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9" r:id="rId3"/>
    <p:sldId id="262" r:id="rId4"/>
    <p:sldId id="264" r:id="rId5"/>
    <p:sldId id="265" r:id="rId6"/>
    <p:sldId id="267" r:id="rId7"/>
    <p:sldId id="268" r:id="rId8"/>
    <p:sldId id="291" r:id="rId9"/>
    <p:sldId id="269" r:id="rId10"/>
    <p:sldId id="850" r:id="rId11"/>
    <p:sldId id="851" r:id="rId12"/>
    <p:sldId id="852" r:id="rId13"/>
    <p:sldId id="858" r:id="rId14"/>
    <p:sldId id="85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591">
          <p15:clr>
            <a:srgbClr val="A4A3A4"/>
          </p15:clr>
        </p15:guide>
        <p15:guide id="3" pos="3205">
          <p15:clr>
            <a:srgbClr val="A4A3A4"/>
          </p15:clr>
        </p15:guide>
        <p15:guide id="4" orient="horz" pos="1480">
          <p15:clr>
            <a:srgbClr val="A4A3A4"/>
          </p15:clr>
        </p15:guide>
        <p15:guide id="5" pos="302">
          <p15:clr>
            <a:srgbClr val="A4A3A4"/>
          </p15:clr>
        </p15:guide>
        <p15:guide id="6" pos="5813">
          <p15:clr>
            <a:srgbClr val="A4A3A4"/>
          </p15:clr>
        </p15:guide>
        <p15:guide id="7" orient="horz" pos="278">
          <p15:clr>
            <a:srgbClr val="A4A3A4"/>
          </p15:clr>
        </p15:guide>
        <p15:guide id="8" orient="horz" pos="4042">
          <p15:clr>
            <a:srgbClr val="A4A3A4"/>
          </p15:clr>
        </p15:guide>
        <p15:guide id="9" pos="7083">
          <p15:clr>
            <a:srgbClr val="A4A3A4"/>
          </p15:clr>
        </p15:guide>
        <p15:guide id="10" pos="4951">
          <p15:clr>
            <a:srgbClr val="A4A3A4"/>
          </p15:clr>
        </p15:guide>
        <p15:guide id="11" pos="4468">
          <p15:clr>
            <a:srgbClr val="A4A3A4"/>
          </p15:clr>
        </p15:guide>
        <p15:guide id="12" pos="2368">
          <p15:clr>
            <a:srgbClr val="A4A3A4"/>
          </p15:clr>
        </p15:guide>
        <p15:guide id="13" pos="2479">
          <p15:clr>
            <a:srgbClr val="A4A3A4"/>
          </p15:clr>
        </p15:guide>
        <p15:guide id="14" pos="688" userDrawn="1">
          <p15:clr>
            <a:srgbClr val="A4A3A4"/>
          </p15:clr>
        </p15:guide>
        <p15:guide id="15" pos="1867">
          <p15:clr>
            <a:srgbClr val="A4A3A4"/>
          </p15:clr>
        </p15:guide>
        <p15:guide id="16" pos="778">
          <p15:clr>
            <a:srgbClr val="A4A3A4"/>
          </p15:clr>
        </p15:guide>
        <p15:guide id="17" orient="horz" pos="61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徐龙毅" initials="徐龙毅" lastIdx="2" clrIdx="0"/>
  <p:cmAuthor id="2" name="作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EB626"/>
    <a:srgbClr val="CF0C1A"/>
    <a:srgbClr val="FFFBFC"/>
    <a:srgbClr val="FEC95E"/>
    <a:srgbClr val="FFD15F"/>
    <a:srgbClr val="F1F1F1"/>
    <a:srgbClr val="E3E3E3"/>
    <a:srgbClr val="D9D9D9"/>
    <a:srgbClr val="1F21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84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92" y="114"/>
      </p:cViewPr>
      <p:guideLst>
        <p:guide orient="horz" pos="2160"/>
        <p:guide pos="3591"/>
        <p:guide pos="3205"/>
        <p:guide orient="horz" pos="1480"/>
        <p:guide pos="302"/>
        <p:guide pos="5813"/>
        <p:guide orient="horz" pos="278"/>
        <p:guide orient="horz" pos="4042"/>
        <p:guide pos="7083"/>
        <p:guide pos="4951"/>
        <p:guide pos="4468"/>
        <p:guide pos="2368"/>
        <p:guide pos="2479"/>
        <p:guide pos="688"/>
        <p:guide pos="1867"/>
        <p:guide pos="778"/>
        <p:guide orient="horz" pos="61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-1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BB922-2981-4249-86CF-239D0851A2C6}" type="datetimeFigureOut">
              <a:rPr lang="zh-CN" altLang="en-US" smtClean="0"/>
              <a:t>2021/4/6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14D6C-3067-409C-AE8B-E3A7C1BE8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373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714D6C-3067-409C-AE8B-E3A7C1BE8CB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835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714D6C-3067-409C-AE8B-E3A7C1BE8CB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739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14D6C-3067-409C-AE8B-E3A7C1BE8CB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05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714D6C-3067-409C-AE8B-E3A7C1BE8CB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9696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8053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90F77-45E1-4860-9EE8-4E3A4F9577F5}" type="datetimeFigureOut">
              <a:rPr lang="zh-CN" altLang="en-US" smtClean="0"/>
              <a:t>2021/4/6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4A9C-D7A7-4061-90EA-F5CFB7333A6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90F77-45E1-4860-9EE8-4E3A4F9577F5}" type="datetimeFigureOut">
              <a:rPr lang="zh-CN" altLang="en-US" smtClean="0"/>
              <a:t>2021/4/6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4A9C-D7A7-4061-90EA-F5CFB7333A6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90F77-45E1-4860-9EE8-4E3A4F9577F5}" type="datetimeFigureOut">
              <a:rPr lang="zh-CN" altLang="en-US" smtClean="0"/>
              <a:t>2021/4/6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4A9C-D7A7-4061-90EA-F5CFB7333A6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793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4817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821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042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956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5087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9945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543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90F77-45E1-4860-9EE8-4E3A4F9577F5}" type="datetimeFigureOut">
              <a:rPr lang="zh-CN" altLang="en-US" smtClean="0"/>
              <a:t>2021/4/6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4A9C-D7A7-4061-90EA-F5CFB7333A6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6873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8104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692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90F77-45E1-4860-9EE8-4E3A4F9577F5}" type="datetimeFigureOut">
              <a:rPr lang="zh-CN" altLang="en-US" smtClean="0"/>
              <a:t>2021/4/6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4A9C-D7A7-4061-90EA-F5CFB7333A6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90F77-45E1-4860-9EE8-4E3A4F9577F5}" type="datetimeFigureOut">
              <a:rPr lang="zh-CN" altLang="en-US" smtClean="0"/>
              <a:t>2021/4/6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4A9C-D7A7-4061-90EA-F5CFB7333A6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90F77-45E1-4860-9EE8-4E3A4F9577F5}" type="datetimeFigureOut">
              <a:rPr lang="zh-CN" altLang="en-US" smtClean="0"/>
              <a:t>2021/4/6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4A9C-D7A7-4061-90EA-F5CFB7333A6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90F77-45E1-4860-9EE8-4E3A4F9577F5}" type="datetimeFigureOut">
              <a:rPr lang="zh-CN" altLang="en-US" smtClean="0"/>
              <a:t>2021/4/6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4A9C-D7A7-4061-90EA-F5CFB7333A6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90F77-45E1-4860-9EE8-4E3A4F9577F5}" type="datetimeFigureOut">
              <a:rPr lang="zh-CN" altLang="en-US" smtClean="0"/>
              <a:t>2021/4/6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4A9C-D7A7-4061-90EA-F5CFB7333A6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90F77-45E1-4860-9EE8-4E3A4F9577F5}" type="datetimeFigureOut">
              <a:rPr lang="zh-CN" altLang="en-US" smtClean="0"/>
              <a:t>2021/4/6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4A9C-D7A7-4061-90EA-F5CFB7333A6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90F77-45E1-4860-9EE8-4E3A4F9577F5}" type="datetimeFigureOut">
              <a:rPr lang="zh-CN" altLang="en-US" smtClean="0"/>
              <a:t>2021/4/6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64A9C-D7A7-4061-90EA-F5CFB7333A6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90F77-45E1-4860-9EE8-4E3A4F9577F5}" type="datetimeFigureOut">
              <a:rPr lang="zh-CN" altLang="en-US" smtClean="0"/>
              <a:t>2021/4/6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64A9C-D7A7-4061-90EA-F5CFB7333A6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569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/>
        </p:nvSpPr>
        <p:spPr>
          <a:xfrm>
            <a:off x="508000" y="438593"/>
            <a:ext cx="11176000" cy="5987607"/>
          </a:xfrm>
          <a:custGeom>
            <a:avLst/>
            <a:gdLst>
              <a:gd name="connsiteX0" fmla="*/ 0 w 11226800"/>
              <a:gd name="connsiteY0" fmla="*/ 0 h 5924107"/>
              <a:gd name="connsiteX1" fmla="*/ 11226800 w 11226800"/>
              <a:gd name="connsiteY1" fmla="*/ 0 h 5924107"/>
              <a:gd name="connsiteX2" fmla="*/ 11226800 w 11226800"/>
              <a:gd name="connsiteY2" fmla="*/ 4907509 h 5924107"/>
              <a:gd name="connsiteX3" fmla="*/ 10326343 w 11226800"/>
              <a:gd name="connsiteY3" fmla="*/ 5924107 h 5924107"/>
              <a:gd name="connsiteX4" fmla="*/ 0 w 11226800"/>
              <a:gd name="connsiteY4" fmla="*/ 5924107 h 592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26800" h="5924107">
                <a:moveTo>
                  <a:pt x="0" y="0"/>
                </a:moveTo>
                <a:lnTo>
                  <a:pt x="11226800" y="0"/>
                </a:lnTo>
                <a:lnTo>
                  <a:pt x="11226800" y="4907509"/>
                </a:lnTo>
                <a:lnTo>
                  <a:pt x="10326343" y="5924107"/>
                </a:lnTo>
                <a:lnTo>
                  <a:pt x="0" y="5924107"/>
                </a:lnTo>
                <a:close/>
              </a:path>
            </a:pathLst>
          </a:cu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08000" y="3975830"/>
            <a:ext cx="11186695" cy="635000"/>
          </a:xfrm>
          <a:prstGeom prst="rect">
            <a:avLst/>
          </a:prstGeom>
          <a:solidFill>
            <a:srgbClr val="1F2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>
            <a:off x="1538817" y="5628636"/>
            <a:ext cx="3598334" cy="429260"/>
          </a:xfrm>
          <a:custGeom>
            <a:avLst/>
            <a:gdLst>
              <a:gd name="connsiteX0" fmla="*/ 15240 w 3556000"/>
              <a:gd name="connsiteY0" fmla="*/ 365760 h 406400"/>
              <a:gd name="connsiteX1" fmla="*/ 340360 w 3556000"/>
              <a:gd name="connsiteY1" fmla="*/ 406400 h 406400"/>
              <a:gd name="connsiteX2" fmla="*/ 3556000 w 3556000"/>
              <a:gd name="connsiteY2" fmla="*/ 233680 h 406400"/>
              <a:gd name="connsiteX3" fmla="*/ 3545840 w 3556000"/>
              <a:gd name="connsiteY3" fmla="*/ 0 h 406400"/>
              <a:gd name="connsiteX4" fmla="*/ 330200 w 3556000"/>
              <a:gd name="connsiteY4" fmla="*/ 203200 h 406400"/>
              <a:gd name="connsiteX5" fmla="*/ 0 w 3556000"/>
              <a:gd name="connsiteY5" fmla="*/ 127000 h 406400"/>
              <a:gd name="connsiteX6" fmla="*/ 15240 w 3556000"/>
              <a:gd name="connsiteY6" fmla="*/ 365760 h 406400"/>
              <a:gd name="connsiteX0-1" fmla="*/ 0 w 3540760"/>
              <a:gd name="connsiteY0-2" fmla="*/ 365760 h 406400"/>
              <a:gd name="connsiteX1-3" fmla="*/ 325120 w 3540760"/>
              <a:gd name="connsiteY1-4" fmla="*/ 406400 h 406400"/>
              <a:gd name="connsiteX2-5" fmla="*/ 3540760 w 3540760"/>
              <a:gd name="connsiteY2-6" fmla="*/ 233680 h 406400"/>
              <a:gd name="connsiteX3-7" fmla="*/ 3530600 w 3540760"/>
              <a:gd name="connsiteY3-8" fmla="*/ 0 h 406400"/>
              <a:gd name="connsiteX4-9" fmla="*/ 314960 w 3540760"/>
              <a:gd name="connsiteY4-10" fmla="*/ 203200 h 406400"/>
              <a:gd name="connsiteX5-11" fmla="*/ 5755 w 3540760"/>
              <a:gd name="connsiteY5-12" fmla="*/ 114977 h 406400"/>
              <a:gd name="connsiteX6-13" fmla="*/ 0 w 3540760"/>
              <a:gd name="connsiteY6-14" fmla="*/ 365760 h 406400"/>
              <a:gd name="connsiteX0-15" fmla="*/ 543 w 3535005"/>
              <a:gd name="connsiteY0-16" fmla="*/ 365760 h 406400"/>
              <a:gd name="connsiteX1-17" fmla="*/ 319365 w 3535005"/>
              <a:gd name="connsiteY1-18" fmla="*/ 406400 h 406400"/>
              <a:gd name="connsiteX2-19" fmla="*/ 3535005 w 3535005"/>
              <a:gd name="connsiteY2-20" fmla="*/ 233680 h 406400"/>
              <a:gd name="connsiteX3-21" fmla="*/ 3524845 w 3535005"/>
              <a:gd name="connsiteY3-22" fmla="*/ 0 h 406400"/>
              <a:gd name="connsiteX4-23" fmla="*/ 309205 w 3535005"/>
              <a:gd name="connsiteY4-24" fmla="*/ 203200 h 406400"/>
              <a:gd name="connsiteX5-25" fmla="*/ 0 w 3535005"/>
              <a:gd name="connsiteY5-26" fmla="*/ 114977 h 406400"/>
              <a:gd name="connsiteX6-27" fmla="*/ 543 w 3535005"/>
              <a:gd name="connsiteY6-28" fmla="*/ 365760 h 406400"/>
              <a:gd name="connsiteX0-29" fmla="*/ 0 w 3540761"/>
              <a:gd name="connsiteY0-30" fmla="*/ 365760 h 406400"/>
              <a:gd name="connsiteX1-31" fmla="*/ 325121 w 3540761"/>
              <a:gd name="connsiteY1-32" fmla="*/ 406400 h 406400"/>
              <a:gd name="connsiteX2-33" fmla="*/ 3540761 w 3540761"/>
              <a:gd name="connsiteY2-34" fmla="*/ 233680 h 406400"/>
              <a:gd name="connsiteX3-35" fmla="*/ 3530601 w 3540761"/>
              <a:gd name="connsiteY3-36" fmla="*/ 0 h 406400"/>
              <a:gd name="connsiteX4-37" fmla="*/ 314961 w 3540761"/>
              <a:gd name="connsiteY4-38" fmla="*/ 203200 h 406400"/>
              <a:gd name="connsiteX5-39" fmla="*/ 5756 w 3540761"/>
              <a:gd name="connsiteY5-40" fmla="*/ 114977 h 406400"/>
              <a:gd name="connsiteX6-41" fmla="*/ 0 w 3540761"/>
              <a:gd name="connsiteY6-42" fmla="*/ 365760 h 406400"/>
              <a:gd name="connsiteX0-43" fmla="*/ 0 w 3536562"/>
              <a:gd name="connsiteY0-44" fmla="*/ 365760 h 406400"/>
              <a:gd name="connsiteX1-45" fmla="*/ 320922 w 3536562"/>
              <a:gd name="connsiteY1-46" fmla="*/ 406400 h 406400"/>
              <a:gd name="connsiteX2-47" fmla="*/ 3536562 w 3536562"/>
              <a:gd name="connsiteY2-48" fmla="*/ 233680 h 406400"/>
              <a:gd name="connsiteX3-49" fmla="*/ 3526402 w 3536562"/>
              <a:gd name="connsiteY3-50" fmla="*/ 0 h 406400"/>
              <a:gd name="connsiteX4-51" fmla="*/ 310762 w 3536562"/>
              <a:gd name="connsiteY4-52" fmla="*/ 203200 h 406400"/>
              <a:gd name="connsiteX5-53" fmla="*/ 1557 w 3536562"/>
              <a:gd name="connsiteY5-54" fmla="*/ 114977 h 406400"/>
              <a:gd name="connsiteX6-55" fmla="*/ 0 w 3536562"/>
              <a:gd name="connsiteY6-56" fmla="*/ 365760 h 406400"/>
              <a:gd name="connsiteX0-57" fmla="*/ 0 w 3536562"/>
              <a:gd name="connsiteY0-58" fmla="*/ 365760 h 406400"/>
              <a:gd name="connsiteX1-59" fmla="*/ 320922 w 3536562"/>
              <a:gd name="connsiteY1-60" fmla="*/ 406400 h 406400"/>
              <a:gd name="connsiteX2-61" fmla="*/ 3536562 w 3536562"/>
              <a:gd name="connsiteY2-62" fmla="*/ 233680 h 406400"/>
              <a:gd name="connsiteX3-63" fmla="*/ 3526402 w 3536562"/>
              <a:gd name="connsiteY3-64" fmla="*/ 0 h 406400"/>
              <a:gd name="connsiteX4-65" fmla="*/ 310762 w 3536562"/>
              <a:gd name="connsiteY4-66" fmla="*/ 203200 h 406400"/>
              <a:gd name="connsiteX5-67" fmla="*/ 1557 w 3536562"/>
              <a:gd name="connsiteY5-68" fmla="*/ 163071 h 406400"/>
              <a:gd name="connsiteX6-69" fmla="*/ 0 w 3536562"/>
              <a:gd name="connsiteY6-70" fmla="*/ 365760 h 406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3536562" h="406400">
                <a:moveTo>
                  <a:pt x="0" y="365760"/>
                </a:moveTo>
                <a:lnTo>
                  <a:pt x="320922" y="406400"/>
                </a:lnTo>
                <a:lnTo>
                  <a:pt x="3536562" y="233680"/>
                </a:lnTo>
                <a:lnTo>
                  <a:pt x="3526402" y="0"/>
                </a:lnTo>
                <a:lnTo>
                  <a:pt x="310762" y="203200"/>
                </a:lnTo>
                <a:lnTo>
                  <a:pt x="1557" y="163071"/>
                </a:lnTo>
                <a:lnTo>
                  <a:pt x="0" y="365760"/>
                </a:lnTo>
                <a:close/>
              </a:path>
            </a:pathLst>
          </a:custGeom>
          <a:solidFill>
            <a:schemeClr val="tx1">
              <a:alpha val="86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" t="396" b="106"/>
          <a:stretch>
            <a:fillRect/>
          </a:stretch>
        </p:blipFill>
        <p:spPr>
          <a:xfrm>
            <a:off x="1571797" y="879952"/>
            <a:ext cx="3545592" cy="5098096"/>
          </a:xfrm>
          <a:custGeom>
            <a:avLst/>
            <a:gdLst>
              <a:gd name="connsiteX0" fmla="*/ 343814 w 3677685"/>
              <a:gd name="connsiteY0" fmla="*/ 0 h 5288030"/>
              <a:gd name="connsiteX1" fmla="*/ 3677685 w 3677685"/>
              <a:gd name="connsiteY1" fmla="*/ 183146 h 5288030"/>
              <a:gd name="connsiteX2" fmla="*/ 3677685 w 3677685"/>
              <a:gd name="connsiteY2" fmla="*/ 5112867 h 5288030"/>
              <a:gd name="connsiteX3" fmla="*/ 341430 w 3677685"/>
              <a:gd name="connsiteY3" fmla="*/ 5288030 h 5288030"/>
              <a:gd name="connsiteX4" fmla="*/ 0 w 3677685"/>
              <a:gd name="connsiteY4" fmla="*/ 5243845 h 5288030"/>
              <a:gd name="connsiteX5" fmla="*/ 0 w 3677685"/>
              <a:gd name="connsiteY5" fmla="*/ 62921 h 5288030"/>
              <a:gd name="connsiteX6" fmla="*/ 47789 w 3677685"/>
              <a:gd name="connsiteY6" fmla="*/ 51935 h 5288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77685" h="5288030">
                <a:moveTo>
                  <a:pt x="343814" y="0"/>
                </a:moveTo>
                <a:lnTo>
                  <a:pt x="3677685" y="183146"/>
                </a:lnTo>
                <a:lnTo>
                  <a:pt x="3677685" y="5112867"/>
                </a:lnTo>
                <a:lnTo>
                  <a:pt x="341430" y="5288030"/>
                </a:lnTo>
                <a:lnTo>
                  <a:pt x="0" y="5243845"/>
                </a:lnTo>
                <a:lnTo>
                  <a:pt x="0" y="62921"/>
                </a:lnTo>
                <a:lnTo>
                  <a:pt x="47789" y="51935"/>
                </a:lnTo>
                <a:close/>
              </a:path>
            </a:pathLst>
          </a:custGeom>
          <a:effectLst>
            <a:outerShdw blurRad="165100" dist="63500" dir="13500000" sy="23000" kx="1200000" algn="br" rotWithShape="0">
              <a:prstClr val="black">
                <a:alpha val="24000"/>
              </a:prstClr>
            </a:outerShdw>
          </a:effectLst>
        </p:spPr>
      </p:pic>
      <p:sp>
        <p:nvSpPr>
          <p:cNvPr id="24" name="文本框 23"/>
          <p:cNvSpPr txBox="1"/>
          <p:nvPr/>
        </p:nvSpPr>
        <p:spPr>
          <a:xfrm>
            <a:off x="5593311" y="2773521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对美国营销影响最大的观念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578071" y="1456802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rgbClr val="CF0C1A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定位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5605899" y="4108664"/>
            <a:ext cx="5566311" cy="338554"/>
            <a:chOff x="4824371" y="4315407"/>
            <a:chExt cx="5566311" cy="338554"/>
          </a:xfrm>
        </p:grpSpPr>
        <p:sp>
          <p:nvSpPr>
            <p:cNvPr id="26" name="文本框 25"/>
            <p:cNvSpPr txBox="1"/>
            <p:nvPr/>
          </p:nvSpPr>
          <p:spPr>
            <a:xfrm>
              <a:off x="5420240" y="4315407"/>
              <a:ext cx="5084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阿里巴巴普惠体 R" panose="00020600040101010101" pitchFamily="18" charset="-122"/>
                  <a:ea typeface="阿里巴巴普惠体 R" panose="00020600040101010101" pitchFamily="18" charset="-122"/>
                  <a:cs typeface="阿里巴巴普惠体 R" panose="00020600040101010101" pitchFamily="18" charset="-122"/>
                </a:rPr>
                <a:t>[</a:t>
              </a:r>
              <a:r>
                <a:rPr lang="zh-CN" altLang="en-US" sz="1600" dirty="0">
                  <a:solidFill>
                    <a:schemeClr val="bg1"/>
                  </a:solidFill>
                  <a:latin typeface="阿里巴巴普惠体 R" panose="00020600040101010101" pitchFamily="18" charset="-122"/>
                  <a:ea typeface="阿里巴巴普惠体 R" panose="00020600040101010101" pitchFamily="18" charset="-122"/>
                  <a:cs typeface="阿里巴巴普惠体 R" panose="00020600040101010101" pitchFamily="18" charset="-122"/>
                </a:rPr>
                <a:t>美</a:t>
              </a:r>
              <a:r>
                <a:rPr lang="en-US" altLang="zh-CN" sz="1600" dirty="0">
                  <a:solidFill>
                    <a:schemeClr val="bg1"/>
                  </a:solidFill>
                  <a:latin typeface="阿里巴巴普惠体 R" panose="00020600040101010101" pitchFamily="18" charset="-122"/>
                  <a:ea typeface="阿里巴巴普惠体 R" panose="00020600040101010101" pitchFamily="18" charset="-122"/>
                  <a:cs typeface="阿里巴巴普惠体 R" panose="00020600040101010101" pitchFamily="18" charset="-122"/>
                </a:rPr>
                <a:t>]</a:t>
              </a:r>
              <a:endParaRPr lang="zh-CN" altLang="en-US" sz="16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79170" y="4315407"/>
              <a:ext cx="19159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阿里巴巴普惠体 R" panose="00020600040101010101" pitchFamily="18" charset="-122"/>
                  <a:ea typeface="阿里巴巴普惠体 R" panose="00020600040101010101" pitchFamily="18" charset="-122"/>
                  <a:cs typeface="阿里巴巴普惠体 R" panose="00020600040101010101" pitchFamily="18" charset="-122"/>
                </a:rPr>
                <a:t>艾</a:t>
              </a:r>
              <a:r>
                <a:rPr lang="en-US" altLang="zh-CN" sz="1600" dirty="0">
                  <a:solidFill>
                    <a:schemeClr val="bg1"/>
                  </a:solidFill>
                  <a:latin typeface="阿里巴巴普惠体 R" panose="00020600040101010101" pitchFamily="18" charset="-122"/>
                  <a:ea typeface="阿里巴巴普惠体 R" panose="00020600040101010101" pitchFamily="18" charset="-122"/>
                  <a:cs typeface="阿里巴巴普惠体 R" panose="00020600040101010101" pitchFamily="18" charset="-122"/>
                </a:rPr>
                <a:t>·</a:t>
              </a:r>
              <a:r>
                <a:rPr lang="zh-CN" altLang="en-US" sz="1600" dirty="0">
                  <a:solidFill>
                    <a:schemeClr val="bg1"/>
                  </a:solidFill>
                  <a:latin typeface="阿里巴巴普惠体 R" panose="00020600040101010101" pitchFamily="18" charset="-122"/>
                  <a:ea typeface="阿里巴巴普惠体 R" panose="00020600040101010101" pitchFamily="18" charset="-122"/>
                  <a:cs typeface="阿里巴巴普惠体 R" panose="00020600040101010101" pitchFamily="18" charset="-122"/>
                </a:rPr>
                <a:t>里斯（</a:t>
              </a:r>
              <a:r>
                <a:rPr lang="en-US" altLang="zh-CN" sz="1600" dirty="0">
                  <a:solidFill>
                    <a:schemeClr val="bg1"/>
                  </a:solidFill>
                  <a:latin typeface="Arial" panose="020B0604020202090204" pitchFamily="34" charset="0"/>
                  <a:ea typeface="阿里巴巴普惠体 R" panose="00020600040101010101" pitchFamily="18" charset="-122"/>
                  <a:cs typeface="Arial" panose="020B0604020202090204" pitchFamily="34" charset="0"/>
                </a:rPr>
                <a:t>Al </a:t>
              </a:r>
              <a:r>
                <a:rPr lang="en-US" altLang="zh-CN" sz="1600" dirty="0" err="1">
                  <a:solidFill>
                    <a:schemeClr val="bg1"/>
                  </a:solidFill>
                  <a:latin typeface="Arial" panose="020B0604020202090204" pitchFamily="34" charset="0"/>
                  <a:ea typeface="阿里巴巴普惠体 R" panose="00020600040101010101" pitchFamily="18" charset="-122"/>
                  <a:cs typeface="Arial" panose="020B0604020202090204" pitchFamily="34" charset="0"/>
                </a:rPr>
                <a:t>Ries</a:t>
              </a:r>
              <a:r>
                <a:rPr lang="zh-CN" altLang="en-US" sz="1600" dirty="0">
                  <a:solidFill>
                    <a:schemeClr val="bg1"/>
                  </a:solidFill>
                  <a:latin typeface="阿里巴巴普惠体 R" panose="00020600040101010101" pitchFamily="18" charset="-122"/>
                  <a:ea typeface="阿里巴巴普惠体 R" panose="00020600040101010101" pitchFamily="18" charset="-122"/>
                  <a:cs typeface="阿里巴巴普惠体 R" panose="00020600040101010101" pitchFamily="18" charset="-122"/>
                </a:rPr>
                <a:t>）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7771182" y="4315407"/>
              <a:ext cx="26195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阿里巴巴普惠体 R" panose="00020600040101010101" pitchFamily="18" charset="-122"/>
                  <a:ea typeface="阿里巴巴普惠体 R" panose="00020600040101010101" pitchFamily="18" charset="-122"/>
                  <a:cs typeface="阿里巴巴普惠体 R" panose="00020600040101010101" pitchFamily="18" charset="-122"/>
                </a:rPr>
                <a:t>杰克</a:t>
              </a:r>
              <a:r>
                <a:rPr lang="en-US" altLang="zh-CN" sz="1600" dirty="0">
                  <a:solidFill>
                    <a:schemeClr val="bg1"/>
                  </a:solidFill>
                  <a:latin typeface="阿里巴巴普惠体 R" panose="00020600040101010101" pitchFamily="18" charset="-122"/>
                  <a:ea typeface="阿里巴巴普惠体 R" panose="00020600040101010101" pitchFamily="18" charset="-122"/>
                  <a:cs typeface="阿里巴巴普惠体 R" panose="00020600040101010101" pitchFamily="18" charset="-122"/>
                </a:rPr>
                <a:t>·</a:t>
              </a:r>
              <a:r>
                <a:rPr lang="zh-CN" altLang="en-US" sz="1600" dirty="0">
                  <a:solidFill>
                    <a:schemeClr val="bg1"/>
                  </a:solidFill>
                  <a:latin typeface="阿里巴巴普惠体 R" panose="00020600040101010101" pitchFamily="18" charset="-122"/>
                  <a:ea typeface="阿里巴巴普惠体 R" panose="00020600040101010101" pitchFamily="18" charset="-122"/>
                  <a:cs typeface="阿里巴巴普惠体 R" panose="00020600040101010101" pitchFamily="18" charset="-122"/>
                </a:rPr>
                <a:t>特劳特（</a:t>
              </a:r>
              <a:r>
                <a:rPr lang="en-US" altLang="zh-CN" sz="1600" dirty="0">
                  <a:solidFill>
                    <a:schemeClr val="bg1"/>
                  </a:solidFill>
                  <a:latin typeface="Arial" panose="020B0604020202090204" pitchFamily="34" charset="0"/>
                  <a:ea typeface="阿里巴巴普惠体 R" panose="00020600040101010101" pitchFamily="18" charset="-122"/>
                  <a:cs typeface="Arial" panose="020B0604020202090204" pitchFamily="34" charset="0"/>
                </a:rPr>
                <a:t>Jack Trout</a:t>
              </a:r>
              <a:r>
                <a:rPr lang="zh-CN" altLang="en-US" sz="1600" dirty="0">
                  <a:solidFill>
                    <a:schemeClr val="bg1"/>
                  </a:solidFill>
                  <a:latin typeface="阿里巴巴普惠体 R" panose="00020600040101010101" pitchFamily="18" charset="-122"/>
                  <a:ea typeface="阿里巴巴普惠体 R" panose="00020600040101010101" pitchFamily="18" charset="-122"/>
                  <a:cs typeface="阿里巴巴普惠体 R" panose="00020600040101010101" pitchFamily="18" charset="-122"/>
                </a:rPr>
                <a:t>）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824371" y="4315407"/>
              <a:ext cx="7906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阿里巴巴普惠体 R" panose="00020600040101010101" pitchFamily="18" charset="-122"/>
                  <a:ea typeface="阿里巴巴普惠体 R" panose="00020600040101010101" pitchFamily="18" charset="-122"/>
                  <a:cs typeface="阿里巴巴普惠体 R" panose="00020600040101010101" pitchFamily="18" charset="-122"/>
                </a:rPr>
                <a:t>作者：</a:t>
              </a:r>
            </a:p>
          </p:txBody>
        </p:sp>
      </p:grpSp>
      <p:sp>
        <p:nvSpPr>
          <p:cNvPr id="32" name="矩形 31"/>
          <p:cNvSpPr/>
          <p:nvPr/>
        </p:nvSpPr>
        <p:spPr>
          <a:xfrm>
            <a:off x="7736131" y="1819036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有史以来</a:t>
            </a:r>
            <a:endParaRPr lang="zh-CN" altLang="en-US" sz="5400" dirty="0"/>
          </a:p>
        </p:txBody>
      </p:sp>
      <p:sp>
        <p:nvSpPr>
          <p:cNvPr id="34" name="文本框 33"/>
          <p:cNvSpPr txBox="1"/>
          <p:nvPr/>
        </p:nvSpPr>
        <p:spPr>
          <a:xfrm>
            <a:off x="7732692" y="1634182"/>
            <a:ext cx="294330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rgbClr val="CF0C1A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THE BATTLE FOR YOUR MIND</a:t>
            </a:r>
            <a:endParaRPr lang="zh-CN" altLang="en-US" sz="1500" dirty="0">
              <a:solidFill>
                <a:srgbClr val="CF0C1A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96324" y="4986747"/>
            <a:ext cx="2422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+mn-ea"/>
              </a:rPr>
              <a:t>PPT</a:t>
            </a:r>
            <a:r>
              <a:rPr lang="zh-CN" altLang="en-US" dirty="0">
                <a:latin typeface="+mn-ea"/>
              </a:rPr>
              <a:t>制作：</a:t>
            </a:r>
            <a:r>
              <a:rPr lang="en-US" altLang="zh-CN" dirty="0">
                <a:latin typeface="+mn-ea"/>
              </a:rPr>
              <a:t>@</a:t>
            </a:r>
            <a:r>
              <a:rPr lang="zh-CN" altLang="en-US" dirty="0">
                <a:latin typeface="+mn-ea"/>
              </a:rPr>
              <a:t>阿演</a:t>
            </a:r>
            <a:r>
              <a:rPr lang="en-US" altLang="zh-CN" dirty="0">
                <a:latin typeface="+mn-ea"/>
              </a:rPr>
              <a:t>Aria</a:t>
            </a:r>
            <a:endParaRPr lang="zh-CN" altLang="en-US" dirty="0">
              <a:latin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405454" y="4986747"/>
            <a:ext cx="2601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+mn-ea"/>
              </a:rPr>
              <a:t>指导：</a:t>
            </a:r>
            <a:r>
              <a:rPr lang="en-US" altLang="zh-CN" dirty="0">
                <a:latin typeface="+mn-ea"/>
              </a:rPr>
              <a:t>@</a:t>
            </a:r>
            <a:r>
              <a:rPr lang="zh-CN" altLang="en-US" dirty="0">
                <a:latin typeface="+mn-ea"/>
              </a:rPr>
              <a:t>唐青梅  </a:t>
            </a:r>
            <a:r>
              <a:rPr lang="en-US" altLang="zh-CN" dirty="0">
                <a:latin typeface="+mn-ea"/>
              </a:rPr>
              <a:t>@</a:t>
            </a:r>
            <a:r>
              <a:rPr lang="zh-CN" altLang="en-US" dirty="0">
                <a:latin typeface="+mn-ea"/>
              </a:rPr>
              <a:t>澄音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/>
          <p:nvPr/>
        </p:nvSpPr>
        <p:spPr>
          <a:xfrm flipV="1">
            <a:off x="-4" y="0"/>
            <a:ext cx="12192003" cy="6877008"/>
          </a:xfrm>
          <a:prstGeom prst="rtTriangle">
            <a:avLst/>
          </a:pr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07999" y="-972766"/>
            <a:ext cx="11204575" cy="7361991"/>
          </a:xfrm>
          <a:prstGeom prst="rect">
            <a:avLst/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6" name="任意多边形: 形状 35"/>
          <p:cNvSpPr/>
          <p:nvPr/>
        </p:nvSpPr>
        <p:spPr>
          <a:xfrm>
            <a:off x="1427957" y="452021"/>
            <a:ext cx="3408654" cy="671654"/>
          </a:xfrm>
          <a:custGeom>
            <a:avLst/>
            <a:gdLst>
              <a:gd name="connsiteX0" fmla="*/ 78258 w 1784761"/>
              <a:gd name="connsiteY0" fmla="*/ 89826 h 671654"/>
              <a:gd name="connsiteX1" fmla="*/ 586258 w 1784761"/>
              <a:gd name="connsiteY1" fmla="*/ 926 h 671654"/>
              <a:gd name="connsiteX2" fmla="*/ 1081558 w 1784761"/>
              <a:gd name="connsiteY2" fmla="*/ 102526 h 671654"/>
              <a:gd name="connsiteX3" fmla="*/ 1665758 w 1784761"/>
              <a:gd name="connsiteY3" fmla="*/ 39026 h 671654"/>
              <a:gd name="connsiteX4" fmla="*/ 1780058 w 1784761"/>
              <a:gd name="connsiteY4" fmla="*/ 458126 h 671654"/>
              <a:gd name="connsiteX5" fmla="*/ 1678458 w 1784761"/>
              <a:gd name="connsiteY5" fmla="*/ 648626 h 671654"/>
              <a:gd name="connsiteX6" fmla="*/ 967258 w 1784761"/>
              <a:gd name="connsiteY6" fmla="*/ 661326 h 671654"/>
              <a:gd name="connsiteX7" fmla="*/ 90958 w 1784761"/>
              <a:gd name="connsiteY7" fmla="*/ 585126 h 671654"/>
              <a:gd name="connsiteX8" fmla="*/ 78258 w 1784761"/>
              <a:gd name="connsiteY8" fmla="*/ 89826 h 67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4761" h="671654">
                <a:moveTo>
                  <a:pt x="78258" y="89826"/>
                </a:moveTo>
                <a:cubicBezTo>
                  <a:pt x="160808" y="-7541"/>
                  <a:pt x="419041" y="-1191"/>
                  <a:pt x="586258" y="926"/>
                </a:cubicBezTo>
                <a:cubicBezTo>
                  <a:pt x="753475" y="3043"/>
                  <a:pt x="901641" y="96176"/>
                  <a:pt x="1081558" y="102526"/>
                </a:cubicBezTo>
                <a:cubicBezTo>
                  <a:pt x="1261475" y="108876"/>
                  <a:pt x="1549341" y="-20241"/>
                  <a:pt x="1665758" y="39026"/>
                </a:cubicBezTo>
                <a:cubicBezTo>
                  <a:pt x="1782175" y="98293"/>
                  <a:pt x="1777941" y="356526"/>
                  <a:pt x="1780058" y="458126"/>
                </a:cubicBezTo>
                <a:cubicBezTo>
                  <a:pt x="1782175" y="559726"/>
                  <a:pt x="1813925" y="614759"/>
                  <a:pt x="1678458" y="648626"/>
                </a:cubicBezTo>
                <a:cubicBezTo>
                  <a:pt x="1542991" y="682493"/>
                  <a:pt x="1231841" y="671909"/>
                  <a:pt x="967258" y="661326"/>
                </a:cubicBezTo>
                <a:cubicBezTo>
                  <a:pt x="702675" y="650743"/>
                  <a:pt x="232775" y="676143"/>
                  <a:pt x="90958" y="585126"/>
                </a:cubicBezTo>
                <a:cubicBezTo>
                  <a:pt x="-50859" y="494109"/>
                  <a:pt x="-4292" y="187193"/>
                  <a:pt x="78258" y="89826"/>
                </a:cubicBezTo>
                <a:close/>
              </a:path>
            </a:pathLst>
          </a:custGeom>
          <a:solidFill>
            <a:srgbClr val="FEB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477999" y="569318"/>
            <a:ext cx="3358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错误的空位和陷阱：</a:t>
            </a:r>
          </a:p>
        </p:txBody>
      </p:sp>
      <p:sp>
        <p:nvSpPr>
          <p:cNvPr id="42" name="矩形: 圆角 41"/>
          <p:cNvSpPr/>
          <p:nvPr/>
        </p:nvSpPr>
        <p:spPr>
          <a:xfrm>
            <a:off x="1055689" y="1384052"/>
            <a:ext cx="10188574" cy="1322794"/>
          </a:xfrm>
          <a:prstGeom prst="roundRect">
            <a:avLst>
              <a:gd name="adj" fmla="val 7527"/>
            </a:avLst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: 圆角 33"/>
          <p:cNvSpPr/>
          <p:nvPr/>
        </p:nvSpPr>
        <p:spPr>
          <a:xfrm>
            <a:off x="4408806" y="1575696"/>
            <a:ext cx="6138901" cy="906734"/>
          </a:xfrm>
          <a:prstGeom prst="roundRect">
            <a:avLst/>
          </a:prstGeom>
          <a:solidFill>
            <a:srgbClr val="CF0C1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475550" y="1522011"/>
            <a:ext cx="6096001" cy="9693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为了填补产品线的空白而制造出一些外部市场可能并不需要的产品</a:t>
            </a:r>
          </a:p>
        </p:txBody>
      </p:sp>
      <p:sp>
        <p:nvSpPr>
          <p:cNvPr id="40" name="factories_353251"/>
          <p:cNvSpPr>
            <a:spLocks noChangeAspect="1"/>
          </p:cNvSpPr>
          <p:nvPr/>
        </p:nvSpPr>
        <p:spPr bwMode="auto">
          <a:xfrm>
            <a:off x="1222791" y="1522325"/>
            <a:ext cx="1257169" cy="1019924"/>
          </a:xfrm>
          <a:custGeom>
            <a:avLst/>
            <a:gdLst>
              <a:gd name="connsiteX0" fmla="*/ 142319 w 607639"/>
              <a:gd name="connsiteY0" fmla="*/ 463287 h 492970"/>
              <a:gd name="connsiteX1" fmla="*/ 142319 w 607639"/>
              <a:gd name="connsiteY1" fmla="*/ 474485 h 492970"/>
              <a:gd name="connsiteX2" fmla="*/ 379875 w 607639"/>
              <a:gd name="connsiteY2" fmla="*/ 474485 h 492970"/>
              <a:gd name="connsiteX3" fmla="*/ 379875 w 607639"/>
              <a:gd name="connsiteY3" fmla="*/ 463287 h 492970"/>
              <a:gd name="connsiteX4" fmla="*/ 436838 w 607639"/>
              <a:gd name="connsiteY4" fmla="*/ 454666 h 492970"/>
              <a:gd name="connsiteX5" fmla="*/ 436838 w 607639"/>
              <a:gd name="connsiteY5" fmla="*/ 474485 h 492970"/>
              <a:gd name="connsiteX6" fmla="*/ 542042 w 607639"/>
              <a:gd name="connsiteY6" fmla="*/ 474485 h 492970"/>
              <a:gd name="connsiteX7" fmla="*/ 542042 w 607639"/>
              <a:gd name="connsiteY7" fmla="*/ 454666 h 492970"/>
              <a:gd name="connsiteX8" fmla="*/ 436838 w 607639"/>
              <a:gd name="connsiteY8" fmla="*/ 426228 h 492970"/>
              <a:gd name="connsiteX9" fmla="*/ 436838 w 607639"/>
              <a:gd name="connsiteY9" fmla="*/ 436181 h 492970"/>
              <a:gd name="connsiteX10" fmla="*/ 542042 w 607639"/>
              <a:gd name="connsiteY10" fmla="*/ 436181 h 492970"/>
              <a:gd name="connsiteX11" fmla="*/ 542042 w 607639"/>
              <a:gd name="connsiteY11" fmla="*/ 426228 h 492970"/>
              <a:gd name="connsiteX12" fmla="*/ 142319 w 607639"/>
              <a:gd name="connsiteY12" fmla="*/ 378059 h 492970"/>
              <a:gd name="connsiteX13" fmla="*/ 142319 w 607639"/>
              <a:gd name="connsiteY13" fmla="*/ 387924 h 492970"/>
              <a:gd name="connsiteX14" fmla="*/ 369995 w 607639"/>
              <a:gd name="connsiteY14" fmla="*/ 387924 h 492970"/>
              <a:gd name="connsiteX15" fmla="*/ 369995 w 607639"/>
              <a:gd name="connsiteY15" fmla="*/ 406498 h 492970"/>
              <a:gd name="connsiteX16" fmla="*/ 142319 w 607639"/>
              <a:gd name="connsiteY16" fmla="*/ 406498 h 492970"/>
              <a:gd name="connsiteX17" fmla="*/ 142319 w 607639"/>
              <a:gd name="connsiteY17" fmla="*/ 444802 h 492970"/>
              <a:gd name="connsiteX18" fmla="*/ 379875 w 607639"/>
              <a:gd name="connsiteY18" fmla="*/ 444802 h 492970"/>
              <a:gd name="connsiteX19" fmla="*/ 379875 w 607639"/>
              <a:gd name="connsiteY19" fmla="*/ 434937 h 492970"/>
              <a:gd name="connsiteX20" fmla="*/ 152199 w 607639"/>
              <a:gd name="connsiteY20" fmla="*/ 434937 h 492970"/>
              <a:gd name="connsiteX21" fmla="*/ 152199 w 607639"/>
              <a:gd name="connsiteY21" fmla="*/ 416363 h 492970"/>
              <a:gd name="connsiteX22" fmla="*/ 379875 w 607639"/>
              <a:gd name="connsiteY22" fmla="*/ 416363 h 492970"/>
              <a:gd name="connsiteX23" fmla="*/ 379875 w 607639"/>
              <a:gd name="connsiteY23" fmla="*/ 378059 h 492970"/>
              <a:gd name="connsiteX24" fmla="*/ 522196 w 607639"/>
              <a:gd name="connsiteY24" fmla="*/ 312115 h 492970"/>
              <a:gd name="connsiteX25" fmla="*/ 522196 w 607639"/>
              <a:gd name="connsiteY25" fmla="*/ 369548 h 492970"/>
              <a:gd name="connsiteX26" fmla="*/ 541688 w 607639"/>
              <a:gd name="connsiteY26" fmla="*/ 369548 h 492970"/>
              <a:gd name="connsiteX27" fmla="*/ 541688 w 607639"/>
              <a:gd name="connsiteY27" fmla="*/ 312115 h 492970"/>
              <a:gd name="connsiteX28" fmla="*/ 475203 w 607639"/>
              <a:gd name="connsiteY28" fmla="*/ 312115 h 492970"/>
              <a:gd name="connsiteX29" fmla="*/ 475203 w 607639"/>
              <a:gd name="connsiteY29" fmla="*/ 369548 h 492970"/>
              <a:gd name="connsiteX30" fmla="*/ 503684 w 607639"/>
              <a:gd name="connsiteY30" fmla="*/ 369548 h 492970"/>
              <a:gd name="connsiteX31" fmla="*/ 503684 w 607639"/>
              <a:gd name="connsiteY31" fmla="*/ 312115 h 492970"/>
              <a:gd name="connsiteX32" fmla="*/ 436754 w 607639"/>
              <a:gd name="connsiteY32" fmla="*/ 312115 h 492970"/>
              <a:gd name="connsiteX33" fmla="*/ 436754 w 607639"/>
              <a:gd name="connsiteY33" fmla="*/ 369548 h 492970"/>
              <a:gd name="connsiteX34" fmla="*/ 456601 w 607639"/>
              <a:gd name="connsiteY34" fmla="*/ 369548 h 492970"/>
              <a:gd name="connsiteX35" fmla="*/ 456601 w 607639"/>
              <a:gd name="connsiteY35" fmla="*/ 312115 h 492970"/>
              <a:gd name="connsiteX36" fmla="*/ 323011 w 607639"/>
              <a:gd name="connsiteY36" fmla="*/ 312114 h 492970"/>
              <a:gd name="connsiteX37" fmla="*/ 323011 w 607639"/>
              <a:gd name="connsiteY37" fmla="*/ 331584 h 492970"/>
              <a:gd name="connsiteX38" fmla="*/ 380250 w 607639"/>
              <a:gd name="connsiteY38" fmla="*/ 331584 h 492970"/>
              <a:gd name="connsiteX39" fmla="*/ 380250 w 607639"/>
              <a:gd name="connsiteY39" fmla="*/ 312114 h 492970"/>
              <a:gd name="connsiteX40" fmla="*/ 217792 w 607639"/>
              <a:gd name="connsiteY40" fmla="*/ 312114 h 492970"/>
              <a:gd name="connsiteX41" fmla="*/ 217792 w 607639"/>
              <a:gd name="connsiteY41" fmla="*/ 331584 h 492970"/>
              <a:gd name="connsiteX42" fmla="*/ 304407 w 607639"/>
              <a:gd name="connsiteY42" fmla="*/ 331584 h 492970"/>
              <a:gd name="connsiteX43" fmla="*/ 304407 w 607639"/>
              <a:gd name="connsiteY43" fmla="*/ 312114 h 492970"/>
              <a:gd name="connsiteX44" fmla="*/ 142305 w 607639"/>
              <a:gd name="connsiteY44" fmla="*/ 312114 h 492970"/>
              <a:gd name="connsiteX45" fmla="*/ 142305 w 607639"/>
              <a:gd name="connsiteY45" fmla="*/ 331584 h 492970"/>
              <a:gd name="connsiteX46" fmla="*/ 199188 w 607639"/>
              <a:gd name="connsiteY46" fmla="*/ 331584 h 492970"/>
              <a:gd name="connsiteX47" fmla="*/ 199188 w 607639"/>
              <a:gd name="connsiteY47" fmla="*/ 312114 h 492970"/>
              <a:gd name="connsiteX48" fmla="*/ 418241 w 607639"/>
              <a:gd name="connsiteY48" fmla="*/ 293623 h 492970"/>
              <a:gd name="connsiteX49" fmla="*/ 560289 w 607639"/>
              <a:gd name="connsiteY49" fmla="*/ 293623 h 492970"/>
              <a:gd name="connsiteX50" fmla="*/ 560289 w 607639"/>
              <a:gd name="connsiteY50" fmla="*/ 388040 h 492970"/>
              <a:gd name="connsiteX51" fmla="*/ 418241 w 607639"/>
              <a:gd name="connsiteY51" fmla="*/ 388040 h 492970"/>
              <a:gd name="connsiteX52" fmla="*/ 123701 w 607639"/>
              <a:gd name="connsiteY52" fmla="*/ 293623 h 492970"/>
              <a:gd name="connsiteX53" fmla="*/ 398765 w 607639"/>
              <a:gd name="connsiteY53" fmla="*/ 293623 h 492970"/>
              <a:gd name="connsiteX54" fmla="*/ 398765 w 607639"/>
              <a:gd name="connsiteY54" fmla="*/ 350075 h 492970"/>
              <a:gd name="connsiteX55" fmla="*/ 123701 w 607639"/>
              <a:gd name="connsiteY55" fmla="*/ 350075 h 492970"/>
              <a:gd name="connsiteX56" fmla="*/ 341950 w 607639"/>
              <a:gd name="connsiteY56" fmla="*/ 245724 h 492970"/>
              <a:gd name="connsiteX57" fmla="*/ 332252 w 607639"/>
              <a:gd name="connsiteY57" fmla="*/ 255412 h 492970"/>
              <a:gd name="connsiteX58" fmla="*/ 341950 w 607639"/>
              <a:gd name="connsiteY58" fmla="*/ 265099 h 492970"/>
              <a:gd name="connsiteX59" fmla="*/ 351738 w 607639"/>
              <a:gd name="connsiteY59" fmla="*/ 255412 h 492970"/>
              <a:gd name="connsiteX60" fmla="*/ 341950 w 607639"/>
              <a:gd name="connsiteY60" fmla="*/ 245724 h 492970"/>
              <a:gd name="connsiteX61" fmla="*/ 341950 w 607639"/>
              <a:gd name="connsiteY61" fmla="*/ 227150 h 492970"/>
              <a:gd name="connsiteX62" fmla="*/ 368555 w 607639"/>
              <a:gd name="connsiteY62" fmla="*/ 245813 h 492970"/>
              <a:gd name="connsiteX63" fmla="*/ 436801 w 607639"/>
              <a:gd name="connsiteY63" fmla="*/ 245813 h 492970"/>
              <a:gd name="connsiteX64" fmla="*/ 436801 w 607639"/>
              <a:gd name="connsiteY64" fmla="*/ 264388 h 492970"/>
              <a:gd name="connsiteX65" fmla="*/ 368822 w 607639"/>
              <a:gd name="connsiteY65" fmla="*/ 264388 h 492970"/>
              <a:gd name="connsiteX66" fmla="*/ 341950 w 607639"/>
              <a:gd name="connsiteY66" fmla="*/ 283673 h 492970"/>
              <a:gd name="connsiteX67" fmla="*/ 315168 w 607639"/>
              <a:gd name="connsiteY67" fmla="*/ 264388 h 492970"/>
              <a:gd name="connsiteX68" fmla="*/ 247544 w 607639"/>
              <a:gd name="connsiteY68" fmla="*/ 264388 h 492970"/>
              <a:gd name="connsiteX69" fmla="*/ 247544 w 607639"/>
              <a:gd name="connsiteY69" fmla="*/ 245813 h 492970"/>
              <a:gd name="connsiteX70" fmla="*/ 315435 w 607639"/>
              <a:gd name="connsiteY70" fmla="*/ 245813 h 492970"/>
              <a:gd name="connsiteX71" fmla="*/ 341950 w 607639"/>
              <a:gd name="connsiteY71" fmla="*/ 227150 h 492970"/>
              <a:gd name="connsiteX72" fmla="*/ 341513 w 607639"/>
              <a:gd name="connsiteY72" fmla="*/ 208315 h 492970"/>
              <a:gd name="connsiteX73" fmla="*/ 103958 w 607639"/>
              <a:gd name="connsiteY73" fmla="*/ 290521 h 492970"/>
              <a:gd name="connsiteX74" fmla="*/ 103958 w 607639"/>
              <a:gd name="connsiteY74" fmla="*/ 474485 h 492970"/>
              <a:gd name="connsiteX75" fmla="*/ 123717 w 607639"/>
              <a:gd name="connsiteY75" fmla="*/ 474485 h 492970"/>
              <a:gd name="connsiteX76" fmla="*/ 123717 w 607639"/>
              <a:gd name="connsiteY76" fmla="*/ 359574 h 492970"/>
              <a:gd name="connsiteX77" fmla="*/ 398477 w 607639"/>
              <a:gd name="connsiteY77" fmla="*/ 359574 h 492970"/>
              <a:gd name="connsiteX78" fmla="*/ 398477 w 607639"/>
              <a:gd name="connsiteY78" fmla="*/ 474485 h 492970"/>
              <a:gd name="connsiteX79" fmla="*/ 418236 w 607639"/>
              <a:gd name="connsiteY79" fmla="*/ 474485 h 492970"/>
              <a:gd name="connsiteX80" fmla="*/ 418236 w 607639"/>
              <a:gd name="connsiteY80" fmla="*/ 407742 h 492970"/>
              <a:gd name="connsiteX81" fmla="*/ 560555 w 607639"/>
              <a:gd name="connsiteY81" fmla="*/ 407742 h 492970"/>
              <a:gd name="connsiteX82" fmla="*/ 560555 w 607639"/>
              <a:gd name="connsiteY82" fmla="*/ 474485 h 492970"/>
              <a:gd name="connsiteX83" fmla="*/ 579158 w 607639"/>
              <a:gd name="connsiteY83" fmla="*/ 474485 h 492970"/>
              <a:gd name="connsiteX84" fmla="*/ 579158 w 607639"/>
              <a:gd name="connsiteY84" fmla="*/ 290521 h 492970"/>
              <a:gd name="connsiteX85" fmla="*/ 174984 w 607639"/>
              <a:gd name="connsiteY85" fmla="*/ 140861 h 492970"/>
              <a:gd name="connsiteX86" fmla="*/ 170712 w 607639"/>
              <a:gd name="connsiteY86" fmla="*/ 247774 h 492970"/>
              <a:gd name="connsiteX87" fmla="*/ 234173 w 607639"/>
              <a:gd name="connsiteY87" fmla="*/ 225822 h 492970"/>
              <a:gd name="connsiteX88" fmla="*/ 228120 w 607639"/>
              <a:gd name="connsiteY88" fmla="*/ 140861 h 492970"/>
              <a:gd name="connsiteX89" fmla="*/ 51534 w 607639"/>
              <a:gd name="connsiteY89" fmla="*/ 140861 h 492970"/>
              <a:gd name="connsiteX90" fmla="*/ 38183 w 607639"/>
              <a:gd name="connsiteY90" fmla="*/ 474485 h 492970"/>
              <a:gd name="connsiteX91" fmla="*/ 85356 w 607639"/>
              <a:gd name="connsiteY91" fmla="*/ 474485 h 492970"/>
              <a:gd name="connsiteX92" fmla="*/ 85356 w 607639"/>
              <a:gd name="connsiteY92" fmla="*/ 277279 h 492970"/>
              <a:gd name="connsiteX93" fmla="*/ 113659 w 607639"/>
              <a:gd name="connsiteY93" fmla="*/ 267503 h 492970"/>
              <a:gd name="connsiteX94" fmla="*/ 104670 w 607639"/>
              <a:gd name="connsiteY94" fmla="*/ 141306 h 492970"/>
              <a:gd name="connsiteX95" fmla="*/ 493802 w 607639"/>
              <a:gd name="connsiteY95" fmla="*/ 132146 h 492970"/>
              <a:gd name="connsiteX96" fmla="*/ 493802 w 607639"/>
              <a:gd name="connsiteY96" fmla="*/ 141835 h 492970"/>
              <a:gd name="connsiteX97" fmla="*/ 522726 w 607639"/>
              <a:gd name="connsiteY97" fmla="*/ 141835 h 492970"/>
              <a:gd name="connsiteX98" fmla="*/ 522726 w 607639"/>
              <a:gd name="connsiteY98" fmla="*/ 132146 h 492970"/>
              <a:gd name="connsiteX99" fmla="*/ 398485 w 607639"/>
              <a:gd name="connsiteY99" fmla="*/ 132146 h 492970"/>
              <a:gd name="connsiteX100" fmla="*/ 398485 w 607639"/>
              <a:gd name="connsiteY100" fmla="*/ 141835 h 492970"/>
              <a:gd name="connsiteX101" fmla="*/ 475201 w 607639"/>
              <a:gd name="connsiteY101" fmla="*/ 141835 h 492970"/>
              <a:gd name="connsiteX102" fmla="*/ 475201 w 607639"/>
              <a:gd name="connsiteY102" fmla="*/ 132146 h 492970"/>
              <a:gd name="connsiteX103" fmla="*/ 351317 w 607639"/>
              <a:gd name="connsiteY103" fmla="*/ 132146 h 492970"/>
              <a:gd name="connsiteX104" fmla="*/ 351317 w 607639"/>
              <a:gd name="connsiteY104" fmla="*/ 141835 h 492970"/>
              <a:gd name="connsiteX105" fmla="*/ 379885 w 607639"/>
              <a:gd name="connsiteY105" fmla="*/ 141835 h 492970"/>
              <a:gd name="connsiteX106" fmla="*/ 379885 w 607639"/>
              <a:gd name="connsiteY106" fmla="*/ 132146 h 492970"/>
              <a:gd name="connsiteX107" fmla="*/ 52691 w 607639"/>
              <a:gd name="connsiteY107" fmla="*/ 112511 h 492970"/>
              <a:gd name="connsiteX108" fmla="*/ 52246 w 607639"/>
              <a:gd name="connsiteY108" fmla="*/ 122287 h 492970"/>
              <a:gd name="connsiteX109" fmla="*/ 103246 w 607639"/>
              <a:gd name="connsiteY109" fmla="*/ 122287 h 492970"/>
              <a:gd name="connsiteX110" fmla="*/ 102623 w 607639"/>
              <a:gd name="connsiteY110" fmla="*/ 112867 h 492970"/>
              <a:gd name="connsiteX111" fmla="*/ 176141 w 607639"/>
              <a:gd name="connsiteY111" fmla="*/ 112422 h 492970"/>
              <a:gd name="connsiteX112" fmla="*/ 175785 w 607639"/>
              <a:gd name="connsiteY112" fmla="*/ 122287 h 492970"/>
              <a:gd name="connsiteX113" fmla="*/ 226785 w 607639"/>
              <a:gd name="connsiteY113" fmla="*/ 122287 h 492970"/>
              <a:gd name="connsiteX114" fmla="*/ 226073 w 607639"/>
              <a:gd name="connsiteY114" fmla="*/ 112422 h 492970"/>
              <a:gd name="connsiteX115" fmla="*/ 351317 w 607639"/>
              <a:gd name="connsiteY115" fmla="*/ 93923 h 492970"/>
              <a:gd name="connsiteX116" fmla="*/ 351317 w 607639"/>
              <a:gd name="connsiteY116" fmla="*/ 113657 h 492970"/>
              <a:gd name="connsiteX117" fmla="*/ 522726 w 607639"/>
              <a:gd name="connsiteY117" fmla="*/ 113657 h 492970"/>
              <a:gd name="connsiteX118" fmla="*/ 522726 w 607639"/>
              <a:gd name="connsiteY118" fmla="*/ 93923 h 492970"/>
              <a:gd name="connsiteX119" fmla="*/ 332716 w 607639"/>
              <a:gd name="connsiteY119" fmla="*/ 75434 h 492970"/>
              <a:gd name="connsiteX120" fmla="*/ 541237 w 607639"/>
              <a:gd name="connsiteY120" fmla="*/ 75434 h 492970"/>
              <a:gd name="connsiteX121" fmla="*/ 541237 w 607639"/>
              <a:gd name="connsiteY121" fmla="*/ 160324 h 492970"/>
              <a:gd name="connsiteX122" fmla="*/ 332716 w 607639"/>
              <a:gd name="connsiteY122" fmla="*/ 160324 h 492970"/>
              <a:gd name="connsiteX123" fmla="*/ 323000 w 607639"/>
              <a:gd name="connsiteY123" fmla="*/ 65409 h 492970"/>
              <a:gd name="connsiteX124" fmla="*/ 323000 w 607639"/>
              <a:gd name="connsiteY124" fmla="*/ 195162 h 492970"/>
              <a:gd name="connsiteX125" fmla="*/ 341513 w 607639"/>
              <a:gd name="connsiteY125" fmla="*/ 188674 h 492970"/>
              <a:gd name="connsiteX126" fmla="*/ 550676 w 607639"/>
              <a:gd name="connsiteY126" fmla="*/ 261015 h 492970"/>
              <a:gd name="connsiteX127" fmla="*/ 550676 w 607639"/>
              <a:gd name="connsiteY127" fmla="*/ 65409 h 492970"/>
              <a:gd name="connsiteX128" fmla="*/ 178010 w 607639"/>
              <a:gd name="connsiteY128" fmla="*/ 65409 h 492970"/>
              <a:gd name="connsiteX129" fmla="*/ 176853 w 607639"/>
              <a:gd name="connsiteY129" fmla="*/ 93848 h 492970"/>
              <a:gd name="connsiteX130" fmla="*/ 224738 w 607639"/>
              <a:gd name="connsiteY130" fmla="*/ 93848 h 492970"/>
              <a:gd name="connsiteX131" fmla="*/ 222691 w 607639"/>
              <a:gd name="connsiteY131" fmla="*/ 65409 h 492970"/>
              <a:gd name="connsiteX132" fmla="*/ 54560 w 607639"/>
              <a:gd name="connsiteY132" fmla="*/ 65409 h 492970"/>
              <a:gd name="connsiteX133" fmla="*/ 53403 w 607639"/>
              <a:gd name="connsiteY133" fmla="*/ 93848 h 492970"/>
              <a:gd name="connsiteX134" fmla="*/ 101288 w 607639"/>
              <a:gd name="connsiteY134" fmla="*/ 93848 h 492970"/>
              <a:gd name="connsiteX135" fmla="*/ 99241 w 607639"/>
              <a:gd name="connsiteY135" fmla="*/ 65409 h 492970"/>
              <a:gd name="connsiteX136" fmla="*/ 179879 w 607639"/>
              <a:gd name="connsiteY136" fmla="*/ 18485 h 492970"/>
              <a:gd name="connsiteX137" fmla="*/ 178811 w 607639"/>
              <a:gd name="connsiteY137" fmla="*/ 46924 h 492970"/>
              <a:gd name="connsiteX138" fmla="*/ 221356 w 607639"/>
              <a:gd name="connsiteY138" fmla="*/ 46924 h 492970"/>
              <a:gd name="connsiteX139" fmla="*/ 219398 w 607639"/>
              <a:gd name="connsiteY139" fmla="*/ 18485 h 492970"/>
              <a:gd name="connsiteX140" fmla="*/ 56429 w 607639"/>
              <a:gd name="connsiteY140" fmla="*/ 18485 h 492970"/>
              <a:gd name="connsiteX141" fmla="*/ 55272 w 607639"/>
              <a:gd name="connsiteY141" fmla="*/ 46924 h 492970"/>
              <a:gd name="connsiteX142" fmla="*/ 97906 w 607639"/>
              <a:gd name="connsiteY142" fmla="*/ 46924 h 492970"/>
              <a:gd name="connsiteX143" fmla="*/ 95858 w 607639"/>
              <a:gd name="connsiteY143" fmla="*/ 18485 h 492970"/>
              <a:gd name="connsiteX144" fmla="*/ 38539 w 607639"/>
              <a:gd name="connsiteY144" fmla="*/ 0 h 492970"/>
              <a:gd name="connsiteX145" fmla="*/ 113125 w 607639"/>
              <a:gd name="connsiteY145" fmla="*/ 0 h 492970"/>
              <a:gd name="connsiteX146" fmla="*/ 131817 w 607639"/>
              <a:gd name="connsiteY146" fmla="*/ 261193 h 492970"/>
              <a:gd name="connsiteX147" fmla="*/ 151843 w 607639"/>
              <a:gd name="connsiteY147" fmla="*/ 254261 h 492970"/>
              <a:gd name="connsiteX148" fmla="*/ 162078 w 607639"/>
              <a:gd name="connsiteY148" fmla="*/ 0 h 492970"/>
              <a:gd name="connsiteX149" fmla="*/ 236665 w 607639"/>
              <a:gd name="connsiteY149" fmla="*/ 0 h 492970"/>
              <a:gd name="connsiteX150" fmla="*/ 252330 w 607639"/>
              <a:gd name="connsiteY150" fmla="*/ 219601 h 492970"/>
              <a:gd name="connsiteX151" fmla="*/ 304398 w 607639"/>
              <a:gd name="connsiteY151" fmla="*/ 201560 h 492970"/>
              <a:gd name="connsiteX152" fmla="*/ 304398 w 607639"/>
              <a:gd name="connsiteY152" fmla="*/ 46924 h 492970"/>
              <a:gd name="connsiteX153" fmla="*/ 569278 w 607639"/>
              <a:gd name="connsiteY153" fmla="*/ 46924 h 492970"/>
              <a:gd name="connsiteX154" fmla="*/ 569278 w 607639"/>
              <a:gd name="connsiteY154" fmla="*/ 267414 h 492970"/>
              <a:gd name="connsiteX155" fmla="*/ 597671 w 607639"/>
              <a:gd name="connsiteY155" fmla="*/ 277279 h 492970"/>
              <a:gd name="connsiteX156" fmla="*/ 597671 w 607639"/>
              <a:gd name="connsiteY156" fmla="*/ 474485 h 492970"/>
              <a:gd name="connsiteX157" fmla="*/ 607639 w 607639"/>
              <a:gd name="connsiteY157" fmla="*/ 474485 h 492970"/>
              <a:gd name="connsiteX158" fmla="*/ 607639 w 607639"/>
              <a:gd name="connsiteY158" fmla="*/ 492970 h 492970"/>
              <a:gd name="connsiteX159" fmla="*/ 0 w 607639"/>
              <a:gd name="connsiteY159" fmla="*/ 492970 h 492970"/>
              <a:gd name="connsiteX160" fmla="*/ 0 w 607639"/>
              <a:gd name="connsiteY160" fmla="*/ 474485 h 492970"/>
              <a:gd name="connsiteX161" fmla="*/ 19581 w 607639"/>
              <a:gd name="connsiteY161" fmla="*/ 474485 h 492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7639" h="492970">
                <a:moveTo>
                  <a:pt x="142319" y="463287"/>
                </a:moveTo>
                <a:lnTo>
                  <a:pt x="142319" y="474485"/>
                </a:lnTo>
                <a:lnTo>
                  <a:pt x="379875" y="474485"/>
                </a:lnTo>
                <a:lnTo>
                  <a:pt x="379875" y="463287"/>
                </a:lnTo>
                <a:close/>
                <a:moveTo>
                  <a:pt x="436838" y="454666"/>
                </a:moveTo>
                <a:lnTo>
                  <a:pt x="436838" y="474485"/>
                </a:lnTo>
                <a:lnTo>
                  <a:pt x="542042" y="474485"/>
                </a:lnTo>
                <a:lnTo>
                  <a:pt x="542042" y="454666"/>
                </a:lnTo>
                <a:close/>
                <a:moveTo>
                  <a:pt x="436838" y="426228"/>
                </a:moveTo>
                <a:lnTo>
                  <a:pt x="436838" y="436181"/>
                </a:lnTo>
                <a:lnTo>
                  <a:pt x="542042" y="436181"/>
                </a:lnTo>
                <a:lnTo>
                  <a:pt x="542042" y="426228"/>
                </a:lnTo>
                <a:close/>
                <a:moveTo>
                  <a:pt x="142319" y="378059"/>
                </a:moveTo>
                <a:lnTo>
                  <a:pt x="142319" y="387924"/>
                </a:lnTo>
                <a:lnTo>
                  <a:pt x="369995" y="387924"/>
                </a:lnTo>
                <a:lnTo>
                  <a:pt x="369995" y="406498"/>
                </a:lnTo>
                <a:lnTo>
                  <a:pt x="142319" y="406498"/>
                </a:lnTo>
                <a:lnTo>
                  <a:pt x="142319" y="444802"/>
                </a:lnTo>
                <a:lnTo>
                  <a:pt x="379875" y="444802"/>
                </a:lnTo>
                <a:lnTo>
                  <a:pt x="379875" y="434937"/>
                </a:lnTo>
                <a:lnTo>
                  <a:pt x="152199" y="434937"/>
                </a:lnTo>
                <a:lnTo>
                  <a:pt x="152199" y="416363"/>
                </a:lnTo>
                <a:lnTo>
                  <a:pt x="379875" y="416363"/>
                </a:lnTo>
                <a:lnTo>
                  <a:pt x="379875" y="378059"/>
                </a:lnTo>
                <a:close/>
                <a:moveTo>
                  <a:pt x="522196" y="312115"/>
                </a:moveTo>
                <a:lnTo>
                  <a:pt x="522196" y="369548"/>
                </a:lnTo>
                <a:lnTo>
                  <a:pt x="541688" y="369548"/>
                </a:lnTo>
                <a:lnTo>
                  <a:pt x="541688" y="312115"/>
                </a:lnTo>
                <a:close/>
                <a:moveTo>
                  <a:pt x="475203" y="312115"/>
                </a:moveTo>
                <a:lnTo>
                  <a:pt x="475203" y="369548"/>
                </a:lnTo>
                <a:lnTo>
                  <a:pt x="503684" y="369548"/>
                </a:lnTo>
                <a:lnTo>
                  <a:pt x="503684" y="312115"/>
                </a:lnTo>
                <a:close/>
                <a:moveTo>
                  <a:pt x="436754" y="312115"/>
                </a:moveTo>
                <a:lnTo>
                  <a:pt x="436754" y="369548"/>
                </a:lnTo>
                <a:lnTo>
                  <a:pt x="456601" y="369548"/>
                </a:lnTo>
                <a:lnTo>
                  <a:pt x="456601" y="312115"/>
                </a:lnTo>
                <a:close/>
                <a:moveTo>
                  <a:pt x="323011" y="312114"/>
                </a:moveTo>
                <a:lnTo>
                  <a:pt x="323011" y="331584"/>
                </a:lnTo>
                <a:lnTo>
                  <a:pt x="380250" y="331584"/>
                </a:lnTo>
                <a:lnTo>
                  <a:pt x="380250" y="312114"/>
                </a:lnTo>
                <a:close/>
                <a:moveTo>
                  <a:pt x="217792" y="312114"/>
                </a:moveTo>
                <a:lnTo>
                  <a:pt x="217792" y="331584"/>
                </a:lnTo>
                <a:lnTo>
                  <a:pt x="304407" y="331584"/>
                </a:lnTo>
                <a:lnTo>
                  <a:pt x="304407" y="312114"/>
                </a:lnTo>
                <a:close/>
                <a:moveTo>
                  <a:pt x="142305" y="312114"/>
                </a:moveTo>
                <a:lnTo>
                  <a:pt x="142305" y="331584"/>
                </a:lnTo>
                <a:lnTo>
                  <a:pt x="199188" y="331584"/>
                </a:lnTo>
                <a:lnTo>
                  <a:pt x="199188" y="312114"/>
                </a:lnTo>
                <a:close/>
                <a:moveTo>
                  <a:pt x="418241" y="293623"/>
                </a:moveTo>
                <a:lnTo>
                  <a:pt x="560289" y="293623"/>
                </a:lnTo>
                <a:lnTo>
                  <a:pt x="560289" y="388040"/>
                </a:lnTo>
                <a:lnTo>
                  <a:pt x="418241" y="388040"/>
                </a:lnTo>
                <a:close/>
                <a:moveTo>
                  <a:pt x="123701" y="293623"/>
                </a:moveTo>
                <a:lnTo>
                  <a:pt x="398765" y="293623"/>
                </a:lnTo>
                <a:lnTo>
                  <a:pt x="398765" y="350075"/>
                </a:lnTo>
                <a:lnTo>
                  <a:pt x="123701" y="350075"/>
                </a:lnTo>
                <a:close/>
                <a:moveTo>
                  <a:pt x="341950" y="245724"/>
                </a:moveTo>
                <a:cubicBezTo>
                  <a:pt x="336612" y="245724"/>
                  <a:pt x="332252" y="250079"/>
                  <a:pt x="332252" y="255412"/>
                </a:cubicBezTo>
                <a:cubicBezTo>
                  <a:pt x="332252" y="260744"/>
                  <a:pt x="336612" y="265099"/>
                  <a:pt x="341950" y="265099"/>
                </a:cubicBezTo>
                <a:cubicBezTo>
                  <a:pt x="347378" y="265099"/>
                  <a:pt x="351738" y="260744"/>
                  <a:pt x="351738" y="255412"/>
                </a:cubicBezTo>
                <a:cubicBezTo>
                  <a:pt x="351738" y="250079"/>
                  <a:pt x="347378" y="245724"/>
                  <a:pt x="341950" y="245724"/>
                </a:cubicBezTo>
                <a:close/>
                <a:moveTo>
                  <a:pt x="341950" y="227150"/>
                </a:moveTo>
                <a:cubicBezTo>
                  <a:pt x="354229" y="227150"/>
                  <a:pt x="364640" y="234971"/>
                  <a:pt x="368555" y="245813"/>
                </a:cubicBezTo>
                <a:lnTo>
                  <a:pt x="436801" y="245813"/>
                </a:lnTo>
                <a:lnTo>
                  <a:pt x="436801" y="264388"/>
                </a:lnTo>
                <a:lnTo>
                  <a:pt x="368822" y="264388"/>
                </a:lnTo>
                <a:cubicBezTo>
                  <a:pt x="365085" y="275586"/>
                  <a:pt x="354407" y="283673"/>
                  <a:pt x="341950" y="283673"/>
                </a:cubicBezTo>
                <a:cubicBezTo>
                  <a:pt x="329493" y="283673"/>
                  <a:pt x="318905" y="275586"/>
                  <a:pt x="315168" y="264388"/>
                </a:cubicBezTo>
                <a:lnTo>
                  <a:pt x="247544" y="264388"/>
                </a:lnTo>
                <a:lnTo>
                  <a:pt x="247544" y="245813"/>
                </a:lnTo>
                <a:lnTo>
                  <a:pt x="315435" y="245813"/>
                </a:lnTo>
                <a:cubicBezTo>
                  <a:pt x="319350" y="234971"/>
                  <a:pt x="329760" y="227150"/>
                  <a:pt x="341950" y="227150"/>
                </a:cubicBezTo>
                <a:close/>
                <a:moveTo>
                  <a:pt x="341513" y="208315"/>
                </a:moveTo>
                <a:lnTo>
                  <a:pt x="103958" y="290521"/>
                </a:lnTo>
                <a:lnTo>
                  <a:pt x="103958" y="474485"/>
                </a:lnTo>
                <a:lnTo>
                  <a:pt x="123717" y="474485"/>
                </a:lnTo>
                <a:lnTo>
                  <a:pt x="123717" y="359574"/>
                </a:lnTo>
                <a:lnTo>
                  <a:pt x="398477" y="359574"/>
                </a:lnTo>
                <a:lnTo>
                  <a:pt x="398477" y="474485"/>
                </a:lnTo>
                <a:lnTo>
                  <a:pt x="418236" y="474485"/>
                </a:lnTo>
                <a:lnTo>
                  <a:pt x="418236" y="407742"/>
                </a:lnTo>
                <a:lnTo>
                  <a:pt x="560555" y="407742"/>
                </a:lnTo>
                <a:lnTo>
                  <a:pt x="560555" y="474485"/>
                </a:lnTo>
                <a:lnTo>
                  <a:pt x="579158" y="474485"/>
                </a:lnTo>
                <a:lnTo>
                  <a:pt x="579158" y="290521"/>
                </a:lnTo>
                <a:close/>
                <a:moveTo>
                  <a:pt x="174984" y="140861"/>
                </a:moveTo>
                <a:lnTo>
                  <a:pt x="170712" y="247774"/>
                </a:lnTo>
                <a:lnTo>
                  <a:pt x="234173" y="225822"/>
                </a:lnTo>
                <a:lnTo>
                  <a:pt x="228120" y="140861"/>
                </a:lnTo>
                <a:close/>
                <a:moveTo>
                  <a:pt x="51534" y="140861"/>
                </a:moveTo>
                <a:lnTo>
                  <a:pt x="38183" y="474485"/>
                </a:lnTo>
                <a:lnTo>
                  <a:pt x="85356" y="474485"/>
                </a:lnTo>
                <a:lnTo>
                  <a:pt x="85356" y="277279"/>
                </a:lnTo>
                <a:lnTo>
                  <a:pt x="113659" y="267503"/>
                </a:lnTo>
                <a:lnTo>
                  <a:pt x="104670" y="141306"/>
                </a:lnTo>
                <a:close/>
                <a:moveTo>
                  <a:pt x="493802" y="132146"/>
                </a:moveTo>
                <a:lnTo>
                  <a:pt x="493802" y="141835"/>
                </a:lnTo>
                <a:lnTo>
                  <a:pt x="522726" y="141835"/>
                </a:lnTo>
                <a:lnTo>
                  <a:pt x="522726" y="132146"/>
                </a:lnTo>
                <a:close/>
                <a:moveTo>
                  <a:pt x="398485" y="132146"/>
                </a:moveTo>
                <a:lnTo>
                  <a:pt x="398485" y="141835"/>
                </a:lnTo>
                <a:lnTo>
                  <a:pt x="475201" y="141835"/>
                </a:lnTo>
                <a:lnTo>
                  <a:pt x="475201" y="132146"/>
                </a:lnTo>
                <a:close/>
                <a:moveTo>
                  <a:pt x="351317" y="132146"/>
                </a:moveTo>
                <a:lnTo>
                  <a:pt x="351317" y="141835"/>
                </a:lnTo>
                <a:lnTo>
                  <a:pt x="379885" y="141835"/>
                </a:lnTo>
                <a:lnTo>
                  <a:pt x="379885" y="132146"/>
                </a:lnTo>
                <a:close/>
                <a:moveTo>
                  <a:pt x="52691" y="112511"/>
                </a:moveTo>
                <a:lnTo>
                  <a:pt x="52246" y="122287"/>
                </a:lnTo>
                <a:lnTo>
                  <a:pt x="103246" y="122287"/>
                </a:lnTo>
                <a:lnTo>
                  <a:pt x="102623" y="112867"/>
                </a:lnTo>
                <a:close/>
                <a:moveTo>
                  <a:pt x="176141" y="112422"/>
                </a:moveTo>
                <a:lnTo>
                  <a:pt x="175785" y="122287"/>
                </a:lnTo>
                <a:lnTo>
                  <a:pt x="226785" y="122287"/>
                </a:lnTo>
                <a:lnTo>
                  <a:pt x="226073" y="112422"/>
                </a:lnTo>
                <a:close/>
                <a:moveTo>
                  <a:pt x="351317" y="93923"/>
                </a:moveTo>
                <a:lnTo>
                  <a:pt x="351317" y="113657"/>
                </a:lnTo>
                <a:lnTo>
                  <a:pt x="522726" y="113657"/>
                </a:lnTo>
                <a:lnTo>
                  <a:pt x="522726" y="93923"/>
                </a:lnTo>
                <a:close/>
                <a:moveTo>
                  <a:pt x="332716" y="75434"/>
                </a:moveTo>
                <a:lnTo>
                  <a:pt x="541237" y="75434"/>
                </a:lnTo>
                <a:lnTo>
                  <a:pt x="541237" y="160324"/>
                </a:lnTo>
                <a:lnTo>
                  <a:pt x="332716" y="160324"/>
                </a:lnTo>
                <a:close/>
                <a:moveTo>
                  <a:pt x="323000" y="65409"/>
                </a:moveTo>
                <a:lnTo>
                  <a:pt x="323000" y="195162"/>
                </a:lnTo>
                <a:lnTo>
                  <a:pt x="341513" y="188674"/>
                </a:lnTo>
                <a:lnTo>
                  <a:pt x="550676" y="261015"/>
                </a:lnTo>
                <a:lnTo>
                  <a:pt x="550676" y="65409"/>
                </a:lnTo>
                <a:close/>
                <a:moveTo>
                  <a:pt x="178010" y="65409"/>
                </a:moveTo>
                <a:lnTo>
                  <a:pt x="176853" y="93848"/>
                </a:lnTo>
                <a:lnTo>
                  <a:pt x="224738" y="93848"/>
                </a:lnTo>
                <a:lnTo>
                  <a:pt x="222691" y="65409"/>
                </a:lnTo>
                <a:close/>
                <a:moveTo>
                  <a:pt x="54560" y="65409"/>
                </a:moveTo>
                <a:lnTo>
                  <a:pt x="53403" y="93848"/>
                </a:lnTo>
                <a:lnTo>
                  <a:pt x="101288" y="93848"/>
                </a:lnTo>
                <a:lnTo>
                  <a:pt x="99241" y="65409"/>
                </a:lnTo>
                <a:close/>
                <a:moveTo>
                  <a:pt x="179879" y="18485"/>
                </a:moveTo>
                <a:lnTo>
                  <a:pt x="178811" y="46924"/>
                </a:lnTo>
                <a:lnTo>
                  <a:pt x="221356" y="46924"/>
                </a:lnTo>
                <a:lnTo>
                  <a:pt x="219398" y="18485"/>
                </a:lnTo>
                <a:close/>
                <a:moveTo>
                  <a:pt x="56429" y="18485"/>
                </a:moveTo>
                <a:lnTo>
                  <a:pt x="55272" y="46924"/>
                </a:lnTo>
                <a:lnTo>
                  <a:pt x="97906" y="46924"/>
                </a:lnTo>
                <a:lnTo>
                  <a:pt x="95858" y="18485"/>
                </a:lnTo>
                <a:close/>
                <a:moveTo>
                  <a:pt x="38539" y="0"/>
                </a:moveTo>
                <a:lnTo>
                  <a:pt x="113125" y="0"/>
                </a:lnTo>
                <a:lnTo>
                  <a:pt x="131817" y="261193"/>
                </a:lnTo>
                <a:lnTo>
                  <a:pt x="151843" y="254261"/>
                </a:lnTo>
                <a:lnTo>
                  <a:pt x="162078" y="0"/>
                </a:lnTo>
                <a:lnTo>
                  <a:pt x="236665" y="0"/>
                </a:lnTo>
                <a:lnTo>
                  <a:pt x="252330" y="219601"/>
                </a:lnTo>
                <a:lnTo>
                  <a:pt x="304398" y="201560"/>
                </a:lnTo>
                <a:lnTo>
                  <a:pt x="304398" y="46924"/>
                </a:lnTo>
                <a:lnTo>
                  <a:pt x="569278" y="46924"/>
                </a:lnTo>
                <a:lnTo>
                  <a:pt x="569278" y="267414"/>
                </a:lnTo>
                <a:lnTo>
                  <a:pt x="597671" y="277279"/>
                </a:lnTo>
                <a:lnTo>
                  <a:pt x="597671" y="474485"/>
                </a:lnTo>
                <a:lnTo>
                  <a:pt x="607639" y="474485"/>
                </a:lnTo>
                <a:lnTo>
                  <a:pt x="607639" y="492970"/>
                </a:lnTo>
                <a:lnTo>
                  <a:pt x="0" y="492970"/>
                </a:lnTo>
                <a:lnTo>
                  <a:pt x="0" y="474485"/>
                </a:lnTo>
                <a:lnTo>
                  <a:pt x="19581" y="474485"/>
                </a:lnTo>
                <a:close/>
              </a:path>
            </a:pathLst>
          </a:custGeom>
          <a:gradFill>
            <a:gsLst>
              <a:gs pos="0">
                <a:srgbClr val="FEB626">
                  <a:alpha val="0"/>
                </a:srgbClr>
              </a:gs>
              <a:gs pos="100000">
                <a:srgbClr val="FEB626"/>
              </a:gs>
            </a:gsLst>
            <a:lin ang="2700000" scaled="0"/>
          </a:gradFill>
          <a:ln>
            <a:noFill/>
          </a:ln>
        </p:spPr>
      </p:sp>
      <p:sp>
        <p:nvSpPr>
          <p:cNvPr id="43" name="矩形: 圆角 42"/>
          <p:cNvSpPr/>
          <p:nvPr/>
        </p:nvSpPr>
        <p:spPr>
          <a:xfrm>
            <a:off x="1055689" y="2951762"/>
            <a:ext cx="10188574" cy="1315580"/>
          </a:xfrm>
          <a:prstGeom prst="roundRect">
            <a:avLst>
              <a:gd name="adj" fmla="val 7527"/>
            </a:avLst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88" name="矩形: 圆角 87"/>
          <p:cNvSpPr/>
          <p:nvPr/>
        </p:nvSpPr>
        <p:spPr>
          <a:xfrm>
            <a:off x="1701572" y="3183584"/>
            <a:ext cx="6430147" cy="906734"/>
          </a:xfrm>
          <a:prstGeom prst="roundRect">
            <a:avLst/>
          </a:prstGeom>
          <a:solidFill>
            <a:srgbClr val="CF0C1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064984" y="3110861"/>
            <a:ext cx="5916538" cy="969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dirty="0"/>
              <a:t>如果人们心智里没有空位，实验室里研制出来的技术成果再好的也会归于失败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9821885" y="3059915"/>
            <a:ext cx="1214078" cy="1194727"/>
            <a:chOff x="13005640" y="-444501"/>
            <a:chExt cx="6972300" cy="6861176"/>
          </a:xfrm>
          <a:gradFill>
            <a:gsLst>
              <a:gs pos="0">
                <a:srgbClr val="FEB626">
                  <a:alpha val="0"/>
                </a:srgbClr>
              </a:gs>
              <a:gs pos="100000">
                <a:srgbClr val="FEB626"/>
              </a:gs>
            </a:gsLst>
            <a:lin ang="2700000" scaled="0"/>
          </a:gradFill>
        </p:grpSpPr>
        <p:sp>
          <p:nvSpPr>
            <p:cNvPr id="13" name="Freeform 5"/>
            <p:cNvSpPr/>
            <p:nvPr/>
          </p:nvSpPr>
          <p:spPr bwMode="auto">
            <a:xfrm>
              <a:off x="13448553" y="1325562"/>
              <a:ext cx="2655888" cy="2657475"/>
            </a:xfrm>
            <a:custGeom>
              <a:avLst/>
              <a:gdLst>
                <a:gd name="T0" fmla="*/ 384 w 768"/>
                <a:gd name="T1" fmla="*/ 0 h 768"/>
                <a:gd name="T2" fmla="*/ 0 w 768"/>
                <a:gd name="T3" fmla="*/ 384 h 768"/>
                <a:gd name="T4" fmla="*/ 384 w 768"/>
                <a:gd name="T5" fmla="*/ 768 h 768"/>
                <a:gd name="T6" fmla="*/ 768 w 768"/>
                <a:gd name="T7" fmla="*/ 384 h 768"/>
                <a:gd name="T8" fmla="*/ 704 w 768"/>
                <a:gd name="T9" fmla="*/ 384 h 768"/>
                <a:gd name="T10" fmla="*/ 384 w 768"/>
                <a:gd name="T11" fmla="*/ 704 h 768"/>
                <a:gd name="T12" fmla="*/ 64 w 768"/>
                <a:gd name="T13" fmla="*/ 384 h 768"/>
                <a:gd name="T14" fmla="*/ 384 w 768"/>
                <a:gd name="T15" fmla="*/ 64 h 768"/>
                <a:gd name="T16" fmla="*/ 384 w 768"/>
                <a:gd name="T17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8" h="768">
                  <a:moveTo>
                    <a:pt x="384" y="0"/>
                  </a:moveTo>
                  <a:cubicBezTo>
                    <a:pt x="172" y="0"/>
                    <a:pt x="0" y="172"/>
                    <a:pt x="0" y="384"/>
                  </a:cubicBezTo>
                  <a:cubicBezTo>
                    <a:pt x="0" y="596"/>
                    <a:pt x="172" y="768"/>
                    <a:pt x="384" y="768"/>
                  </a:cubicBezTo>
                  <a:cubicBezTo>
                    <a:pt x="596" y="768"/>
                    <a:pt x="768" y="596"/>
                    <a:pt x="768" y="384"/>
                  </a:cubicBezTo>
                  <a:cubicBezTo>
                    <a:pt x="704" y="384"/>
                    <a:pt x="704" y="384"/>
                    <a:pt x="704" y="384"/>
                  </a:cubicBezTo>
                  <a:cubicBezTo>
                    <a:pt x="704" y="560"/>
                    <a:pt x="560" y="704"/>
                    <a:pt x="384" y="704"/>
                  </a:cubicBezTo>
                  <a:cubicBezTo>
                    <a:pt x="208" y="704"/>
                    <a:pt x="64" y="560"/>
                    <a:pt x="64" y="384"/>
                  </a:cubicBezTo>
                  <a:cubicBezTo>
                    <a:pt x="64" y="208"/>
                    <a:pt x="208" y="64"/>
                    <a:pt x="384" y="64"/>
                  </a:cubicBezTo>
                  <a:lnTo>
                    <a:pt x="3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16104440" y="661987"/>
              <a:ext cx="663575" cy="663575"/>
            </a:xfrm>
            <a:custGeom>
              <a:avLst/>
              <a:gdLst>
                <a:gd name="T0" fmla="*/ 96 w 192"/>
                <a:gd name="T1" fmla="*/ 192 h 192"/>
                <a:gd name="T2" fmla="*/ 192 w 192"/>
                <a:gd name="T3" fmla="*/ 96 h 192"/>
                <a:gd name="T4" fmla="*/ 96 w 192"/>
                <a:gd name="T5" fmla="*/ 0 h 192"/>
                <a:gd name="T6" fmla="*/ 0 w 192"/>
                <a:gd name="T7" fmla="*/ 96 h 192"/>
                <a:gd name="T8" fmla="*/ 96 w 192"/>
                <a:gd name="T9" fmla="*/ 192 h 192"/>
                <a:gd name="T10" fmla="*/ 96 w 192"/>
                <a:gd name="T11" fmla="*/ 64 h 192"/>
                <a:gd name="T12" fmla="*/ 128 w 192"/>
                <a:gd name="T13" fmla="*/ 96 h 192"/>
                <a:gd name="T14" fmla="*/ 96 w 192"/>
                <a:gd name="T15" fmla="*/ 128 h 192"/>
                <a:gd name="T16" fmla="*/ 64 w 192"/>
                <a:gd name="T17" fmla="*/ 96 h 192"/>
                <a:gd name="T18" fmla="*/ 96 w 192"/>
                <a:gd name="T19" fmla="*/ 6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96" y="192"/>
                  </a:move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lose/>
                  <a:moveTo>
                    <a:pt x="96" y="64"/>
                  </a:moveTo>
                  <a:cubicBezTo>
                    <a:pt x="114" y="64"/>
                    <a:pt x="128" y="78"/>
                    <a:pt x="128" y="96"/>
                  </a:cubicBezTo>
                  <a:cubicBezTo>
                    <a:pt x="128" y="114"/>
                    <a:pt x="114" y="128"/>
                    <a:pt x="96" y="128"/>
                  </a:cubicBezTo>
                  <a:cubicBezTo>
                    <a:pt x="78" y="128"/>
                    <a:pt x="64" y="114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15661528" y="219074"/>
              <a:ext cx="1549400" cy="1549400"/>
            </a:xfrm>
            <a:custGeom>
              <a:avLst/>
              <a:gdLst>
                <a:gd name="T0" fmla="*/ 224 w 448"/>
                <a:gd name="T1" fmla="*/ 448 h 448"/>
                <a:gd name="T2" fmla="*/ 448 w 448"/>
                <a:gd name="T3" fmla="*/ 224 h 448"/>
                <a:gd name="T4" fmla="*/ 224 w 448"/>
                <a:gd name="T5" fmla="*/ 0 h 448"/>
                <a:gd name="T6" fmla="*/ 0 w 448"/>
                <a:gd name="T7" fmla="*/ 224 h 448"/>
                <a:gd name="T8" fmla="*/ 224 w 448"/>
                <a:gd name="T9" fmla="*/ 448 h 448"/>
                <a:gd name="T10" fmla="*/ 224 w 448"/>
                <a:gd name="T11" fmla="*/ 64 h 448"/>
                <a:gd name="T12" fmla="*/ 384 w 448"/>
                <a:gd name="T13" fmla="*/ 224 h 448"/>
                <a:gd name="T14" fmla="*/ 224 w 448"/>
                <a:gd name="T15" fmla="*/ 384 h 448"/>
                <a:gd name="T16" fmla="*/ 64 w 448"/>
                <a:gd name="T17" fmla="*/ 224 h 448"/>
                <a:gd name="T18" fmla="*/ 224 w 448"/>
                <a:gd name="T19" fmla="*/ 6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448">
                  <a:moveTo>
                    <a:pt x="224" y="448"/>
                  </a:moveTo>
                  <a:cubicBezTo>
                    <a:pt x="348" y="448"/>
                    <a:pt x="448" y="347"/>
                    <a:pt x="448" y="224"/>
                  </a:cubicBezTo>
                  <a:cubicBezTo>
                    <a:pt x="448" y="101"/>
                    <a:pt x="348" y="0"/>
                    <a:pt x="224" y="0"/>
                  </a:cubicBezTo>
                  <a:cubicBezTo>
                    <a:pt x="100" y="0"/>
                    <a:pt x="0" y="101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lose/>
                  <a:moveTo>
                    <a:pt x="224" y="64"/>
                  </a:moveTo>
                  <a:cubicBezTo>
                    <a:pt x="312" y="64"/>
                    <a:pt x="384" y="136"/>
                    <a:pt x="384" y="224"/>
                  </a:cubicBezTo>
                  <a:cubicBezTo>
                    <a:pt x="384" y="312"/>
                    <a:pt x="312" y="384"/>
                    <a:pt x="224" y="384"/>
                  </a:cubicBezTo>
                  <a:cubicBezTo>
                    <a:pt x="136" y="384"/>
                    <a:pt x="64" y="312"/>
                    <a:pt x="64" y="224"/>
                  </a:cubicBezTo>
                  <a:cubicBezTo>
                    <a:pt x="64" y="136"/>
                    <a:pt x="136" y="64"/>
                    <a:pt x="22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8"/>
            <p:cNvSpPr>
              <a:spLocks noEditPoints="1"/>
            </p:cNvSpPr>
            <p:nvPr/>
          </p:nvSpPr>
          <p:spPr bwMode="auto">
            <a:xfrm>
              <a:off x="14997953" y="-444501"/>
              <a:ext cx="2876550" cy="2878138"/>
            </a:xfrm>
            <a:custGeom>
              <a:avLst/>
              <a:gdLst>
                <a:gd name="T0" fmla="*/ 114 w 832"/>
                <a:gd name="T1" fmla="*/ 583 h 832"/>
                <a:gd name="T2" fmla="*/ 190 w 832"/>
                <a:gd name="T3" fmla="*/ 778 h 832"/>
                <a:gd name="T4" fmla="*/ 294 w 832"/>
                <a:gd name="T5" fmla="*/ 712 h 832"/>
                <a:gd name="T6" fmla="*/ 320 w 832"/>
                <a:gd name="T7" fmla="*/ 832 h 832"/>
                <a:gd name="T8" fmla="*/ 512 w 832"/>
                <a:gd name="T9" fmla="*/ 748 h 832"/>
                <a:gd name="T10" fmla="*/ 583 w 832"/>
                <a:gd name="T11" fmla="*/ 718 h 832"/>
                <a:gd name="T12" fmla="*/ 778 w 832"/>
                <a:gd name="T13" fmla="*/ 642 h 832"/>
                <a:gd name="T14" fmla="*/ 711 w 832"/>
                <a:gd name="T15" fmla="*/ 539 h 832"/>
                <a:gd name="T16" fmla="*/ 748 w 832"/>
                <a:gd name="T17" fmla="*/ 512 h 832"/>
                <a:gd name="T18" fmla="*/ 832 w 832"/>
                <a:gd name="T19" fmla="*/ 320 h 832"/>
                <a:gd name="T20" fmla="*/ 711 w 832"/>
                <a:gd name="T21" fmla="*/ 293 h 832"/>
                <a:gd name="T22" fmla="*/ 778 w 832"/>
                <a:gd name="T23" fmla="*/ 190 h 832"/>
                <a:gd name="T24" fmla="*/ 583 w 832"/>
                <a:gd name="T25" fmla="*/ 114 h 832"/>
                <a:gd name="T26" fmla="*/ 512 w 832"/>
                <a:gd name="T27" fmla="*/ 84 h 832"/>
                <a:gd name="T28" fmla="*/ 320 w 832"/>
                <a:gd name="T29" fmla="*/ 0 h 832"/>
                <a:gd name="T30" fmla="*/ 293 w 832"/>
                <a:gd name="T31" fmla="*/ 121 h 832"/>
                <a:gd name="T32" fmla="*/ 190 w 832"/>
                <a:gd name="T33" fmla="*/ 54 h 832"/>
                <a:gd name="T34" fmla="*/ 114 w 832"/>
                <a:gd name="T35" fmla="*/ 249 h 832"/>
                <a:gd name="T36" fmla="*/ 84 w 832"/>
                <a:gd name="T37" fmla="*/ 320 h 832"/>
                <a:gd name="T38" fmla="*/ 0 w 832"/>
                <a:gd name="T39" fmla="*/ 512 h 832"/>
                <a:gd name="T40" fmla="*/ 121 w 832"/>
                <a:gd name="T41" fmla="*/ 539 h 832"/>
                <a:gd name="T42" fmla="*/ 84 w 832"/>
                <a:gd name="T43" fmla="*/ 384 h 832"/>
                <a:gd name="T44" fmla="*/ 159 w 832"/>
                <a:gd name="T45" fmla="*/ 204 h 832"/>
                <a:gd name="T46" fmla="*/ 190 w 832"/>
                <a:gd name="T47" fmla="*/ 145 h 832"/>
                <a:gd name="T48" fmla="*/ 319 w 832"/>
                <a:gd name="T49" fmla="*/ 179 h 832"/>
                <a:gd name="T50" fmla="*/ 384 w 832"/>
                <a:gd name="T51" fmla="*/ 64 h 832"/>
                <a:gd name="T52" fmla="*/ 448 w 832"/>
                <a:gd name="T53" fmla="*/ 84 h 832"/>
                <a:gd name="T54" fmla="*/ 628 w 832"/>
                <a:gd name="T55" fmla="*/ 159 h 832"/>
                <a:gd name="T56" fmla="*/ 687 w 832"/>
                <a:gd name="T57" fmla="*/ 190 h 832"/>
                <a:gd name="T58" fmla="*/ 653 w 832"/>
                <a:gd name="T59" fmla="*/ 319 h 832"/>
                <a:gd name="T60" fmla="*/ 768 w 832"/>
                <a:gd name="T61" fmla="*/ 384 h 832"/>
                <a:gd name="T62" fmla="*/ 748 w 832"/>
                <a:gd name="T63" fmla="*/ 448 h 832"/>
                <a:gd name="T64" fmla="*/ 652 w 832"/>
                <a:gd name="T65" fmla="*/ 514 h 832"/>
                <a:gd name="T66" fmla="*/ 673 w 832"/>
                <a:gd name="T67" fmla="*/ 628 h 832"/>
                <a:gd name="T68" fmla="*/ 642 w 832"/>
                <a:gd name="T69" fmla="*/ 687 h 832"/>
                <a:gd name="T70" fmla="*/ 513 w 832"/>
                <a:gd name="T71" fmla="*/ 653 h 832"/>
                <a:gd name="T72" fmla="*/ 448 w 832"/>
                <a:gd name="T73" fmla="*/ 768 h 832"/>
                <a:gd name="T74" fmla="*/ 384 w 832"/>
                <a:gd name="T75" fmla="*/ 748 h 832"/>
                <a:gd name="T76" fmla="*/ 204 w 832"/>
                <a:gd name="T77" fmla="*/ 673 h 832"/>
                <a:gd name="T78" fmla="*/ 145 w 832"/>
                <a:gd name="T79" fmla="*/ 642 h 832"/>
                <a:gd name="T80" fmla="*/ 179 w 832"/>
                <a:gd name="T81" fmla="*/ 513 h 832"/>
                <a:gd name="T82" fmla="*/ 64 w 832"/>
                <a:gd name="T83" fmla="*/ 448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32" h="832">
                  <a:moveTo>
                    <a:pt x="121" y="539"/>
                  </a:moveTo>
                  <a:cubicBezTo>
                    <a:pt x="127" y="555"/>
                    <a:pt x="125" y="572"/>
                    <a:pt x="114" y="583"/>
                  </a:cubicBezTo>
                  <a:cubicBezTo>
                    <a:pt x="54" y="642"/>
                    <a:pt x="54" y="642"/>
                    <a:pt x="54" y="642"/>
                  </a:cubicBezTo>
                  <a:cubicBezTo>
                    <a:pt x="190" y="778"/>
                    <a:pt x="190" y="778"/>
                    <a:pt x="190" y="778"/>
                  </a:cubicBezTo>
                  <a:cubicBezTo>
                    <a:pt x="249" y="718"/>
                    <a:pt x="249" y="718"/>
                    <a:pt x="249" y="718"/>
                  </a:cubicBezTo>
                  <a:cubicBezTo>
                    <a:pt x="260" y="707"/>
                    <a:pt x="277" y="705"/>
                    <a:pt x="294" y="712"/>
                  </a:cubicBezTo>
                  <a:cubicBezTo>
                    <a:pt x="310" y="719"/>
                    <a:pt x="320" y="732"/>
                    <a:pt x="320" y="748"/>
                  </a:cubicBezTo>
                  <a:cubicBezTo>
                    <a:pt x="320" y="832"/>
                    <a:pt x="320" y="832"/>
                    <a:pt x="320" y="832"/>
                  </a:cubicBezTo>
                  <a:cubicBezTo>
                    <a:pt x="512" y="832"/>
                    <a:pt x="512" y="832"/>
                    <a:pt x="512" y="832"/>
                  </a:cubicBezTo>
                  <a:cubicBezTo>
                    <a:pt x="512" y="748"/>
                    <a:pt x="512" y="748"/>
                    <a:pt x="512" y="748"/>
                  </a:cubicBezTo>
                  <a:cubicBezTo>
                    <a:pt x="512" y="732"/>
                    <a:pt x="522" y="719"/>
                    <a:pt x="539" y="711"/>
                  </a:cubicBezTo>
                  <a:cubicBezTo>
                    <a:pt x="555" y="705"/>
                    <a:pt x="572" y="707"/>
                    <a:pt x="583" y="718"/>
                  </a:cubicBezTo>
                  <a:cubicBezTo>
                    <a:pt x="642" y="778"/>
                    <a:pt x="642" y="778"/>
                    <a:pt x="642" y="778"/>
                  </a:cubicBezTo>
                  <a:cubicBezTo>
                    <a:pt x="778" y="642"/>
                    <a:pt x="778" y="642"/>
                    <a:pt x="778" y="642"/>
                  </a:cubicBezTo>
                  <a:cubicBezTo>
                    <a:pt x="718" y="583"/>
                    <a:pt x="718" y="583"/>
                    <a:pt x="718" y="583"/>
                  </a:cubicBezTo>
                  <a:cubicBezTo>
                    <a:pt x="707" y="572"/>
                    <a:pt x="705" y="555"/>
                    <a:pt x="711" y="539"/>
                  </a:cubicBezTo>
                  <a:cubicBezTo>
                    <a:pt x="712" y="538"/>
                    <a:pt x="713" y="535"/>
                    <a:pt x="714" y="534"/>
                  </a:cubicBezTo>
                  <a:cubicBezTo>
                    <a:pt x="721" y="520"/>
                    <a:pt x="734" y="512"/>
                    <a:pt x="748" y="512"/>
                  </a:cubicBezTo>
                  <a:cubicBezTo>
                    <a:pt x="832" y="512"/>
                    <a:pt x="832" y="512"/>
                    <a:pt x="832" y="512"/>
                  </a:cubicBezTo>
                  <a:cubicBezTo>
                    <a:pt x="832" y="320"/>
                    <a:pt x="832" y="320"/>
                    <a:pt x="832" y="320"/>
                  </a:cubicBezTo>
                  <a:cubicBezTo>
                    <a:pt x="748" y="320"/>
                    <a:pt x="748" y="320"/>
                    <a:pt x="748" y="320"/>
                  </a:cubicBezTo>
                  <a:cubicBezTo>
                    <a:pt x="732" y="320"/>
                    <a:pt x="718" y="310"/>
                    <a:pt x="711" y="293"/>
                  </a:cubicBezTo>
                  <a:cubicBezTo>
                    <a:pt x="705" y="277"/>
                    <a:pt x="708" y="260"/>
                    <a:pt x="718" y="249"/>
                  </a:cubicBezTo>
                  <a:cubicBezTo>
                    <a:pt x="778" y="190"/>
                    <a:pt x="778" y="190"/>
                    <a:pt x="778" y="190"/>
                  </a:cubicBezTo>
                  <a:cubicBezTo>
                    <a:pt x="642" y="54"/>
                    <a:pt x="642" y="54"/>
                    <a:pt x="642" y="54"/>
                  </a:cubicBezTo>
                  <a:cubicBezTo>
                    <a:pt x="583" y="114"/>
                    <a:pt x="583" y="114"/>
                    <a:pt x="583" y="114"/>
                  </a:cubicBezTo>
                  <a:cubicBezTo>
                    <a:pt x="572" y="125"/>
                    <a:pt x="555" y="127"/>
                    <a:pt x="538" y="120"/>
                  </a:cubicBezTo>
                  <a:cubicBezTo>
                    <a:pt x="522" y="113"/>
                    <a:pt x="512" y="100"/>
                    <a:pt x="512" y="84"/>
                  </a:cubicBezTo>
                  <a:cubicBezTo>
                    <a:pt x="512" y="0"/>
                    <a:pt x="512" y="0"/>
                    <a:pt x="512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20" y="84"/>
                    <a:pt x="320" y="84"/>
                    <a:pt x="320" y="84"/>
                  </a:cubicBezTo>
                  <a:cubicBezTo>
                    <a:pt x="320" y="100"/>
                    <a:pt x="310" y="113"/>
                    <a:pt x="293" y="121"/>
                  </a:cubicBezTo>
                  <a:cubicBezTo>
                    <a:pt x="277" y="127"/>
                    <a:pt x="260" y="125"/>
                    <a:pt x="249" y="114"/>
                  </a:cubicBezTo>
                  <a:cubicBezTo>
                    <a:pt x="190" y="54"/>
                    <a:pt x="190" y="54"/>
                    <a:pt x="190" y="54"/>
                  </a:cubicBezTo>
                  <a:cubicBezTo>
                    <a:pt x="54" y="190"/>
                    <a:pt x="54" y="190"/>
                    <a:pt x="54" y="190"/>
                  </a:cubicBezTo>
                  <a:cubicBezTo>
                    <a:pt x="114" y="249"/>
                    <a:pt x="114" y="249"/>
                    <a:pt x="114" y="249"/>
                  </a:cubicBezTo>
                  <a:cubicBezTo>
                    <a:pt x="124" y="260"/>
                    <a:pt x="127" y="277"/>
                    <a:pt x="120" y="294"/>
                  </a:cubicBezTo>
                  <a:cubicBezTo>
                    <a:pt x="114" y="310"/>
                    <a:pt x="100" y="320"/>
                    <a:pt x="84" y="320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84" y="512"/>
                    <a:pt x="84" y="512"/>
                    <a:pt x="84" y="512"/>
                  </a:cubicBezTo>
                  <a:cubicBezTo>
                    <a:pt x="100" y="512"/>
                    <a:pt x="114" y="522"/>
                    <a:pt x="121" y="539"/>
                  </a:cubicBezTo>
                  <a:close/>
                  <a:moveTo>
                    <a:pt x="64" y="384"/>
                  </a:moveTo>
                  <a:cubicBezTo>
                    <a:pt x="84" y="384"/>
                    <a:pt x="84" y="384"/>
                    <a:pt x="84" y="384"/>
                  </a:cubicBezTo>
                  <a:cubicBezTo>
                    <a:pt x="126" y="384"/>
                    <a:pt x="163" y="358"/>
                    <a:pt x="180" y="318"/>
                  </a:cubicBezTo>
                  <a:cubicBezTo>
                    <a:pt x="196" y="278"/>
                    <a:pt x="188" y="233"/>
                    <a:pt x="159" y="204"/>
                  </a:cubicBezTo>
                  <a:cubicBezTo>
                    <a:pt x="145" y="190"/>
                    <a:pt x="145" y="190"/>
                    <a:pt x="145" y="190"/>
                  </a:cubicBezTo>
                  <a:cubicBezTo>
                    <a:pt x="190" y="145"/>
                    <a:pt x="190" y="145"/>
                    <a:pt x="190" y="145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33" y="188"/>
                    <a:pt x="278" y="196"/>
                    <a:pt x="319" y="179"/>
                  </a:cubicBezTo>
                  <a:cubicBezTo>
                    <a:pt x="358" y="163"/>
                    <a:pt x="384" y="126"/>
                    <a:pt x="384" y="84"/>
                  </a:cubicBezTo>
                  <a:cubicBezTo>
                    <a:pt x="384" y="64"/>
                    <a:pt x="384" y="64"/>
                    <a:pt x="384" y="64"/>
                  </a:cubicBezTo>
                  <a:cubicBezTo>
                    <a:pt x="448" y="64"/>
                    <a:pt x="448" y="64"/>
                    <a:pt x="448" y="64"/>
                  </a:cubicBezTo>
                  <a:cubicBezTo>
                    <a:pt x="448" y="84"/>
                    <a:pt x="448" y="84"/>
                    <a:pt x="448" y="84"/>
                  </a:cubicBezTo>
                  <a:cubicBezTo>
                    <a:pt x="448" y="126"/>
                    <a:pt x="474" y="163"/>
                    <a:pt x="514" y="180"/>
                  </a:cubicBezTo>
                  <a:cubicBezTo>
                    <a:pt x="554" y="196"/>
                    <a:pt x="599" y="188"/>
                    <a:pt x="628" y="159"/>
                  </a:cubicBezTo>
                  <a:cubicBezTo>
                    <a:pt x="642" y="145"/>
                    <a:pt x="642" y="145"/>
                    <a:pt x="642" y="145"/>
                  </a:cubicBezTo>
                  <a:cubicBezTo>
                    <a:pt x="687" y="190"/>
                    <a:pt x="687" y="190"/>
                    <a:pt x="687" y="190"/>
                  </a:cubicBezTo>
                  <a:cubicBezTo>
                    <a:pt x="673" y="204"/>
                    <a:pt x="673" y="204"/>
                    <a:pt x="673" y="204"/>
                  </a:cubicBezTo>
                  <a:cubicBezTo>
                    <a:pt x="644" y="233"/>
                    <a:pt x="636" y="278"/>
                    <a:pt x="653" y="319"/>
                  </a:cubicBezTo>
                  <a:cubicBezTo>
                    <a:pt x="669" y="358"/>
                    <a:pt x="706" y="384"/>
                    <a:pt x="748" y="384"/>
                  </a:cubicBezTo>
                  <a:cubicBezTo>
                    <a:pt x="768" y="384"/>
                    <a:pt x="768" y="384"/>
                    <a:pt x="768" y="384"/>
                  </a:cubicBezTo>
                  <a:cubicBezTo>
                    <a:pt x="768" y="448"/>
                    <a:pt x="768" y="448"/>
                    <a:pt x="768" y="448"/>
                  </a:cubicBezTo>
                  <a:cubicBezTo>
                    <a:pt x="748" y="448"/>
                    <a:pt x="748" y="448"/>
                    <a:pt x="748" y="448"/>
                  </a:cubicBezTo>
                  <a:cubicBezTo>
                    <a:pt x="710" y="448"/>
                    <a:pt x="675" y="469"/>
                    <a:pt x="657" y="504"/>
                  </a:cubicBezTo>
                  <a:cubicBezTo>
                    <a:pt x="656" y="506"/>
                    <a:pt x="653" y="514"/>
                    <a:pt x="652" y="514"/>
                  </a:cubicBezTo>
                  <a:cubicBezTo>
                    <a:pt x="652" y="514"/>
                    <a:pt x="652" y="514"/>
                    <a:pt x="652" y="514"/>
                  </a:cubicBezTo>
                  <a:cubicBezTo>
                    <a:pt x="636" y="554"/>
                    <a:pt x="644" y="599"/>
                    <a:pt x="673" y="628"/>
                  </a:cubicBezTo>
                  <a:cubicBezTo>
                    <a:pt x="687" y="642"/>
                    <a:pt x="687" y="642"/>
                    <a:pt x="687" y="642"/>
                  </a:cubicBezTo>
                  <a:cubicBezTo>
                    <a:pt x="642" y="687"/>
                    <a:pt x="642" y="687"/>
                    <a:pt x="642" y="687"/>
                  </a:cubicBezTo>
                  <a:cubicBezTo>
                    <a:pt x="628" y="673"/>
                    <a:pt x="628" y="673"/>
                    <a:pt x="628" y="673"/>
                  </a:cubicBezTo>
                  <a:cubicBezTo>
                    <a:pt x="599" y="644"/>
                    <a:pt x="554" y="636"/>
                    <a:pt x="513" y="653"/>
                  </a:cubicBezTo>
                  <a:cubicBezTo>
                    <a:pt x="474" y="669"/>
                    <a:pt x="448" y="706"/>
                    <a:pt x="448" y="748"/>
                  </a:cubicBezTo>
                  <a:cubicBezTo>
                    <a:pt x="448" y="768"/>
                    <a:pt x="448" y="768"/>
                    <a:pt x="448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48"/>
                    <a:pt x="384" y="748"/>
                    <a:pt x="384" y="748"/>
                  </a:cubicBezTo>
                  <a:cubicBezTo>
                    <a:pt x="384" y="706"/>
                    <a:pt x="358" y="669"/>
                    <a:pt x="318" y="652"/>
                  </a:cubicBezTo>
                  <a:cubicBezTo>
                    <a:pt x="278" y="636"/>
                    <a:pt x="233" y="644"/>
                    <a:pt x="204" y="673"/>
                  </a:cubicBezTo>
                  <a:cubicBezTo>
                    <a:pt x="190" y="687"/>
                    <a:pt x="190" y="687"/>
                    <a:pt x="190" y="687"/>
                  </a:cubicBezTo>
                  <a:cubicBezTo>
                    <a:pt x="145" y="642"/>
                    <a:pt x="145" y="642"/>
                    <a:pt x="145" y="642"/>
                  </a:cubicBezTo>
                  <a:cubicBezTo>
                    <a:pt x="159" y="628"/>
                    <a:pt x="159" y="628"/>
                    <a:pt x="159" y="628"/>
                  </a:cubicBezTo>
                  <a:cubicBezTo>
                    <a:pt x="188" y="599"/>
                    <a:pt x="196" y="554"/>
                    <a:pt x="179" y="513"/>
                  </a:cubicBezTo>
                  <a:cubicBezTo>
                    <a:pt x="163" y="474"/>
                    <a:pt x="126" y="448"/>
                    <a:pt x="84" y="448"/>
                  </a:cubicBezTo>
                  <a:cubicBezTo>
                    <a:pt x="64" y="448"/>
                    <a:pt x="64" y="448"/>
                    <a:pt x="64" y="448"/>
                  </a:cubicBezTo>
                  <a:lnTo>
                    <a:pt x="64" y="3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14664578" y="2654299"/>
              <a:ext cx="22225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Rectangle 10"/>
            <p:cNvSpPr>
              <a:spLocks noChangeArrowheads="1"/>
            </p:cNvSpPr>
            <p:nvPr/>
          </p:nvSpPr>
          <p:spPr bwMode="auto">
            <a:xfrm>
              <a:off x="15107490" y="2654299"/>
              <a:ext cx="22225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Rectangle 11"/>
            <p:cNvSpPr>
              <a:spLocks noChangeArrowheads="1"/>
            </p:cNvSpPr>
            <p:nvPr/>
          </p:nvSpPr>
          <p:spPr bwMode="auto">
            <a:xfrm>
              <a:off x="14223253" y="2654299"/>
              <a:ext cx="220663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Rectangle 12"/>
            <p:cNvSpPr>
              <a:spLocks noChangeArrowheads="1"/>
            </p:cNvSpPr>
            <p:nvPr/>
          </p:nvSpPr>
          <p:spPr bwMode="auto">
            <a:xfrm>
              <a:off x="18096753" y="-223838"/>
              <a:ext cx="220663" cy="222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Rectangle 13"/>
            <p:cNvSpPr>
              <a:spLocks noChangeArrowheads="1"/>
            </p:cNvSpPr>
            <p:nvPr/>
          </p:nvSpPr>
          <p:spPr bwMode="auto">
            <a:xfrm>
              <a:off x="18538078" y="-223838"/>
              <a:ext cx="1108075" cy="222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Rectangle 14"/>
            <p:cNvSpPr>
              <a:spLocks noChangeArrowheads="1"/>
            </p:cNvSpPr>
            <p:nvPr/>
          </p:nvSpPr>
          <p:spPr bwMode="auto">
            <a:xfrm>
              <a:off x="18096753" y="219074"/>
              <a:ext cx="1549400" cy="222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Rectangle 15"/>
            <p:cNvSpPr>
              <a:spLocks noChangeArrowheads="1"/>
            </p:cNvSpPr>
            <p:nvPr/>
          </p:nvSpPr>
          <p:spPr bwMode="auto">
            <a:xfrm>
              <a:off x="18096753" y="661987"/>
              <a:ext cx="1549400" cy="222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Rectangle 16"/>
            <p:cNvSpPr>
              <a:spLocks noChangeArrowheads="1"/>
            </p:cNvSpPr>
            <p:nvPr/>
          </p:nvSpPr>
          <p:spPr bwMode="auto">
            <a:xfrm>
              <a:off x="18096753" y="1104899"/>
              <a:ext cx="220663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Rectangle 17"/>
            <p:cNvSpPr>
              <a:spLocks noChangeArrowheads="1"/>
            </p:cNvSpPr>
            <p:nvPr/>
          </p:nvSpPr>
          <p:spPr bwMode="auto">
            <a:xfrm>
              <a:off x="18538078" y="1104899"/>
              <a:ext cx="22225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Rectangle 18"/>
            <p:cNvSpPr>
              <a:spLocks noChangeArrowheads="1"/>
            </p:cNvSpPr>
            <p:nvPr/>
          </p:nvSpPr>
          <p:spPr bwMode="auto">
            <a:xfrm>
              <a:off x="18980990" y="1104899"/>
              <a:ext cx="22225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9"/>
            <p:cNvSpPr>
              <a:spLocks noEditPoints="1"/>
            </p:cNvSpPr>
            <p:nvPr/>
          </p:nvSpPr>
          <p:spPr bwMode="auto">
            <a:xfrm>
              <a:off x="13005640" y="884237"/>
              <a:ext cx="6972300" cy="5532438"/>
            </a:xfrm>
            <a:custGeom>
              <a:avLst/>
              <a:gdLst>
                <a:gd name="T0" fmla="*/ 2016 w 2016"/>
                <a:gd name="T1" fmla="*/ 576 h 1600"/>
                <a:gd name="T2" fmla="*/ 1504 w 2016"/>
                <a:gd name="T3" fmla="*/ 576 h 1600"/>
                <a:gd name="T4" fmla="*/ 1664 w 2016"/>
                <a:gd name="T5" fmla="*/ 1536 h 1600"/>
                <a:gd name="T6" fmla="*/ 1472 w 2016"/>
                <a:gd name="T7" fmla="*/ 960 h 1600"/>
                <a:gd name="T8" fmla="*/ 1376 w 2016"/>
                <a:gd name="T9" fmla="*/ 619 h 1600"/>
                <a:gd name="T10" fmla="*/ 1280 w 2016"/>
                <a:gd name="T11" fmla="*/ 960 h 1600"/>
                <a:gd name="T12" fmla="*/ 1088 w 2016"/>
                <a:gd name="T13" fmla="*/ 1536 h 1600"/>
                <a:gd name="T14" fmla="*/ 1248 w 2016"/>
                <a:gd name="T15" fmla="*/ 1344 h 1600"/>
                <a:gd name="T16" fmla="*/ 736 w 2016"/>
                <a:gd name="T17" fmla="*/ 1344 h 1600"/>
                <a:gd name="T18" fmla="*/ 896 w 2016"/>
                <a:gd name="T19" fmla="*/ 1536 h 1600"/>
                <a:gd name="T20" fmla="*/ 640 w 2016"/>
                <a:gd name="T21" fmla="*/ 1504 h 1600"/>
                <a:gd name="T22" fmla="*/ 704 w 2016"/>
                <a:gd name="T23" fmla="*/ 1056 h 1600"/>
                <a:gd name="T24" fmla="*/ 1024 w 2016"/>
                <a:gd name="T25" fmla="*/ 512 h 1600"/>
                <a:gd name="T26" fmla="*/ 512 w 2016"/>
                <a:gd name="T27" fmla="*/ 960 h 1600"/>
                <a:gd name="T28" fmla="*/ 512 w 2016"/>
                <a:gd name="T29" fmla="*/ 64 h 1600"/>
                <a:gd name="T30" fmla="*/ 0 w 2016"/>
                <a:gd name="T31" fmla="*/ 512 h 1600"/>
                <a:gd name="T32" fmla="*/ 320 w 2016"/>
                <a:gd name="T33" fmla="*/ 1056 h 1600"/>
                <a:gd name="T34" fmla="*/ 384 w 2016"/>
                <a:gd name="T35" fmla="*/ 1504 h 1600"/>
                <a:gd name="T36" fmla="*/ 1984 w 2016"/>
                <a:gd name="T37" fmla="*/ 1600 h 1600"/>
                <a:gd name="T38" fmla="*/ 1856 w 2016"/>
                <a:gd name="T39" fmla="*/ 1536 h 1600"/>
                <a:gd name="T40" fmla="*/ 1632 w 2016"/>
                <a:gd name="T41" fmla="*/ 512 h 1600"/>
                <a:gd name="T42" fmla="*/ 1888 w 2016"/>
                <a:gd name="T43" fmla="*/ 512 h 1600"/>
                <a:gd name="T44" fmla="*/ 1792 w 2016"/>
                <a:gd name="T45" fmla="*/ 1536 h 1600"/>
                <a:gd name="T46" fmla="*/ 1728 w 2016"/>
                <a:gd name="T47" fmla="*/ 512 h 1600"/>
                <a:gd name="T48" fmla="*/ 1248 w 2016"/>
                <a:gd name="T49" fmla="*/ 896 h 1600"/>
                <a:gd name="T50" fmla="*/ 1504 w 2016"/>
                <a:gd name="T51" fmla="*/ 896 h 1600"/>
                <a:gd name="T52" fmla="*/ 1408 w 2016"/>
                <a:gd name="T53" fmla="*/ 1536 h 1600"/>
                <a:gd name="T54" fmla="*/ 1344 w 2016"/>
                <a:gd name="T55" fmla="*/ 896 h 1600"/>
                <a:gd name="T56" fmla="*/ 864 w 2016"/>
                <a:gd name="T57" fmla="*/ 1280 h 1600"/>
                <a:gd name="T58" fmla="*/ 1120 w 2016"/>
                <a:gd name="T59" fmla="*/ 1280 h 1600"/>
                <a:gd name="T60" fmla="*/ 1024 w 2016"/>
                <a:gd name="T61" fmla="*/ 1536 h 1600"/>
                <a:gd name="T62" fmla="*/ 960 w 2016"/>
                <a:gd name="T63" fmla="*/ 1280 h 1600"/>
                <a:gd name="T64" fmla="*/ 512 w 2016"/>
                <a:gd name="T65" fmla="*/ 1024 h 1600"/>
                <a:gd name="T66" fmla="*/ 640 w 2016"/>
                <a:gd name="T67" fmla="*/ 1056 h 1600"/>
                <a:gd name="T68" fmla="*/ 416 w 2016"/>
                <a:gd name="T69" fmla="*/ 1088 h 1600"/>
                <a:gd name="T70" fmla="*/ 384 w 2016"/>
                <a:gd name="T71" fmla="*/ 1007 h 1600"/>
                <a:gd name="T72" fmla="*/ 480 w 2016"/>
                <a:gd name="T73" fmla="*/ 1536 h 1600"/>
                <a:gd name="T74" fmla="*/ 448 w 2016"/>
                <a:gd name="T75" fmla="*/ 1152 h 1600"/>
                <a:gd name="T76" fmla="*/ 576 w 2016"/>
                <a:gd name="T77" fmla="*/ 1504 h 1600"/>
                <a:gd name="T78" fmla="*/ 480 w 2016"/>
                <a:gd name="T79" fmla="*/ 1536 h 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16" h="1600">
                  <a:moveTo>
                    <a:pt x="1856" y="576"/>
                  </a:moveTo>
                  <a:cubicBezTo>
                    <a:pt x="2016" y="576"/>
                    <a:pt x="2016" y="576"/>
                    <a:pt x="2016" y="576"/>
                  </a:cubicBezTo>
                  <a:cubicBezTo>
                    <a:pt x="1760" y="235"/>
                    <a:pt x="1760" y="235"/>
                    <a:pt x="1760" y="235"/>
                  </a:cubicBezTo>
                  <a:cubicBezTo>
                    <a:pt x="1504" y="576"/>
                    <a:pt x="1504" y="576"/>
                    <a:pt x="1504" y="576"/>
                  </a:cubicBezTo>
                  <a:cubicBezTo>
                    <a:pt x="1664" y="576"/>
                    <a:pt x="1664" y="576"/>
                    <a:pt x="1664" y="576"/>
                  </a:cubicBezTo>
                  <a:cubicBezTo>
                    <a:pt x="1664" y="1536"/>
                    <a:pt x="1664" y="1536"/>
                    <a:pt x="1664" y="1536"/>
                  </a:cubicBezTo>
                  <a:cubicBezTo>
                    <a:pt x="1472" y="1536"/>
                    <a:pt x="1472" y="1536"/>
                    <a:pt x="1472" y="1536"/>
                  </a:cubicBezTo>
                  <a:cubicBezTo>
                    <a:pt x="1472" y="960"/>
                    <a:pt x="1472" y="960"/>
                    <a:pt x="1472" y="960"/>
                  </a:cubicBezTo>
                  <a:cubicBezTo>
                    <a:pt x="1632" y="960"/>
                    <a:pt x="1632" y="960"/>
                    <a:pt x="1632" y="960"/>
                  </a:cubicBezTo>
                  <a:cubicBezTo>
                    <a:pt x="1376" y="619"/>
                    <a:pt x="1376" y="619"/>
                    <a:pt x="1376" y="619"/>
                  </a:cubicBezTo>
                  <a:cubicBezTo>
                    <a:pt x="1120" y="960"/>
                    <a:pt x="1120" y="960"/>
                    <a:pt x="1120" y="960"/>
                  </a:cubicBezTo>
                  <a:cubicBezTo>
                    <a:pt x="1280" y="960"/>
                    <a:pt x="1280" y="960"/>
                    <a:pt x="1280" y="960"/>
                  </a:cubicBezTo>
                  <a:cubicBezTo>
                    <a:pt x="1280" y="1536"/>
                    <a:pt x="1280" y="1536"/>
                    <a:pt x="1280" y="1536"/>
                  </a:cubicBezTo>
                  <a:cubicBezTo>
                    <a:pt x="1088" y="1536"/>
                    <a:pt x="1088" y="1536"/>
                    <a:pt x="1088" y="1536"/>
                  </a:cubicBezTo>
                  <a:cubicBezTo>
                    <a:pt x="1088" y="1344"/>
                    <a:pt x="1088" y="1344"/>
                    <a:pt x="1088" y="1344"/>
                  </a:cubicBezTo>
                  <a:cubicBezTo>
                    <a:pt x="1248" y="1344"/>
                    <a:pt x="1248" y="1344"/>
                    <a:pt x="1248" y="1344"/>
                  </a:cubicBezTo>
                  <a:cubicBezTo>
                    <a:pt x="992" y="1003"/>
                    <a:pt x="992" y="1003"/>
                    <a:pt x="992" y="1003"/>
                  </a:cubicBezTo>
                  <a:cubicBezTo>
                    <a:pt x="736" y="1344"/>
                    <a:pt x="736" y="1344"/>
                    <a:pt x="736" y="1344"/>
                  </a:cubicBezTo>
                  <a:cubicBezTo>
                    <a:pt x="896" y="1344"/>
                    <a:pt x="896" y="1344"/>
                    <a:pt x="896" y="1344"/>
                  </a:cubicBezTo>
                  <a:cubicBezTo>
                    <a:pt x="896" y="1536"/>
                    <a:pt x="896" y="1536"/>
                    <a:pt x="896" y="1536"/>
                  </a:cubicBezTo>
                  <a:cubicBezTo>
                    <a:pt x="634" y="1536"/>
                    <a:pt x="634" y="1536"/>
                    <a:pt x="634" y="1536"/>
                  </a:cubicBezTo>
                  <a:cubicBezTo>
                    <a:pt x="638" y="1526"/>
                    <a:pt x="640" y="1515"/>
                    <a:pt x="640" y="1504"/>
                  </a:cubicBezTo>
                  <a:cubicBezTo>
                    <a:pt x="640" y="1146"/>
                    <a:pt x="640" y="1146"/>
                    <a:pt x="640" y="1146"/>
                  </a:cubicBezTo>
                  <a:cubicBezTo>
                    <a:pt x="677" y="1133"/>
                    <a:pt x="704" y="1098"/>
                    <a:pt x="704" y="1056"/>
                  </a:cubicBezTo>
                  <a:cubicBezTo>
                    <a:pt x="704" y="986"/>
                    <a:pt x="704" y="986"/>
                    <a:pt x="704" y="986"/>
                  </a:cubicBezTo>
                  <a:cubicBezTo>
                    <a:pt x="891" y="910"/>
                    <a:pt x="1024" y="726"/>
                    <a:pt x="1024" y="512"/>
                  </a:cubicBezTo>
                  <a:cubicBezTo>
                    <a:pt x="960" y="512"/>
                    <a:pt x="960" y="512"/>
                    <a:pt x="960" y="512"/>
                  </a:cubicBezTo>
                  <a:cubicBezTo>
                    <a:pt x="960" y="759"/>
                    <a:pt x="759" y="960"/>
                    <a:pt x="512" y="960"/>
                  </a:cubicBezTo>
                  <a:cubicBezTo>
                    <a:pt x="265" y="960"/>
                    <a:pt x="64" y="759"/>
                    <a:pt x="64" y="512"/>
                  </a:cubicBezTo>
                  <a:cubicBezTo>
                    <a:pt x="64" y="265"/>
                    <a:pt x="265" y="64"/>
                    <a:pt x="512" y="64"/>
                  </a:cubicBezTo>
                  <a:cubicBezTo>
                    <a:pt x="512" y="0"/>
                    <a:pt x="512" y="0"/>
                    <a:pt x="512" y="0"/>
                  </a:cubicBezTo>
                  <a:cubicBezTo>
                    <a:pt x="230" y="0"/>
                    <a:pt x="0" y="230"/>
                    <a:pt x="0" y="512"/>
                  </a:cubicBezTo>
                  <a:cubicBezTo>
                    <a:pt x="0" y="726"/>
                    <a:pt x="133" y="910"/>
                    <a:pt x="320" y="986"/>
                  </a:cubicBezTo>
                  <a:cubicBezTo>
                    <a:pt x="320" y="1056"/>
                    <a:pt x="320" y="1056"/>
                    <a:pt x="320" y="1056"/>
                  </a:cubicBezTo>
                  <a:cubicBezTo>
                    <a:pt x="320" y="1098"/>
                    <a:pt x="347" y="1133"/>
                    <a:pt x="384" y="1146"/>
                  </a:cubicBezTo>
                  <a:cubicBezTo>
                    <a:pt x="384" y="1504"/>
                    <a:pt x="384" y="1504"/>
                    <a:pt x="384" y="1504"/>
                  </a:cubicBezTo>
                  <a:cubicBezTo>
                    <a:pt x="384" y="1557"/>
                    <a:pt x="427" y="1600"/>
                    <a:pt x="480" y="1600"/>
                  </a:cubicBezTo>
                  <a:cubicBezTo>
                    <a:pt x="1984" y="1600"/>
                    <a:pt x="1984" y="1600"/>
                    <a:pt x="1984" y="1600"/>
                  </a:cubicBezTo>
                  <a:cubicBezTo>
                    <a:pt x="1984" y="1536"/>
                    <a:pt x="1984" y="1536"/>
                    <a:pt x="1984" y="1536"/>
                  </a:cubicBezTo>
                  <a:cubicBezTo>
                    <a:pt x="1856" y="1536"/>
                    <a:pt x="1856" y="1536"/>
                    <a:pt x="1856" y="1536"/>
                  </a:cubicBezTo>
                  <a:lnTo>
                    <a:pt x="1856" y="576"/>
                  </a:lnTo>
                  <a:close/>
                  <a:moveTo>
                    <a:pt x="1632" y="512"/>
                  </a:moveTo>
                  <a:cubicBezTo>
                    <a:pt x="1760" y="341"/>
                    <a:pt x="1760" y="341"/>
                    <a:pt x="1760" y="341"/>
                  </a:cubicBezTo>
                  <a:cubicBezTo>
                    <a:pt x="1888" y="512"/>
                    <a:pt x="1888" y="512"/>
                    <a:pt x="1888" y="512"/>
                  </a:cubicBezTo>
                  <a:cubicBezTo>
                    <a:pt x="1792" y="512"/>
                    <a:pt x="1792" y="512"/>
                    <a:pt x="1792" y="512"/>
                  </a:cubicBezTo>
                  <a:cubicBezTo>
                    <a:pt x="1792" y="1536"/>
                    <a:pt x="1792" y="1536"/>
                    <a:pt x="1792" y="1536"/>
                  </a:cubicBezTo>
                  <a:cubicBezTo>
                    <a:pt x="1728" y="1536"/>
                    <a:pt x="1728" y="1536"/>
                    <a:pt x="1728" y="1536"/>
                  </a:cubicBezTo>
                  <a:cubicBezTo>
                    <a:pt x="1728" y="512"/>
                    <a:pt x="1728" y="512"/>
                    <a:pt x="1728" y="512"/>
                  </a:cubicBezTo>
                  <a:lnTo>
                    <a:pt x="1632" y="512"/>
                  </a:lnTo>
                  <a:close/>
                  <a:moveTo>
                    <a:pt x="1248" y="896"/>
                  </a:moveTo>
                  <a:cubicBezTo>
                    <a:pt x="1376" y="725"/>
                    <a:pt x="1376" y="725"/>
                    <a:pt x="1376" y="725"/>
                  </a:cubicBezTo>
                  <a:cubicBezTo>
                    <a:pt x="1504" y="896"/>
                    <a:pt x="1504" y="896"/>
                    <a:pt x="1504" y="896"/>
                  </a:cubicBezTo>
                  <a:cubicBezTo>
                    <a:pt x="1408" y="896"/>
                    <a:pt x="1408" y="896"/>
                    <a:pt x="1408" y="896"/>
                  </a:cubicBezTo>
                  <a:cubicBezTo>
                    <a:pt x="1408" y="1536"/>
                    <a:pt x="1408" y="1536"/>
                    <a:pt x="1408" y="1536"/>
                  </a:cubicBezTo>
                  <a:cubicBezTo>
                    <a:pt x="1344" y="1536"/>
                    <a:pt x="1344" y="1536"/>
                    <a:pt x="1344" y="1536"/>
                  </a:cubicBezTo>
                  <a:cubicBezTo>
                    <a:pt x="1344" y="896"/>
                    <a:pt x="1344" y="896"/>
                    <a:pt x="1344" y="896"/>
                  </a:cubicBezTo>
                  <a:lnTo>
                    <a:pt x="1248" y="896"/>
                  </a:lnTo>
                  <a:close/>
                  <a:moveTo>
                    <a:pt x="864" y="1280"/>
                  </a:moveTo>
                  <a:cubicBezTo>
                    <a:pt x="992" y="1109"/>
                    <a:pt x="992" y="1109"/>
                    <a:pt x="992" y="1109"/>
                  </a:cubicBezTo>
                  <a:cubicBezTo>
                    <a:pt x="1120" y="1280"/>
                    <a:pt x="1120" y="1280"/>
                    <a:pt x="1120" y="1280"/>
                  </a:cubicBezTo>
                  <a:cubicBezTo>
                    <a:pt x="1024" y="1280"/>
                    <a:pt x="1024" y="1280"/>
                    <a:pt x="1024" y="1280"/>
                  </a:cubicBezTo>
                  <a:cubicBezTo>
                    <a:pt x="1024" y="1536"/>
                    <a:pt x="1024" y="1536"/>
                    <a:pt x="1024" y="1536"/>
                  </a:cubicBezTo>
                  <a:cubicBezTo>
                    <a:pt x="960" y="1536"/>
                    <a:pt x="960" y="1536"/>
                    <a:pt x="960" y="1536"/>
                  </a:cubicBezTo>
                  <a:cubicBezTo>
                    <a:pt x="960" y="1280"/>
                    <a:pt x="960" y="1280"/>
                    <a:pt x="960" y="1280"/>
                  </a:cubicBezTo>
                  <a:lnTo>
                    <a:pt x="864" y="1280"/>
                  </a:lnTo>
                  <a:close/>
                  <a:moveTo>
                    <a:pt x="512" y="1024"/>
                  </a:moveTo>
                  <a:cubicBezTo>
                    <a:pt x="556" y="1024"/>
                    <a:pt x="599" y="1018"/>
                    <a:pt x="640" y="1007"/>
                  </a:cubicBezTo>
                  <a:cubicBezTo>
                    <a:pt x="640" y="1056"/>
                    <a:pt x="640" y="1056"/>
                    <a:pt x="640" y="1056"/>
                  </a:cubicBezTo>
                  <a:cubicBezTo>
                    <a:pt x="640" y="1074"/>
                    <a:pt x="626" y="1088"/>
                    <a:pt x="608" y="1088"/>
                  </a:cubicBezTo>
                  <a:cubicBezTo>
                    <a:pt x="416" y="1088"/>
                    <a:pt x="416" y="1088"/>
                    <a:pt x="416" y="1088"/>
                  </a:cubicBezTo>
                  <a:cubicBezTo>
                    <a:pt x="398" y="1088"/>
                    <a:pt x="384" y="1074"/>
                    <a:pt x="384" y="1056"/>
                  </a:cubicBezTo>
                  <a:cubicBezTo>
                    <a:pt x="384" y="1007"/>
                    <a:pt x="384" y="1007"/>
                    <a:pt x="384" y="1007"/>
                  </a:cubicBezTo>
                  <a:cubicBezTo>
                    <a:pt x="425" y="1018"/>
                    <a:pt x="468" y="1024"/>
                    <a:pt x="512" y="1024"/>
                  </a:cubicBezTo>
                  <a:close/>
                  <a:moveTo>
                    <a:pt x="480" y="1536"/>
                  </a:moveTo>
                  <a:cubicBezTo>
                    <a:pt x="462" y="1536"/>
                    <a:pt x="448" y="1522"/>
                    <a:pt x="448" y="1504"/>
                  </a:cubicBezTo>
                  <a:cubicBezTo>
                    <a:pt x="448" y="1152"/>
                    <a:pt x="448" y="1152"/>
                    <a:pt x="448" y="1152"/>
                  </a:cubicBezTo>
                  <a:cubicBezTo>
                    <a:pt x="576" y="1152"/>
                    <a:pt x="576" y="1152"/>
                    <a:pt x="576" y="1152"/>
                  </a:cubicBezTo>
                  <a:cubicBezTo>
                    <a:pt x="576" y="1504"/>
                    <a:pt x="576" y="1504"/>
                    <a:pt x="576" y="1504"/>
                  </a:cubicBezTo>
                  <a:cubicBezTo>
                    <a:pt x="576" y="1522"/>
                    <a:pt x="562" y="1536"/>
                    <a:pt x="544" y="1536"/>
                  </a:cubicBezTo>
                  <a:lnTo>
                    <a:pt x="480" y="1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8208845" y="3464834"/>
            <a:ext cx="1396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技术陷阱</a:t>
            </a:r>
          </a:p>
        </p:txBody>
      </p:sp>
      <p:sp>
        <p:nvSpPr>
          <p:cNvPr id="65" name="矩形: 圆角 64"/>
          <p:cNvSpPr/>
          <p:nvPr/>
        </p:nvSpPr>
        <p:spPr>
          <a:xfrm>
            <a:off x="1055689" y="4447534"/>
            <a:ext cx="10188574" cy="1570403"/>
          </a:xfrm>
          <a:prstGeom prst="roundRect">
            <a:avLst>
              <a:gd name="adj" fmla="val 7527"/>
            </a:avLst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9" name="矩形: 圆角 88"/>
          <p:cNvSpPr/>
          <p:nvPr/>
        </p:nvSpPr>
        <p:spPr>
          <a:xfrm>
            <a:off x="5889216" y="4767928"/>
            <a:ext cx="5018160" cy="906734"/>
          </a:xfrm>
          <a:prstGeom prst="roundRect">
            <a:avLst/>
          </a:prstGeom>
          <a:solidFill>
            <a:srgbClr val="CF0C1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798617" y="1865214"/>
            <a:ext cx="1396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工厂空位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1224357" y="4512258"/>
            <a:ext cx="1416526" cy="1416526"/>
            <a:chOff x="-9093200" y="-330200"/>
            <a:chExt cx="6861175" cy="6861175"/>
          </a:xfrm>
          <a:gradFill>
            <a:gsLst>
              <a:gs pos="0">
                <a:srgbClr val="FEB626">
                  <a:alpha val="0"/>
                </a:srgbClr>
              </a:gs>
              <a:gs pos="100000">
                <a:srgbClr val="FEB626"/>
              </a:gs>
            </a:gsLst>
            <a:lin ang="2700000" scaled="0"/>
          </a:gradFill>
        </p:grpSpPr>
        <p:sp>
          <p:nvSpPr>
            <p:cNvPr id="44" name="Freeform 23"/>
            <p:cNvSpPr>
              <a:spLocks noEditPoints="1"/>
            </p:cNvSpPr>
            <p:nvPr/>
          </p:nvSpPr>
          <p:spPr bwMode="auto">
            <a:xfrm>
              <a:off x="-9093200" y="-330200"/>
              <a:ext cx="6861175" cy="6861175"/>
            </a:xfrm>
            <a:custGeom>
              <a:avLst/>
              <a:gdLst>
                <a:gd name="T0" fmla="*/ 1394 w 1984"/>
                <a:gd name="T1" fmla="*/ 320 h 1984"/>
                <a:gd name="T2" fmla="*/ 960 w 1984"/>
                <a:gd name="T3" fmla="*/ 448 h 1984"/>
                <a:gd name="T4" fmla="*/ 1088 w 1984"/>
                <a:gd name="T5" fmla="*/ 366 h 1984"/>
                <a:gd name="T6" fmla="*/ 908 w 1984"/>
                <a:gd name="T7" fmla="*/ 43 h 1984"/>
                <a:gd name="T8" fmla="*/ 756 w 1984"/>
                <a:gd name="T9" fmla="*/ 43 h 1984"/>
                <a:gd name="T10" fmla="*/ 576 w 1984"/>
                <a:gd name="T11" fmla="*/ 366 h 1984"/>
                <a:gd name="T12" fmla="*/ 704 w 1984"/>
                <a:gd name="T13" fmla="*/ 448 h 1984"/>
                <a:gd name="T14" fmla="*/ 833 w 1984"/>
                <a:gd name="T15" fmla="*/ 896 h 1984"/>
                <a:gd name="T16" fmla="*/ 510 w 1984"/>
                <a:gd name="T17" fmla="*/ 1429 h 1984"/>
                <a:gd name="T18" fmla="*/ 0 w 1984"/>
                <a:gd name="T19" fmla="*/ 1587 h 1984"/>
                <a:gd name="T20" fmla="*/ 1206 w 1984"/>
                <a:gd name="T21" fmla="*/ 1856 h 1984"/>
                <a:gd name="T22" fmla="*/ 1632 w 1984"/>
                <a:gd name="T23" fmla="*/ 1760 h 1984"/>
                <a:gd name="T24" fmla="*/ 1696 w 1984"/>
                <a:gd name="T25" fmla="*/ 1632 h 1984"/>
                <a:gd name="T26" fmla="*/ 1728 w 1984"/>
                <a:gd name="T27" fmla="*/ 1504 h 1984"/>
                <a:gd name="T28" fmla="*/ 1733 w 1984"/>
                <a:gd name="T29" fmla="*/ 1357 h 1984"/>
                <a:gd name="T30" fmla="*/ 1984 w 1984"/>
                <a:gd name="T31" fmla="*/ 882 h 1984"/>
                <a:gd name="T32" fmla="*/ 658 w 1984"/>
                <a:gd name="T33" fmla="*/ 384 h 1984"/>
                <a:gd name="T34" fmla="*/ 643 w 1984"/>
                <a:gd name="T35" fmla="*/ 357 h 1984"/>
                <a:gd name="T36" fmla="*/ 853 w 1984"/>
                <a:gd name="T37" fmla="*/ 76 h 1984"/>
                <a:gd name="T38" fmla="*/ 1024 w 1984"/>
                <a:gd name="T39" fmla="*/ 366 h 1984"/>
                <a:gd name="T40" fmla="*/ 896 w 1984"/>
                <a:gd name="T41" fmla="*/ 384 h 1984"/>
                <a:gd name="T42" fmla="*/ 835 w 1984"/>
                <a:gd name="T43" fmla="*/ 832 h 1984"/>
                <a:gd name="T44" fmla="*/ 768 w 1984"/>
                <a:gd name="T45" fmla="*/ 384 h 1984"/>
                <a:gd name="T46" fmla="*/ 960 w 1984"/>
                <a:gd name="T47" fmla="*/ 1238 h 1984"/>
                <a:gd name="T48" fmla="*/ 832 w 1984"/>
                <a:gd name="T49" fmla="*/ 1792 h 1984"/>
                <a:gd name="T50" fmla="*/ 893 w 1984"/>
                <a:gd name="T51" fmla="*/ 1136 h 1984"/>
                <a:gd name="T52" fmla="*/ 768 w 1984"/>
                <a:gd name="T53" fmla="*/ 1792 h 1984"/>
                <a:gd name="T54" fmla="*/ 640 w 1984"/>
                <a:gd name="T55" fmla="*/ 1389 h 1984"/>
                <a:gd name="T56" fmla="*/ 768 w 1984"/>
                <a:gd name="T57" fmla="*/ 1792 h 1984"/>
                <a:gd name="T58" fmla="*/ 576 w 1984"/>
                <a:gd name="T59" fmla="*/ 1453 h 1984"/>
                <a:gd name="T60" fmla="*/ 448 w 1984"/>
                <a:gd name="T61" fmla="*/ 1792 h 1984"/>
                <a:gd name="T62" fmla="*/ 514 w 1984"/>
                <a:gd name="T63" fmla="*/ 1515 h 1984"/>
                <a:gd name="T64" fmla="*/ 384 w 1984"/>
                <a:gd name="T65" fmla="*/ 1407 h 1984"/>
                <a:gd name="T66" fmla="*/ 256 w 1984"/>
                <a:gd name="T67" fmla="*/ 1792 h 1984"/>
                <a:gd name="T68" fmla="*/ 322 w 1984"/>
                <a:gd name="T69" fmla="*/ 1355 h 1984"/>
                <a:gd name="T70" fmla="*/ 192 w 1984"/>
                <a:gd name="T71" fmla="*/ 1485 h 1984"/>
                <a:gd name="T72" fmla="*/ 64 w 1984"/>
                <a:gd name="T73" fmla="*/ 1792 h 1984"/>
                <a:gd name="T74" fmla="*/ 1024 w 1984"/>
                <a:gd name="T75" fmla="*/ 1792 h 1984"/>
                <a:gd name="T76" fmla="*/ 1083 w 1984"/>
                <a:gd name="T77" fmla="*/ 1357 h 1984"/>
                <a:gd name="T78" fmla="*/ 1088 w 1984"/>
                <a:gd name="T79" fmla="*/ 1504 h 1984"/>
                <a:gd name="T80" fmla="*/ 1120 w 1984"/>
                <a:gd name="T81" fmla="*/ 1632 h 1984"/>
                <a:gd name="T82" fmla="*/ 1184 w 1984"/>
                <a:gd name="T83" fmla="*/ 1760 h 1984"/>
                <a:gd name="T84" fmla="*/ 1024 w 1984"/>
                <a:gd name="T85" fmla="*/ 1792 h 1984"/>
                <a:gd name="T86" fmla="*/ 1632 w 1984"/>
                <a:gd name="T87" fmla="*/ 1536 h 1984"/>
                <a:gd name="T88" fmla="*/ 1216 w 1984"/>
                <a:gd name="T89" fmla="*/ 1536 h 1984"/>
                <a:gd name="T90" fmla="*/ 1152 w 1984"/>
                <a:gd name="T91" fmla="*/ 1504 h 1984"/>
                <a:gd name="T92" fmla="*/ 1632 w 1984"/>
                <a:gd name="T93" fmla="*/ 1472 h 1984"/>
                <a:gd name="T94" fmla="*/ 1408 w 1984"/>
                <a:gd name="T95" fmla="*/ 1920 h 1984"/>
                <a:gd name="T96" fmla="*/ 1248 w 1984"/>
                <a:gd name="T97" fmla="*/ 1728 h 1984"/>
                <a:gd name="T98" fmla="*/ 1568 w 1984"/>
                <a:gd name="T99" fmla="*/ 1760 h 1984"/>
                <a:gd name="T100" fmla="*/ 1600 w 1984"/>
                <a:gd name="T101" fmla="*/ 1664 h 1984"/>
                <a:gd name="T102" fmla="*/ 1184 w 1984"/>
                <a:gd name="T103" fmla="*/ 1632 h 1984"/>
                <a:gd name="T104" fmla="*/ 1600 w 1984"/>
                <a:gd name="T105" fmla="*/ 1600 h 1984"/>
                <a:gd name="T106" fmla="*/ 1600 w 1984"/>
                <a:gd name="T107" fmla="*/ 1664 h 1984"/>
                <a:gd name="T108" fmla="*/ 1691 w 1984"/>
                <a:gd name="T109" fmla="*/ 1310 h 1984"/>
                <a:gd name="T110" fmla="*/ 1632 w 1984"/>
                <a:gd name="T111" fmla="*/ 1408 h 1984"/>
                <a:gd name="T112" fmla="*/ 1181 w 1984"/>
                <a:gd name="T113" fmla="*/ 1408 h 1984"/>
                <a:gd name="T114" fmla="*/ 1063 w 1984"/>
                <a:gd name="T115" fmla="*/ 1254 h 1984"/>
                <a:gd name="T116" fmla="*/ 1394 w 1984"/>
                <a:gd name="T117" fmla="*/ 384 h 1984"/>
                <a:gd name="T118" fmla="*/ 1920 w 1984"/>
                <a:gd name="T119" fmla="*/ 882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84" h="1984">
                  <a:moveTo>
                    <a:pt x="1422" y="320"/>
                  </a:moveTo>
                  <a:cubicBezTo>
                    <a:pt x="1394" y="320"/>
                    <a:pt x="1394" y="320"/>
                    <a:pt x="1394" y="320"/>
                  </a:cubicBezTo>
                  <a:cubicBezTo>
                    <a:pt x="1219" y="320"/>
                    <a:pt x="1063" y="400"/>
                    <a:pt x="960" y="525"/>
                  </a:cubicBezTo>
                  <a:cubicBezTo>
                    <a:pt x="960" y="448"/>
                    <a:pt x="960" y="448"/>
                    <a:pt x="960" y="448"/>
                  </a:cubicBezTo>
                  <a:cubicBezTo>
                    <a:pt x="1006" y="448"/>
                    <a:pt x="1006" y="448"/>
                    <a:pt x="1006" y="448"/>
                  </a:cubicBezTo>
                  <a:cubicBezTo>
                    <a:pt x="1051" y="448"/>
                    <a:pt x="1088" y="411"/>
                    <a:pt x="1088" y="366"/>
                  </a:cubicBezTo>
                  <a:cubicBezTo>
                    <a:pt x="1088" y="351"/>
                    <a:pt x="1084" y="336"/>
                    <a:pt x="1076" y="324"/>
                  </a:cubicBezTo>
                  <a:cubicBezTo>
                    <a:pt x="908" y="43"/>
                    <a:pt x="908" y="43"/>
                    <a:pt x="908" y="43"/>
                  </a:cubicBezTo>
                  <a:cubicBezTo>
                    <a:pt x="892" y="16"/>
                    <a:pt x="863" y="0"/>
                    <a:pt x="832" y="0"/>
                  </a:cubicBezTo>
                  <a:cubicBezTo>
                    <a:pt x="801" y="0"/>
                    <a:pt x="772" y="16"/>
                    <a:pt x="756" y="43"/>
                  </a:cubicBezTo>
                  <a:cubicBezTo>
                    <a:pt x="588" y="324"/>
                    <a:pt x="588" y="324"/>
                    <a:pt x="588" y="324"/>
                  </a:cubicBezTo>
                  <a:cubicBezTo>
                    <a:pt x="580" y="336"/>
                    <a:pt x="576" y="351"/>
                    <a:pt x="576" y="366"/>
                  </a:cubicBezTo>
                  <a:cubicBezTo>
                    <a:pt x="576" y="411"/>
                    <a:pt x="613" y="448"/>
                    <a:pt x="658" y="448"/>
                  </a:cubicBezTo>
                  <a:cubicBezTo>
                    <a:pt x="704" y="448"/>
                    <a:pt x="704" y="448"/>
                    <a:pt x="704" y="448"/>
                  </a:cubicBezTo>
                  <a:cubicBezTo>
                    <a:pt x="704" y="896"/>
                    <a:pt x="704" y="896"/>
                    <a:pt x="704" y="896"/>
                  </a:cubicBezTo>
                  <a:cubicBezTo>
                    <a:pt x="833" y="896"/>
                    <a:pt x="833" y="896"/>
                    <a:pt x="833" y="896"/>
                  </a:cubicBezTo>
                  <a:cubicBezTo>
                    <a:pt x="834" y="957"/>
                    <a:pt x="846" y="1016"/>
                    <a:pt x="866" y="1073"/>
                  </a:cubicBezTo>
                  <a:cubicBezTo>
                    <a:pt x="510" y="1429"/>
                    <a:pt x="510" y="1429"/>
                    <a:pt x="510" y="1429"/>
                  </a:cubicBezTo>
                  <a:cubicBezTo>
                    <a:pt x="318" y="1269"/>
                    <a:pt x="318" y="1269"/>
                    <a:pt x="318" y="1269"/>
                  </a:cubicBezTo>
                  <a:cubicBezTo>
                    <a:pt x="0" y="1587"/>
                    <a:pt x="0" y="1587"/>
                    <a:pt x="0" y="1587"/>
                  </a:cubicBezTo>
                  <a:cubicBezTo>
                    <a:pt x="0" y="1856"/>
                    <a:pt x="0" y="1856"/>
                    <a:pt x="0" y="1856"/>
                  </a:cubicBezTo>
                  <a:cubicBezTo>
                    <a:pt x="1206" y="1856"/>
                    <a:pt x="1206" y="1856"/>
                    <a:pt x="1206" y="1856"/>
                  </a:cubicBezTo>
                  <a:cubicBezTo>
                    <a:pt x="1242" y="1932"/>
                    <a:pt x="1319" y="1984"/>
                    <a:pt x="1408" y="1984"/>
                  </a:cubicBezTo>
                  <a:cubicBezTo>
                    <a:pt x="1531" y="1984"/>
                    <a:pt x="1632" y="1883"/>
                    <a:pt x="1632" y="1760"/>
                  </a:cubicBezTo>
                  <a:cubicBezTo>
                    <a:pt x="1632" y="1722"/>
                    <a:pt x="1632" y="1722"/>
                    <a:pt x="1632" y="1722"/>
                  </a:cubicBezTo>
                  <a:cubicBezTo>
                    <a:pt x="1669" y="1709"/>
                    <a:pt x="1696" y="1674"/>
                    <a:pt x="1696" y="1632"/>
                  </a:cubicBezTo>
                  <a:cubicBezTo>
                    <a:pt x="1696" y="1615"/>
                    <a:pt x="1691" y="1599"/>
                    <a:pt x="1683" y="1585"/>
                  </a:cubicBezTo>
                  <a:cubicBezTo>
                    <a:pt x="1710" y="1568"/>
                    <a:pt x="1728" y="1538"/>
                    <a:pt x="1728" y="1504"/>
                  </a:cubicBezTo>
                  <a:cubicBezTo>
                    <a:pt x="1728" y="1476"/>
                    <a:pt x="1716" y="1451"/>
                    <a:pt x="1697" y="1434"/>
                  </a:cubicBezTo>
                  <a:cubicBezTo>
                    <a:pt x="1698" y="1404"/>
                    <a:pt x="1711" y="1377"/>
                    <a:pt x="1733" y="1357"/>
                  </a:cubicBezTo>
                  <a:cubicBezTo>
                    <a:pt x="1795" y="1302"/>
                    <a:pt x="1795" y="1302"/>
                    <a:pt x="1795" y="1302"/>
                  </a:cubicBezTo>
                  <a:cubicBezTo>
                    <a:pt x="1915" y="1195"/>
                    <a:pt x="1984" y="1042"/>
                    <a:pt x="1984" y="882"/>
                  </a:cubicBezTo>
                  <a:cubicBezTo>
                    <a:pt x="1984" y="572"/>
                    <a:pt x="1732" y="320"/>
                    <a:pt x="1422" y="320"/>
                  </a:cubicBezTo>
                  <a:close/>
                  <a:moveTo>
                    <a:pt x="658" y="384"/>
                  </a:moveTo>
                  <a:cubicBezTo>
                    <a:pt x="648" y="384"/>
                    <a:pt x="640" y="376"/>
                    <a:pt x="640" y="366"/>
                  </a:cubicBezTo>
                  <a:cubicBezTo>
                    <a:pt x="640" y="363"/>
                    <a:pt x="641" y="359"/>
                    <a:pt x="643" y="357"/>
                  </a:cubicBezTo>
                  <a:cubicBezTo>
                    <a:pt x="811" y="76"/>
                    <a:pt x="811" y="76"/>
                    <a:pt x="811" y="76"/>
                  </a:cubicBezTo>
                  <a:cubicBezTo>
                    <a:pt x="820" y="61"/>
                    <a:pt x="844" y="61"/>
                    <a:pt x="853" y="76"/>
                  </a:cubicBezTo>
                  <a:cubicBezTo>
                    <a:pt x="1021" y="357"/>
                    <a:pt x="1021" y="357"/>
                    <a:pt x="1021" y="357"/>
                  </a:cubicBezTo>
                  <a:cubicBezTo>
                    <a:pt x="1023" y="359"/>
                    <a:pt x="1024" y="363"/>
                    <a:pt x="1024" y="366"/>
                  </a:cubicBezTo>
                  <a:cubicBezTo>
                    <a:pt x="1024" y="376"/>
                    <a:pt x="1016" y="384"/>
                    <a:pt x="1006" y="384"/>
                  </a:cubicBezTo>
                  <a:cubicBezTo>
                    <a:pt x="896" y="384"/>
                    <a:pt x="896" y="384"/>
                    <a:pt x="896" y="384"/>
                  </a:cubicBezTo>
                  <a:cubicBezTo>
                    <a:pt x="896" y="622"/>
                    <a:pt x="896" y="622"/>
                    <a:pt x="896" y="622"/>
                  </a:cubicBezTo>
                  <a:cubicBezTo>
                    <a:pt x="863" y="686"/>
                    <a:pt x="841" y="757"/>
                    <a:pt x="835" y="832"/>
                  </a:cubicBezTo>
                  <a:cubicBezTo>
                    <a:pt x="768" y="832"/>
                    <a:pt x="768" y="832"/>
                    <a:pt x="768" y="832"/>
                  </a:cubicBezTo>
                  <a:cubicBezTo>
                    <a:pt x="768" y="384"/>
                    <a:pt x="768" y="384"/>
                    <a:pt x="768" y="384"/>
                  </a:cubicBezTo>
                  <a:lnTo>
                    <a:pt x="658" y="384"/>
                  </a:lnTo>
                  <a:close/>
                  <a:moveTo>
                    <a:pt x="960" y="1238"/>
                  </a:moveTo>
                  <a:cubicBezTo>
                    <a:pt x="960" y="1792"/>
                    <a:pt x="960" y="1792"/>
                    <a:pt x="960" y="1792"/>
                  </a:cubicBezTo>
                  <a:cubicBezTo>
                    <a:pt x="832" y="1792"/>
                    <a:pt x="832" y="1792"/>
                    <a:pt x="832" y="1792"/>
                  </a:cubicBezTo>
                  <a:cubicBezTo>
                    <a:pt x="832" y="1197"/>
                    <a:pt x="832" y="1197"/>
                    <a:pt x="832" y="1197"/>
                  </a:cubicBezTo>
                  <a:cubicBezTo>
                    <a:pt x="893" y="1136"/>
                    <a:pt x="893" y="1136"/>
                    <a:pt x="893" y="1136"/>
                  </a:cubicBezTo>
                  <a:cubicBezTo>
                    <a:pt x="912" y="1172"/>
                    <a:pt x="934" y="1206"/>
                    <a:pt x="960" y="1238"/>
                  </a:cubicBezTo>
                  <a:close/>
                  <a:moveTo>
                    <a:pt x="768" y="1792"/>
                  </a:moveTo>
                  <a:cubicBezTo>
                    <a:pt x="640" y="1792"/>
                    <a:pt x="640" y="1792"/>
                    <a:pt x="640" y="1792"/>
                  </a:cubicBezTo>
                  <a:cubicBezTo>
                    <a:pt x="640" y="1389"/>
                    <a:pt x="640" y="1389"/>
                    <a:pt x="640" y="1389"/>
                  </a:cubicBezTo>
                  <a:cubicBezTo>
                    <a:pt x="768" y="1261"/>
                    <a:pt x="768" y="1261"/>
                    <a:pt x="768" y="1261"/>
                  </a:cubicBezTo>
                  <a:lnTo>
                    <a:pt x="768" y="1792"/>
                  </a:lnTo>
                  <a:close/>
                  <a:moveTo>
                    <a:pt x="514" y="1515"/>
                  </a:moveTo>
                  <a:cubicBezTo>
                    <a:pt x="576" y="1453"/>
                    <a:pt x="576" y="1453"/>
                    <a:pt x="576" y="1453"/>
                  </a:cubicBezTo>
                  <a:cubicBezTo>
                    <a:pt x="576" y="1792"/>
                    <a:pt x="576" y="1792"/>
                    <a:pt x="576" y="1792"/>
                  </a:cubicBezTo>
                  <a:cubicBezTo>
                    <a:pt x="448" y="1792"/>
                    <a:pt x="448" y="1792"/>
                    <a:pt x="448" y="1792"/>
                  </a:cubicBezTo>
                  <a:cubicBezTo>
                    <a:pt x="448" y="1460"/>
                    <a:pt x="448" y="1460"/>
                    <a:pt x="448" y="1460"/>
                  </a:cubicBezTo>
                  <a:lnTo>
                    <a:pt x="514" y="1515"/>
                  </a:lnTo>
                  <a:close/>
                  <a:moveTo>
                    <a:pt x="322" y="1355"/>
                  </a:moveTo>
                  <a:cubicBezTo>
                    <a:pt x="384" y="1407"/>
                    <a:pt x="384" y="1407"/>
                    <a:pt x="384" y="1407"/>
                  </a:cubicBezTo>
                  <a:cubicBezTo>
                    <a:pt x="384" y="1792"/>
                    <a:pt x="384" y="1792"/>
                    <a:pt x="384" y="1792"/>
                  </a:cubicBezTo>
                  <a:cubicBezTo>
                    <a:pt x="256" y="1792"/>
                    <a:pt x="256" y="1792"/>
                    <a:pt x="256" y="1792"/>
                  </a:cubicBezTo>
                  <a:cubicBezTo>
                    <a:pt x="256" y="1421"/>
                    <a:pt x="256" y="1421"/>
                    <a:pt x="256" y="1421"/>
                  </a:cubicBezTo>
                  <a:lnTo>
                    <a:pt x="322" y="1355"/>
                  </a:lnTo>
                  <a:close/>
                  <a:moveTo>
                    <a:pt x="64" y="1613"/>
                  </a:moveTo>
                  <a:cubicBezTo>
                    <a:pt x="192" y="1485"/>
                    <a:pt x="192" y="1485"/>
                    <a:pt x="192" y="1485"/>
                  </a:cubicBezTo>
                  <a:cubicBezTo>
                    <a:pt x="192" y="1792"/>
                    <a:pt x="192" y="1792"/>
                    <a:pt x="192" y="1792"/>
                  </a:cubicBezTo>
                  <a:cubicBezTo>
                    <a:pt x="64" y="1792"/>
                    <a:pt x="64" y="1792"/>
                    <a:pt x="64" y="1792"/>
                  </a:cubicBezTo>
                  <a:lnTo>
                    <a:pt x="64" y="1613"/>
                  </a:lnTo>
                  <a:close/>
                  <a:moveTo>
                    <a:pt x="1024" y="1792"/>
                  </a:moveTo>
                  <a:cubicBezTo>
                    <a:pt x="1024" y="1305"/>
                    <a:pt x="1024" y="1305"/>
                    <a:pt x="1024" y="1305"/>
                  </a:cubicBezTo>
                  <a:cubicBezTo>
                    <a:pt x="1083" y="1357"/>
                    <a:pt x="1083" y="1357"/>
                    <a:pt x="1083" y="1357"/>
                  </a:cubicBezTo>
                  <a:cubicBezTo>
                    <a:pt x="1105" y="1377"/>
                    <a:pt x="1118" y="1404"/>
                    <a:pt x="1119" y="1434"/>
                  </a:cubicBezTo>
                  <a:cubicBezTo>
                    <a:pt x="1100" y="1451"/>
                    <a:pt x="1088" y="1476"/>
                    <a:pt x="1088" y="1504"/>
                  </a:cubicBezTo>
                  <a:cubicBezTo>
                    <a:pt x="1088" y="1538"/>
                    <a:pt x="1106" y="1568"/>
                    <a:pt x="1133" y="1585"/>
                  </a:cubicBezTo>
                  <a:cubicBezTo>
                    <a:pt x="1125" y="1599"/>
                    <a:pt x="1120" y="1615"/>
                    <a:pt x="1120" y="1632"/>
                  </a:cubicBezTo>
                  <a:cubicBezTo>
                    <a:pt x="1120" y="1674"/>
                    <a:pt x="1147" y="1709"/>
                    <a:pt x="1184" y="1722"/>
                  </a:cubicBezTo>
                  <a:cubicBezTo>
                    <a:pt x="1184" y="1760"/>
                    <a:pt x="1184" y="1760"/>
                    <a:pt x="1184" y="1760"/>
                  </a:cubicBezTo>
                  <a:cubicBezTo>
                    <a:pt x="1184" y="1771"/>
                    <a:pt x="1185" y="1782"/>
                    <a:pt x="1187" y="1792"/>
                  </a:cubicBezTo>
                  <a:lnTo>
                    <a:pt x="1024" y="1792"/>
                  </a:lnTo>
                  <a:close/>
                  <a:moveTo>
                    <a:pt x="1664" y="1504"/>
                  </a:moveTo>
                  <a:cubicBezTo>
                    <a:pt x="1664" y="1522"/>
                    <a:pt x="1650" y="1536"/>
                    <a:pt x="1632" y="1536"/>
                  </a:cubicBezTo>
                  <a:cubicBezTo>
                    <a:pt x="1600" y="1536"/>
                    <a:pt x="1600" y="1536"/>
                    <a:pt x="1600" y="1536"/>
                  </a:cubicBezTo>
                  <a:cubicBezTo>
                    <a:pt x="1216" y="1536"/>
                    <a:pt x="1216" y="1536"/>
                    <a:pt x="1216" y="1536"/>
                  </a:cubicBezTo>
                  <a:cubicBezTo>
                    <a:pt x="1184" y="1536"/>
                    <a:pt x="1184" y="1536"/>
                    <a:pt x="1184" y="1536"/>
                  </a:cubicBezTo>
                  <a:cubicBezTo>
                    <a:pt x="1166" y="1536"/>
                    <a:pt x="1152" y="1522"/>
                    <a:pt x="1152" y="1504"/>
                  </a:cubicBezTo>
                  <a:cubicBezTo>
                    <a:pt x="1152" y="1486"/>
                    <a:pt x="1166" y="1472"/>
                    <a:pt x="1184" y="1472"/>
                  </a:cubicBezTo>
                  <a:cubicBezTo>
                    <a:pt x="1632" y="1472"/>
                    <a:pt x="1632" y="1472"/>
                    <a:pt x="1632" y="1472"/>
                  </a:cubicBezTo>
                  <a:cubicBezTo>
                    <a:pt x="1650" y="1472"/>
                    <a:pt x="1664" y="1486"/>
                    <a:pt x="1664" y="1504"/>
                  </a:cubicBezTo>
                  <a:close/>
                  <a:moveTo>
                    <a:pt x="1408" y="1920"/>
                  </a:moveTo>
                  <a:cubicBezTo>
                    <a:pt x="1320" y="1920"/>
                    <a:pt x="1248" y="1848"/>
                    <a:pt x="1248" y="1760"/>
                  </a:cubicBezTo>
                  <a:cubicBezTo>
                    <a:pt x="1248" y="1728"/>
                    <a:pt x="1248" y="1728"/>
                    <a:pt x="1248" y="1728"/>
                  </a:cubicBezTo>
                  <a:cubicBezTo>
                    <a:pt x="1568" y="1728"/>
                    <a:pt x="1568" y="1728"/>
                    <a:pt x="1568" y="1728"/>
                  </a:cubicBezTo>
                  <a:cubicBezTo>
                    <a:pt x="1568" y="1760"/>
                    <a:pt x="1568" y="1760"/>
                    <a:pt x="1568" y="1760"/>
                  </a:cubicBezTo>
                  <a:cubicBezTo>
                    <a:pt x="1568" y="1848"/>
                    <a:pt x="1496" y="1920"/>
                    <a:pt x="1408" y="1920"/>
                  </a:cubicBezTo>
                  <a:close/>
                  <a:moveTo>
                    <a:pt x="1600" y="1664"/>
                  </a:moveTo>
                  <a:cubicBezTo>
                    <a:pt x="1216" y="1664"/>
                    <a:pt x="1216" y="1664"/>
                    <a:pt x="1216" y="1664"/>
                  </a:cubicBezTo>
                  <a:cubicBezTo>
                    <a:pt x="1198" y="1664"/>
                    <a:pt x="1184" y="1650"/>
                    <a:pt x="1184" y="1632"/>
                  </a:cubicBezTo>
                  <a:cubicBezTo>
                    <a:pt x="1184" y="1614"/>
                    <a:pt x="1198" y="1600"/>
                    <a:pt x="1216" y="1600"/>
                  </a:cubicBezTo>
                  <a:cubicBezTo>
                    <a:pt x="1600" y="1600"/>
                    <a:pt x="1600" y="1600"/>
                    <a:pt x="1600" y="1600"/>
                  </a:cubicBezTo>
                  <a:cubicBezTo>
                    <a:pt x="1618" y="1600"/>
                    <a:pt x="1632" y="1614"/>
                    <a:pt x="1632" y="1632"/>
                  </a:cubicBezTo>
                  <a:cubicBezTo>
                    <a:pt x="1632" y="1650"/>
                    <a:pt x="1618" y="1664"/>
                    <a:pt x="1600" y="1664"/>
                  </a:cubicBezTo>
                  <a:close/>
                  <a:moveTo>
                    <a:pt x="1753" y="1254"/>
                  </a:moveTo>
                  <a:cubicBezTo>
                    <a:pt x="1691" y="1310"/>
                    <a:pt x="1691" y="1310"/>
                    <a:pt x="1691" y="1310"/>
                  </a:cubicBezTo>
                  <a:cubicBezTo>
                    <a:pt x="1661" y="1336"/>
                    <a:pt x="1642" y="1370"/>
                    <a:pt x="1635" y="1408"/>
                  </a:cubicBezTo>
                  <a:cubicBezTo>
                    <a:pt x="1634" y="1408"/>
                    <a:pt x="1633" y="1408"/>
                    <a:pt x="1632" y="1408"/>
                  </a:cubicBezTo>
                  <a:cubicBezTo>
                    <a:pt x="1184" y="1408"/>
                    <a:pt x="1184" y="1408"/>
                    <a:pt x="1184" y="1408"/>
                  </a:cubicBezTo>
                  <a:cubicBezTo>
                    <a:pt x="1183" y="1408"/>
                    <a:pt x="1182" y="1408"/>
                    <a:pt x="1181" y="1408"/>
                  </a:cubicBezTo>
                  <a:cubicBezTo>
                    <a:pt x="1174" y="1370"/>
                    <a:pt x="1155" y="1336"/>
                    <a:pt x="1125" y="1310"/>
                  </a:cubicBezTo>
                  <a:cubicBezTo>
                    <a:pt x="1063" y="1254"/>
                    <a:pt x="1063" y="1254"/>
                    <a:pt x="1063" y="1254"/>
                  </a:cubicBezTo>
                  <a:cubicBezTo>
                    <a:pt x="957" y="1160"/>
                    <a:pt x="896" y="1024"/>
                    <a:pt x="896" y="882"/>
                  </a:cubicBezTo>
                  <a:cubicBezTo>
                    <a:pt x="896" y="607"/>
                    <a:pt x="1119" y="384"/>
                    <a:pt x="1394" y="384"/>
                  </a:cubicBezTo>
                  <a:cubicBezTo>
                    <a:pt x="1422" y="384"/>
                    <a:pt x="1422" y="384"/>
                    <a:pt x="1422" y="384"/>
                  </a:cubicBezTo>
                  <a:cubicBezTo>
                    <a:pt x="1697" y="384"/>
                    <a:pt x="1920" y="607"/>
                    <a:pt x="1920" y="882"/>
                  </a:cubicBezTo>
                  <a:cubicBezTo>
                    <a:pt x="1920" y="1024"/>
                    <a:pt x="1859" y="1160"/>
                    <a:pt x="1753" y="1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45" name="Freeform 24"/>
            <p:cNvSpPr/>
            <p:nvPr/>
          </p:nvSpPr>
          <p:spPr bwMode="auto">
            <a:xfrm>
              <a:off x="-2921000" y="2765425"/>
              <a:ext cx="246063" cy="246063"/>
            </a:xfrm>
            <a:custGeom>
              <a:avLst/>
              <a:gdLst>
                <a:gd name="T0" fmla="*/ 7 w 71"/>
                <a:gd name="T1" fmla="*/ 0 h 71"/>
                <a:gd name="T2" fmla="*/ 0 w 71"/>
                <a:gd name="T3" fmla="*/ 59 h 71"/>
                <a:gd name="T4" fmla="*/ 63 w 71"/>
                <a:gd name="T5" fmla="*/ 71 h 71"/>
                <a:gd name="T6" fmla="*/ 71 w 71"/>
                <a:gd name="T7" fmla="*/ 2 h 71"/>
                <a:gd name="T8" fmla="*/ 7 w 71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">
                  <a:moveTo>
                    <a:pt x="7" y="0"/>
                  </a:moveTo>
                  <a:cubicBezTo>
                    <a:pt x="6" y="20"/>
                    <a:pt x="4" y="39"/>
                    <a:pt x="0" y="59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7" y="48"/>
                    <a:pt x="70" y="25"/>
                    <a:pt x="71" y="2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5"/>
            <p:cNvSpPr/>
            <p:nvPr/>
          </p:nvSpPr>
          <p:spPr bwMode="auto">
            <a:xfrm>
              <a:off x="-3687763" y="3173413"/>
              <a:ext cx="915988" cy="989013"/>
            </a:xfrm>
            <a:custGeom>
              <a:avLst/>
              <a:gdLst>
                <a:gd name="T0" fmla="*/ 105 w 265"/>
                <a:gd name="T1" fmla="*/ 146 h 286"/>
                <a:gd name="T2" fmla="*/ 43 w 265"/>
                <a:gd name="T3" fmla="*/ 201 h 286"/>
                <a:gd name="T4" fmla="*/ 0 w 265"/>
                <a:gd name="T5" fmla="*/ 248 h 286"/>
                <a:gd name="T6" fmla="*/ 51 w 265"/>
                <a:gd name="T7" fmla="*/ 286 h 286"/>
                <a:gd name="T8" fmla="*/ 85 w 265"/>
                <a:gd name="T9" fmla="*/ 249 h 286"/>
                <a:gd name="T10" fmla="*/ 147 w 265"/>
                <a:gd name="T11" fmla="*/ 193 h 286"/>
                <a:gd name="T12" fmla="*/ 265 w 265"/>
                <a:gd name="T13" fmla="*/ 22 h 286"/>
                <a:gd name="T14" fmla="*/ 205 w 265"/>
                <a:gd name="T15" fmla="*/ 0 h 286"/>
                <a:gd name="T16" fmla="*/ 105 w 265"/>
                <a:gd name="T17" fmla="*/ 14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286">
                  <a:moveTo>
                    <a:pt x="105" y="146"/>
                  </a:moveTo>
                  <a:cubicBezTo>
                    <a:pt x="43" y="201"/>
                    <a:pt x="43" y="201"/>
                    <a:pt x="43" y="201"/>
                  </a:cubicBezTo>
                  <a:cubicBezTo>
                    <a:pt x="27" y="215"/>
                    <a:pt x="12" y="231"/>
                    <a:pt x="0" y="248"/>
                  </a:cubicBezTo>
                  <a:cubicBezTo>
                    <a:pt x="51" y="286"/>
                    <a:pt x="51" y="286"/>
                    <a:pt x="51" y="286"/>
                  </a:cubicBezTo>
                  <a:cubicBezTo>
                    <a:pt x="61" y="272"/>
                    <a:pt x="73" y="260"/>
                    <a:pt x="85" y="249"/>
                  </a:cubicBezTo>
                  <a:cubicBezTo>
                    <a:pt x="147" y="193"/>
                    <a:pt x="147" y="193"/>
                    <a:pt x="147" y="193"/>
                  </a:cubicBezTo>
                  <a:cubicBezTo>
                    <a:pt x="200" y="147"/>
                    <a:pt x="240" y="88"/>
                    <a:pt x="265" y="22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84" y="56"/>
                    <a:pt x="149" y="106"/>
                    <a:pt x="105" y="1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6"/>
            <p:cNvSpPr/>
            <p:nvPr/>
          </p:nvSpPr>
          <p:spPr bwMode="auto">
            <a:xfrm>
              <a:off x="-5773738" y="2416175"/>
              <a:ext cx="249238" cy="244475"/>
            </a:xfrm>
            <a:custGeom>
              <a:avLst/>
              <a:gdLst>
                <a:gd name="T0" fmla="*/ 0 w 72"/>
                <a:gd name="T1" fmla="*/ 69 h 71"/>
                <a:gd name="T2" fmla="*/ 64 w 72"/>
                <a:gd name="T3" fmla="*/ 71 h 71"/>
                <a:gd name="T4" fmla="*/ 72 w 72"/>
                <a:gd name="T5" fmla="*/ 13 h 71"/>
                <a:gd name="T6" fmla="*/ 9 w 72"/>
                <a:gd name="T7" fmla="*/ 0 h 71"/>
                <a:gd name="T8" fmla="*/ 0 w 72"/>
                <a:gd name="T9" fmla="*/ 6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1">
                  <a:moveTo>
                    <a:pt x="0" y="69"/>
                  </a:moveTo>
                  <a:cubicBezTo>
                    <a:pt x="64" y="71"/>
                    <a:pt x="64" y="71"/>
                    <a:pt x="64" y="71"/>
                  </a:cubicBezTo>
                  <a:cubicBezTo>
                    <a:pt x="65" y="52"/>
                    <a:pt x="68" y="32"/>
                    <a:pt x="72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22"/>
                    <a:pt x="1" y="45"/>
                    <a:pt x="0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7"/>
            <p:cNvSpPr/>
            <p:nvPr/>
          </p:nvSpPr>
          <p:spPr bwMode="auto">
            <a:xfrm>
              <a:off x="-5668963" y="1219200"/>
              <a:ext cx="1444625" cy="1038225"/>
            </a:xfrm>
            <a:custGeom>
              <a:avLst/>
              <a:gdLst>
                <a:gd name="T0" fmla="*/ 418 w 418"/>
                <a:gd name="T1" fmla="*/ 64 h 300"/>
                <a:gd name="T2" fmla="*/ 418 w 418"/>
                <a:gd name="T3" fmla="*/ 0 h 300"/>
                <a:gd name="T4" fmla="*/ 404 w 418"/>
                <a:gd name="T5" fmla="*/ 0 h 300"/>
                <a:gd name="T6" fmla="*/ 0 w 418"/>
                <a:gd name="T7" fmla="*/ 276 h 300"/>
                <a:gd name="T8" fmla="*/ 59 w 418"/>
                <a:gd name="T9" fmla="*/ 300 h 300"/>
                <a:gd name="T10" fmla="*/ 404 w 418"/>
                <a:gd name="T11" fmla="*/ 64 h 300"/>
                <a:gd name="T12" fmla="*/ 418 w 418"/>
                <a:gd name="T13" fmla="*/ 6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8" h="300">
                  <a:moveTo>
                    <a:pt x="418" y="64"/>
                  </a:moveTo>
                  <a:cubicBezTo>
                    <a:pt x="418" y="0"/>
                    <a:pt x="418" y="0"/>
                    <a:pt x="418" y="0"/>
                  </a:cubicBezTo>
                  <a:cubicBezTo>
                    <a:pt x="404" y="0"/>
                    <a:pt x="404" y="0"/>
                    <a:pt x="404" y="0"/>
                  </a:cubicBezTo>
                  <a:cubicBezTo>
                    <a:pt x="227" y="0"/>
                    <a:pt x="64" y="111"/>
                    <a:pt x="0" y="276"/>
                  </a:cubicBezTo>
                  <a:cubicBezTo>
                    <a:pt x="59" y="300"/>
                    <a:pt x="59" y="300"/>
                    <a:pt x="59" y="300"/>
                  </a:cubicBezTo>
                  <a:cubicBezTo>
                    <a:pt x="114" y="159"/>
                    <a:pt x="253" y="64"/>
                    <a:pt x="404" y="64"/>
                  </a:cubicBezTo>
                  <a:lnTo>
                    <a:pt x="418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8"/>
            <p:cNvSpPr/>
            <p:nvPr/>
          </p:nvSpPr>
          <p:spPr bwMode="auto">
            <a:xfrm>
              <a:off x="-4667250" y="1773238"/>
              <a:ext cx="885825" cy="1990725"/>
            </a:xfrm>
            <a:custGeom>
              <a:avLst/>
              <a:gdLst>
                <a:gd name="T0" fmla="*/ 256 w 256"/>
                <a:gd name="T1" fmla="*/ 189 h 576"/>
                <a:gd name="T2" fmla="*/ 160 w 256"/>
                <a:gd name="T3" fmla="*/ 68 h 576"/>
                <a:gd name="T4" fmla="*/ 160 w 256"/>
                <a:gd name="T5" fmla="*/ 0 h 576"/>
                <a:gd name="T6" fmla="*/ 96 w 256"/>
                <a:gd name="T7" fmla="*/ 0 h 576"/>
                <a:gd name="T8" fmla="*/ 96 w 256"/>
                <a:gd name="T9" fmla="*/ 68 h 576"/>
                <a:gd name="T10" fmla="*/ 0 w 256"/>
                <a:gd name="T11" fmla="*/ 189 h 576"/>
                <a:gd name="T12" fmla="*/ 85 w 256"/>
                <a:gd name="T13" fmla="*/ 308 h 576"/>
                <a:gd name="T14" fmla="*/ 150 w 256"/>
                <a:gd name="T15" fmla="*/ 329 h 576"/>
                <a:gd name="T16" fmla="*/ 192 w 256"/>
                <a:gd name="T17" fmla="*/ 387 h 576"/>
                <a:gd name="T18" fmla="*/ 131 w 256"/>
                <a:gd name="T19" fmla="*/ 448 h 576"/>
                <a:gd name="T20" fmla="*/ 125 w 256"/>
                <a:gd name="T21" fmla="*/ 448 h 576"/>
                <a:gd name="T22" fmla="*/ 64 w 256"/>
                <a:gd name="T23" fmla="*/ 387 h 576"/>
                <a:gd name="T24" fmla="*/ 64 w 256"/>
                <a:gd name="T25" fmla="*/ 352 h 576"/>
                <a:gd name="T26" fmla="*/ 0 w 256"/>
                <a:gd name="T27" fmla="*/ 352 h 576"/>
                <a:gd name="T28" fmla="*/ 0 w 256"/>
                <a:gd name="T29" fmla="*/ 387 h 576"/>
                <a:gd name="T30" fmla="*/ 96 w 256"/>
                <a:gd name="T31" fmla="*/ 508 h 576"/>
                <a:gd name="T32" fmla="*/ 96 w 256"/>
                <a:gd name="T33" fmla="*/ 576 h 576"/>
                <a:gd name="T34" fmla="*/ 160 w 256"/>
                <a:gd name="T35" fmla="*/ 576 h 576"/>
                <a:gd name="T36" fmla="*/ 160 w 256"/>
                <a:gd name="T37" fmla="*/ 508 h 576"/>
                <a:gd name="T38" fmla="*/ 256 w 256"/>
                <a:gd name="T39" fmla="*/ 387 h 576"/>
                <a:gd name="T40" fmla="*/ 171 w 256"/>
                <a:gd name="T41" fmla="*/ 268 h 576"/>
                <a:gd name="T42" fmla="*/ 106 w 256"/>
                <a:gd name="T43" fmla="*/ 247 h 576"/>
                <a:gd name="T44" fmla="*/ 64 w 256"/>
                <a:gd name="T45" fmla="*/ 189 h 576"/>
                <a:gd name="T46" fmla="*/ 125 w 256"/>
                <a:gd name="T47" fmla="*/ 128 h 576"/>
                <a:gd name="T48" fmla="*/ 131 w 256"/>
                <a:gd name="T49" fmla="*/ 128 h 576"/>
                <a:gd name="T50" fmla="*/ 192 w 256"/>
                <a:gd name="T51" fmla="*/ 189 h 576"/>
                <a:gd name="T52" fmla="*/ 192 w 256"/>
                <a:gd name="T53" fmla="*/ 192 h 576"/>
                <a:gd name="T54" fmla="*/ 256 w 256"/>
                <a:gd name="T55" fmla="*/ 189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6" h="576">
                  <a:moveTo>
                    <a:pt x="256" y="189"/>
                  </a:moveTo>
                  <a:cubicBezTo>
                    <a:pt x="256" y="130"/>
                    <a:pt x="215" y="81"/>
                    <a:pt x="160" y="68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41" y="81"/>
                    <a:pt x="0" y="130"/>
                    <a:pt x="0" y="189"/>
                  </a:cubicBezTo>
                  <a:cubicBezTo>
                    <a:pt x="0" y="243"/>
                    <a:pt x="34" y="290"/>
                    <a:pt x="85" y="308"/>
                  </a:cubicBezTo>
                  <a:cubicBezTo>
                    <a:pt x="150" y="329"/>
                    <a:pt x="150" y="329"/>
                    <a:pt x="150" y="329"/>
                  </a:cubicBezTo>
                  <a:cubicBezTo>
                    <a:pt x="175" y="338"/>
                    <a:pt x="192" y="361"/>
                    <a:pt x="192" y="387"/>
                  </a:cubicBezTo>
                  <a:cubicBezTo>
                    <a:pt x="192" y="421"/>
                    <a:pt x="165" y="448"/>
                    <a:pt x="131" y="448"/>
                  </a:cubicBezTo>
                  <a:cubicBezTo>
                    <a:pt x="125" y="448"/>
                    <a:pt x="125" y="448"/>
                    <a:pt x="125" y="448"/>
                  </a:cubicBezTo>
                  <a:cubicBezTo>
                    <a:pt x="91" y="448"/>
                    <a:pt x="64" y="421"/>
                    <a:pt x="64" y="387"/>
                  </a:cubicBezTo>
                  <a:cubicBezTo>
                    <a:pt x="64" y="352"/>
                    <a:pt x="64" y="352"/>
                    <a:pt x="64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446"/>
                    <a:pt x="41" y="495"/>
                    <a:pt x="96" y="508"/>
                  </a:cubicBezTo>
                  <a:cubicBezTo>
                    <a:pt x="96" y="576"/>
                    <a:pt x="96" y="576"/>
                    <a:pt x="96" y="576"/>
                  </a:cubicBezTo>
                  <a:cubicBezTo>
                    <a:pt x="160" y="576"/>
                    <a:pt x="160" y="576"/>
                    <a:pt x="160" y="576"/>
                  </a:cubicBezTo>
                  <a:cubicBezTo>
                    <a:pt x="160" y="508"/>
                    <a:pt x="160" y="508"/>
                    <a:pt x="160" y="508"/>
                  </a:cubicBezTo>
                  <a:cubicBezTo>
                    <a:pt x="215" y="495"/>
                    <a:pt x="256" y="446"/>
                    <a:pt x="256" y="387"/>
                  </a:cubicBezTo>
                  <a:cubicBezTo>
                    <a:pt x="256" y="333"/>
                    <a:pt x="222" y="286"/>
                    <a:pt x="171" y="268"/>
                  </a:cubicBezTo>
                  <a:cubicBezTo>
                    <a:pt x="106" y="247"/>
                    <a:pt x="106" y="247"/>
                    <a:pt x="106" y="247"/>
                  </a:cubicBezTo>
                  <a:cubicBezTo>
                    <a:pt x="81" y="239"/>
                    <a:pt x="64" y="215"/>
                    <a:pt x="64" y="189"/>
                  </a:cubicBezTo>
                  <a:cubicBezTo>
                    <a:pt x="64" y="155"/>
                    <a:pt x="91" y="128"/>
                    <a:pt x="125" y="128"/>
                  </a:cubicBezTo>
                  <a:cubicBezTo>
                    <a:pt x="131" y="128"/>
                    <a:pt x="131" y="128"/>
                    <a:pt x="131" y="128"/>
                  </a:cubicBezTo>
                  <a:cubicBezTo>
                    <a:pt x="165" y="128"/>
                    <a:pt x="192" y="155"/>
                    <a:pt x="192" y="189"/>
                  </a:cubicBezTo>
                  <a:cubicBezTo>
                    <a:pt x="192" y="192"/>
                    <a:pt x="192" y="192"/>
                    <a:pt x="192" y="192"/>
                  </a:cubicBezTo>
                  <a:lnTo>
                    <a:pt x="256" y="1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9"/>
            <p:cNvSpPr>
              <a:spLocks noEditPoints="1"/>
            </p:cNvSpPr>
            <p:nvPr/>
          </p:nvSpPr>
          <p:spPr bwMode="auto">
            <a:xfrm>
              <a:off x="-8650288" y="776288"/>
              <a:ext cx="1770063" cy="3098800"/>
            </a:xfrm>
            <a:custGeom>
              <a:avLst/>
              <a:gdLst>
                <a:gd name="T0" fmla="*/ 82 w 512"/>
                <a:gd name="T1" fmla="*/ 448 h 896"/>
                <a:gd name="T2" fmla="*/ 128 w 512"/>
                <a:gd name="T3" fmla="*/ 448 h 896"/>
                <a:gd name="T4" fmla="*/ 128 w 512"/>
                <a:gd name="T5" fmla="*/ 896 h 896"/>
                <a:gd name="T6" fmla="*/ 384 w 512"/>
                <a:gd name="T7" fmla="*/ 896 h 896"/>
                <a:gd name="T8" fmla="*/ 384 w 512"/>
                <a:gd name="T9" fmla="*/ 448 h 896"/>
                <a:gd name="T10" fmla="*/ 430 w 512"/>
                <a:gd name="T11" fmla="*/ 448 h 896"/>
                <a:gd name="T12" fmla="*/ 512 w 512"/>
                <a:gd name="T13" fmla="*/ 366 h 896"/>
                <a:gd name="T14" fmla="*/ 500 w 512"/>
                <a:gd name="T15" fmla="*/ 324 h 896"/>
                <a:gd name="T16" fmla="*/ 332 w 512"/>
                <a:gd name="T17" fmla="*/ 43 h 896"/>
                <a:gd name="T18" fmla="*/ 256 w 512"/>
                <a:gd name="T19" fmla="*/ 0 h 896"/>
                <a:gd name="T20" fmla="*/ 180 w 512"/>
                <a:gd name="T21" fmla="*/ 43 h 896"/>
                <a:gd name="T22" fmla="*/ 12 w 512"/>
                <a:gd name="T23" fmla="*/ 324 h 896"/>
                <a:gd name="T24" fmla="*/ 0 w 512"/>
                <a:gd name="T25" fmla="*/ 366 h 896"/>
                <a:gd name="T26" fmla="*/ 82 w 512"/>
                <a:gd name="T27" fmla="*/ 448 h 896"/>
                <a:gd name="T28" fmla="*/ 67 w 512"/>
                <a:gd name="T29" fmla="*/ 357 h 896"/>
                <a:gd name="T30" fmla="*/ 235 w 512"/>
                <a:gd name="T31" fmla="*/ 76 h 896"/>
                <a:gd name="T32" fmla="*/ 277 w 512"/>
                <a:gd name="T33" fmla="*/ 76 h 896"/>
                <a:gd name="T34" fmla="*/ 445 w 512"/>
                <a:gd name="T35" fmla="*/ 357 h 896"/>
                <a:gd name="T36" fmla="*/ 448 w 512"/>
                <a:gd name="T37" fmla="*/ 366 h 896"/>
                <a:gd name="T38" fmla="*/ 430 w 512"/>
                <a:gd name="T39" fmla="*/ 384 h 896"/>
                <a:gd name="T40" fmla="*/ 320 w 512"/>
                <a:gd name="T41" fmla="*/ 384 h 896"/>
                <a:gd name="T42" fmla="*/ 320 w 512"/>
                <a:gd name="T43" fmla="*/ 832 h 896"/>
                <a:gd name="T44" fmla="*/ 192 w 512"/>
                <a:gd name="T45" fmla="*/ 832 h 896"/>
                <a:gd name="T46" fmla="*/ 192 w 512"/>
                <a:gd name="T47" fmla="*/ 384 h 896"/>
                <a:gd name="T48" fmla="*/ 82 w 512"/>
                <a:gd name="T49" fmla="*/ 384 h 896"/>
                <a:gd name="T50" fmla="*/ 64 w 512"/>
                <a:gd name="T51" fmla="*/ 366 h 896"/>
                <a:gd name="T52" fmla="*/ 67 w 512"/>
                <a:gd name="T53" fmla="*/ 357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2" h="896">
                  <a:moveTo>
                    <a:pt x="82" y="448"/>
                  </a:moveTo>
                  <a:cubicBezTo>
                    <a:pt x="128" y="448"/>
                    <a:pt x="128" y="448"/>
                    <a:pt x="128" y="448"/>
                  </a:cubicBezTo>
                  <a:cubicBezTo>
                    <a:pt x="128" y="896"/>
                    <a:pt x="128" y="896"/>
                    <a:pt x="128" y="896"/>
                  </a:cubicBezTo>
                  <a:cubicBezTo>
                    <a:pt x="384" y="896"/>
                    <a:pt x="384" y="896"/>
                    <a:pt x="384" y="896"/>
                  </a:cubicBezTo>
                  <a:cubicBezTo>
                    <a:pt x="384" y="448"/>
                    <a:pt x="384" y="448"/>
                    <a:pt x="384" y="448"/>
                  </a:cubicBezTo>
                  <a:cubicBezTo>
                    <a:pt x="430" y="448"/>
                    <a:pt x="430" y="448"/>
                    <a:pt x="430" y="448"/>
                  </a:cubicBezTo>
                  <a:cubicBezTo>
                    <a:pt x="475" y="448"/>
                    <a:pt x="512" y="411"/>
                    <a:pt x="512" y="366"/>
                  </a:cubicBezTo>
                  <a:cubicBezTo>
                    <a:pt x="512" y="351"/>
                    <a:pt x="508" y="336"/>
                    <a:pt x="500" y="324"/>
                  </a:cubicBezTo>
                  <a:cubicBezTo>
                    <a:pt x="332" y="43"/>
                    <a:pt x="332" y="43"/>
                    <a:pt x="332" y="43"/>
                  </a:cubicBezTo>
                  <a:cubicBezTo>
                    <a:pt x="316" y="16"/>
                    <a:pt x="287" y="0"/>
                    <a:pt x="256" y="0"/>
                  </a:cubicBezTo>
                  <a:cubicBezTo>
                    <a:pt x="225" y="0"/>
                    <a:pt x="196" y="16"/>
                    <a:pt x="180" y="43"/>
                  </a:cubicBezTo>
                  <a:cubicBezTo>
                    <a:pt x="12" y="324"/>
                    <a:pt x="12" y="324"/>
                    <a:pt x="12" y="324"/>
                  </a:cubicBezTo>
                  <a:cubicBezTo>
                    <a:pt x="4" y="336"/>
                    <a:pt x="0" y="351"/>
                    <a:pt x="0" y="366"/>
                  </a:cubicBezTo>
                  <a:cubicBezTo>
                    <a:pt x="0" y="411"/>
                    <a:pt x="37" y="448"/>
                    <a:pt x="82" y="448"/>
                  </a:cubicBezTo>
                  <a:close/>
                  <a:moveTo>
                    <a:pt x="67" y="357"/>
                  </a:moveTo>
                  <a:cubicBezTo>
                    <a:pt x="235" y="76"/>
                    <a:pt x="235" y="76"/>
                    <a:pt x="235" y="76"/>
                  </a:cubicBezTo>
                  <a:cubicBezTo>
                    <a:pt x="244" y="61"/>
                    <a:pt x="268" y="61"/>
                    <a:pt x="277" y="76"/>
                  </a:cubicBezTo>
                  <a:cubicBezTo>
                    <a:pt x="445" y="357"/>
                    <a:pt x="445" y="357"/>
                    <a:pt x="445" y="357"/>
                  </a:cubicBezTo>
                  <a:cubicBezTo>
                    <a:pt x="447" y="359"/>
                    <a:pt x="448" y="363"/>
                    <a:pt x="448" y="366"/>
                  </a:cubicBezTo>
                  <a:cubicBezTo>
                    <a:pt x="448" y="376"/>
                    <a:pt x="440" y="384"/>
                    <a:pt x="430" y="384"/>
                  </a:cubicBezTo>
                  <a:cubicBezTo>
                    <a:pt x="320" y="384"/>
                    <a:pt x="320" y="384"/>
                    <a:pt x="320" y="384"/>
                  </a:cubicBezTo>
                  <a:cubicBezTo>
                    <a:pt x="320" y="832"/>
                    <a:pt x="320" y="832"/>
                    <a:pt x="320" y="832"/>
                  </a:cubicBezTo>
                  <a:cubicBezTo>
                    <a:pt x="192" y="832"/>
                    <a:pt x="192" y="832"/>
                    <a:pt x="192" y="832"/>
                  </a:cubicBezTo>
                  <a:cubicBezTo>
                    <a:pt x="192" y="384"/>
                    <a:pt x="192" y="384"/>
                    <a:pt x="192" y="384"/>
                  </a:cubicBezTo>
                  <a:cubicBezTo>
                    <a:pt x="82" y="384"/>
                    <a:pt x="82" y="384"/>
                    <a:pt x="82" y="384"/>
                  </a:cubicBezTo>
                  <a:cubicBezTo>
                    <a:pt x="72" y="384"/>
                    <a:pt x="64" y="376"/>
                    <a:pt x="64" y="366"/>
                  </a:cubicBezTo>
                  <a:cubicBezTo>
                    <a:pt x="64" y="363"/>
                    <a:pt x="65" y="359"/>
                    <a:pt x="67" y="3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2" name="矩形 51"/>
          <p:cNvSpPr/>
          <p:nvPr/>
        </p:nvSpPr>
        <p:spPr>
          <a:xfrm>
            <a:off x="2929236" y="5068859"/>
            <a:ext cx="29113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满足所有人需求陷阱</a:t>
            </a:r>
          </a:p>
        </p:txBody>
      </p:sp>
      <p:sp>
        <p:nvSpPr>
          <p:cNvPr id="53" name="等腰三角形 52"/>
          <p:cNvSpPr/>
          <p:nvPr/>
        </p:nvSpPr>
        <p:spPr>
          <a:xfrm rot="5400000">
            <a:off x="2716464" y="1980431"/>
            <a:ext cx="186592" cy="160854"/>
          </a:xfrm>
          <a:prstGeom prst="triangle">
            <a:avLst/>
          </a:pr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等腰三角形 89"/>
          <p:cNvSpPr/>
          <p:nvPr/>
        </p:nvSpPr>
        <p:spPr>
          <a:xfrm rot="16200000" flipH="1">
            <a:off x="9489336" y="3599185"/>
            <a:ext cx="186592" cy="160854"/>
          </a:xfrm>
          <a:prstGeom prst="triangle">
            <a:avLst/>
          </a:pr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5876536" y="4704606"/>
            <a:ext cx="4975012" cy="969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如果不做出取舍，在激烈的市场营销战争中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将不会取胜</a:t>
            </a:r>
          </a:p>
        </p:txBody>
      </p:sp>
      <p:sp>
        <p:nvSpPr>
          <p:cNvPr id="91" name="等腰三角形 90"/>
          <p:cNvSpPr/>
          <p:nvPr/>
        </p:nvSpPr>
        <p:spPr>
          <a:xfrm rot="5400000">
            <a:off x="2788774" y="5206739"/>
            <a:ext cx="186592" cy="160854"/>
          </a:xfrm>
          <a:prstGeom prst="triangle">
            <a:avLst/>
          </a:pr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/>
          <p:nvPr/>
        </p:nvSpPr>
        <p:spPr>
          <a:xfrm flipH="1">
            <a:off x="-7" y="0"/>
            <a:ext cx="12192003" cy="6858000"/>
          </a:xfrm>
          <a:prstGeom prst="rtTriangle">
            <a:avLst/>
          </a:pr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07999" y="1655180"/>
            <a:ext cx="11204575" cy="4761495"/>
          </a:xfrm>
          <a:prstGeom prst="rect">
            <a:avLst/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任意多边形: 形状 19"/>
          <p:cNvSpPr/>
          <p:nvPr/>
        </p:nvSpPr>
        <p:spPr>
          <a:xfrm>
            <a:off x="3387725" y="1184463"/>
            <a:ext cx="5416550" cy="110067"/>
          </a:xfrm>
          <a:custGeom>
            <a:avLst/>
            <a:gdLst>
              <a:gd name="connsiteX0" fmla="*/ 0 w 1938866"/>
              <a:gd name="connsiteY0" fmla="*/ 0 h 110067"/>
              <a:gd name="connsiteX1" fmla="*/ 990600 w 1938866"/>
              <a:gd name="connsiteY1" fmla="*/ 0 h 110067"/>
              <a:gd name="connsiteX2" fmla="*/ 956733 w 1938866"/>
              <a:gd name="connsiteY2" fmla="*/ 110067 h 110067"/>
              <a:gd name="connsiteX3" fmla="*/ 1151466 w 1938866"/>
              <a:gd name="connsiteY3" fmla="*/ 0 h 110067"/>
              <a:gd name="connsiteX4" fmla="*/ 1938866 w 1938866"/>
              <a:gd name="connsiteY4" fmla="*/ 0 h 11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8866" h="110067">
                <a:moveTo>
                  <a:pt x="0" y="0"/>
                </a:moveTo>
                <a:lnTo>
                  <a:pt x="990600" y="0"/>
                </a:lnTo>
                <a:lnTo>
                  <a:pt x="956733" y="110067"/>
                </a:lnTo>
                <a:lnTo>
                  <a:pt x="1151466" y="0"/>
                </a:lnTo>
                <a:lnTo>
                  <a:pt x="1938866" y="0"/>
                </a:lnTo>
              </a:path>
            </a:pathLst>
          </a:custGeom>
          <a:noFill/>
          <a:ln>
            <a:solidFill>
              <a:srgbClr val="CF0C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F0C1A"/>
              </a:solidFill>
            </a:endParaRPr>
          </a:p>
        </p:txBody>
      </p:sp>
      <p:sp>
        <p:nvSpPr>
          <p:cNvPr id="57" name="矩形: 圆角 56"/>
          <p:cNvSpPr/>
          <p:nvPr/>
        </p:nvSpPr>
        <p:spPr>
          <a:xfrm>
            <a:off x="1376469" y="1922623"/>
            <a:ext cx="9439062" cy="1633896"/>
          </a:xfrm>
          <a:prstGeom prst="roundRect">
            <a:avLst>
              <a:gd name="adj" fmla="val 8737"/>
            </a:avLst>
          </a:prstGeom>
          <a:noFill/>
          <a:ln w="28575">
            <a:solidFill>
              <a:srgbClr val="FEB62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: 圆角 29"/>
          <p:cNvSpPr/>
          <p:nvPr/>
        </p:nvSpPr>
        <p:spPr>
          <a:xfrm>
            <a:off x="1376469" y="5807651"/>
            <a:ext cx="9439062" cy="369332"/>
          </a:xfrm>
          <a:prstGeom prst="roundRect">
            <a:avLst/>
          </a:pr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433222" y="5812962"/>
            <a:ext cx="9011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注意：“我们比对手强”的说法不是重新定位，这叫对比性广告，其效果并不好</a:t>
            </a:r>
          </a:p>
        </p:txBody>
      </p:sp>
      <p:sp>
        <p:nvSpPr>
          <p:cNvPr id="62" name="矩形: 圆角 61"/>
          <p:cNvSpPr/>
          <p:nvPr/>
        </p:nvSpPr>
        <p:spPr>
          <a:xfrm>
            <a:off x="1376469" y="4238745"/>
            <a:ext cx="9439062" cy="1417632"/>
          </a:xfrm>
          <a:prstGeom prst="roundRect">
            <a:avLst>
              <a:gd name="adj" fmla="val 7527"/>
            </a:avLst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452270" y="4225195"/>
            <a:ext cx="9405229" cy="1431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例如泰诺重新定位阿司匹林的例子，泰诺在广告中说道：“阿司匹林会刺激胃粘膜，引起哮喘</a:t>
            </a:r>
            <a:r>
              <a:rPr lang="en-US" altLang="zh-CN" sz="2000" dirty="0"/>
              <a:t>...</a:t>
            </a:r>
            <a:r>
              <a:rPr lang="zh-CN" altLang="en-US" sz="2000" dirty="0"/>
              <a:t>幸好还有泰诺”，告诉别人说阿司匹林其实可能有很多副作用，而泰诺是没问题的，把自己挤上位。结果今天泰诺成了镇痛药品当中排名第一的品牌。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5195482" y="3720385"/>
            <a:ext cx="1801037" cy="474260"/>
            <a:chOff x="4405429" y="3526976"/>
            <a:chExt cx="1801037" cy="474260"/>
          </a:xfrm>
        </p:grpSpPr>
        <p:sp>
          <p:nvSpPr>
            <p:cNvPr id="58" name="iconfont-10626-5160472"/>
            <p:cNvSpPr>
              <a:spLocks noChangeAspect="1"/>
            </p:cNvSpPr>
            <p:nvPr/>
          </p:nvSpPr>
          <p:spPr bwMode="auto">
            <a:xfrm>
              <a:off x="4405429" y="3526976"/>
              <a:ext cx="609685" cy="474260"/>
            </a:xfrm>
            <a:custGeom>
              <a:avLst/>
              <a:gdLst>
                <a:gd name="T0" fmla="*/ 5560 w 9360"/>
                <a:gd name="T1" fmla="*/ 60 h 7280"/>
                <a:gd name="T2" fmla="*/ 5300 w 9360"/>
                <a:gd name="T3" fmla="*/ 60 h 7280"/>
                <a:gd name="T4" fmla="*/ 4560 w 9360"/>
                <a:gd name="T5" fmla="*/ 500 h 7280"/>
                <a:gd name="T6" fmla="*/ 3380 w 9360"/>
                <a:gd name="T7" fmla="*/ 6160 h 7280"/>
                <a:gd name="T8" fmla="*/ 8640 w 9360"/>
                <a:gd name="T9" fmla="*/ 5220 h 7280"/>
                <a:gd name="T10" fmla="*/ 6340 w 9360"/>
                <a:gd name="T11" fmla="*/ 440 h 7280"/>
                <a:gd name="T12" fmla="*/ 5560 w 9360"/>
                <a:gd name="T13" fmla="*/ 60 h 7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60" h="7280">
                  <a:moveTo>
                    <a:pt x="5560" y="60"/>
                  </a:moveTo>
                  <a:cubicBezTo>
                    <a:pt x="5480" y="0"/>
                    <a:pt x="5380" y="0"/>
                    <a:pt x="5300" y="60"/>
                  </a:cubicBezTo>
                  <a:cubicBezTo>
                    <a:pt x="5180" y="160"/>
                    <a:pt x="4980" y="300"/>
                    <a:pt x="4560" y="500"/>
                  </a:cubicBezTo>
                  <a:cubicBezTo>
                    <a:pt x="3780" y="860"/>
                    <a:pt x="0" y="4020"/>
                    <a:pt x="3380" y="6160"/>
                  </a:cubicBezTo>
                  <a:cubicBezTo>
                    <a:pt x="4280" y="6660"/>
                    <a:pt x="7920" y="7280"/>
                    <a:pt x="8640" y="5220"/>
                  </a:cubicBezTo>
                  <a:cubicBezTo>
                    <a:pt x="9360" y="3160"/>
                    <a:pt x="8360" y="1440"/>
                    <a:pt x="6340" y="440"/>
                  </a:cubicBezTo>
                  <a:cubicBezTo>
                    <a:pt x="6320" y="460"/>
                    <a:pt x="5920" y="340"/>
                    <a:pt x="5560" y="60"/>
                  </a:cubicBezTo>
                  <a:close/>
                </a:path>
              </a:pathLst>
            </a:custGeom>
            <a:solidFill>
              <a:srgbClr val="FEB626"/>
            </a:solidFill>
            <a:ln>
              <a:noFill/>
            </a:ln>
          </p:spPr>
        </p:sp>
        <p:sp>
          <p:nvSpPr>
            <p:cNvPr id="6" name="文本框 5"/>
            <p:cNvSpPr txBox="1"/>
            <p:nvPr/>
          </p:nvSpPr>
          <p:spPr>
            <a:xfrm>
              <a:off x="5015114" y="3586101"/>
              <a:ext cx="1191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/>
                <a:t>举个栗子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452270" y="1865632"/>
            <a:ext cx="9287461" cy="1698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如果既不是领导者，又找不到“空位”，你就不得不通过重新定位竞争对手来创造一个空位。换言之，要想使一个新理念或新产品进入人们的心智，你必须先把人们心智里原有的相关观念或产品排挤掉。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552613" y="281525"/>
            <a:ext cx="5086774" cy="830997"/>
            <a:chOff x="3153408" y="281525"/>
            <a:chExt cx="5086774" cy="830997"/>
          </a:xfrm>
        </p:grpSpPr>
        <p:sp>
          <p:nvSpPr>
            <p:cNvPr id="4" name="矩形 3"/>
            <p:cNvSpPr/>
            <p:nvPr/>
          </p:nvSpPr>
          <p:spPr>
            <a:xfrm>
              <a:off x="3951829" y="345282"/>
              <a:ext cx="428835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CF0C1A"/>
                  </a:solidFill>
                  <a:latin typeface="+mj-ea"/>
                  <a:ea typeface="+mj-ea"/>
                  <a:cs typeface="阿里巴巴普惠体 B" panose="00020600040101010101" pitchFamily="18" charset="-122"/>
                </a:rPr>
                <a:t>重新定位竞争对手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153408" y="281525"/>
              <a:ext cx="93166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dirty="0">
                  <a:solidFill>
                    <a:srgbClr val="FEB626"/>
                  </a:solidFill>
                  <a:latin typeface="+mj-ea"/>
                  <a:ea typeface="+mj-ea"/>
                  <a:cs typeface="阿里巴巴普惠体 B" panose="00020600040101010101" pitchFamily="18" charset="-122"/>
                </a:rPr>
                <a:t>05</a:t>
              </a:r>
              <a:endParaRPr lang="zh-CN" altLang="en-US" sz="4800" dirty="0"/>
            </a:p>
          </p:txBody>
        </p:sp>
      </p:grp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911" y="111843"/>
            <a:ext cx="12230911" cy="7159608"/>
          </a:xfrm>
          <a:prstGeom prst="rect">
            <a:avLst/>
          </a:prstGeom>
        </p:spPr>
      </p:pic>
      <p:sp>
        <p:nvSpPr>
          <p:cNvPr id="25" name="矩形: 圆角 24"/>
          <p:cNvSpPr/>
          <p:nvPr/>
        </p:nvSpPr>
        <p:spPr>
          <a:xfrm>
            <a:off x="1376469" y="1995891"/>
            <a:ext cx="9439062" cy="1943600"/>
          </a:xfrm>
          <a:prstGeom prst="roundRect">
            <a:avLst>
              <a:gd name="adj" fmla="val 7527"/>
            </a:avLst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678728" y="2194885"/>
            <a:ext cx="6834544" cy="1482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rgbClr val="FEB626"/>
                </a:solidFill>
                <a:latin typeface="+mj-ea"/>
                <a:ea typeface="+mj-ea"/>
              </a:rPr>
              <a:t>一针见血的商业实战手册，解密营销混战的误区、陷阱与机遇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170728" y="1874888"/>
            <a:ext cx="6078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solidFill>
                  <a:srgbClr val="CF0C1A"/>
                </a:solidFill>
                <a:latin typeface="+mj-lt"/>
                <a:ea typeface="+mj-ea"/>
              </a:rPr>
              <a:t>“</a:t>
            </a:r>
            <a:endParaRPr lang="zh-CN" altLang="en-US" sz="6600" dirty="0">
              <a:solidFill>
                <a:srgbClr val="CF0C1A"/>
              </a:solidFill>
              <a:latin typeface="+mj-lt"/>
              <a:ea typeface="+mj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918241" y="3242510"/>
            <a:ext cx="6078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solidFill>
                  <a:srgbClr val="CF0C1A"/>
                </a:solidFill>
                <a:latin typeface="+mj-lt"/>
                <a:ea typeface="+mj-ea"/>
              </a:rPr>
              <a:t>”</a:t>
            </a:r>
            <a:endParaRPr lang="zh-CN" altLang="en-US" sz="6600" dirty="0">
              <a:solidFill>
                <a:srgbClr val="CF0C1A"/>
              </a:solidFill>
              <a:latin typeface="+mj-lt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34378" y="4350506"/>
            <a:ext cx="4123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更多精彩内容，尽在</a:t>
            </a:r>
            <a:r>
              <a:rPr lang="en-US" altLang="zh-CN" sz="2400" dirty="0">
                <a:latin typeface="+mn-ea"/>
              </a:rPr>
              <a:t>《</a:t>
            </a:r>
            <a:r>
              <a:rPr lang="zh-CN" altLang="en-US" sz="2400" dirty="0">
                <a:latin typeface="+mn-ea"/>
              </a:rPr>
              <a:t>定位</a:t>
            </a:r>
            <a:r>
              <a:rPr lang="en-US" altLang="zh-CN" sz="2400" dirty="0">
                <a:latin typeface="+mn-ea"/>
              </a:rPr>
              <a:t>》</a:t>
            </a:r>
            <a:endParaRPr lang="zh-CN" altLang="en-US" sz="2400" dirty="0">
              <a:latin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868257" y="5289937"/>
            <a:ext cx="6563236" cy="369332"/>
            <a:chOff x="5228070" y="4986747"/>
            <a:chExt cx="6563236" cy="369332"/>
          </a:xfrm>
        </p:grpSpPr>
        <p:sp>
          <p:nvSpPr>
            <p:cNvPr id="36" name="文本框 35"/>
            <p:cNvSpPr txBox="1"/>
            <p:nvPr/>
          </p:nvSpPr>
          <p:spPr>
            <a:xfrm>
              <a:off x="5228070" y="4986747"/>
              <a:ext cx="24224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+mn-ea"/>
                </a:rPr>
                <a:t>PPT</a:t>
              </a:r>
              <a:r>
                <a:rPr lang="zh-CN" altLang="en-US" dirty="0">
                  <a:latin typeface="+mn-ea"/>
                </a:rPr>
                <a:t>制作：</a:t>
              </a:r>
              <a:r>
                <a:rPr lang="en-US" altLang="zh-CN" dirty="0">
                  <a:latin typeface="+mn-ea"/>
                </a:rPr>
                <a:t>@</a:t>
              </a:r>
              <a:r>
                <a:rPr lang="zh-CN" altLang="en-US" dirty="0">
                  <a:latin typeface="+mn-ea"/>
                </a:rPr>
                <a:t>阿演</a:t>
              </a:r>
              <a:r>
                <a:rPr lang="en-US" altLang="zh-CN" dirty="0">
                  <a:latin typeface="+mn-ea"/>
                </a:rPr>
                <a:t>Aria</a:t>
              </a:r>
              <a:endParaRPr lang="zh-CN" altLang="en-US" dirty="0">
                <a:latin typeface="+mn-ea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9189312" y="4986747"/>
              <a:ext cx="2601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+mn-ea"/>
                </a:rPr>
                <a:t>指导：</a:t>
              </a:r>
              <a:r>
                <a:rPr lang="en-US" altLang="zh-CN" dirty="0">
                  <a:latin typeface="+mn-ea"/>
                </a:rPr>
                <a:t>@</a:t>
              </a:r>
              <a:r>
                <a:rPr lang="zh-CN" altLang="en-US" dirty="0">
                  <a:latin typeface="+mn-ea"/>
                </a:rPr>
                <a:t>唐青梅  </a:t>
              </a:r>
              <a:r>
                <a:rPr lang="en-US" altLang="zh-CN" dirty="0">
                  <a:latin typeface="+mn-ea"/>
                </a:rPr>
                <a:t>@</a:t>
              </a:r>
              <a:r>
                <a:rPr lang="zh-CN" altLang="en-US" dirty="0">
                  <a:latin typeface="+mn-ea"/>
                </a:rPr>
                <a:t>澄音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739707" y="5039410"/>
            <a:ext cx="712587" cy="529201"/>
            <a:chOff x="3873500" y="1778468"/>
            <a:chExt cx="4445000" cy="3301064"/>
          </a:xfrm>
          <a:solidFill>
            <a:schemeClr val="tx1"/>
          </a:solidFill>
        </p:grpSpPr>
        <p:grpSp>
          <p:nvGrpSpPr>
            <p:cNvPr id="40" name="组合 39"/>
            <p:cNvGrpSpPr/>
            <p:nvPr/>
          </p:nvGrpSpPr>
          <p:grpSpPr>
            <a:xfrm>
              <a:off x="3873500" y="1778468"/>
              <a:ext cx="4445000" cy="3301064"/>
              <a:chOff x="3229664" y="5039688"/>
              <a:chExt cx="883282" cy="655966"/>
            </a:xfrm>
            <a:grpFill/>
          </p:grpSpPr>
          <p:sp>
            <p:nvSpPr>
              <p:cNvPr id="48" name="Freeform 193"/>
              <p:cNvSpPr>
                <a:spLocks noEditPoints="1"/>
              </p:cNvSpPr>
              <p:nvPr/>
            </p:nvSpPr>
            <p:spPr bwMode="auto">
              <a:xfrm>
                <a:off x="3229664" y="5039688"/>
                <a:ext cx="361540" cy="647307"/>
              </a:xfrm>
              <a:custGeom>
                <a:avLst/>
                <a:gdLst>
                  <a:gd name="T0" fmla="*/ 80 w 80"/>
                  <a:gd name="T1" fmla="*/ 133 h 144"/>
                  <a:gd name="T2" fmla="*/ 62 w 80"/>
                  <a:gd name="T3" fmla="*/ 136 h 144"/>
                  <a:gd name="T4" fmla="*/ 64 w 80"/>
                  <a:gd name="T5" fmla="*/ 129 h 144"/>
                  <a:gd name="T6" fmla="*/ 48 w 80"/>
                  <a:gd name="T7" fmla="*/ 131 h 144"/>
                  <a:gd name="T8" fmla="*/ 51 w 80"/>
                  <a:gd name="T9" fmla="*/ 124 h 144"/>
                  <a:gd name="T10" fmla="*/ 29 w 80"/>
                  <a:gd name="T11" fmla="*/ 126 h 144"/>
                  <a:gd name="T12" fmla="*/ 35 w 80"/>
                  <a:gd name="T13" fmla="*/ 124 h 144"/>
                  <a:gd name="T14" fmla="*/ 39 w 80"/>
                  <a:gd name="T15" fmla="*/ 117 h 144"/>
                  <a:gd name="T16" fmla="*/ 39 w 80"/>
                  <a:gd name="T17" fmla="*/ 118 h 144"/>
                  <a:gd name="T18" fmla="*/ 16 w 80"/>
                  <a:gd name="T19" fmla="*/ 114 h 144"/>
                  <a:gd name="T20" fmla="*/ 22 w 80"/>
                  <a:gd name="T21" fmla="*/ 28 h 144"/>
                  <a:gd name="T22" fmla="*/ 24 w 80"/>
                  <a:gd name="T23" fmla="*/ 23 h 144"/>
                  <a:gd name="T24" fmla="*/ 22 w 80"/>
                  <a:gd name="T25" fmla="*/ 28 h 144"/>
                  <a:gd name="T26" fmla="*/ 80 w 80"/>
                  <a:gd name="T27" fmla="*/ 132 h 144"/>
                  <a:gd name="T28" fmla="*/ 67 w 80"/>
                  <a:gd name="T29" fmla="*/ 120 h 144"/>
                  <a:gd name="T30" fmla="*/ 65 w 80"/>
                  <a:gd name="T31" fmla="*/ 128 h 144"/>
                  <a:gd name="T32" fmla="*/ 55 w 80"/>
                  <a:gd name="T33" fmla="*/ 109 h 144"/>
                  <a:gd name="T34" fmla="*/ 45 w 80"/>
                  <a:gd name="T35" fmla="*/ 110 h 144"/>
                  <a:gd name="T36" fmla="*/ 48 w 80"/>
                  <a:gd name="T37" fmla="*/ 105 h 144"/>
                  <a:gd name="T38" fmla="*/ 45 w 80"/>
                  <a:gd name="T39" fmla="*/ 110 h 144"/>
                  <a:gd name="T40" fmla="*/ 35 w 80"/>
                  <a:gd name="T41" fmla="*/ 102 h 144"/>
                  <a:gd name="T42" fmla="*/ 40 w 80"/>
                  <a:gd name="T43" fmla="*/ 116 h 144"/>
                  <a:gd name="T44" fmla="*/ 40 w 80"/>
                  <a:gd name="T45" fmla="*/ 99 h 144"/>
                  <a:gd name="T46" fmla="*/ 35 w 80"/>
                  <a:gd name="T47" fmla="*/ 102 h 144"/>
                  <a:gd name="T48" fmla="*/ 32 w 80"/>
                  <a:gd name="T49" fmla="*/ 87 h 144"/>
                  <a:gd name="T50" fmla="*/ 27 w 80"/>
                  <a:gd name="T51" fmla="*/ 105 h 144"/>
                  <a:gd name="T52" fmla="*/ 10 w 80"/>
                  <a:gd name="T53" fmla="*/ 104 h 144"/>
                  <a:gd name="T54" fmla="*/ 21 w 80"/>
                  <a:gd name="T55" fmla="*/ 96 h 144"/>
                  <a:gd name="T56" fmla="*/ 29 w 80"/>
                  <a:gd name="T57" fmla="*/ 78 h 144"/>
                  <a:gd name="T58" fmla="*/ 8 w 80"/>
                  <a:gd name="T59" fmla="*/ 85 h 144"/>
                  <a:gd name="T60" fmla="*/ 7 w 80"/>
                  <a:gd name="T61" fmla="*/ 93 h 144"/>
                  <a:gd name="T62" fmla="*/ 16 w 80"/>
                  <a:gd name="T63" fmla="*/ 83 h 144"/>
                  <a:gd name="T64" fmla="*/ 22 w 80"/>
                  <a:gd name="T65" fmla="*/ 69 h 144"/>
                  <a:gd name="T66" fmla="*/ 0 w 80"/>
                  <a:gd name="T67" fmla="*/ 66 h 144"/>
                  <a:gd name="T68" fmla="*/ 14 w 80"/>
                  <a:gd name="T69" fmla="*/ 70 h 144"/>
                  <a:gd name="T70" fmla="*/ 14 w 80"/>
                  <a:gd name="T71" fmla="*/ 65 h 144"/>
                  <a:gd name="T72" fmla="*/ 14 w 80"/>
                  <a:gd name="T73" fmla="*/ 70 h 144"/>
                  <a:gd name="T74" fmla="*/ 24 w 80"/>
                  <a:gd name="T75" fmla="*/ 52 h 144"/>
                  <a:gd name="T76" fmla="*/ 32 w 80"/>
                  <a:gd name="T77" fmla="*/ 42 h 144"/>
                  <a:gd name="T78" fmla="*/ 6 w 80"/>
                  <a:gd name="T79" fmla="*/ 34 h 144"/>
                  <a:gd name="T80" fmla="*/ 8 w 80"/>
                  <a:gd name="T81" fmla="*/ 49 h 144"/>
                  <a:gd name="T82" fmla="*/ 18 w 80"/>
                  <a:gd name="T83" fmla="*/ 41 h 144"/>
                  <a:gd name="T84" fmla="*/ 36 w 80"/>
                  <a:gd name="T85" fmla="*/ 30 h 144"/>
                  <a:gd name="T86" fmla="*/ 11 w 80"/>
                  <a:gd name="T87" fmla="*/ 20 h 144"/>
                  <a:gd name="T88" fmla="*/ 18 w 80"/>
                  <a:gd name="T89" fmla="*/ 41 h 144"/>
                  <a:gd name="T90" fmla="*/ 26 w 80"/>
                  <a:gd name="T91" fmla="*/ 19 h 144"/>
                  <a:gd name="T92" fmla="*/ 35 w 80"/>
                  <a:gd name="T9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" h="144">
                    <a:moveTo>
                      <a:pt x="62" y="136"/>
                    </a:moveTo>
                    <a:cubicBezTo>
                      <a:pt x="67" y="133"/>
                      <a:pt x="74" y="130"/>
                      <a:pt x="80" y="133"/>
                    </a:cubicBezTo>
                    <a:cubicBezTo>
                      <a:pt x="76" y="142"/>
                      <a:pt x="65" y="144"/>
                      <a:pt x="56" y="141"/>
                    </a:cubicBezTo>
                    <a:cubicBezTo>
                      <a:pt x="58" y="139"/>
                      <a:pt x="60" y="138"/>
                      <a:pt x="62" y="136"/>
                    </a:cubicBezTo>
                    <a:close/>
                    <a:moveTo>
                      <a:pt x="48" y="131"/>
                    </a:moveTo>
                    <a:cubicBezTo>
                      <a:pt x="52" y="128"/>
                      <a:pt x="59" y="125"/>
                      <a:pt x="64" y="129"/>
                    </a:cubicBezTo>
                    <a:cubicBezTo>
                      <a:pt x="60" y="137"/>
                      <a:pt x="50" y="139"/>
                      <a:pt x="42" y="135"/>
                    </a:cubicBezTo>
                    <a:cubicBezTo>
                      <a:pt x="44" y="133"/>
                      <a:pt x="46" y="132"/>
                      <a:pt x="48" y="131"/>
                    </a:cubicBezTo>
                    <a:close/>
                    <a:moveTo>
                      <a:pt x="35" y="124"/>
                    </a:moveTo>
                    <a:cubicBezTo>
                      <a:pt x="40" y="122"/>
                      <a:pt x="47" y="119"/>
                      <a:pt x="51" y="124"/>
                    </a:cubicBezTo>
                    <a:cubicBezTo>
                      <a:pt x="47" y="129"/>
                      <a:pt x="40" y="131"/>
                      <a:pt x="34" y="129"/>
                    </a:cubicBezTo>
                    <a:cubicBezTo>
                      <a:pt x="32" y="129"/>
                      <a:pt x="30" y="128"/>
                      <a:pt x="29" y="126"/>
                    </a:cubicBezTo>
                    <a:cubicBezTo>
                      <a:pt x="31" y="125"/>
                      <a:pt x="33" y="125"/>
                      <a:pt x="35" y="124"/>
                    </a:cubicBezTo>
                    <a:cubicBezTo>
                      <a:pt x="35" y="124"/>
                      <a:pt x="35" y="124"/>
                      <a:pt x="35" y="124"/>
                    </a:cubicBezTo>
                    <a:close/>
                    <a:moveTo>
                      <a:pt x="23" y="113"/>
                    </a:moveTo>
                    <a:cubicBezTo>
                      <a:pt x="29" y="112"/>
                      <a:pt x="35" y="112"/>
                      <a:pt x="39" y="117"/>
                    </a:cubicBezTo>
                    <a:cubicBezTo>
                      <a:pt x="39" y="117"/>
                      <a:pt x="40" y="117"/>
                      <a:pt x="40" y="117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3" y="123"/>
                      <a:pt x="27" y="122"/>
                      <a:pt x="20" y="118"/>
                    </a:cubicBezTo>
                    <a:cubicBezTo>
                      <a:pt x="19" y="117"/>
                      <a:pt x="17" y="116"/>
                      <a:pt x="16" y="114"/>
                    </a:cubicBezTo>
                    <a:cubicBezTo>
                      <a:pt x="18" y="113"/>
                      <a:pt x="20" y="113"/>
                      <a:pt x="23" y="113"/>
                    </a:cubicBezTo>
                    <a:close/>
                    <a:moveTo>
                      <a:pt x="22" y="28"/>
                    </a:moveTo>
                    <a:cubicBezTo>
                      <a:pt x="31" y="30"/>
                      <a:pt x="38" y="25"/>
                      <a:pt x="42" y="17"/>
                    </a:cubicBezTo>
                    <a:cubicBezTo>
                      <a:pt x="36" y="17"/>
                      <a:pt x="28" y="18"/>
                      <a:pt x="24" y="23"/>
                    </a:cubicBezTo>
                    <a:cubicBezTo>
                      <a:pt x="25" y="17"/>
                      <a:pt x="21" y="10"/>
                      <a:pt x="17" y="5"/>
                    </a:cubicBezTo>
                    <a:cubicBezTo>
                      <a:pt x="13" y="13"/>
                      <a:pt x="14" y="23"/>
                      <a:pt x="22" y="28"/>
                    </a:cubicBezTo>
                    <a:close/>
                    <a:moveTo>
                      <a:pt x="67" y="120"/>
                    </a:moveTo>
                    <a:cubicBezTo>
                      <a:pt x="69" y="126"/>
                      <a:pt x="73" y="132"/>
                      <a:pt x="80" y="132"/>
                    </a:cubicBezTo>
                    <a:cubicBezTo>
                      <a:pt x="80" y="124"/>
                      <a:pt x="73" y="116"/>
                      <a:pt x="66" y="114"/>
                    </a:cubicBezTo>
                    <a:cubicBezTo>
                      <a:pt x="66" y="116"/>
                      <a:pt x="66" y="118"/>
                      <a:pt x="67" y="120"/>
                    </a:cubicBezTo>
                    <a:close/>
                    <a:moveTo>
                      <a:pt x="55" y="116"/>
                    </a:moveTo>
                    <a:cubicBezTo>
                      <a:pt x="55" y="121"/>
                      <a:pt x="58" y="128"/>
                      <a:pt x="65" y="128"/>
                    </a:cubicBezTo>
                    <a:cubicBezTo>
                      <a:pt x="65" y="122"/>
                      <a:pt x="63" y="115"/>
                      <a:pt x="58" y="111"/>
                    </a:cubicBezTo>
                    <a:cubicBezTo>
                      <a:pt x="57" y="110"/>
                      <a:pt x="56" y="110"/>
                      <a:pt x="55" y="109"/>
                    </a:cubicBezTo>
                    <a:cubicBezTo>
                      <a:pt x="55" y="111"/>
                      <a:pt x="54" y="113"/>
                      <a:pt x="55" y="116"/>
                    </a:cubicBezTo>
                    <a:close/>
                    <a:moveTo>
                      <a:pt x="45" y="110"/>
                    </a:moveTo>
                    <a:cubicBezTo>
                      <a:pt x="44" y="115"/>
                      <a:pt x="45" y="122"/>
                      <a:pt x="52" y="123"/>
                    </a:cubicBezTo>
                    <a:cubicBezTo>
                      <a:pt x="53" y="117"/>
                      <a:pt x="52" y="109"/>
                      <a:pt x="48" y="105"/>
                    </a:cubicBezTo>
                    <a:cubicBezTo>
                      <a:pt x="47" y="104"/>
                      <a:pt x="46" y="104"/>
                      <a:pt x="46" y="103"/>
                    </a:cubicBezTo>
                    <a:cubicBezTo>
                      <a:pt x="45" y="106"/>
                      <a:pt x="45" y="107"/>
                      <a:pt x="45" y="110"/>
                    </a:cubicBezTo>
                    <a:cubicBezTo>
                      <a:pt x="45" y="110"/>
                      <a:pt x="45" y="110"/>
                      <a:pt x="45" y="110"/>
                    </a:cubicBezTo>
                    <a:close/>
                    <a:moveTo>
                      <a:pt x="35" y="102"/>
                    </a:moveTo>
                    <a:cubicBezTo>
                      <a:pt x="33" y="108"/>
                      <a:pt x="34" y="114"/>
                      <a:pt x="40" y="116"/>
                    </a:cubicBezTo>
                    <a:cubicBezTo>
                      <a:pt x="40" y="116"/>
                      <a:pt x="40" y="116"/>
                      <a:pt x="40" y="116"/>
                    </a:cubicBezTo>
                    <a:cubicBezTo>
                      <a:pt x="40" y="116"/>
                      <a:pt x="41" y="115"/>
                      <a:pt x="41" y="115"/>
                    </a:cubicBezTo>
                    <a:cubicBezTo>
                      <a:pt x="42" y="110"/>
                      <a:pt x="42" y="104"/>
                      <a:pt x="40" y="99"/>
                    </a:cubicBezTo>
                    <a:cubicBezTo>
                      <a:pt x="39" y="98"/>
                      <a:pt x="38" y="97"/>
                      <a:pt x="37" y="96"/>
                    </a:cubicBezTo>
                    <a:cubicBezTo>
                      <a:pt x="36" y="98"/>
                      <a:pt x="35" y="100"/>
                      <a:pt x="35" y="102"/>
                    </a:cubicBezTo>
                    <a:close/>
                    <a:moveTo>
                      <a:pt x="29" y="107"/>
                    </a:moveTo>
                    <a:cubicBezTo>
                      <a:pt x="32" y="102"/>
                      <a:pt x="35" y="93"/>
                      <a:pt x="32" y="87"/>
                    </a:cubicBezTo>
                    <a:cubicBezTo>
                      <a:pt x="30" y="89"/>
                      <a:pt x="29" y="90"/>
                      <a:pt x="28" y="92"/>
                    </a:cubicBezTo>
                    <a:cubicBezTo>
                      <a:pt x="25" y="96"/>
                      <a:pt x="24" y="101"/>
                      <a:pt x="27" y="105"/>
                    </a:cubicBezTo>
                    <a:cubicBezTo>
                      <a:pt x="22" y="101"/>
                      <a:pt x="12" y="99"/>
                      <a:pt x="6" y="99"/>
                    </a:cubicBezTo>
                    <a:cubicBezTo>
                      <a:pt x="7" y="101"/>
                      <a:pt x="8" y="103"/>
                      <a:pt x="10" y="104"/>
                    </a:cubicBezTo>
                    <a:cubicBezTo>
                      <a:pt x="15" y="110"/>
                      <a:pt x="22" y="111"/>
                      <a:pt x="29" y="107"/>
                    </a:cubicBezTo>
                    <a:close/>
                    <a:moveTo>
                      <a:pt x="21" y="96"/>
                    </a:moveTo>
                    <a:cubicBezTo>
                      <a:pt x="24" y="93"/>
                      <a:pt x="26" y="90"/>
                      <a:pt x="28" y="85"/>
                    </a:cubicBezTo>
                    <a:cubicBezTo>
                      <a:pt x="29" y="83"/>
                      <a:pt x="29" y="80"/>
                      <a:pt x="29" y="78"/>
                    </a:cubicBezTo>
                    <a:cubicBezTo>
                      <a:pt x="24" y="80"/>
                      <a:pt x="17" y="86"/>
                      <a:pt x="19" y="92"/>
                    </a:cubicBezTo>
                    <a:cubicBezTo>
                      <a:pt x="16" y="89"/>
                      <a:pt x="12" y="87"/>
                      <a:pt x="8" y="85"/>
                    </a:cubicBezTo>
                    <a:cubicBezTo>
                      <a:pt x="6" y="84"/>
                      <a:pt x="4" y="83"/>
                      <a:pt x="1" y="83"/>
                    </a:cubicBezTo>
                    <a:cubicBezTo>
                      <a:pt x="2" y="87"/>
                      <a:pt x="4" y="90"/>
                      <a:pt x="7" y="93"/>
                    </a:cubicBezTo>
                    <a:cubicBezTo>
                      <a:pt x="11" y="96"/>
                      <a:pt x="15" y="97"/>
                      <a:pt x="21" y="96"/>
                    </a:cubicBezTo>
                    <a:close/>
                    <a:moveTo>
                      <a:pt x="16" y="83"/>
                    </a:moveTo>
                    <a:cubicBezTo>
                      <a:pt x="22" y="80"/>
                      <a:pt x="28" y="74"/>
                      <a:pt x="28" y="66"/>
                    </a:cubicBezTo>
                    <a:cubicBezTo>
                      <a:pt x="26" y="67"/>
                      <a:pt x="24" y="68"/>
                      <a:pt x="22" y="69"/>
                    </a:cubicBezTo>
                    <a:cubicBezTo>
                      <a:pt x="19" y="71"/>
                      <a:pt x="15" y="75"/>
                      <a:pt x="15" y="79"/>
                    </a:cubicBezTo>
                    <a:cubicBezTo>
                      <a:pt x="13" y="74"/>
                      <a:pt x="5" y="69"/>
                      <a:pt x="0" y="66"/>
                    </a:cubicBezTo>
                    <a:cubicBezTo>
                      <a:pt x="0" y="75"/>
                      <a:pt x="6" y="84"/>
                      <a:pt x="16" y="83"/>
                    </a:cubicBezTo>
                    <a:close/>
                    <a:moveTo>
                      <a:pt x="14" y="70"/>
                    </a:moveTo>
                    <a:cubicBezTo>
                      <a:pt x="22" y="68"/>
                      <a:pt x="28" y="61"/>
                      <a:pt x="29" y="53"/>
                    </a:cubicBezTo>
                    <a:cubicBezTo>
                      <a:pt x="23" y="55"/>
                      <a:pt x="16" y="58"/>
                      <a:pt x="14" y="65"/>
                    </a:cubicBezTo>
                    <a:cubicBezTo>
                      <a:pt x="13" y="59"/>
                      <a:pt x="7" y="52"/>
                      <a:pt x="2" y="48"/>
                    </a:cubicBezTo>
                    <a:cubicBezTo>
                      <a:pt x="0" y="57"/>
                      <a:pt x="4" y="68"/>
                      <a:pt x="14" y="70"/>
                    </a:cubicBezTo>
                    <a:close/>
                    <a:moveTo>
                      <a:pt x="15" y="54"/>
                    </a:moveTo>
                    <a:cubicBezTo>
                      <a:pt x="18" y="54"/>
                      <a:pt x="21" y="53"/>
                      <a:pt x="24" y="52"/>
                    </a:cubicBezTo>
                    <a:cubicBezTo>
                      <a:pt x="27" y="50"/>
                      <a:pt x="28" y="49"/>
                      <a:pt x="30" y="46"/>
                    </a:cubicBezTo>
                    <a:cubicBezTo>
                      <a:pt x="31" y="45"/>
                      <a:pt x="32" y="44"/>
                      <a:pt x="32" y="42"/>
                    </a:cubicBezTo>
                    <a:cubicBezTo>
                      <a:pt x="27" y="42"/>
                      <a:pt x="19" y="44"/>
                      <a:pt x="16" y="49"/>
                    </a:cubicBezTo>
                    <a:cubicBezTo>
                      <a:pt x="16" y="44"/>
                      <a:pt x="10" y="38"/>
                      <a:pt x="6" y="34"/>
                    </a:cubicBezTo>
                    <a:cubicBezTo>
                      <a:pt x="5" y="36"/>
                      <a:pt x="5" y="38"/>
                      <a:pt x="5" y="40"/>
                    </a:cubicBezTo>
                    <a:cubicBezTo>
                      <a:pt x="5" y="43"/>
                      <a:pt x="6" y="46"/>
                      <a:pt x="8" y="49"/>
                    </a:cubicBezTo>
                    <a:cubicBezTo>
                      <a:pt x="10" y="51"/>
                      <a:pt x="12" y="53"/>
                      <a:pt x="15" y="54"/>
                    </a:cubicBezTo>
                    <a:close/>
                    <a:moveTo>
                      <a:pt x="18" y="41"/>
                    </a:moveTo>
                    <a:cubicBezTo>
                      <a:pt x="24" y="42"/>
                      <a:pt x="30" y="39"/>
                      <a:pt x="34" y="34"/>
                    </a:cubicBezTo>
                    <a:cubicBezTo>
                      <a:pt x="35" y="33"/>
                      <a:pt x="36" y="32"/>
                      <a:pt x="36" y="30"/>
                    </a:cubicBezTo>
                    <a:cubicBezTo>
                      <a:pt x="31" y="30"/>
                      <a:pt x="23" y="32"/>
                      <a:pt x="19" y="37"/>
                    </a:cubicBezTo>
                    <a:cubicBezTo>
                      <a:pt x="19" y="31"/>
                      <a:pt x="15" y="24"/>
                      <a:pt x="11" y="20"/>
                    </a:cubicBezTo>
                    <a:cubicBezTo>
                      <a:pt x="10" y="22"/>
                      <a:pt x="9" y="24"/>
                      <a:pt x="9" y="26"/>
                    </a:cubicBezTo>
                    <a:cubicBezTo>
                      <a:pt x="9" y="32"/>
                      <a:pt x="12" y="38"/>
                      <a:pt x="18" y="41"/>
                    </a:cubicBezTo>
                    <a:close/>
                    <a:moveTo>
                      <a:pt x="35" y="6"/>
                    </a:moveTo>
                    <a:cubicBezTo>
                      <a:pt x="35" y="12"/>
                      <a:pt x="32" y="17"/>
                      <a:pt x="26" y="19"/>
                    </a:cubicBezTo>
                    <a:cubicBezTo>
                      <a:pt x="23" y="13"/>
                      <a:pt x="26" y="7"/>
                      <a:pt x="30" y="3"/>
                    </a:cubicBezTo>
                    <a:cubicBezTo>
                      <a:pt x="31" y="2"/>
                      <a:pt x="33" y="1"/>
                      <a:pt x="35" y="0"/>
                    </a:cubicBezTo>
                    <a:cubicBezTo>
                      <a:pt x="35" y="2"/>
                      <a:pt x="35" y="4"/>
                      <a:pt x="3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R"/>
                  <a:ea typeface="阿里巴巴普惠体 R"/>
                  <a:cs typeface="+mn-cs"/>
                </a:endParaRPr>
              </a:p>
            </p:txBody>
          </p:sp>
          <p:sp>
            <p:nvSpPr>
              <p:cNvPr id="49" name="Freeform 194"/>
              <p:cNvSpPr/>
              <p:nvPr/>
            </p:nvSpPr>
            <p:spPr bwMode="auto">
              <a:xfrm>
                <a:off x="3283786" y="5119788"/>
                <a:ext cx="450300" cy="575864"/>
              </a:xfrm>
              <a:custGeom>
                <a:avLst/>
                <a:gdLst>
                  <a:gd name="T0" fmla="*/ 14 w 100"/>
                  <a:gd name="T1" fmla="*/ 0 h 128"/>
                  <a:gd name="T2" fmla="*/ 15 w 100"/>
                  <a:gd name="T3" fmla="*/ 0 h 128"/>
                  <a:gd name="T4" fmla="*/ 5 w 100"/>
                  <a:gd name="T5" fmla="*/ 32 h 128"/>
                  <a:gd name="T6" fmla="*/ 6 w 100"/>
                  <a:gd name="T7" fmla="*/ 71 h 128"/>
                  <a:gd name="T8" fmla="*/ 28 w 100"/>
                  <a:gd name="T9" fmla="*/ 98 h 128"/>
                  <a:gd name="T10" fmla="*/ 71 w 100"/>
                  <a:gd name="T11" fmla="*/ 114 h 128"/>
                  <a:gd name="T12" fmla="*/ 71 w 100"/>
                  <a:gd name="T13" fmla="*/ 114 h 128"/>
                  <a:gd name="T14" fmla="*/ 100 w 100"/>
                  <a:gd name="T15" fmla="*/ 125 h 128"/>
                  <a:gd name="T16" fmla="*/ 99 w 100"/>
                  <a:gd name="T17" fmla="*/ 128 h 128"/>
                  <a:gd name="T18" fmla="*/ 70 w 100"/>
                  <a:gd name="T19" fmla="*/ 116 h 128"/>
                  <a:gd name="T20" fmla="*/ 70 w 100"/>
                  <a:gd name="T21" fmla="*/ 116 h 128"/>
                  <a:gd name="T22" fmla="*/ 27 w 100"/>
                  <a:gd name="T23" fmla="*/ 100 h 128"/>
                  <a:gd name="T24" fmla="*/ 5 w 100"/>
                  <a:gd name="T25" fmla="*/ 71 h 128"/>
                  <a:gd name="T26" fmla="*/ 3 w 100"/>
                  <a:gd name="T27" fmla="*/ 32 h 128"/>
                  <a:gd name="T28" fmla="*/ 14 w 100"/>
                  <a:gd name="T2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128">
                    <a:moveTo>
                      <a:pt x="14" y="0"/>
                    </a:moveTo>
                    <a:cubicBezTo>
                      <a:pt x="14" y="0"/>
                      <a:pt x="14" y="0"/>
                      <a:pt x="15" y="0"/>
                    </a:cubicBezTo>
                    <a:cubicBezTo>
                      <a:pt x="10" y="11"/>
                      <a:pt x="7" y="21"/>
                      <a:pt x="5" y="32"/>
                    </a:cubicBezTo>
                    <a:cubicBezTo>
                      <a:pt x="2" y="46"/>
                      <a:pt x="2" y="57"/>
                      <a:pt x="6" y="71"/>
                    </a:cubicBezTo>
                    <a:cubicBezTo>
                      <a:pt x="11" y="83"/>
                      <a:pt x="18" y="90"/>
                      <a:pt x="28" y="98"/>
                    </a:cubicBezTo>
                    <a:cubicBezTo>
                      <a:pt x="42" y="107"/>
                      <a:pt x="55" y="110"/>
                      <a:pt x="71" y="114"/>
                    </a:cubicBezTo>
                    <a:cubicBezTo>
                      <a:pt x="71" y="114"/>
                      <a:pt x="71" y="114"/>
                      <a:pt x="71" y="114"/>
                    </a:cubicBezTo>
                    <a:cubicBezTo>
                      <a:pt x="82" y="115"/>
                      <a:pt x="91" y="119"/>
                      <a:pt x="100" y="125"/>
                    </a:cubicBezTo>
                    <a:cubicBezTo>
                      <a:pt x="100" y="126"/>
                      <a:pt x="99" y="127"/>
                      <a:pt x="99" y="128"/>
                    </a:cubicBezTo>
                    <a:cubicBezTo>
                      <a:pt x="90" y="121"/>
                      <a:pt x="82" y="118"/>
                      <a:pt x="70" y="116"/>
                    </a:cubicBezTo>
                    <a:cubicBezTo>
                      <a:pt x="70" y="116"/>
                      <a:pt x="70" y="116"/>
                      <a:pt x="70" y="116"/>
                    </a:cubicBezTo>
                    <a:cubicBezTo>
                      <a:pt x="54" y="113"/>
                      <a:pt x="41" y="109"/>
                      <a:pt x="27" y="100"/>
                    </a:cubicBezTo>
                    <a:cubicBezTo>
                      <a:pt x="16" y="92"/>
                      <a:pt x="10" y="84"/>
                      <a:pt x="5" y="71"/>
                    </a:cubicBezTo>
                    <a:cubicBezTo>
                      <a:pt x="0" y="58"/>
                      <a:pt x="1" y="46"/>
                      <a:pt x="3" y="32"/>
                    </a:cubicBezTo>
                    <a:cubicBezTo>
                      <a:pt x="6" y="20"/>
                      <a:pt x="9" y="11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R"/>
                  <a:ea typeface="阿里巴巴普惠体 R"/>
                  <a:cs typeface="+mn-cs"/>
                </a:endParaRPr>
              </a:p>
            </p:txBody>
          </p:sp>
          <p:sp>
            <p:nvSpPr>
              <p:cNvPr id="50" name="Freeform 195"/>
              <p:cNvSpPr>
                <a:spLocks noEditPoints="1"/>
              </p:cNvSpPr>
              <p:nvPr/>
            </p:nvSpPr>
            <p:spPr bwMode="auto">
              <a:xfrm>
                <a:off x="3751406" y="5039688"/>
                <a:ext cx="361540" cy="647307"/>
              </a:xfrm>
              <a:custGeom>
                <a:avLst/>
                <a:gdLst>
                  <a:gd name="T0" fmla="*/ 0 w 80"/>
                  <a:gd name="T1" fmla="*/ 133 h 144"/>
                  <a:gd name="T2" fmla="*/ 18 w 80"/>
                  <a:gd name="T3" fmla="*/ 136 h 144"/>
                  <a:gd name="T4" fmla="*/ 16 w 80"/>
                  <a:gd name="T5" fmla="*/ 129 h 144"/>
                  <a:gd name="T6" fmla="*/ 32 w 80"/>
                  <a:gd name="T7" fmla="*/ 131 h 144"/>
                  <a:gd name="T8" fmla="*/ 29 w 80"/>
                  <a:gd name="T9" fmla="*/ 124 h 144"/>
                  <a:gd name="T10" fmla="*/ 51 w 80"/>
                  <a:gd name="T11" fmla="*/ 126 h 144"/>
                  <a:gd name="T12" fmla="*/ 45 w 80"/>
                  <a:gd name="T13" fmla="*/ 124 h 144"/>
                  <a:gd name="T14" fmla="*/ 41 w 80"/>
                  <a:gd name="T15" fmla="*/ 117 h 144"/>
                  <a:gd name="T16" fmla="*/ 41 w 80"/>
                  <a:gd name="T17" fmla="*/ 118 h 144"/>
                  <a:gd name="T18" fmla="*/ 64 w 80"/>
                  <a:gd name="T19" fmla="*/ 114 h 144"/>
                  <a:gd name="T20" fmla="*/ 58 w 80"/>
                  <a:gd name="T21" fmla="*/ 28 h 144"/>
                  <a:gd name="T22" fmla="*/ 56 w 80"/>
                  <a:gd name="T23" fmla="*/ 23 h 144"/>
                  <a:gd name="T24" fmla="*/ 58 w 80"/>
                  <a:gd name="T25" fmla="*/ 28 h 144"/>
                  <a:gd name="T26" fmla="*/ 0 w 80"/>
                  <a:gd name="T27" fmla="*/ 132 h 144"/>
                  <a:gd name="T28" fmla="*/ 13 w 80"/>
                  <a:gd name="T29" fmla="*/ 120 h 144"/>
                  <a:gd name="T30" fmla="*/ 15 w 80"/>
                  <a:gd name="T31" fmla="*/ 128 h 144"/>
                  <a:gd name="T32" fmla="*/ 25 w 80"/>
                  <a:gd name="T33" fmla="*/ 109 h 144"/>
                  <a:gd name="T34" fmla="*/ 36 w 80"/>
                  <a:gd name="T35" fmla="*/ 110 h 144"/>
                  <a:gd name="T36" fmla="*/ 32 w 80"/>
                  <a:gd name="T37" fmla="*/ 105 h 144"/>
                  <a:gd name="T38" fmla="*/ 35 w 80"/>
                  <a:gd name="T39" fmla="*/ 110 h 144"/>
                  <a:gd name="T40" fmla="*/ 45 w 80"/>
                  <a:gd name="T41" fmla="*/ 102 h 144"/>
                  <a:gd name="T42" fmla="*/ 40 w 80"/>
                  <a:gd name="T43" fmla="*/ 116 h 144"/>
                  <a:gd name="T44" fmla="*/ 40 w 80"/>
                  <a:gd name="T45" fmla="*/ 99 h 144"/>
                  <a:gd name="T46" fmla="*/ 45 w 80"/>
                  <a:gd name="T47" fmla="*/ 102 h 144"/>
                  <a:gd name="T48" fmla="*/ 48 w 80"/>
                  <a:gd name="T49" fmla="*/ 87 h 144"/>
                  <a:gd name="T50" fmla="*/ 54 w 80"/>
                  <a:gd name="T51" fmla="*/ 105 h 144"/>
                  <a:gd name="T52" fmla="*/ 70 w 80"/>
                  <a:gd name="T53" fmla="*/ 104 h 144"/>
                  <a:gd name="T54" fmla="*/ 60 w 80"/>
                  <a:gd name="T55" fmla="*/ 96 h 144"/>
                  <a:gd name="T56" fmla="*/ 51 w 80"/>
                  <a:gd name="T57" fmla="*/ 78 h 144"/>
                  <a:gd name="T58" fmla="*/ 72 w 80"/>
                  <a:gd name="T59" fmla="*/ 85 h 144"/>
                  <a:gd name="T60" fmla="*/ 73 w 80"/>
                  <a:gd name="T61" fmla="*/ 93 h 144"/>
                  <a:gd name="T62" fmla="*/ 64 w 80"/>
                  <a:gd name="T63" fmla="*/ 83 h 144"/>
                  <a:gd name="T64" fmla="*/ 58 w 80"/>
                  <a:gd name="T65" fmla="*/ 69 h 144"/>
                  <a:gd name="T66" fmla="*/ 80 w 80"/>
                  <a:gd name="T67" fmla="*/ 66 h 144"/>
                  <a:gd name="T68" fmla="*/ 66 w 80"/>
                  <a:gd name="T69" fmla="*/ 70 h 144"/>
                  <a:gd name="T70" fmla="*/ 66 w 80"/>
                  <a:gd name="T71" fmla="*/ 65 h 144"/>
                  <a:gd name="T72" fmla="*/ 66 w 80"/>
                  <a:gd name="T73" fmla="*/ 70 h 144"/>
                  <a:gd name="T74" fmla="*/ 56 w 80"/>
                  <a:gd name="T75" fmla="*/ 52 h 144"/>
                  <a:gd name="T76" fmla="*/ 48 w 80"/>
                  <a:gd name="T77" fmla="*/ 42 h 144"/>
                  <a:gd name="T78" fmla="*/ 74 w 80"/>
                  <a:gd name="T79" fmla="*/ 34 h 144"/>
                  <a:gd name="T80" fmla="*/ 72 w 80"/>
                  <a:gd name="T81" fmla="*/ 49 h 144"/>
                  <a:gd name="T82" fmla="*/ 62 w 80"/>
                  <a:gd name="T83" fmla="*/ 41 h 144"/>
                  <a:gd name="T84" fmla="*/ 44 w 80"/>
                  <a:gd name="T85" fmla="*/ 30 h 144"/>
                  <a:gd name="T86" fmla="*/ 69 w 80"/>
                  <a:gd name="T87" fmla="*/ 20 h 144"/>
                  <a:gd name="T88" fmla="*/ 62 w 80"/>
                  <a:gd name="T89" fmla="*/ 41 h 144"/>
                  <a:gd name="T90" fmla="*/ 54 w 80"/>
                  <a:gd name="T91" fmla="*/ 19 h 144"/>
                  <a:gd name="T92" fmla="*/ 45 w 80"/>
                  <a:gd name="T9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" h="144">
                    <a:moveTo>
                      <a:pt x="18" y="136"/>
                    </a:moveTo>
                    <a:cubicBezTo>
                      <a:pt x="13" y="133"/>
                      <a:pt x="6" y="130"/>
                      <a:pt x="0" y="133"/>
                    </a:cubicBezTo>
                    <a:cubicBezTo>
                      <a:pt x="4" y="142"/>
                      <a:pt x="15" y="144"/>
                      <a:pt x="24" y="141"/>
                    </a:cubicBezTo>
                    <a:cubicBezTo>
                      <a:pt x="22" y="139"/>
                      <a:pt x="20" y="138"/>
                      <a:pt x="18" y="136"/>
                    </a:cubicBezTo>
                    <a:close/>
                    <a:moveTo>
                      <a:pt x="32" y="131"/>
                    </a:moveTo>
                    <a:cubicBezTo>
                      <a:pt x="28" y="128"/>
                      <a:pt x="21" y="125"/>
                      <a:pt x="16" y="129"/>
                    </a:cubicBezTo>
                    <a:cubicBezTo>
                      <a:pt x="20" y="137"/>
                      <a:pt x="31" y="139"/>
                      <a:pt x="38" y="135"/>
                    </a:cubicBezTo>
                    <a:cubicBezTo>
                      <a:pt x="36" y="133"/>
                      <a:pt x="34" y="132"/>
                      <a:pt x="32" y="131"/>
                    </a:cubicBezTo>
                    <a:close/>
                    <a:moveTo>
                      <a:pt x="45" y="124"/>
                    </a:moveTo>
                    <a:cubicBezTo>
                      <a:pt x="40" y="122"/>
                      <a:pt x="33" y="119"/>
                      <a:pt x="29" y="124"/>
                    </a:cubicBezTo>
                    <a:cubicBezTo>
                      <a:pt x="33" y="129"/>
                      <a:pt x="40" y="131"/>
                      <a:pt x="46" y="129"/>
                    </a:cubicBezTo>
                    <a:cubicBezTo>
                      <a:pt x="48" y="129"/>
                      <a:pt x="50" y="128"/>
                      <a:pt x="51" y="126"/>
                    </a:cubicBezTo>
                    <a:cubicBezTo>
                      <a:pt x="49" y="125"/>
                      <a:pt x="47" y="125"/>
                      <a:pt x="45" y="124"/>
                    </a:cubicBezTo>
                    <a:cubicBezTo>
                      <a:pt x="45" y="124"/>
                      <a:pt x="45" y="124"/>
                      <a:pt x="45" y="124"/>
                    </a:cubicBezTo>
                    <a:close/>
                    <a:moveTo>
                      <a:pt x="57" y="113"/>
                    </a:moveTo>
                    <a:cubicBezTo>
                      <a:pt x="51" y="112"/>
                      <a:pt x="45" y="112"/>
                      <a:pt x="41" y="117"/>
                    </a:cubicBezTo>
                    <a:cubicBezTo>
                      <a:pt x="41" y="117"/>
                      <a:pt x="40" y="117"/>
                      <a:pt x="40" y="117"/>
                    </a:cubicBezTo>
                    <a:cubicBezTo>
                      <a:pt x="41" y="118"/>
                      <a:pt x="41" y="118"/>
                      <a:pt x="41" y="118"/>
                    </a:cubicBezTo>
                    <a:cubicBezTo>
                      <a:pt x="47" y="123"/>
                      <a:pt x="54" y="122"/>
                      <a:pt x="60" y="118"/>
                    </a:cubicBezTo>
                    <a:cubicBezTo>
                      <a:pt x="61" y="117"/>
                      <a:pt x="63" y="116"/>
                      <a:pt x="64" y="114"/>
                    </a:cubicBezTo>
                    <a:cubicBezTo>
                      <a:pt x="62" y="113"/>
                      <a:pt x="60" y="113"/>
                      <a:pt x="57" y="113"/>
                    </a:cubicBezTo>
                    <a:close/>
                    <a:moveTo>
                      <a:pt x="58" y="28"/>
                    </a:moveTo>
                    <a:cubicBezTo>
                      <a:pt x="49" y="30"/>
                      <a:pt x="42" y="25"/>
                      <a:pt x="38" y="17"/>
                    </a:cubicBezTo>
                    <a:cubicBezTo>
                      <a:pt x="44" y="17"/>
                      <a:pt x="52" y="18"/>
                      <a:pt x="56" y="23"/>
                    </a:cubicBezTo>
                    <a:cubicBezTo>
                      <a:pt x="56" y="17"/>
                      <a:pt x="59" y="10"/>
                      <a:pt x="63" y="5"/>
                    </a:cubicBezTo>
                    <a:cubicBezTo>
                      <a:pt x="67" y="13"/>
                      <a:pt x="66" y="23"/>
                      <a:pt x="58" y="28"/>
                    </a:cubicBezTo>
                    <a:close/>
                    <a:moveTo>
                      <a:pt x="13" y="120"/>
                    </a:moveTo>
                    <a:cubicBezTo>
                      <a:pt x="11" y="126"/>
                      <a:pt x="7" y="132"/>
                      <a:pt x="0" y="132"/>
                    </a:cubicBezTo>
                    <a:cubicBezTo>
                      <a:pt x="0" y="124"/>
                      <a:pt x="7" y="116"/>
                      <a:pt x="14" y="114"/>
                    </a:cubicBezTo>
                    <a:cubicBezTo>
                      <a:pt x="14" y="116"/>
                      <a:pt x="14" y="118"/>
                      <a:pt x="13" y="120"/>
                    </a:cubicBezTo>
                    <a:close/>
                    <a:moveTo>
                      <a:pt x="25" y="116"/>
                    </a:moveTo>
                    <a:cubicBezTo>
                      <a:pt x="25" y="121"/>
                      <a:pt x="22" y="128"/>
                      <a:pt x="15" y="128"/>
                    </a:cubicBezTo>
                    <a:cubicBezTo>
                      <a:pt x="15" y="122"/>
                      <a:pt x="17" y="115"/>
                      <a:pt x="22" y="111"/>
                    </a:cubicBezTo>
                    <a:cubicBezTo>
                      <a:pt x="23" y="110"/>
                      <a:pt x="24" y="110"/>
                      <a:pt x="25" y="109"/>
                    </a:cubicBezTo>
                    <a:cubicBezTo>
                      <a:pt x="25" y="111"/>
                      <a:pt x="26" y="113"/>
                      <a:pt x="25" y="116"/>
                    </a:cubicBezTo>
                    <a:close/>
                    <a:moveTo>
                      <a:pt x="36" y="110"/>
                    </a:moveTo>
                    <a:cubicBezTo>
                      <a:pt x="36" y="115"/>
                      <a:pt x="35" y="122"/>
                      <a:pt x="29" y="123"/>
                    </a:cubicBezTo>
                    <a:cubicBezTo>
                      <a:pt x="27" y="117"/>
                      <a:pt x="28" y="109"/>
                      <a:pt x="32" y="105"/>
                    </a:cubicBezTo>
                    <a:cubicBezTo>
                      <a:pt x="33" y="104"/>
                      <a:pt x="34" y="104"/>
                      <a:pt x="34" y="103"/>
                    </a:cubicBezTo>
                    <a:cubicBezTo>
                      <a:pt x="35" y="106"/>
                      <a:pt x="35" y="107"/>
                      <a:pt x="35" y="110"/>
                    </a:cubicBezTo>
                    <a:cubicBezTo>
                      <a:pt x="35" y="110"/>
                      <a:pt x="36" y="110"/>
                      <a:pt x="36" y="110"/>
                    </a:cubicBezTo>
                    <a:close/>
                    <a:moveTo>
                      <a:pt x="45" y="102"/>
                    </a:moveTo>
                    <a:cubicBezTo>
                      <a:pt x="47" y="108"/>
                      <a:pt x="46" y="114"/>
                      <a:pt x="40" y="116"/>
                    </a:cubicBezTo>
                    <a:cubicBezTo>
                      <a:pt x="40" y="116"/>
                      <a:pt x="40" y="116"/>
                      <a:pt x="40" y="116"/>
                    </a:cubicBezTo>
                    <a:cubicBezTo>
                      <a:pt x="40" y="116"/>
                      <a:pt x="39" y="115"/>
                      <a:pt x="39" y="115"/>
                    </a:cubicBezTo>
                    <a:cubicBezTo>
                      <a:pt x="38" y="110"/>
                      <a:pt x="38" y="104"/>
                      <a:pt x="40" y="99"/>
                    </a:cubicBezTo>
                    <a:cubicBezTo>
                      <a:pt x="41" y="98"/>
                      <a:pt x="42" y="97"/>
                      <a:pt x="43" y="96"/>
                    </a:cubicBezTo>
                    <a:cubicBezTo>
                      <a:pt x="44" y="98"/>
                      <a:pt x="45" y="100"/>
                      <a:pt x="45" y="102"/>
                    </a:cubicBezTo>
                    <a:close/>
                    <a:moveTo>
                      <a:pt x="51" y="107"/>
                    </a:moveTo>
                    <a:cubicBezTo>
                      <a:pt x="48" y="102"/>
                      <a:pt x="45" y="93"/>
                      <a:pt x="48" y="87"/>
                    </a:cubicBezTo>
                    <a:cubicBezTo>
                      <a:pt x="50" y="89"/>
                      <a:pt x="51" y="90"/>
                      <a:pt x="52" y="92"/>
                    </a:cubicBezTo>
                    <a:cubicBezTo>
                      <a:pt x="55" y="96"/>
                      <a:pt x="56" y="101"/>
                      <a:pt x="54" y="105"/>
                    </a:cubicBezTo>
                    <a:cubicBezTo>
                      <a:pt x="58" y="101"/>
                      <a:pt x="68" y="99"/>
                      <a:pt x="74" y="99"/>
                    </a:cubicBezTo>
                    <a:cubicBezTo>
                      <a:pt x="73" y="101"/>
                      <a:pt x="72" y="103"/>
                      <a:pt x="70" y="104"/>
                    </a:cubicBezTo>
                    <a:cubicBezTo>
                      <a:pt x="65" y="110"/>
                      <a:pt x="58" y="111"/>
                      <a:pt x="51" y="107"/>
                    </a:cubicBezTo>
                    <a:close/>
                    <a:moveTo>
                      <a:pt x="60" y="96"/>
                    </a:moveTo>
                    <a:cubicBezTo>
                      <a:pt x="56" y="93"/>
                      <a:pt x="54" y="90"/>
                      <a:pt x="52" y="85"/>
                    </a:cubicBezTo>
                    <a:cubicBezTo>
                      <a:pt x="51" y="83"/>
                      <a:pt x="51" y="80"/>
                      <a:pt x="51" y="78"/>
                    </a:cubicBezTo>
                    <a:cubicBezTo>
                      <a:pt x="56" y="80"/>
                      <a:pt x="63" y="86"/>
                      <a:pt x="61" y="92"/>
                    </a:cubicBezTo>
                    <a:cubicBezTo>
                      <a:pt x="64" y="89"/>
                      <a:pt x="68" y="87"/>
                      <a:pt x="72" y="85"/>
                    </a:cubicBezTo>
                    <a:cubicBezTo>
                      <a:pt x="74" y="84"/>
                      <a:pt x="76" y="83"/>
                      <a:pt x="79" y="83"/>
                    </a:cubicBezTo>
                    <a:cubicBezTo>
                      <a:pt x="78" y="87"/>
                      <a:pt x="76" y="90"/>
                      <a:pt x="73" y="93"/>
                    </a:cubicBezTo>
                    <a:cubicBezTo>
                      <a:pt x="69" y="96"/>
                      <a:pt x="65" y="97"/>
                      <a:pt x="60" y="96"/>
                    </a:cubicBezTo>
                    <a:close/>
                    <a:moveTo>
                      <a:pt x="64" y="83"/>
                    </a:moveTo>
                    <a:cubicBezTo>
                      <a:pt x="58" y="80"/>
                      <a:pt x="52" y="74"/>
                      <a:pt x="52" y="66"/>
                    </a:cubicBezTo>
                    <a:cubicBezTo>
                      <a:pt x="54" y="67"/>
                      <a:pt x="56" y="68"/>
                      <a:pt x="58" y="69"/>
                    </a:cubicBezTo>
                    <a:cubicBezTo>
                      <a:pt x="61" y="71"/>
                      <a:pt x="65" y="75"/>
                      <a:pt x="65" y="79"/>
                    </a:cubicBezTo>
                    <a:cubicBezTo>
                      <a:pt x="67" y="74"/>
                      <a:pt x="75" y="69"/>
                      <a:pt x="80" y="66"/>
                    </a:cubicBezTo>
                    <a:cubicBezTo>
                      <a:pt x="80" y="75"/>
                      <a:pt x="74" y="84"/>
                      <a:pt x="64" y="83"/>
                    </a:cubicBezTo>
                    <a:close/>
                    <a:moveTo>
                      <a:pt x="66" y="70"/>
                    </a:moveTo>
                    <a:cubicBezTo>
                      <a:pt x="58" y="68"/>
                      <a:pt x="52" y="61"/>
                      <a:pt x="51" y="53"/>
                    </a:cubicBezTo>
                    <a:cubicBezTo>
                      <a:pt x="57" y="55"/>
                      <a:pt x="64" y="58"/>
                      <a:pt x="66" y="65"/>
                    </a:cubicBezTo>
                    <a:cubicBezTo>
                      <a:pt x="67" y="59"/>
                      <a:pt x="73" y="52"/>
                      <a:pt x="78" y="48"/>
                    </a:cubicBezTo>
                    <a:cubicBezTo>
                      <a:pt x="80" y="57"/>
                      <a:pt x="76" y="68"/>
                      <a:pt x="66" y="70"/>
                    </a:cubicBezTo>
                    <a:close/>
                    <a:moveTo>
                      <a:pt x="65" y="54"/>
                    </a:moveTo>
                    <a:cubicBezTo>
                      <a:pt x="62" y="54"/>
                      <a:pt x="59" y="53"/>
                      <a:pt x="56" y="52"/>
                    </a:cubicBezTo>
                    <a:cubicBezTo>
                      <a:pt x="54" y="50"/>
                      <a:pt x="52" y="49"/>
                      <a:pt x="50" y="46"/>
                    </a:cubicBezTo>
                    <a:cubicBezTo>
                      <a:pt x="49" y="45"/>
                      <a:pt x="48" y="44"/>
                      <a:pt x="48" y="42"/>
                    </a:cubicBezTo>
                    <a:cubicBezTo>
                      <a:pt x="53" y="42"/>
                      <a:pt x="61" y="44"/>
                      <a:pt x="64" y="49"/>
                    </a:cubicBezTo>
                    <a:cubicBezTo>
                      <a:pt x="65" y="44"/>
                      <a:pt x="70" y="38"/>
                      <a:pt x="74" y="34"/>
                    </a:cubicBezTo>
                    <a:cubicBezTo>
                      <a:pt x="75" y="36"/>
                      <a:pt x="75" y="38"/>
                      <a:pt x="75" y="40"/>
                    </a:cubicBezTo>
                    <a:cubicBezTo>
                      <a:pt x="75" y="43"/>
                      <a:pt x="74" y="46"/>
                      <a:pt x="72" y="49"/>
                    </a:cubicBezTo>
                    <a:cubicBezTo>
                      <a:pt x="70" y="51"/>
                      <a:pt x="68" y="53"/>
                      <a:pt x="65" y="54"/>
                    </a:cubicBezTo>
                    <a:close/>
                    <a:moveTo>
                      <a:pt x="62" y="41"/>
                    </a:moveTo>
                    <a:cubicBezTo>
                      <a:pt x="56" y="42"/>
                      <a:pt x="50" y="39"/>
                      <a:pt x="46" y="34"/>
                    </a:cubicBezTo>
                    <a:cubicBezTo>
                      <a:pt x="45" y="33"/>
                      <a:pt x="44" y="32"/>
                      <a:pt x="44" y="30"/>
                    </a:cubicBezTo>
                    <a:cubicBezTo>
                      <a:pt x="50" y="30"/>
                      <a:pt x="57" y="32"/>
                      <a:pt x="61" y="37"/>
                    </a:cubicBezTo>
                    <a:cubicBezTo>
                      <a:pt x="61" y="31"/>
                      <a:pt x="66" y="24"/>
                      <a:pt x="69" y="20"/>
                    </a:cubicBezTo>
                    <a:cubicBezTo>
                      <a:pt x="70" y="22"/>
                      <a:pt x="71" y="24"/>
                      <a:pt x="71" y="26"/>
                    </a:cubicBezTo>
                    <a:cubicBezTo>
                      <a:pt x="71" y="32"/>
                      <a:pt x="68" y="38"/>
                      <a:pt x="62" y="41"/>
                    </a:cubicBezTo>
                    <a:close/>
                    <a:moveTo>
                      <a:pt x="45" y="6"/>
                    </a:moveTo>
                    <a:cubicBezTo>
                      <a:pt x="45" y="12"/>
                      <a:pt x="48" y="17"/>
                      <a:pt x="54" y="19"/>
                    </a:cubicBezTo>
                    <a:cubicBezTo>
                      <a:pt x="57" y="13"/>
                      <a:pt x="54" y="7"/>
                      <a:pt x="50" y="3"/>
                    </a:cubicBezTo>
                    <a:cubicBezTo>
                      <a:pt x="49" y="2"/>
                      <a:pt x="47" y="1"/>
                      <a:pt x="45" y="0"/>
                    </a:cubicBezTo>
                    <a:cubicBezTo>
                      <a:pt x="45" y="2"/>
                      <a:pt x="45" y="4"/>
                      <a:pt x="4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R"/>
                  <a:ea typeface="阿里巴巴普惠体 R"/>
                  <a:cs typeface="+mn-cs"/>
                </a:endParaRPr>
              </a:p>
            </p:txBody>
          </p:sp>
          <p:sp>
            <p:nvSpPr>
              <p:cNvPr id="51" name="Freeform 196"/>
              <p:cNvSpPr/>
              <p:nvPr/>
            </p:nvSpPr>
            <p:spPr bwMode="auto">
              <a:xfrm>
                <a:off x="3608521" y="5119790"/>
                <a:ext cx="450300" cy="575864"/>
              </a:xfrm>
              <a:custGeom>
                <a:avLst/>
                <a:gdLst>
                  <a:gd name="T0" fmla="*/ 86 w 100"/>
                  <a:gd name="T1" fmla="*/ 0 h 128"/>
                  <a:gd name="T2" fmla="*/ 85 w 100"/>
                  <a:gd name="T3" fmla="*/ 0 h 128"/>
                  <a:gd name="T4" fmla="*/ 96 w 100"/>
                  <a:gd name="T5" fmla="*/ 32 h 128"/>
                  <a:gd name="T6" fmla="*/ 94 w 100"/>
                  <a:gd name="T7" fmla="*/ 71 h 128"/>
                  <a:gd name="T8" fmla="*/ 72 w 100"/>
                  <a:gd name="T9" fmla="*/ 98 h 128"/>
                  <a:gd name="T10" fmla="*/ 29 w 100"/>
                  <a:gd name="T11" fmla="*/ 114 h 128"/>
                  <a:gd name="T12" fmla="*/ 29 w 100"/>
                  <a:gd name="T13" fmla="*/ 114 h 128"/>
                  <a:gd name="T14" fmla="*/ 0 w 100"/>
                  <a:gd name="T15" fmla="*/ 125 h 128"/>
                  <a:gd name="T16" fmla="*/ 1 w 100"/>
                  <a:gd name="T17" fmla="*/ 128 h 128"/>
                  <a:gd name="T18" fmla="*/ 30 w 100"/>
                  <a:gd name="T19" fmla="*/ 116 h 128"/>
                  <a:gd name="T20" fmla="*/ 30 w 100"/>
                  <a:gd name="T21" fmla="*/ 116 h 128"/>
                  <a:gd name="T22" fmla="*/ 73 w 100"/>
                  <a:gd name="T23" fmla="*/ 100 h 128"/>
                  <a:gd name="T24" fmla="*/ 95 w 100"/>
                  <a:gd name="T25" fmla="*/ 71 h 128"/>
                  <a:gd name="T26" fmla="*/ 97 w 100"/>
                  <a:gd name="T27" fmla="*/ 32 h 128"/>
                  <a:gd name="T28" fmla="*/ 86 w 100"/>
                  <a:gd name="T2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128">
                    <a:moveTo>
                      <a:pt x="86" y="0"/>
                    </a:moveTo>
                    <a:cubicBezTo>
                      <a:pt x="86" y="0"/>
                      <a:pt x="86" y="0"/>
                      <a:pt x="85" y="0"/>
                    </a:cubicBezTo>
                    <a:cubicBezTo>
                      <a:pt x="90" y="11"/>
                      <a:pt x="93" y="21"/>
                      <a:pt x="96" y="32"/>
                    </a:cubicBezTo>
                    <a:cubicBezTo>
                      <a:pt x="98" y="46"/>
                      <a:pt x="98" y="57"/>
                      <a:pt x="94" y="71"/>
                    </a:cubicBezTo>
                    <a:cubicBezTo>
                      <a:pt x="89" y="83"/>
                      <a:pt x="82" y="90"/>
                      <a:pt x="72" y="98"/>
                    </a:cubicBezTo>
                    <a:cubicBezTo>
                      <a:pt x="58" y="107"/>
                      <a:pt x="45" y="110"/>
                      <a:pt x="29" y="114"/>
                    </a:cubicBezTo>
                    <a:cubicBezTo>
                      <a:pt x="29" y="114"/>
                      <a:pt x="29" y="114"/>
                      <a:pt x="29" y="114"/>
                    </a:cubicBezTo>
                    <a:cubicBezTo>
                      <a:pt x="18" y="115"/>
                      <a:pt x="9" y="119"/>
                      <a:pt x="0" y="125"/>
                    </a:cubicBezTo>
                    <a:cubicBezTo>
                      <a:pt x="0" y="126"/>
                      <a:pt x="1" y="127"/>
                      <a:pt x="1" y="128"/>
                    </a:cubicBezTo>
                    <a:cubicBezTo>
                      <a:pt x="10" y="121"/>
                      <a:pt x="19" y="118"/>
                      <a:pt x="30" y="116"/>
                    </a:cubicBezTo>
                    <a:cubicBezTo>
                      <a:pt x="30" y="116"/>
                      <a:pt x="30" y="116"/>
                      <a:pt x="30" y="116"/>
                    </a:cubicBezTo>
                    <a:cubicBezTo>
                      <a:pt x="46" y="113"/>
                      <a:pt x="59" y="109"/>
                      <a:pt x="73" y="100"/>
                    </a:cubicBezTo>
                    <a:cubicBezTo>
                      <a:pt x="84" y="92"/>
                      <a:pt x="90" y="84"/>
                      <a:pt x="95" y="71"/>
                    </a:cubicBezTo>
                    <a:cubicBezTo>
                      <a:pt x="100" y="58"/>
                      <a:pt x="99" y="46"/>
                      <a:pt x="97" y="32"/>
                    </a:cubicBezTo>
                    <a:cubicBezTo>
                      <a:pt x="94" y="20"/>
                      <a:pt x="91" y="11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R"/>
                  <a:ea typeface="阿里巴巴普惠体 R"/>
                  <a:cs typeface="+mn-cs"/>
                </a:endParaRPr>
              </a:p>
            </p:txBody>
          </p:sp>
        </p:grpSp>
        <p:sp>
          <p:nvSpPr>
            <p:cNvPr id="41" name="任意多边形: 形状 40"/>
            <p:cNvSpPr/>
            <p:nvPr/>
          </p:nvSpPr>
          <p:spPr bwMode="auto">
            <a:xfrm>
              <a:off x="4887521" y="2050478"/>
              <a:ext cx="2416958" cy="640640"/>
            </a:xfrm>
            <a:custGeom>
              <a:avLst/>
              <a:gdLst>
                <a:gd name="connsiteX0" fmla="*/ 1208479 w 2416958"/>
                <a:gd name="connsiteY0" fmla="*/ 247520 h 640640"/>
                <a:gd name="connsiteX1" fmla="*/ 2092998 w 2416958"/>
                <a:gd name="connsiteY1" fmla="*/ 549640 h 640640"/>
                <a:gd name="connsiteX2" fmla="*/ 2416958 w 2416958"/>
                <a:gd name="connsiteY2" fmla="*/ 524160 h 640640"/>
                <a:gd name="connsiteX3" fmla="*/ 2045678 w 2416958"/>
                <a:gd name="connsiteY3" fmla="*/ 640640 h 640640"/>
                <a:gd name="connsiteX4" fmla="*/ 1208479 w 2416958"/>
                <a:gd name="connsiteY4" fmla="*/ 353080 h 640640"/>
                <a:gd name="connsiteX5" fmla="*/ 371279 w 2416958"/>
                <a:gd name="connsiteY5" fmla="*/ 640640 h 640640"/>
                <a:gd name="connsiteX6" fmla="*/ 0 w 2416958"/>
                <a:gd name="connsiteY6" fmla="*/ 524160 h 640640"/>
                <a:gd name="connsiteX7" fmla="*/ 320320 w 2416958"/>
                <a:gd name="connsiteY7" fmla="*/ 549640 h 640640"/>
                <a:gd name="connsiteX8" fmla="*/ 1368639 w 2416958"/>
                <a:gd name="connsiteY8" fmla="*/ 182000 h 640640"/>
                <a:gd name="connsiteX9" fmla="*/ 1441439 w 2416958"/>
                <a:gd name="connsiteY9" fmla="*/ 200200 h 640640"/>
                <a:gd name="connsiteX10" fmla="*/ 1379559 w 2416958"/>
                <a:gd name="connsiteY10" fmla="*/ 240240 h 640640"/>
                <a:gd name="connsiteX11" fmla="*/ 1306759 w 2416958"/>
                <a:gd name="connsiteY11" fmla="*/ 222040 h 640640"/>
                <a:gd name="connsiteX12" fmla="*/ 1051959 w 2416958"/>
                <a:gd name="connsiteY12" fmla="*/ 178360 h 640640"/>
                <a:gd name="connsiteX13" fmla="*/ 1106559 w 2416958"/>
                <a:gd name="connsiteY13" fmla="*/ 229320 h 640640"/>
                <a:gd name="connsiteX14" fmla="*/ 1033759 w 2416958"/>
                <a:gd name="connsiteY14" fmla="*/ 236600 h 640640"/>
                <a:gd name="connsiteX15" fmla="*/ 979159 w 2416958"/>
                <a:gd name="connsiteY15" fmla="*/ 189280 h 640640"/>
                <a:gd name="connsiteX16" fmla="*/ 1208479 w 2416958"/>
                <a:gd name="connsiteY16" fmla="*/ 0 h 640640"/>
                <a:gd name="connsiteX17" fmla="*/ 1255799 w 2416958"/>
                <a:gd name="connsiteY17" fmla="*/ 109200 h 640640"/>
                <a:gd name="connsiteX18" fmla="*/ 1208479 w 2416958"/>
                <a:gd name="connsiteY18" fmla="*/ 222040 h 640640"/>
                <a:gd name="connsiteX19" fmla="*/ 1161159 w 2416958"/>
                <a:gd name="connsiteY19" fmla="*/ 109200 h 64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416958" h="640640">
                  <a:moveTo>
                    <a:pt x="1208479" y="247520"/>
                  </a:moveTo>
                  <a:lnTo>
                    <a:pt x="2092998" y="549640"/>
                  </a:lnTo>
                  <a:lnTo>
                    <a:pt x="2416958" y="524160"/>
                  </a:lnTo>
                  <a:lnTo>
                    <a:pt x="2045678" y="640640"/>
                  </a:lnTo>
                  <a:lnTo>
                    <a:pt x="1208479" y="353080"/>
                  </a:lnTo>
                  <a:lnTo>
                    <a:pt x="371279" y="640640"/>
                  </a:lnTo>
                  <a:lnTo>
                    <a:pt x="0" y="524160"/>
                  </a:lnTo>
                  <a:lnTo>
                    <a:pt x="320320" y="549640"/>
                  </a:lnTo>
                  <a:close/>
                  <a:moveTo>
                    <a:pt x="1368639" y="182000"/>
                  </a:moveTo>
                  <a:lnTo>
                    <a:pt x="1441439" y="200200"/>
                  </a:lnTo>
                  <a:lnTo>
                    <a:pt x="1379559" y="240240"/>
                  </a:lnTo>
                  <a:lnTo>
                    <a:pt x="1306759" y="222040"/>
                  </a:lnTo>
                  <a:close/>
                  <a:moveTo>
                    <a:pt x="1051959" y="178360"/>
                  </a:moveTo>
                  <a:lnTo>
                    <a:pt x="1106559" y="229320"/>
                  </a:lnTo>
                  <a:lnTo>
                    <a:pt x="1033759" y="236600"/>
                  </a:lnTo>
                  <a:lnTo>
                    <a:pt x="979159" y="189280"/>
                  </a:lnTo>
                  <a:close/>
                  <a:moveTo>
                    <a:pt x="1208479" y="0"/>
                  </a:moveTo>
                  <a:lnTo>
                    <a:pt x="1255799" y="109200"/>
                  </a:lnTo>
                  <a:lnTo>
                    <a:pt x="1208479" y="222040"/>
                  </a:lnTo>
                  <a:lnTo>
                    <a:pt x="1161159" y="109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/>
                <a:ea typeface="阿里巴巴普惠体 R"/>
                <a:cs typeface="+mn-cs"/>
              </a:endParaRPr>
            </a:p>
          </p:txBody>
        </p:sp>
        <p:sp>
          <p:nvSpPr>
            <p:cNvPr id="42" name="Freeform 65"/>
            <p:cNvSpPr>
              <a:spLocks noEditPoints="1"/>
            </p:cNvSpPr>
            <p:nvPr/>
          </p:nvSpPr>
          <p:spPr bwMode="auto">
            <a:xfrm>
              <a:off x="5553641" y="2989597"/>
              <a:ext cx="178360" cy="873599"/>
            </a:xfrm>
            <a:custGeom>
              <a:avLst/>
              <a:gdLst>
                <a:gd name="T0" fmla="*/ 69 w 162"/>
                <a:gd name="T1" fmla="*/ 695 h 784"/>
                <a:gd name="T2" fmla="*/ 72 w 162"/>
                <a:gd name="T3" fmla="*/ 701 h 784"/>
                <a:gd name="T4" fmla="*/ 112 w 162"/>
                <a:gd name="T5" fmla="*/ 775 h 784"/>
                <a:gd name="T6" fmla="*/ 126 w 162"/>
                <a:gd name="T7" fmla="*/ 783 h 784"/>
                <a:gd name="T8" fmla="*/ 139 w 162"/>
                <a:gd name="T9" fmla="*/ 772 h 784"/>
                <a:gd name="T10" fmla="*/ 161 w 162"/>
                <a:gd name="T11" fmla="*/ 691 h 784"/>
                <a:gd name="T12" fmla="*/ 162 w 162"/>
                <a:gd name="T13" fmla="*/ 684 h 784"/>
                <a:gd name="T14" fmla="*/ 95 w 162"/>
                <a:gd name="T15" fmla="*/ 30 h 784"/>
                <a:gd name="T16" fmla="*/ 60 w 162"/>
                <a:gd name="T17" fmla="*/ 2 h 784"/>
                <a:gd name="T18" fmla="*/ 30 w 162"/>
                <a:gd name="T19" fmla="*/ 6 h 784"/>
                <a:gd name="T20" fmla="*/ 2 w 162"/>
                <a:gd name="T21" fmla="*/ 40 h 784"/>
                <a:gd name="T22" fmla="*/ 68 w 162"/>
                <a:gd name="T23" fmla="*/ 675 h 784"/>
                <a:gd name="T24" fmla="*/ 69 w 162"/>
                <a:gd name="T25" fmla="*/ 695 h 784"/>
                <a:gd name="T26" fmla="*/ 148 w 162"/>
                <a:gd name="T27" fmla="*/ 685 h 784"/>
                <a:gd name="T28" fmla="*/ 147 w 162"/>
                <a:gd name="T29" fmla="*/ 689 h 784"/>
                <a:gd name="T30" fmla="*/ 139 w 162"/>
                <a:gd name="T31" fmla="*/ 725 h 784"/>
                <a:gd name="T32" fmla="*/ 134 w 162"/>
                <a:gd name="T33" fmla="*/ 729 h 784"/>
                <a:gd name="T34" fmla="*/ 106 w 162"/>
                <a:gd name="T35" fmla="*/ 732 h 784"/>
                <a:gd name="T36" fmla="*/ 102 w 162"/>
                <a:gd name="T37" fmla="*/ 730 h 784"/>
                <a:gd name="T38" fmla="*/ 83 w 162"/>
                <a:gd name="T39" fmla="*/ 692 h 784"/>
                <a:gd name="T40" fmla="*/ 115 w 162"/>
                <a:gd name="T41" fmla="*/ 681 h 784"/>
                <a:gd name="T42" fmla="*/ 148 w 162"/>
                <a:gd name="T43" fmla="*/ 685 h 784"/>
                <a:gd name="T44" fmla="*/ 12 w 162"/>
                <a:gd name="T45" fmla="*/ 47 h 784"/>
                <a:gd name="T46" fmla="*/ 26 w 162"/>
                <a:gd name="T47" fmla="*/ 30 h 784"/>
                <a:gd name="T48" fmla="*/ 43 w 162"/>
                <a:gd name="T49" fmla="*/ 44 h 784"/>
                <a:gd name="T50" fmla="*/ 107 w 162"/>
                <a:gd name="T51" fmla="*/ 666 h 784"/>
                <a:gd name="T52" fmla="*/ 95 w 162"/>
                <a:gd name="T53" fmla="*/ 683 h 784"/>
                <a:gd name="T54" fmla="*/ 77 w 162"/>
                <a:gd name="T55" fmla="*/ 675 h 784"/>
                <a:gd name="T56" fmla="*/ 76 w 162"/>
                <a:gd name="T57" fmla="*/ 670 h 784"/>
                <a:gd name="T58" fmla="*/ 12 w 162"/>
                <a:gd name="T59" fmla="*/ 47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784">
                  <a:moveTo>
                    <a:pt x="69" y="695"/>
                  </a:moveTo>
                  <a:cubicBezTo>
                    <a:pt x="70" y="697"/>
                    <a:pt x="70" y="699"/>
                    <a:pt x="72" y="701"/>
                  </a:cubicBezTo>
                  <a:cubicBezTo>
                    <a:pt x="112" y="775"/>
                    <a:pt x="112" y="775"/>
                    <a:pt x="112" y="775"/>
                  </a:cubicBezTo>
                  <a:cubicBezTo>
                    <a:pt x="115" y="781"/>
                    <a:pt x="120" y="784"/>
                    <a:pt x="126" y="783"/>
                  </a:cubicBezTo>
                  <a:cubicBezTo>
                    <a:pt x="132" y="782"/>
                    <a:pt x="137" y="778"/>
                    <a:pt x="139" y="772"/>
                  </a:cubicBezTo>
                  <a:cubicBezTo>
                    <a:pt x="161" y="691"/>
                    <a:pt x="161" y="691"/>
                    <a:pt x="161" y="691"/>
                  </a:cubicBezTo>
                  <a:cubicBezTo>
                    <a:pt x="162" y="689"/>
                    <a:pt x="162" y="687"/>
                    <a:pt x="162" y="684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3" y="13"/>
                    <a:pt x="77" y="0"/>
                    <a:pt x="60" y="2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12" y="8"/>
                    <a:pt x="0" y="30"/>
                    <a:pt x="2" y="40"/>
                  </a:cubicBezTo>
                  <a:cubicBezTo>
                    <a:pt x="68" y="675"/>
                    <a:pt x="68" y="675"/>
                    <a:pt x="68" y="675"/>
                  </a:cubicBezTo>
                  <a:lnTo>
                    <a:pt x="69" y="695"/>
                  </a:lnTo>
                  <a:close/>
                  <a:moveTo>
                    <a:pt x="148" y="685"/>
                  </a:moveTo>
                  <a:cubicBezTo>
                    <a:pt x="148" y="687"/>
                    <a:pt x="148" y="688"/>
                    <a:pt x="147" y="689"/>
                  </a:cubicBezTo>
                  <a:cubicBezTo>
                    <a:pt x="144" y="701"/>
                    <a:pt x="141" y="713"/>
                    <a:pt x="139" y="725"/>
                  </a:cubicBezTo>
                  <a:cubicBezTo>
                    <a:pt x="138" y="727"/>
                    <a:pt x="137" y="728"/>
                    <a:pt x="134" y="729"/>
                  </a:cubicBezTo>
                  <a:cubicBezTo>
                    <a:pt x="125" y="730"/>
                    <a:pt x="116" y="731"/>
                    <a:pt x="106" y="732"/>
                  </a:cubicBezTo>
                  <a:cubicBezTo>
                    <a:pt x="105" y="732"/>
                    <a:pt x="103" y="731"/>
                    <a:pt x="102" y="730"/>
                  </a:cubicBezTo>
                  <a:cubicBezTo>
                    <a:pt x="96" y="718"/>
                    <a:pt x="90" y="706"/>
                    <a:pt x="83" y="692"/>
                  </a:cubicBezTo>
                  <a:cubicBezTo>
                    <a:pt x="97" y="696"/>
                    <a:pt x="107" y="692"/>
                    <a:pt x="115" y="681"/>
                  </a:cubicBezTo>
                  <a:cubicBezTo>
                    <a:pt x="125" y="690"/>
                    <a:pt x="136" y="692"/>
                    <a:pt x="148" y="685"/>
                  </a:cubicBezTo>
                  <a:close/>
                  <a:moveTo>
                    <a:pt x="12" y="47"/>
                  </a:moveTo>
                  <a:cubicBezTo>
                    <a:pt x="11" y="39"/>
                    <a:pt x="17" y="31"/>
                    <a:pt x="26" y="30"/>
                  </a:cubicBezTo>
                  <a:cubicBezTo>
                    <a:pt x="35" y="29"/>
                    <a:pt x="42" y="35"/>
                    <a:pt x="43" y="44"/>
                  </a:cubicBezTo>
                  <a:cubicBezTo>
                    <a:pt x="57" y="166"/>
                    <a:pt x="105" y="651"/>
                    <a:pt x="107" y="666"/>
                  </a:cubicBezTo>
                  <a:cubicBezTo>
                    <a:pt x="108" y="675"/>
                    <a:pt x="103" y="681"/>
                    <a:pt x="95" y="683"/>
                  </a:cubicBezTo>
                  <a:cubicBezTo>
                    <a:pt x="88" y="685"/>
                    <a:pt x="80" y="681"/>
                    <a:pt x="77" y="675"/>
                  </a:cubicBezTo>
                  <a:cubicBezTo>
                    <a:pt x="76" y="673"/>
                    <a:pt x="76" y="672"/>
                    <a:pt x="76" y="670"/>
                  </a:cubicBezTo>
                  <a:cubicBezTo>
                    <a:pt x="74" y="655"/>
                    <a:pt x="26" y="170"/>
                    <a:pt x="12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/>
                <a:ea typeface="阿里巴巴普惠体 R"/>
                <a:cs typeface="+mn-cs"/>
              </a:endParaRPr>
            </a:p>
          </p:txBody>
        </p:sp>
        <p:sp>
          <p:nvSpPr>
            <p:cNvPr id="43" name="任意多边形: 形状 42"/>
            <p:cNvSpPr/>
            <p:nvPr/>
          </p:nvSpPr>
          <p:spPr bwMode="auto">
            <a:xfrm>
              <a:off x="5135041" y="2742077"/>
              <a:ext cx="1921918" cy="1259438"/>
            </a:xfrm>
            <a:custGeom>
              <a:avLst/>
              <a:gdLst>
                <a:gd name="connsiteX0" fmla="*/ 695240 w 1921918"/>
                <a:gd name="connsiteY0" fmla="*/ 924558 h 1259438"/>
                <a:gd name="connsiteX1" fmla="*/ 800800 w 1921918"/>
                <a:gd name="connsiteY1" fmla="*/ 924558 h 1259438"/>
                <a:gd name="connsiteX2" fmla="*/ 724360 w 1921918"/>
                <a:gd name="connsiteY2" fmla="*/ 1259438 h 1259438"/>
                <a:gd name="connsiteX3" fmla="*/ 691600 w 1921918"/>
                <a:gd name="connsiteY3" fmla="*/ 1259438 h 1259438"/>
                <a:gd name="connsiteX4" fmla="*/ 611520 w 1921918"/>
                <a:gd name="connsiteY4" fmla="*/ 1259438 h 1259438"/>
                <a:gd name="connsiteX5" fmla="*/ 418600 w 1921918"/>
                <a:gd name="connsiteY5" fmla="*/ 1259438 h 1259438"/>
                <a:gd name="connsiteX6" fmla="*/ 418600 w 1921918"/>
                <a:gd name="connsiteY6" fmla="*/ 1153878 h 1259438"/>
                <a:gd name="connsiteX7" fmla="*/ 637910 w 1921918"/>
                <a:gd name="connsiteY7" fmla="*/ 1153878 h 1259438"/>
                <a:gd name="connsiteX8" fmla="*/ 1671911 w 1921918"/>
                <a:gd name="connsiteY8" fmla="*/ 586085 h 1259438"/>
                <a:gd name="connsiteX9" fmla="*/ 1618496 w 1921918"/>
                <a:gd name="connsiteY9" fmla="*/ 731639 h 1259438"/>
                <a:gd name="connsiteX10" fmla="*/ 1723990 w 1921918"/>
                <a:gd name="connsiteY10" fmla="*/ 731639 h 1259438"/>
                <a:gd name="connsiteX11" fmla="*/ 1496039 w 1921918"/>
                <a:gd name="connsiteY11" fmla="*/ 407679 h 1259438"/>
                <a:gd name="connsiteX12" fmla="*/ 1805439 w 1921918"/>
                <a:gd name="connsiteY12" fmla="*/ 407679 h 1259438"/>
                <a:gd name="connsiteX13" fmla="*/ 1845479 w 1921918"/>
                <a:gd name="connsiteY13" fmla="*/ 513239 h 1259438"/>
                <a:gd name="connsiteX14" fmla="*/ 1751407 w 1921918"/>
                <a:gd name="connsiteY14" fmla="*/ 513239 h 1259438"/>
                <a:gd name="connsiteX15" fmla="*/ 1867319 w 1921918"/>
                <a:gd name="connsiteY15" fmla="*/ 837199 h 1259438"/>
                <a:gd name="connsiteX16" fmla="*/ 1761759 w 1921918"/>
                <a:gd name="connsiteY16" fmla="*/ 837199 h 1259438"/>
                <a:gd name="connsiteX17" fmla="*/ 1725359 w 1921918"/>
                <a:gd name="connsiteY17" fmla="*/ 837199 h 1259438"/>
                <a:gd name="connsiteX18" fmla="*/ 1725359 w 1921918"/>
                <a:gd name="connsiteY18" fmla="*/ 899079 h 1259438"/>
                <a:gd name="connsiteX19" fmla="*/ 1823639 w 1921918"/>
                <a:gd name="connsiteY19" fmla="*/ 899079 h 1259438"/>
                <a:gd name="connsiteX20" fmla="*/ 1867319 w 1921918"/>
                <a:gd name="connsiteY20" fmla="*/ 1004639 h 1259438"/>
                <a:gd name="connsiteX21" fmla="*/ 1725359 w 1921918"/>
                <a:gd name="connsiteY21" fmla="*/ 1004639 h 1259438"/>
                <a:gd name="connsiteX22" fmla="*/ 1725359 w 1921918"/>
                <a:gd name="connsiteY22" fmla="*/ 1153878 h 1259438"/>
                <a:gd name="connsiteX23" fmla="*/ 1921918 w 1921918"/>
                <a:gd name="connsiteY23" fmla="*/ 1153878 h 1259438"/>
                <a:gd name="connsiteX24" fmla="*/ 1878238 w 1921918"/>
                <a:gd name="connsiteY24" fmla="*/ 1259438 h 1259438"/>
                <a:gd name="connsiteX25" fmla="*/ 1292199 w 1921918"/>
                <a:gd name="connsiteY25" fmla="*/ 1259438 h 1259438"/>
                <a:gd name="connsiteX26" fmla="*/ 1226679 w 1921918"/>
                <a:gd name="connsiteY26" fmla="*/ 1259438 h 1259438"/>
                <a:gd name="connsiteX27" fmla="*/ 1179359 w 1921918"/>
                <a:gd name="connsiteY27" fmla="*/ 1259438 h 1259438"/>
                <a:gd name="connsiteX28" fmla="*/ 1115886 w 1921918"/>
                <a:gd name="connsiteY28" fmla="*/ 1071068 h 1259438"/>
                <a:gd name="connsiteX29" fmla="*/ 1048319 w 1921918"/>
                <a:gd name="connsiteY29" fmla="*/ 1259438 h 1259438"/>
                <a:gd name="connsiteX30" fmla="*/ 1044679 w 1921918"/>
                <a:gd name="connsiteY30" fmla="*/ 1259438 h 1259438"/>
                <a:gd name="connsiteX31" fmla="*/ 935479 w 1921918"/>
                <a:gd name="connsiteY31" fmla="*/ 1259438 h 1259438"/>
                <a:gd name="connsiteX32" fmla="*/ 931839 w 1921918"/>
                <a:gd name="connsiteY32" fmla="*/ 1259438 h 1259438"/>
                <a:gd name="connsiteX33" fmla="*/ 811719 w 1921918"/>
                <a:gd name="connsiteY33" fmla="*/ 924558 h 1259438"/>
                <a:gd name="connsiteX34" fmla="*/ 917279 w 1921918"/>
                <a:gd name="connsiteY34" fmla="*/ 924558 h 1259438"/>
                <a:gd name="connsiteX35" fmla="*/ 990079 w 1921918"/>
                <a:gd name="connsiteY35" fmla="*/ 1115918 h 1259438"/>
                <a:gd name="connsiteX36" fmla="*/ 1062879 w 1921918"/>
                <a:gd name="connsiteY36" fmla="*/ 924558 h 1259438"/>
                <a:gd name="connsiteX37" fmla="*/ 1066519 w 1921918"/>
                <a:gd name="connsiteY37" fmla="*/ 924558 h 1259438"/>
                <a:gd name="connsiteX38" fmla="*/ 1168439 w 1921918"/>
                <a:gd name="connsiteY38" fmla="*/ 924558 h 1259438"/>
                <a:gd name="connsiteX39" fmla="*/ 1172079 w 1921918"/>
                <a:gd name="connsiteY39" fmla="*/ 924558 h 1259438"/>
                <a:gd name="connsiteX40" fmla="*/ 1254335 w 1921918"/>
                <a:gd name="connsiteY40" fmla="*/ 1153878 h 1259438"/>
                <a:gd name="connsiteX41" fmla="*/ 1619799 w 1921918"/>
                <a:gd name="connsiteY41" fmla="*/ 1153878 h 1259438"/>
                <a:gd name="connsiteX42" fmla="*/ 1619799 w 1921918"/>
                <a:gd name="connsiteY42" fmla="*/ 1004639 h 1259438"/>
                <a:gd name="connsiteX43" fmla="*/ 1517879 w 1921918"/>
                <a:gd name="connsiteY43" fmla="*/ 1004639 h 1259438"/>
                <a:gd name="connsiteX44" fmla="*/ 1474199 w 1921918"/>
                <a:gd name="connsiteY44" fmla="*/ 899079 h 1259438"/>
                <a:gd name="connsiteX45" fmla="*/ 1619799 w 1921918"/>
                <a:gd name="connsiteY45" fmla="*/ 899079 h 1259438"/>
                <a:gd name="connsiteX46" fmla="*/ 1619799 w 1921918"/>
                <a:gd name="connsiteY46" fmla="*/ 837199 h 1259438"/>
                <a:gd name="connsiteX47" fmla="*/ 1579759 w 1921918"/>
                <a:gd name="connsiteY47" fmla="*/ 837199 h 1259438"/>
                <a:gd name="connsiteX48" fmla="*/ 1474199 w 1921918"/>
                <a:gd name="connsiteY48" fmla="*/ 837199 h 1259438"/>
                <a:gd name="connsiteX49" fmla="*/ 1593083 w 1921918"/>
                <a:gd name="connsiteY49" fmla="*/ 513239 h 1259438"/>
                <a:gd name="connsiteX50" fmla="*/ 1539719 w 1921918"/>
                <a:gd name="connsiteY50" fmla="*/ 513239 h 1259438"/>
                <a:gd name="connsiteX51" fmla="*/ 247520 w 1921918"/>
                <a:gd name="connsiteY51" fmla="*/ 251160 h 1259438"/>
                <a:gd name="connsiteX52" fmla="*/ 167440 w 1921918"/>
                <a:gd name="connsiteY52" fmla="*/ 589680 h 1259438"/>
                <a:gd name="connsiteX53" fmla="*/ 243880 w 1921918"/>
                <a:gd name="connsiteY53" fmla="*/ 589680 h 1259438"/>
                <a:gd name="connsiteX54" fmla="*/ 65520 w 1921918"/>
                <a:gd name="connsiteY54" fmla="*/ 1110199 h 1259438"/>
                <a:gd name="connsiteX55" fmla="*/ 138320 w 1921918"/>
                <a:gd name="connsiteY55" fmla="*/ 691600 h 1259438"/>
                <a:gd name="connsiteX56" fmla="*/ 65520 w 1921918"/>
                <a:gd name="connsiteY56" fmla="*/ 691600 h 1259438"/>
                <a:gd name="connsiteX57" fmla="*/ 116559 w 1921918"/>
                <a:gd name="connsiteY57" fmla="*/ 378560 h 1259438"/>
                <a:gd name="connsiteX58" fmla="*/ 87360 w 1921918"/>
                <a:gd name="connsiteY58" fmla="*/ 378560 h 1259438"/>
                <a:gd name="connsiteX59" fmla="*/ 1066519 w 1921918"/>
                <a:gd name="connsiteY59" fmla="*/ 138319 h 1259438"/>
                <a:gd name="connsiteX60" fmla="*/ 1106559 w 1921918"/>
                <a:gd name="connsiteY60" fmla="*/ 247519 h 1259438"/>
                <a:gd name="connsiteX61" fmla="*/ 1066519 w 1921918"/>
                <a:gd name="connsiteY61" fmla="*/ 356719 h 1259438"/>
                <a:gd name="connsiteX62" fmla="*/ 1026479 w 1921918"/>
                <a:gd name="connsiteY62" fmla="*/ 247519 h 1259438"/>
                <a:gd name="connsiteX63" fmla="*/ 848119 w 1921918"/>
                <a:gd name="connsiteY63" fmla="*/ 138319 h 1259438"/>
                <a:gd name="connsiteX64" fmla="*/ 888159 w 1921918"/>
                <a:gd name="connsiteY64" fmla="*/ 247519 h 1259438"/>
                <a:gd name="connsiteX65" fmla="*/ 848119 w 1921918"/>
                <a:gd name="connsiteY65" fmla="*/ 356719 h 1259438"/>
                <a:gd name="connsiteX66" fmla="*/ 808079 w 1921918"/>
                <a:gd name="connsiteY66" fmla="*/ 247519 h 1259438"/>
                <a:gd name="connsiteX67" fmla="*/ 1011919 w 1921918"/>
                <a:gd name="connsiteY67" fmla="*/ 105560 h 1259438"/>
                <a:gd name="connsiteX68" fmla="*/ 1011919 w 1921918"/>
                <a:gd name="connsiteY68" fmla="*/ 389480 h 1259438"/>
                <a:gd name="connsiteX69" fmla="*/ 1128399 w 1921918"/>
                <a:gd name="connsiteY69" fmla="*/ 389480 h 1259438"/>
                <a:gd name="connsiteX70" fmla="*/ 1128399 w 1921918"/>
                <a:gd name="connsiteY70" fmla="*/ 105560 h 1259438"/>
                <a:gd name="connsiteX71" fmla="*/ 793520 w 1921918"/>
                <a:gd name="connsiteY71" fmla="*/ 105560 h 1259438"/>
                <a:gd name="connsiteX72" fmla="*/ 793520 w 1921918"/>
                <a:gd name="connsiteY72" fmla="*/ 389480 h 1259438"/>
                <a:gd name="connsiteX73" fmla="*/ 906359 w 1921918"/>
                <a:gd name="connsiteY73" fmla="*/ 389480 h 1259438"/>
                <a:gd name="connsiteX74" fmla="*/ 906359 w 1921918"/>
                <a:gd name="connsiteY74" fmla="*/ 105560 h 1259438"/>
                <a:gd name="connsiteX75" fmla="*/ 1354079 w 1921918"/>
                <a:gd name="connsiteY75" fmla="*/ 0 h 1259438"/>
                <a:gd name="connsiteX76" fmla="*/ 1426879 w 1921918"/>
                <a:gd name="connsiteY76" fmla="*/ 0 h 1259438"/>
                <a:gd name="connsiteX77" fmla="*/ 1459639 w 1921918"/>
                <a:gd name="connsiteY77" fmla="*/ 0 h 1259438"/>
                <a:gd name="connsiteX78" fmla="*/ 1860039 w 1921918"/>
                <a:gd name="connsiteY78" fmla="*/ 0 h 1259438"/>
                <a:gd name="connsiteX79" fmla="*/ 1860039 w 1921918"/>
                <a:gd name="connsiteY79" fmla="*/ 36400 h 1259438"/>
                <a:gd name="connsiteX80" fmla="*/ 1860039 w 1921918"/>
                <a:gd name="connsiteY80" fmla="*/ 105560 h 1259438"/>
                <a:gd name="connsiteX81" fmla="*/ 1860039 w 1921918"/>
                <a:gd name="connsiteY81" fmla="*/ 251160 h 1259438"/>
                <a:gd name="connsiteX82" fmla="*/ 1860039 w 1921918"/>
                <a:gd name="connsiteY82" fmla="*/ 356720 h 1259438"/>
                <a:gd name="connsiteX83" fmla="*/ 1754479 w 1921918"/>
                <a:gd name="connsiteY83" fmla="*/ 356720 h 1259438"/>
                <a:gd name="connsiteX84" fmla="*/ 1485119 w 1921918"/>
                <a:gd name="connsiteY84" fmla="*/ 356720 h 1259438"/>
                <a:gd name="connsiteX85" fmla="*/ 1485119 w 1921918"/>
                <a:gd name="connsiteY85" fmla="*/ 251160 h 1259438"/>
                <a:gd name="connsiteX86" fmla="*/ 1754479 w 1921918"/>
                <a:gd name="connsiteY86" fmla="*/ 251160 h 1259438"/>
                <a:gd name="connsiteX87" fmla="*/ 1710799 w 1921918"/>
                <a:gd name="connsiteY87" fmla="*/ 174720 h 1259438"/>
                <a:gd name="connsiteX88" fmla="*/ 1754479 w 1921918"/>
                <a:gd name="connsiteY88" fmla="*/ 105560 h 1259438"/>
                <a:gd name="connsiteX89" fmla="*/ 1459639 w 1921918"/>
                <a:gd name="connsiteY89" fmla="*/ 105560 h 1259438"/>
                <a:gd name="connsiteX90" fmla="*/ 1459639 w 1921918"/>
                <a:gd name="connsiteY90" fmla="*/ 251160 h 1259438"/>
                <a:gd name="connsiteX91" fmla="*/ 1459639 w 1921918"/>
                <a:gd name="connsiteY91" fmla="*/ 356720 h 1259438"/>
                <a:gd name="connsiteX92" fmla="*/ 1459639 w 1921918"/>
                <a:gd name="connsiteY92" fmla="*/ 869959 h 1259438"/>
                <a:gd name="connsiteX93" fmla="*/ 1419599 w 1921918"/>
                <a:gd name="connsiteY93" fmla="*/ 1124759 h 1259438"/>
                <a:gd name="connsiteX94" fmla="*/ 1314039 w 1921918"/>
                <a:gd name="connsiteY94" fmla="*/ 1124759 h 1259438"/>
                <a:gd name="connsiteX95" fmla="*/ 1354079 w 1921918"/>
                <a:gd name="connsiteY95" fmla="*/ 869959 h 1259438"/>
                <a:gd name="connsiteX96" fmla="*/ 687960 w 1921918"/>
                <a:gd name="connsiteY96" fmla="*/ 0 h 1259438"/>
                <a:gd name="connsiteX97" fmla="*/ 793520 w 1921918"/>
                <a:gd name="connsiteY97" fmla="*/ 0 h 1259438"/>
                <a:gd name="connsiteX98" fmla="*/ 1230319 w 1921918"/>
                <a:gd name="connsiteY98" fmla="*/ 0 h 1259438"/>
                <a:gd name="connsiteX99" fmla="*/ 1230319 w 1921918"/>
                <a:gd name="connsiteY99" fmla="*/ 495040 h 1259438"/>
                <a:gd name="connsiteX100" fmla="*/ 1011919 w 1921918"/>
                <a:gd name="connsiteY100" fmla="*/ 495040 h 1259438"/>
                <a:gd name="connsiteX101" fmla="*/ 1011919 w 1921918"/>
                <a:gd name="connsiteY101" fmla="*/ 564199 h 1259438"/>
                <a:gd name="connsiteX102" fmla="*/ 1190279 w 1921918"/>
                <a:gd name="connsiteY102" fmla="*/ 564199 h 1259438"/>
                <a:gd name="connsiteX103" fmla="*/ 1233959 w 1921918"/>
                <a:gd name="connsiteY103" fmla="*/ 669759 h 1259438"/>
                <a:gd name="connsiteX104" fmla="*/ 1011919 w 1921918"/>
                <a:gd name="connsiteY104" fmla="*/ 669759 h 1259438"/>
                <a:gd name="connsiteX105" fmla="*/ 1011919 w 1921918"/>
                <a:gd name="connsiteY105" fmla="*/ 764399 h 1259438"/>
                <a:gd name="connsiteX106" fmla="*/ 1215759 w 1921918"/>
                <a:gd name="connsiteY106" fmla="*/ 764399 h 1259438"/>
                <a:gd name="connsiteX107" fmla="*/ 1255799 w 1921918"/>
                <a:gd name="connsiteY107" fmla="*/ 869959 h 1259438"/>
                <a:gd name="connsiteX108" fmla="*/ 706159 w 1921918"/>
                <a:gd name="connsiteY108" fmla="*/ 869959 h 1259438"/>
                <a:gd name="connsiteX109" fmla="*/ 662479 w 1921918"/>
                <a:gd name="connsiteY109" fmla="*/ 764399 h 1259438"/>
                <a:gd name="connsiteX110" fmla="*/ 906359 w 1921918"/>
                <a:gd name="connsiteY110" fmla="*/ 764399 h 1259438"/>
                <a:gd name="connsiteX111" fmla="*/ 906359 w 1921918"/>
                <a:gd name="connsiteY111" fmla="*/ 669759 h 1259438"/>
                <a:gd name="connsiteX112" fmla="*/ 731640 w 1921918"/>
                <a:gd name="connsiteY112" fmla="*/ 669759 h 1259438"/>
                <a:gd name="connsiteX113" fmla="*/ 687960 w 1921918"/>
                <a:gd name="connsiteY113" fmla="*/ 564199 h 1259438"/>
                <a:gd name="connsiteX114" fmla="*/ 906359 w 1921918"/>
                <a:gd name="connsiteY114" fmla="*/ 564199 h 1259438"/>
                <a:gd name="connsiteX115" fmla="*/ 906359 w 1921918"/>
                <a:gd name="connsiteY115" fmla="*/ 495040 h 1259438"/>
                <a:gd name="connsiteX116" fmla="*/ 793520 w 1921918"/>
                <a:gd name="connsiteY116" fmla="*/ 495040 h 1259438"/>
                <a:gd name="connsiteX117" fmla="*/ 687960 w 1921918"/>
                <a:gd name="connsiteY117" fmla="*/ 495040 h 1259438"/>
                <a:gd name="connsiteX118" fmla="*/ 687960 w 1921918"/>
                <a:gd name="connsiteY118" fmla="*/ 389480 h 1259438"/>
                <a:gd name="connsiteX119" fmla="*/ 687960 w 1921918"/>
                <a:gd name="connsiteY119" fmla="*/ 105560 h 1259438"/>
                <a:gd name="connsiteX120" fmla="*/ 276640 w 1921918"/>
                <a:gd name="connsiteY120" fmla="*/ 0 h 1259438"/>
                <a:gd name="connsiteX121" fmla="*/ 382200 w 1921918"/>
                <a:gd name="connsiteY121" fmla="*/ 0 h 1259438"/>
                <a:gd name="connsiteX122" fmla="*/ 382200 w 1921918"/>
                <a:gd name="connsiteY122" fmla="*/ 1259438 h 1259438"/>
                <a:gd name="connsiteX123" fmla="*/ 382199 w 1921918"/>
                <a:gd name="connsiteY123" fmla="*/ 1259438 h 1259438"/>
                <a:gd name="connsiteX124" fmla="*/ 276640 w 1921918"/>
                <a:gd name="connsiteY124" fmla="*/ 1259438 h 1259438"/>
                <a:gd name="connsiteX125" fmla="*/ 43680 w 1921918"/>
                <a:gd name="connsiteY125" fmla="*/ 1259438 h 1259438"/>
                <a:gd name="connsiteX126" fmla="*/ 0 w 1921918"/>
                <a:gd name="connsiteY126" fmla="*/ 1153878 h 1259438"/>
                <a:gd name="connsiteX127" fmla="*/ 276640 w 1921918"/>
                <a:gd name="connsiteY127" fmla="*/ 1153878 h 1259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921918" h="1259438">
                  <a:moveTo>
                    <a:pt x="695240" y="924558"/>
                  </a:moveTo>
                  <a:lnTo>
                    <a:pt x="800800" y="924558"/>
                  </a:lnTo>
                  <a:lnTo>
                    <a:pt x="724360" y="1259438"/>
                  </a:lnTo>
                  <a:lnTo>
                    <a:pt x="691600" y="1259438"/>
                  </a:lnTo>
                  <a:lnTo>
                    <a:pt x="611520" y="1259438"/>
                  </a:lnTo>
                  <a:lnTo>
                    <a:pt x="418600" y="1259438"/>
                  </a:lnTo>
                  <a:lnTo>
                    <a:pt x="418600" y="1153878"/>
                  </a:lnTo>
                  <a:lnTo>
                    <a:pt x="637910" y="1153878"/>
                  </a:lnTo>
                  <a:close/>
                  <a:moveTo>
                    <a:pt x="1671911" y="586085"/>
                  </a:moveTo>
                  <a:lnTo>
                    <a:pt x="1618496" y="731639"/>
                  </a:lnTo>
                  <a:lnTo>
                    <a:pt x="1723990" y="731639"/>
                  </a:lnTo>
                  <a:close/>
                  <a:moveTo>
                    <a:pt x="1496039" y="407679"/>
                  </a:moveTo>
                  <a:lnTo>
                    <a:pt x="1805439" y="407679"/>
                  </a:lnTo>
                  <a:lnTo>
                    <a:pt x="1845479" y="513239"/>
                  </a:lnTo>
                  <a:lnTo>
                    <a:pt x="1751407" y="513239"/>
                  </a:lnTo>
                  <a:lnTo>
                    <a:pt x="1867319" y="837199"/>
                  </a:lnTo>
                  <a:lnTo>
                    <a:pt x="1761759" y="837199"/>
                  </a:lnTo>
                  <a:lnTo>
                    <a:pt x="1725359" y="837199"/>
                  </a:lnTo>
                  <a:lnTo>
                    <a:pt x="1725359" y="899079"/>
                  </a:lnTo>
                  <a:lnTo>
                    <a:pt x="1823639" y="899079"/>
                  </a:lnTo>
                  <a:lnTo>
                    <a:pt x="1867319" y="1004639"/>
                  </a:lnTo>
                  <a:lnTo>
                    <a:pt x="1725359" y="1004639"/>
                  </a:lnTo>
                  <a:lnTo>
                    <a:pt x="1725359" y="1153878"/>
                  </a:lnTo>
                  <a:lnTo>
                    <a:pt x="1921918" y="1153878"/>
                  </a:lnTo>
                  <a:lnTo>
                    <a:pt x="1878238" y="1259438"/>
                  </a:lnTo>
                  <a:lnTo>
                    <a:pt x="1292199" y="1259438"/>
                  </a:lnTo>
                  <a:lnTo>
                    <a:pt x="1226679" y="1259438"/>
                  </a:lnTo>
                  <a:lnTo>
                    <a:pt x="1179359" y="1259438"/>
                  </a:lnTo>
                  <a:lnTo>
                    <a:pt x="1115886" y="1071068"/>
                  </a:lnTo>
                  <a:lnTo>
                    <a:pt x="1048319" y="1259438"/>
                  </a:lnTo>
                  <a:lnTo>
                    <a:pt x="1044679" y="1259438"/>
                  </a:lnTo>
                  <a:lnTo>
                    <a:pt x="935479" y="1259438"/>
                  </a:lnTo>
                  <a:lnTo>
                    <a:pt x="931839" y="1259438"/>
                  </a:lnTo>
                  <a:lnTo>
                    <a:pt x="811719" y="924558"/>
                  </a:lnTo>
                  <a:lnTo>
                    <a:pt x="917279" y="924558"/>
                  </a:lnTo>
                  <a:lnTo>
                    <a:pt x="990079" y="1115918"/>
                  </a:lnTo>
                  <a:lnTo>
                    <a:pt x="1062879" y="924558"/>
                  </a:lnTo>
                  <a:lnTo>
                    <a:pt x="1066519" y="924558"/>
                  </a:lnTo>
                  <a:lnTo>
                    <a:pt x="1168439" y="924558"/>
                  </a:lnTo>
                  <a:lnTo>
                    <a:pt x="1172079" y="924558"/>
                  </a:lnTo>
                  <a:lnTo>
                    <a:pt x="1254335" y="1153878"/>
                  </a:lnTo>
                  <a:lnTo>
                    <a:pt x="1619799" y="1153878"/>
                  </a:lnTo>
                  <a:lnTo>
                    <a:pt x="1619799" y="1004639"/>
                  </a:lnTo>
                  <a:lnTo>
                    <a:pt x="1517879" y="1004639"/>
                  </a:lnTo>
                  <a:lnTo>
                    <a:pt x="1474199" y="899079"/>
                  </a:lnTo>
                  <a:lnTo>
                    <a:pt x="1619799" y="899079"/>
                  </a:lnTo>
                  <a:lnTo>
                    <a:pt x="1619799" y="837199"/>
                  </a:lnTo>
                  <a:lnTo>
                    <a:pt x="1579759" y="837199"/>
                  </a:lnTo>
                  <a:lnTo>
                    <a:pt x="1474199" y="837199"/>
                  </a:lnTo>
                  <a:lnTo>
                    <a:pt x="1593083" y="513239"/>
                  </a:lnTo>
                  <a:lnTo>
                    <a:pt x="1539719" y="513239"/>
                  </a:lnTo>
                  <a:close/>
                  <a:moveTo>
                    <a:pt x="247520" y="251160"/>
                  </a:moveTo>
                  <a:lnTo>
                    <a:pt x="167440" y="589680"/>
                  </a:lnTo>
                  <a:lnTo>
                    <a:pt x="243880" y="589680"/>
                  </a:lnTo>
                  <a:lnTo>
                    <a:pt x="65520" y="1110199"/>
                  </a:lnTo>
                  <a:lnTo>
                    <a:pt x="138320" y="691600"/>
                  </a:lnTo>
                  <a:lnTo>
                    <a:pt x="65520" y="691600"/>
                  </a:lnTo>
                  <a:lnTo>
                    <a:pt x="116559" y="378560"/>
                  </a:lnTo>
                  <a:lnTo>
                    <a:pt x="87360" y="378560"/>
                  </a:lnTo>
                  <a:close/>
                  <a:moveTo>
                    <a:pt x="1066519" y="138319"/>
                  </a:moveTo>
                  <a:lnTo>
                    <a:pt x="1106559" y="247519"/>
                  </a:lnTo>
                  <a:lnTo>
                    <a:pt x="1066519" y="356719"/>
                  </a:lnTo>
                  <a:lnTo>
                    <a:pt x="1026479" y="247519"/>
                  </a:lnTo>
                  <a:close/>
                  <a:moveTo>
                    <a:pt x="848119" y="138319"/>
                  </a:moveTo>
                  <a:lnTo>
                    <a:pt x="888159" y="247519"/>
                  </a:lnTo>
                  <a:lnTo>
                    <a:pt x="848119" y="356719"/>
                  </a:lnTo>
                  <a:lnTo>
                    <a:pt x="808079" y="247519"/>
                  </a:lnTo>
                  <a:close/>
                  <a:moveTo>
                    <a:pt x="1011919" y="105560"/>
                  </a:moveTo>
                  <a:lnTo>
                    <a:pt x="1011919" y="389480"/>
                  </a:lnTo>
                  <a:lnTo>
                    <a:pt x="1128399" y="389480"/>
                  </a:lnTo>
                  <a:lnTo>
                    <a:pt x="1128399" y="105560"/>
                  </a:lnTo>
                  <a:close/>
                  <a:moveTo>
                    <a:pt x="793520" y="105560"/>
                  </a:moveTo>
                  <a:lnTo>
                    <a:pt x="793520" y="389480"/>
                  </a:lnTo>
                  <a:lnTo>
                    <a:pt x="906359" y="389480"/>
                  </a:lnTo>
                  <a:lnTo>
                    <a:pt x="906359" y="105560"/>
                  </a:lnTo>
                  <a:close/>
                  <a:moveTo>
                    <a:pt x="1354079" y="0"/>
                  </a:moveTo>
                  <a:lnTo>
                    <a:pt x="1426879" y="0"/>
                  </a:lnTo>
                  <a:lnTo>
                    <a:pt x="1459639" y="0"/>
                  </a:lnTo>
                  <a:lnTo>
                    <a:pt x="1860039" y="0"/>
                  </a:lnTo>
                  <a:lnTo>
                    <a:pt x="1860039" y="36400"/>
                  </a:lnTo>
                  <a:lnTo>
                    <a:pt x="1860039" y="105560"/>
                  </a:lnTo>
                  <a:lnTo>
                    <a:pt x="1860039" y="251160"/>
                  </a:lnTo>
                  <a:lnTo>
                    <a:pt x="1860039" y="356720"/>
                  </a:lnTo>
                  <a:lnTo>
                    <a:pt x="1754479" y="356720"/>
                  </a:lnTo>
                  <a:lnTo>
                    <a:pt x="1485119" y="356720"/>
                  </a:lnTo>
                  <a:lnTo>
                    <a:pt x="1485119" y="251160"/>
                  </a:lnTo>
                  <a:lnTo>
                    <a:pt x="1754479" y="251160"/>
                  </a:lnTo>
                  <a:lnTo>
                    <a:pt x="1710799" y="174720"/>
                  </a:lnTo>
                  <a:lnTo>
                    <a:pt x="1754479" y="105560"/>
                  </a:lnTo>
                  <a:lnTo>
                    <a:pt x="1459639" y="105560"/>
                  </a:lnTo>
                  <a:lnTo>
                    <a:pt x="1459639" y="251160"/>
                  </a:lnTo>
                  <a:lnTo>
                    <a:pt x="1459639" y="356720"/>
                  </a:lnTo>
                  <a:lnTo>
                    <a:pt x="1459639" y="869959"/>
                  </a:lnTo>
                  <a:lnTo>
                    <a:pt x="1419599" y="1124759"/>
                  </a:lnTo>
                  <a:lnTo>
                    <a:pt x="1314039" y="1124759"/>
                  </a:lnTo>
                  <a:lnTo>
                    <a:pt x="1354079" y="869959"/>
                  </a:lnTo>
                  <a:close/>
                  <a:moveTo>
                    <a:pt x="687960" y="0"/>
                  </a:moveTo>
                  <a:lnTo>
                    <a:pt x="793520" y="0"/>
                  </a:lnTo>
                  <a:lnTo>
                    <a:pt x="1230319" y="0"/>
                  </a:lnTo>
                  <a:lnTo>
                    <a:pt x="1230319" y="495040"/>
                  </a:lnTo>
                  <a:lnTo>
                    <a:pt x="1011919" y="495040"/>
                  </a:lnTo>
                  <a:lnTo>
                    <a:pt x="1011919" y="564199"/>
                  </a:lnTo>
                  <a:lnTo>
                    <a:pt x="1190279" y="564199"/>
                  </a:lnTo>
                  <a:lnTo>
                    <a:pt x="1233959" y="669759"/>
                  </a:lnTo>
                  <a:lnTo>
                    <a:pt x="1011919" y="669759"/>
                  </a:lnTo>
                  <a:lnTo>
                    <a:pt x="1011919" y="764399"/>
                  </a:lnTo>
                  <a:lnTo>
                    <a:pt x="1215759" y="764399"/>
                  </a:lnTo>
                  <a:lnTo>
                    <a:pt x="1255799" y="869959"/>
                  </a:lnTo>
                  <a:lnTo>
                    <a:pt x="706159" y="869959"/>
                  </a:lnTo>
                  <a:lnTo>
                    <a:pt x="662479" y="764399"/>
                  </a:lnTo>
                  <a:lnTo>
                    <a:pt x="906359" y="764399"/>
                  </a:lnTo>
                  <a:lnTo>
                    <a:pt x="906359" y="669759"/>
                  </a:lnTo>
                  <a:lnTo>
                    <a:pt x="731640" y="669759"/>
                  </a:lnTo>
                  <a:lnTo>
                    <a:pt x="687960" y="564199"/>
                  </a:lnTo>
                  <a:lnTo>
                    <a:pt x="906359" y="564199"/>
                  </a:lnTo>
                  <a:lnTo>
                    <a:pt x="906359" y="495040"/>
                  </a:lnTo>
                  <a:lnTo>
                    <a:pt x="793520" y="495040"/>
                  </a:lnTo>
                  <a:lnTo>
                    <a:pt x="687960" y="495040"/>
                  </a:lnTo>
                  <a:lnTo>
                    <a:pt x="687960" y="389480"/>
                  </a:lnTo>
                  <a:lnTo>
                    <a:pt x="687960" y="105560"/>
                  </a:lnTo>
                  <a:close/>
                  <a:moveTo>
                    <a:pt x="276640" y="0"/>
                  </a:moveTo>
                  <a:lnTo>
                    <a:pt x="382200" y="0"/>
                  </a:lnTo>
                  <a:lnTo>
                    <a:pt x="382200" y="1259438"/>
                  </a:lnTo>
                  <a:lnTo>
                    <a:pt x="382199" y="1259438"/>
                  </a:lnTo>
                  <a:lnTo>
                    <a:pt x="276640" y="1259438"/>
                  </a:lnTo>
                  <a:lnTo>
                    <a:pt x="43680" y="1259438"/>
                  </a:lnTo>
                  <a:lnTo>
                    <a:pt x="0" y="1153878"/>
                  </a:lnTo>
                  <a:lnTo>
                    <a:pt x="276640" y="11538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/>
                <a:ea typeface="阿里巴巴普惠体 R"/>
                <a:cs typeface="+mn-cs"/>
              </a:endParaRPr>
            </a:p>
          </p:txBody>
        </p:sp>
        <p:sp>
          <p:nvSpPr>
            <p:cNvPr id="44" name="任意多边形: 形状 43"/>
            <p:cNvSpPr>
              <a:spLocks noChangeArrowheads="1"/>
            </p:cNvSpPr>
            <p:nvPr/>
          </p:nvSpPr>
          <p:spPr bwMode="auto">
            <a:xfrm>
              <a:off x="6053464" y="2554682"/>
              <a:ext cx="81154" cy="95662"/>
            </a:xfrm>
            <a:custGeom>
              <a:avLst/>
              <a:gdLst>
                <a:gd name="connsiteX0" fmla="*/ 27051 w 81154"/>
                <a:gd name="connsiteY0" fmla="*/ 50576 h 95662"/>
                <a:gd name="connsiteX1" fmla="*/ 54102 w 81154"/>
                <a:gd name="connsiteY1" fmla="*/ 50576 h 95662"/>
                <a:gd name="connsiteX2" fmla="*/ 54102 w 81154"/>
                <a:gd name="connsiteY2" fmla="*/ 59593 h 95662"/>
                <a:gd name="connsiteX3" fmla="*/ 48091 w 81154"/>
                <a:gd name="connsiteY3" fmla="*/ 59593 h 95662"/>
                <a:gd name="connsiteX4" fmla="*/ 48091 w 81154"/>
                <a:gd name="connsiteY4" fmla="*/ 64980 h 95662"/>
                <a:gd name="connsiteX5" fmla="*/ 71009 w 81154"/>
                <a:gd name="connsiteY5" fmla="*/ 64980 h 95662"/>
                <a:gd name="connsiteX6" fmla="*/ 81153 w 81154"/>
                <a:gd name="connsiteY6" fmla="*/ 64980 h 95662"/>
                <a:gd name="connsiteX7" fmla="*/ 71009 w 81154"/>
                <a:gd name="connsiteY7" fmla="*/ 77003 h 95662"/>
                <a:gd name="connsiteX8" fmla="*/ 67471 w 81154"/>
                <a:gd name="connsiteY8" fmla="*/ 77003 h 95662"/>
                <a:gd name="connsiteX9" fmla="*/ 69685 w 81154"/>
                <a:gd name="connsiteY9" fmla="*/ 80023 h 95662"/>
                <a:gd name="connsiteX10" fmla="*/ 81154 w 81154"/>
                <a:gd name="connsiteY10" fmla="*/ 95662 h 95662"/>
                <a:gd name="connsiteX11" fmla="*/ 69818 w 81154"/>
                <a:gd name="connsiteY11" fmla="*/ 95662 h 95662"/>
                <a:gd name="connsiteX12" fmla="*/ 66984 w 81154"/>
                <a:gd name="connsiteY12" fmla="*/ 93658 h 95662"/>
                <a:gd name="connsiteX13" fmla="*/ 59014 w 81154"/>
                <a:gd name="connsiteY13" fmla="*/ 83092 h 95662"/>
                <a:gd name="connsiteX14" fmla="*/ 54421 w 81154"/>
                <a:gd name="connsiteY14" fmla="*/ 77003 h 95662"/>
                <a:gd name="connsiteX15" fmla="*/ 48091 w 81154"/>
                <a:gd name="connsiteY15" fmla="*/ 77003 h 95662"/>
                <a:gd name="connsiteX16" fmla="*/ 48091 w 81154"/>
                <a:gd name="connsiteY16" fmla="*/ 95662 h 95662"/>
                <a:gd name="connsiteX17" fmla="*/ 36068 w 81154"/>
                <a:gd name="connsiteY17" fmla="*/ 95662 h 95662"/>
                <a:gd name="connsiteX18" fmla="*/ 36068 w 81154"/>
                <a:gd name="connsiteY18" fmla="*/ 77003 h 95662"/>
                <a:gd name="connsiteX19" fmla="*/ 35822 w 81154"/>
                <a:gd name="connsiteY19" fmla="*/ 77003 h 95662"/>
                <a:gd name="connsiteX20" fmla="*/ 27468 w 81154"/>
                <a:gd name="connsiteY20" fmla="*/ 77003 h 95662"/>
                <a:gd name="connsiteX21" fmla="*/ 15028 w 81154"/>
                <a:gd name="connsiteY21" fmla="*/ 95662 h 95662"/>
                <a:gd name="connsiteX22" fmla="*/ 0 w 81154"/>
                <a:gd name="connsiteY22" fmla="*/ 95662 h 95662"/>
                <a:gd name="connsiteX23" fmla="*/ 14513 w 81154"/>
                <a:gd name="connsiteY23" fmla="*/ 77003 h 95662"/>
                <a:gd name="connsiteX24" fmla="*/ 13353 w 81154"/>
                <a:gd name="connsiteY24" fmla="*/ 77003 h 95662"/>
                <a:gd name="connsiteX25" fmla="*/ 10144 w 81154"/>
                <a:gd name="connsiteY25" fmla="*/ 77003 h 95662"/>
                <a:gd name="connsiteX26" fmla="*/ 0 w 81154"/>
                <a:gd name="connsiteY26" fmla="*/ 64980 h 95662"/>
                <a:gd name="connsiteX27" fmla="*/ 26787 w 81154"/>
                <a:gd name="connsiteY27" fmla="*/ 64980 h 95662"/>
                <a:gd name="connsiteX28" fmla="*/ 36068 w 81154"/>
                <a:gd name="connsiteY28" fmla="*/ 64980 h 95662"/>
                <a:gd name="connsiteX29" fmla="*/ 36068 w 81154"/>
                <a:gd name="connsiteY29" fmla="*/ 59593 h 95662"/>
                <a:gd name="connsiteX30" fmla="*/ 27051 w 81154"/>
                <a:gd name="connsiteY30" fmla="*/ 59593 h 95662"/>
                <a:gd name="connsiteX31" fmla="*/ 36068 w 81154"/>
                <a:gd name="connsiteY31" fmla="*/ 0 h 95662"/>
                <a:gd name="connsiteX32" fmla="*/ 48091 w 81154"/>
                <a:gd name="connsiteY32" fmla="*/ 0 h 95662"/>
                <a:gd name="connsiteX33" fmla="*/ 48091 w 81154"/>
                <a:gd name="connsiteY33" fmla="*/ 5491 h 95662"/>
                <a:gd name="connsiteX34" fmla="*/ 71009 w 81154"/>
                <a:gd name="connsiteY34" fmla="*/ 5491 h 95662"/>
                <a:gd name="connsiteX35" fmla="*/ 81153 w 81154"/>
                <a:gd name="connsiteY35" fmla="*/ 5491 h 95662"/>
                <a:gd name="connsiteX36" fmla="*/ 71009 w 81154"/>
                <a:gd name="connsiteY36" fmla="*/ 14508 h 95662"/>
                <a:gd name="connsiteX37" fmla="*/ 48091 w 81154"/>
                <a:gd name="connsiteY37" fmla="*/ 14508 h 95662"/>
                <a:gd name="connsiteX38" fmla="*/ 48091 w 81154"/>
                <a:gd name="connsiteY38" fmla="*/ 20519 h 95662"/>
                <a:gd name="connsiteX39" fmla="*/ 66501 w 81154"/>
                <a:gd name="connsiteY39" fmla="*/ 20519 h 95662"/>
                <a:gd name="connsiteX40" fmla="*/ 75142 w 81154"/>
                <a:gd name="connsiteY40" fmla="*/ 20519 h 95662"/>
                <a:gd name="connsiteX41" fmla="*/ 66046 w 81154"/>
                <a:gd name="connsiteY41" fmla="*/ 29536 h 95662"/>
                <a:gd name="connsiteX42" fmla="*/ 48091 w 81154"/>
                <a:gd name="connsiteY42" fmla="*/ 29536 h 95662"/>
                <a:gd name="connsiteX43" fmla="*/ 48091 w 81154"/>
                <a:gd name="connsiteY43" fmla="*/ 35548 h 95662"/>
                <a:gd name="connsiteX44" fmla="*/ 71009 w 81154"/>
                <a:gd name="connsiteY44" fmla="*/ 35548 h 95662"/>
                <a:gd name="connsiteX45" fmla="*/ 81153 w 81154"/>
                <a:gd name="connsiteY45" fmla="*/ 35548 h 95662"/>
                <a:gd name="connsiteX46" fmla="*/ 72042 w 81154"/>
                <a:gd name="connsiteY46" fmla="*/ 43647 h 95662"/>
                <a:gd name="connsiteX47" fmla="*/ 81154 w 81154"/>
                <a:gd name="connsiteY47" fmla="*/ 59593 h 95662"/>
                <a:gd name="connsiteX48" fmla="*/ 69131 w 81154"/>
                <a:gd name="connsiteY48" fmla="*/ 59593 h 95662"/>
                <a:gd name="connsiteX49" fmla="*/ 60544 w 81154"/>
                <a:gd name="connsiteY49" fmla="*/ 44565 h 95662"/>
                <a:gd name="connsiteX50" fmla="*/ 35822 w 81154"/>
                <a:gd name="connsiteY50" fmla="*/ 44565 h 95662"/>
                <a:gd name="connsiteX51" fmla="*/ 21469 w 81154"/>
                <a:gd name="connsiteY51" fmla="*/ 44565 h 95662"/>
                <a:gd name="connsiteX52" fmla="*/ 15029 w 81154"/>
                <a:gd name="connsiteY52" fmla="*/ 59593 h 95662"/>
                <a:gd name="connsiteX53" fmla="*/ 0 w 81154"/>
                <a:gd name="connsiteY53" fmla="*/ 59593 h 95662"/>
                <a:gd name="connsiteX54" fmla="*/ 9112 w 81154"/>
                <a:gd name="connsiteY54" fmla="*/ 43647 h 95662"/>
                <a:gd name="connsiteX55" fmla="*/ 0 w 81154"/>
                <a:gd name="connsiteY55" fmla="*/ 35548 h 95662"/>
                <a:gd name="connsiteX56" fmla="*/ 26787 w 81154"/>
                <a:gd name="connsiteY56" fmla="*/ 35548 h 95662"/>
                <a:gd name="connsiteX57" fmla="*/ 36068 w 81154"/>
                <a:gd name="connsiteY57" fmla="*/ 35548 h 95662"/>
                <a:gd name="connsiteX58" fmla="*/ 36068 w 81154"/>
                <a:gd name="connsiteY58" fmla="*/ 29536 h 95662"/>
                <a:gd name="connsiteX59" fmla="*/ 22270 w 81154"/>
                <a:gd name="connsiteY59" fmla="*/ 29536 h 95662"/>
                <a:gd name="connsiteX60" fmla="*/ 16017 w 81154"/>
                <a:gd name="connsiteY60" fmla="*/ 29536 h 95662"/>
                <a:gd name="connsiteX61" fmla="*/ 6011 w 81154"/>
                <a:gd name="connsiteY61" fmla="*/ 20519 h 95662"/>
                <a:gd name="connsiteX62" fmla="*/ 36068 w 81154"/>
                <a:gd name="connsiteY62" fmla="*/ 20519 h 95662"/>
                <a:gd name="connsiteX63" fmla="*/ 36068 w 81154"/>
                <a:gd name="connsiteY63" fmla="*/ 14508 h 95662"/>
                <a:gd name="connsiteX64" fmla="*/ 35822 w 81154"/>
                <a:gd name="connsiteY64" fmla="*/ 14508 h 95662"/>
                <a:gd name="connsiteX65" fmla="*/ 10144 w 81154"/>
                <a:gd name="connsiteY65" fmla="*/ 14508 h 95662"/>
                <a:gd name="connsiteX66" fmla="*/ 0 w 81154"/>
                <a:gd name="connsiteY66" fmla="*/ 5491 h 95662"/>
                <a:gd name="connsiteX67" fmla="*/ 26787 w 81154"/>
                <a:gd name="connsiteY67" fmla="*/ 5491 h 95662"/>
                <a:gd name="connsiteX68" fmla="*/ 36068 w 81154"/>
                <a:gd name="connsiteY68" fmla="*/ 5491 h 9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1154" h="95662">
                  <a:moveTo>
                    <a:pt x="27051" y="50576"/>
                  </a:moveTo>
                  <a:lnTo>
                    <a:pt x="54102" y="50576"/>
                  </a:lnTo>
                  <a:lnTo>
                    <a:pt x="54102" y="59593"/>
                  </a:lnTo>
                  <a:lnTo>
                    <a:pt x="48091" y="59593"/>
                  </a:lnTo>
                  <a:lnTo>
                    <a:pt x="48091" y="64980"/>
                  </a:lnTo>
                  <a:lnTo>
                    <a:pt x="71009" y="64980"/>
                  </a:lnTo>
                  <a:cubicBezTo>
                    <a:pt x="81153" y="64980"/>
                    <a:pt x="81153" y="64980"/>
                    <a:pt x="81153" y="64980"/>
                  </a:cubicBezTo>
                  <a:cubicBezTo>
                    <a:pt x="81153" y="71538"/>
                    <a:pt x="76542" y="77003"/>
                    <a:pt x="71009" y="77003"/>
                  </a:cubicBezTo>
                  <a:lnTo>
                    <a:pt x="67471" y="77003"/>
                  </a:lnTo>
                  <a:lnTo>
                    <a:pt x="69685" y="80023"/>
                  </a:lnTo>
                  <a:cubicBezTo>
                    <a:pt x="72475" y="83827"/>
                    <a:pt x="76195" y="88899"/>
                    <a:pt x="81154" y="95662"/>
                  </a:cubicBezTo>
                  <a:lnTo>
                    <a:pt x="69818" y="95662"/>
                  </a:lnTo>
                  <a:cubicBezTo>
                    <a:pt x="68874" y="95662"/>
                    <a:pt x="67929" y="94660"/>
                    <a:pt x="66984" y="93658"/>
                  </a:cubicBezTo>
                  <a:cubicBezTo>
                    <a:pt x="66984" y="93658"/>
                    <a:pt x="66984" y="93658"/>
                    <a:pt x="59014" y="83092"/>
                  </a:cubicBezTo>
                  <a:lnTo>
                    <a:pt x="54421" y="77003"/>
                  </a:lnTo>
                  <a:lnTo>
                    <a:pt x="48091" y="77003"/>
                  </a:lnTo>
                  <a:lnTo>
                    <a:pt x="48091" y="95662"/>
                  </a:lnTo>
                  <a:lnTo>
                    <a:pt x="36068" y="95662"/>
                  </a:lnTo>
                  <a:lnTo>
                    <a:pt x="36068" y="77003"/>
                  </a:lnTo>
                  <a:lnTo>
                    <a:pt x="35822" y="77003"/>
                  </a:lnTo>
                  <a:lnTo>
                    <a:pt x="27468" y="77003"/>
                  </a:lnTo>
                  <a:lnTo>
                    <a:pt x="15028" y="95662"/>
                  </a:lnTo>
                  <a:lnTo>
                    <a:pt x="0" y="95662"/>
                  </a:lnTo>
                  <a:lnTo>
                    <a:pt x="14513" y="77003"/>
                  </a:lnTo>
                  <a:lnTo>
                    <a:pt x="13353" y="77003"/>
                  </a:lnTo>
                  <a:cubicBezTo>
                    <a:pt x="10144" y="77003"/>
                    <a:pt x="10144" y="77003"/>
                    <a:pt x="10144" y="77003"/>
                  </a:cubicBezTo>
                  <a:cubicBezTo>
                    <a:pt x="4611" y="77003"/>
                    <a:pt x="0" y="71538"/>
                    <a:pt x="0" y="64980"/>
                  </a:cubicBezTo>
                  <a:cubicBezTo>
                    <a:pt x="10144" y="64980"/>
                    <a:pt x="19020" y="64980"/>
                    <a:pt x="26787" y="64980"/>
                  </a:cubicBezTo>
                  <a:lnTo>
                    <a:pt x="36068" y="64980"/>
                  </a:lnTo>
                  <a:lnTo>
                    <a:pt x="36068" y="59593"/>
                  </a:lnTo>
                  <a:lnTo>
                    <a:pt x="27051" y="59593"/>
                  </a:lnTo>
                  <a:close/>
                  <a:moveTo>
                    <a:pt x="36068" y="0"/>
                  </a:moveTo>
                  <a:lnTo>
                    <a:pt x="48091" y="0"/>
                  </a:lnTo>
                  <a:lnTo>
                    <a:pt x="48091" y="5491"/>
                  </a:lnTo>
                  <a:lnTo>
                    <a:pt x="71009" y="5491"/>
                  </a:lnTo>
                  <a:cubicBezTo>
                    <a:pt x="81153" y="5491"/>
                    <a:pt x="81153" y="5491"/>
                    <a:pt x="81153" y="5491"/>
                  </a:cubicBezTo>
                  <a:cubicBezTo>
                    <a:pt x="81153" y="10409"/>
                    <a:pt x="76542" y="14508"/>
                    <a:pt x="71009" y="14508"/>
                  </a:cubicBezTo>
                  <a:lnTo>
                    <a:pt x="48091" y="14508"/>
                  </a:lnTo>
                  <a:lnTo>
                    <a:pt x="48091" y="20519"/>
                  </a:lnTo>
                  <a:lnTo>
                    <a:pt x="66501" y="20519"/>
                  </a:lnTo>
                  <a:cubicBezTo>
                    <a:pt x="75142" y="20519"/>
                    <a:pt x="75142" y="20519"/>
                    <a:pt x="75142" y="20519"/>
                  </a:cubicBezTo>
                  <a:cubicBezTo>
                    <a:pt x="75142" y="25437"/>
                    <a:pt x="71504" y="29536"/>
                    <a:pt x="66046" y="29536"/>
                  </a:cubicBezTo>
                  <a:lnTo>
                    <a:pt x="48091" y="29536"/>
                  </a:lnTo>
                  <a:lnTo>
                    <a:pt x="48091" y="35548"/>
                  </a:lnTo>
                  <a:lnTo>
                    <a:pt x="71009" y="35548"/>
                  </a:lnTo>
                  <a:cubicBezTo>
                    <a:pt x="81153" y="35548"/>
                    <a:pt x="81153" y="35548"/>
                    <a:pt x="81153" y="35548"/>
                  </a:cubicBezTo>
                  <a:lnTo>
                    <a:pt x="72042" y="43647"/>
                  </a:lnTo>
                  <a:lnTo>
                    <a:pt x="81154" y="59593"/>
                  </a:lnTo>
                  <a:lnTo>
                    <a:pt x="69131" y="59593"/>
                  </a:lnTo>
                  <a:lnTo>
                    <a:pt x="60544" y="44565"/>
                  </a:lnTo>
                  <a:lnTo>
                    <a:pt x="35822" y="44565"/>
                  </a:lnTo>
                  <a:lnTo>
                    <a:pt x="21469" y="44565"/>
                  </a:lnTo>
                  <a:lnTo>
                    <a:pt x="15029" y="59593"/>
                  </a:lnTo>
                  <a:lnTo>
                    <a:pt x="0" y="59593"/>
                  </a:lnTo>
                  <a:lnTo>
                    <a:pt x="9112" y="43647"/>
                  </a:lnTo>
                  <a:lnTo>
                    <a:pt x="0" y="35548"/>
                  </a:lnTo>
                  <a:cubicBezTo>
                    <a:pt x="10144" y="35548"/>
                    <a:pt x="19020" y="35548"/>
                    <a:pt x="26787" y="35548"/>
                  </a:cubicBezTo>
                  <a:lnTo>
                    <a:pt x="36068" y="35548"/>
                  </a:lnTo>
                  <a:lnTo>
                    <a:pt x="36068" y="29536"/>
                  </a:lnTo>
                  <a:lnTo>
                    <a:pt x="22270" y="29536"/>
                  </a:lnTo>
                  <a:cubicBezTo>
                    <a:pt x="16017" y="29536"/>
                    <a:pt x="16017" y="29536"/>
                    <a:pt x="16017" y="29536"/>
                  </a:cubicBezTo>
                  <a:cubicBezTo>
                    <a:pt x="10559" y="29536"/>
                    <a:pt x="6011" y="25437"/>
                    <a:pt x="6011" y="20519"/>
                  </a:cubicBezTo>
                  <a:lnTo>
                    <a:pt x="36068" y="20519"/>
                  </a:lnTo>
                  <a:lnTo>
                    <a:pt x="36068" y="14508"/>
                  </a:lnTo>
                  <a:lnTo>
                    <a:pt x="35822" y="14508"/>
                  </a:lnTo>
                  <a:cubicBezTo>
                    <a:pt x="10144" y="14508"/>
                    <a:pt x="10144" y="14508"/>
                    <a:pt x="10144" y="14508"/>
                  </a:cubicBezTo>
                  <a:cubicBezTo>
                    <a:pt x="4611" y="14508"/>
                    <a:pt x="0" y="10409"/>
                    <a:pt x="0" y="5491"/>
                  </a:cubicBezTo>
                  <a:cubicBezTo>
                    <a:pt x="10144" y="5491"/>
                    <a:pt x="19020" y="5491"/>
                    <a:pt x="26787" y="5491"/>
                  </a:cubicBezTo>
                  <a:lnTo>
                    <a:pt x="36068" y="54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/>
                <a:ea typeface="阿里巴巴普惠体 R"/>
                <a:cs typeface="+mn-cs"/>
              </a:endParaRPr>
            </a:p>
          </p:txBody>
        </p:sp>
        <p:sp>
          <p:nvSpPr>
            <p:cNvPr id="45" name="任意多边形: 形状 44"/>
            <p:cNvSpPr/>
            <p:nvPr/>
          </p:nvSpPr>
          <p:spPr>
            <a:xfrm>
              <a:off x="5695833" y="2604460"/>
              <a:ext cx="280271" cy="26889"/>
            </a:xfrm>
            <a:custGeom>
              <a:avLst/>
              <a:gdLst/>
              <a:ahLst/>
              <a:cxnLst/>
              <a:rect l="l" t="t" r="r" b="b"/>
              <a:pathLst>
                <a:path w="2299830" h="220637">
                  <a:moveTo>
                    <a:pt x="1901152" y="49644"/>
                  </a:moveTo>
                  <a:lnTo>
                    <a:pt x="1901152" y="93573"/>
                  </a:lnTo>
                  <a:lnTo>
                    <a:pt x="1931349" y="93573"/>
                  </a:lnTo>
                  <a:cubicBezTo>
                    <a:pt x="1938720" y="93364"/>
                    <a:pt x="1944413" y="91114"/>
                    <a:pt x="1948430" y="86824"/>
                  </a:cubicBezTo>
                  <a:cubicBezTo>
                    <a:pt x="1952446" y="82534"/>
                    <a:pt x="1954479" y="77462"/>
                    <a:pt x="1954530" y="71609"/>
                  </a:cubicBezTo>
                  <a:cubicBezTo>
                    <a:pt x="1954479" y="65755"/>
                    <a:pt x="1952446" y="60684"/>
                    <a:pt x="1948430" y="56394"/>
                  </a:cubicBezTo>
                  <a:cubicBezTo>
                    <a:pt x="1944413" y="52104"/>
                    <a:pt x="1938720" y="49854"/>
                    <a:pt x="1931349" y="49644"/>
                  </a:cubicBezTo>
                  <a:close/>
                  <a:moveTo>
                    <a:pt x="1596352" y="49644"/>
                  </a:moveTo>
                  <a:lnTo>
                    <a:pt x="1596352" y="93573"/>
                  </a:lnTo>
                  <a:lnTo>
                    <a:pt x="1626549" y="93573"/>
                  </a:lnTo>
                  <a:cubicBezTo>
                    <a:pt x="1633920" y="93364"/>
                    <a:pt x="1639613" y="91114"/>
                    <a:pt x="1643630" y="86824"/>
                  </a:cubicBezTo>
                  <a:cubicBezTo>
                    <a:pt x="1647646" y="82534"/>
                    <a:pt x="1649679" y="77462"/>
                    <a:pt x="1649730" y="71609"/>
                  </a:cubicBezTo>
                  <a:cubicBezTo>
                    <a:pt x="1649679" y="65755"/>
                    <a:pt x="1647646" y="60684"/>
                    <a:pt x="1643630" y="56394"/>
                  </a:cubicBezTo>
                  <a:cubicBezTo>
                    <a:pt x="1639613" y="52104"/>
                    <a:pt x="1633920" y="49854"/>
                    <a:pt x="1626549" y="49644"/>
                  </a:cubicBezTo>
                  <a:close/>
                  <a:moveTo>
                    <a:pt x="348577" y="49644"/>
                  </a:moveTo>
                  <a:lnTo>
                    <a:pt x="348577" y="93573"/>
                  </a:lnTo>
                  <a:lnTo>
                    <a:pt x="378774" y="93573"/>
                  </a:lnTo>
                  <a:cubicBezTo>
                    <a:pt x="386145" y="93364"/>
                    <a:pt x="391838" y="91114"/>
                    <a:pt x="395854" y="86824"/>
                  </a:cubicBezTo>
                  <a:cubicBezTo>
                    <a:pt x="399870" y="82534"/>
                    <a:pt x="401904" y="77462"/>
                    <a:pt x="401955" y="71609"/>
                  </a:cubicBezTo>
                  <a:cubicBezTo>
                    <a:pt x="401904" y="65755"/>
                    <a:pt x="399870" y="60684"/>
                    <a:pt x="395854" y="56394"/>
                  </a:cubicBezTo>
                  <a:cubicBezTo>
                    <a:pt x="391838" y="52104"/>
                    <a:pt x="386145" y="49854"/>
                    <a:pt x="378774" y="49644"/>
                  </a:cubicBezTo>
                  <a:close/>
                  <a:moveTo>
                    <a:pt x="685171" y="47511"/>
                  </a:moveTo>
                  <a:cubicBezTo>
                    <a:pt x="680260" y="47580"/>
                    <a:pt x="675977" y="48508"/>
                    <a:pt x="672323" y="50293"/>
                  </a:cubicBezTo>
                  <a:cubicBezTo>
                    <a:pt x="668670" y="52077"/>
                    <a:pt x="665836" y="54301"/>
                    <a:pt x="663821" y="56962"/>
                  </a:cubicBezTo>
                  <a:cubicBezTo>
                    <a:pt x="662187" y="58902"/>
                    <a:pt x="660779" y="61526"/>
                    <a:pt x="659596" y="64833"/>
                  </a:cubicBezTo>
                  <a:cubicBezTo>
                    <a:pt x="658414" y="68140"/>
                    <a:pt x="657503" y="73293"/>
                    <a:pt x="656863" y="80292"/>
                  </a:cubicBezTo>
                  <a:cubicBezTo>
                    <a:pt x="656223" y="87291"/>
                    <a:pt x="655899" y="97300"/>
                    <a:pt x="655891" y="110318"/>
                  </a:cubicBezTo>
                  <a:cubicBezTo>
                    <a:pt x="655899" y="123333"/>
                    <a:pt x="656223" y="133315"/>
                    <a:pt x="656863" y="140266"/>
                  </a:cubicBezTo>
                  <a:cubicBezTo>
                    <a:pt x="657503" y="147216"/>
                    <a:pt x="658414" y="152320"/>
                    <a:pt x="659596" y="155578"/>
                  </a:cubicBezTo>
                  <a:cubicBezTo>
                    <a:pt x="660779" y="158836"/>
                    <a:pt x="662187" y="161433"/>
                    <a:pt x="663821" y="163370"/>
                  </a:cubicBezTo>
                  <a:cubicBezTo>
                    <a:pt x="665836" y="166044"/>
                    <a:pt x="668670" y="168318"/>
                    <a:pt x="672323" y="170192"/>
                  </a:cubicBezTo>
                  <a:cubicBezTo>
                    <a:pt x="675977" y="172066"/>
                    <a:pt x="680260" y="173044"/>
                    <a:pt x="685171" y="173126"/>
                  </a:cubicBezTo>
                  <a:cubicBezTo>
                    <a:pt x="690083" y="173044"/>
                    <a:pt x="694366" y="172066"/>
                    <a:pt x="698019" y="170192"/>
                  </a:cubicBezTo>
                  <a:cubicBezTo>
                    <a:pt x="701673" y="168318"/>
                    <a:pt x="704507" y="166044"/>
                    <a:pt x="706521" y="163370"/>
                  </a:cubicBezTo>
                  <a:cubicBezTo>
                    <a:pt x="708155" y="161433"/>
                    <a:pt x="709564" y="158836"/>
                    <a:pt x="710746" y="155578"/>
                  </a:cubicBezTo>
                  <a:cubicBezTo>
                    <a:pt x="711928" y="152320"/>
                    <a:pt x="712839" y="147216"/>
                    <a:pt x="713480" y="140266"/>
                  </a:cubicBezTo>
                  <a:cubicBezTo>
                    <a:pt x="714120" y="133315"/>
                    <a:pt x="714443" y="123333"/>
                    <a:pt x="714451" y="110318"/>
                  </a:cubicBezTo>
                  <a:cubicBezTo>
                    <a:pt x="714443" y="97300"/>
                    <a:pt x="714120" y="87291"/>
                    <a:pt x="713480" y="80292"/>
                  </a:cubicBezTo>
                  <a:cubicBezTo>
                    <a:pt x="712839" y="73293"/>
                    <a:pt x="711928" y="68140"/>
                    <a:pt x="710746" y="64833"/>
                  </a:cubicBezTo>
                  <a:cubicBezTo>
                    <a:pt x="709564" y="61526"/>
                    <a:pt x="708155" y="58902"/>
                    <a:pt x="706521" y="56962"/>
                  </a:cubicBezTo>
                  <a:cubicBezTo>
                    <a:pt x="704507" y="54301"/>
                    <a:pt x="701673" y="52077"/>
                    <a:pt x="698019" y="50293"/>
                  </a:cubicBezTo>
                  <a:cubicBezTo>
                    <a:pt x="694366" y="48508"/>
                    <a:pt x="690083" y="47580"/>
                    <a:pt x="685171" y="47511"/>
                  </a:cubicBezTo>
                  <a:close/>
                  <a:moveTo>
                    <a:pt x="2139848" y="1829"/>
                  </a:moveTo>
                  <a:lnTo>
                    <a:pt x="2299830" y="1829"/>
                  </a:lnTo>
                  <a:lnTo>
                    <a:pt x="2299830" y="49339"/>
                  </a:lnTo>
                  <a:lnTo>
                    <a:pt x="2246490" y="49339"/>
                  </a:lnTo>
                  <a:lnTo>
                    <a:pt x="2246490" y="218808"/>
                  </a:lnTo>
                  <a:lnTo>
                    <a:pt x="2193188" y="218808"/>
                  </a:lnTo>
                  <a:lnTo>
                    <a:pt x="2193188" y="49339"/>
                  </a:lnTo>
                  <a:lnTo>
                    <a:pt x="2139848" y="49339"/>
                  </a:lnTo>
                  <a:close/>
                  <a:moveTo>
                    <a:pt x="1847850" y="1829"/>
                  </a:moveTo>
                  <a:lnTo>
                    <a:pt x="1933789" y="1829"/>
                  </a:lnTo>
                  <a:cubicBezTo>
                    <a:pt x="1949862" y="2030"/>
                    <a:pt x="1963395" y="5418"/>
                    <a:pt x="1974387" y="11993"/>
                  </a:cubicBezTo>
                  <a:cubicBezTo>
                    <a:pt x="1985378" y="18569"/>
                    <a:pt x="1993695" y="27126"/>
                    <a:pt x="1999336" y="37664"/>
                  </a:cubicBezTo>
                  <a:cubicBezTo>
                    <a:pt x="2004977" y="48203"/>
                    <a:pt x="2007809" y="59518"/>
                    <a:pt x="2007832" y="71609"/>
                  </a:cubicBezTo>
                  <a:cubicBezTo>
                    <a:pt x="2007809" y="83700"/>
                    <a:pt x="2004977" y="95014"/>
                    <a:pt x="1999336" y="105553"/>
                  </a:cubicBezTo>
                  <a:cubicBezTo>
                    <a:pt x="1993695" y="116092"/>
                    <a:pt x="1985378" y="124649"/>
                    <a:pt x="1974387" y="131224"/>
                  </a:cubicBezTo>
                  <a:cubicBezTo>
                    <a:pt x="1963395" y="137800"/>
                    <a:pt x="1949862" y="141188"/>
                    <a:pt x="1933789" y="141389"/>
                  </a:cubicBezTo>
                  <a:lnTo>
                    <a:pt x="1901152" y="141389"/>
                  </a:lnTo>
                  <a:lnTo>
                    <a:pt x="1901152" y="218808"/>
                  </a:lnTo>
                  <a:lnTo>
                    <a:pt x="1847850" y="218808"/>
                  </a:lnTo>
                  <a:close/>
                  <a:moveTo>
                    <a:pt x="1543050" y="1829"/>
                  </a:moveTo>
                  <a:lnTo>
                    <a:pt x="1628989" y="1829"/>
                  </a:lnTo>
                  <a:cubicBezTo>
                    <a:pt x="1645062" y="2030"/>
                    <a:pt x="1658595" y="5418"/>
                    <a:pt x="1669587" y="11993"/>
                  </a:cubicBezTo>
                  <a:cubicBezTo>
                    <a:pt x="1680578" y="18569"/>
                    <a:pt x="1688895" y="27126"/>
                    <a:pt x="1694536" y="37664"/>
                  </a:cubicBezTo>
                  <a:cubicBezTo>
                    <a:pt x="1700178" y="48203"/>
                    <a:pt x="1703009" y="59518"/>
                    <a:pt x="1703032" y="71609"/>
                  </a:cubicBezTo>
                  <a:cubicBezTo>
                    <a:pt x="1703009" y="83700"/>
                    <a:pt x="1700178" y="95014"/>
                    <a:pt x="1694536" y="105553"/>
                  </a:cubicBezTo>
                  <a:cubicBezTo>
                    <a:pt x="1688895" y="116092"/>
                    <a:pt x="1680578" y="124649"/>
                    <a:pt x="1669587" y="131224"/>
                  </a:cubicBezTo>
                  <a:cubicBezTo>
                    <a:pt x="1658595" y="137800"/>
                    <a:pt x="1645062" y="141188"/>
                    <a:pt x="1628989" y="141389"/>
                  </a:cubicBezTo>
                  <a:lnTo>
                    <a:pt x="1596352" y="141389"/>
                  </a:lnTo>
                  <a:lnTo>
                    <a:pt x="1596352" y="218808"/>
                  </a:lnTo>
                  <a:lnTo>
                    <a:pt x="1543050" y="218808"/>
                  </a:lnTo>
                  <a:close/>
                  <a:moveTo>
                    <a:pt x="914400" y="1829"/>
                  </a:moveTo>
                  <a:lnTo>
                    <a:pt x="966788" y="1829"/>
                  </a:lnTo>
                  <a:lnTo>
                    <a:pt x="1015574" y="97515"/>
                  </a:lnTo>
                  <a:lnTo>
                    <a:pt x="1064361" y="1829"/>
                  </a:lnTo>
                  <a:lnTo>
                    <a:pt x="1116749" y="1829"/>
                  </a:lnTo>
                  <a:lnTo>
                    <a:pt x="1116749" y="218808"/>
                  </a:lnTo>
                  <a:lnTo>
                    <a:pt x="1063447" y="218808"/>
                  </a:lnTo>
                  <a:lnTo>
                    <a:pt x="1063447" y="114892"/>
                  </a:lnTo>
                  <a:lnTo>
                    <a:pt x="1032650" y="168546"/>
                  </a:lnTo>
                  <a:lnTo>
                    <a:pt x="998499" y="168546"/>
                  </a:lnTo>
                  <a:lnTo>
                    <a:pt x="967702" y="114892"/>
                  </a:lnTo>
                  <a:lnTo>
                    <a:pt x="967702" y="218808"/>
                  </a:lnTo>
                  <a:lnTo>
                    <a:pt x="914400" y="218808"/>
                  </a:lnTo>
                  <a:close/>
                  <a:moveTo>
                    <a:pt x="295275" y="1829"/>
                  </a:moveTo>
                  <a:lnTo>
                    <a:pt x="381214" y="1829"/>
                  </a:lnTo>
                  <a:cubicBezTo>
                    <a:pt x="397287" y="2030"/>
                    <a:pt x="410820" y="5418"/>
                    <a:pt x="421812" y="11993"/>
                  </a:cubicBezTo>
                  <a:cubicBezTo>
                    <a:pt x="432803" y="18569"/>
                    <a:pt x="441120" y="27126"/>
                    <a:pt x="446761" y="37664"/>
                  </a:cubicBezTo>
                  <a:cubicBezTo>
                    <a:pt x="452402" y="48203"/>
                    <a:pt x="455234" y="59518"/>
                    <a:pt x="455257" y="71609"/>
                  </a:cubicBezTo>
                  <a:cubicBezTo>
                    <a:pt x="454851" y="86378"/>
                    <a:pt x="451094" y="98456"/>
                    <a:pt x="443987" y="107844"/>
                  </a:cubicBezTo>
                  <a:cubicBezTo>
                    <a:pt x="436880" y="117232"/>
                    <a:pt x="428859" y="124047"/>
                    <a:pt x="419925" y="128291"/>
                  </a:cubicBezTo>
                  <a:lnTo>
                    <a:pt x="466839" y="218808"/>
                  </a:lnTo>
                  <a:lnTo>
                    <a:pt x="405001" y="218808"/>
                  </a:lnTo>
                  <a:lnTo>
                    <a:pt x="366573" y="138036"/>
                  </a:lnTo>
                  <a:lnTo>
                    <a:pt x="348577" y="138036"/>
                  </a:lnTo>
                  <a:lnTo>
                    <a:pt x="348577" y="218808"/>
                  </a:lnTo>
                  <a:lnTo>
                    <a:pt x="295275" y="218808"/>
                  </a:lnTo>
                  <a:close/>
                  <a:moveTo>
                    <a:pt x="0" y="1829"/>
                  </a:moveTo>
                  <a:lnTo>
                    <a:pt x="147485" y="1829"/>
                  </a:lnTo>
                  <a:lnTo>
                    <a:pt x="147485" y="49339"/>
                  </a:lnTo>
                  <a:lnTo>
                    <a:pt x="53302" y="49339"/>
                  </a:lnTo>
                  <a:lnTo>
                    <a:pt x="53302" y="87477"/>
                  </a:lnTo>
                  <a:lnTo>
                    <a:pt x="133769" y="87477"/>
                  </a:lnTo>
                  <a:lnTo>
                    <a:pt x="133769" y="134988"/>
                  </a:lnTo>
                  <a:lnTo>
                    <a:pt x="53302" y="134988"/>
                  </a:lnTo>
                  <a:lnTo>
                    <a:pt x="53302" y="218808"/>
                  </a:lnTo>
                  <a:lnTo>
                    <a:pt x="0" y="218808"/>
                  </a:lnTo>
                  <a:close/>
                  <a:moveTo>
                    <a:pt x="685171" y="0"/>
                  </a:moveTo>
                  <a:cubicBezTo>
                    <a:pt x="698318" y="25"/>
                    <a:pt x="709763" y="2106"/>
                    <a:pt x="719508" y="6243"/>
                  </a:cubicBezTo>
                  <a:cubicBezTo>
                    <a:pt x="729253" y="10380"/>
                    <a:pt x="738025" y="16421"/>
                    <a:pt x="745823" y="24365"/>
                  </a:cubicBezTo>
                  <a:cubicBezTo>
                    <a:pt x="753285" y="32012"/>
                    <a:pt x="758565" y="40408"/>
                    <a:pt x="761662" y="49551"/>
                  </a:cubicBezTo>
                  <a:cubicBezTo>
                    <a:pt x="764758" y="58694"/>
                    <a:pt x="766586" y="68381"/>
                    <a:pt x="767144" y="78611"/>
                  </a:cubicBezTo>
                  <a:cubicBezTo>
                    <a:pt x="767702" y="88841"/>
                    <a:pt x="767905" y="99410"/>
                    <a:pt x="767753" y="110318"/>
                  </a:cubicBezTo>
                  <a:cubicBezTo>
                    <a:pt x="767905" y="121227"/>
                    <a:pt x="767702" y="131796"/>
                    <a:pt x="767144" y="142026"/>
                  </a:cubicBezTo>
                  <a:cubicBezTo>
                    <a:pt x="766586" y="152256"/>
                    <a:pt x="764758" y="161943"/>
                    <a:pt x="761662" y="171086"/>
                  </a:cubicBezTo>
                  <a:cubicBezTo>
                    <a:pt x="758565" y="180229"/>
                    <a:pt x="753285" y="188625"/>
                    <a:pt x="745823" y="196273"/>
                  </a:cubicBezTo>
                  <a:cubicBezTo>
                    <a:pt x="738025" y="204216"/>
                    <a:pt x="729253" y="210257"/>
                    <a:pt x="719508" y="214394"/>
                  </a:cubicBezTo>
                  <a:cubicBezTo>
                    <a:pt x="709763" y="218530"/>
                    <a:pt x="698318" y="220612"/>
                    <a:pt x="685171" y="220637"/>
                  </a:cubicBezTo>
                  <a:cubicBezTo>
                    <a:pt x="672025" y="220612"/>
                    <a:pt x="660579" y="218530"/>
                    <a:pt x="650834" y="214394"/>
                  </a:cubicBezTo>
                  <a:cubicBezTo>
                    <a:pt x="641089" y="210257"/>
                    <a:pt x="632317" y="204216"/>
                    <a:pt x="624519" y="196273"/>
                  </a:cubicBezTo>
                  <a:cubicBezTo>
                    <a:pt x="617057" y="188625"/>
                    <a:pt x="611777" y="180229"/>
                    <a:pt x="608681" y="171086"/>
                  </a:cubicBezTo>
                  <a:cubicBezTo>
                    <a:pt x="605584" y="161943"/>
                    <a:pt x="603757" y="152256"/>
                    <a:pt x="603198" y="142026"/>
                  </a:cubicBezTo>
                  <a:cubicBezTo>
                    <a:pt x="602640" y="131796"/>
                    <a:pt x="602437" y="121227"/>
                    <a:pt x="602589" y="110318"/>
                  </a:cubicBezTo>
                  <a:cubicBezTo>
                    <a:pt x="602437" y="99410"/>
                    <a:pt x="602640" y="88841"/>
                    <a:pt x="603198" y="78611"/>
                  </a:cubicBezTo>
                  <a:cubicBezTo>
                    <a:pt x="603757" y="68381"/>
                    <a:pt x="605584" y="58694"/>
                    <a:pt x="608681" y="49551"/>
                  </a:cubicBezTo>
                  <a:cubicBezTo>
                    <a:pt x="611777" y="40408"/>
                    <a:pt x="617057" y="32012"/>
                    <a:pt x="624519" y="24365"/>
                  </a:cubicBezTo>
                  <a:cubicBezTo>
                    <a:pt x="632317" y="16421"/>
                    <a:pt x="641089" y="10380"/>
                    <a:pt x="650834" y="6243"/>
                  </a:cubicBezTo>
                  <a:cubicBezTo>
                    <a:pt x="660579" y="2106"/>
                    <a:pt x="672025" y="25"/>
                    <a:pt x="68517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2400" dirty="0">
                <a:solidFill>
                  <a:srgbClr val="FCE3C1"/>
                </a:solidFill>
                <a:latin typeface="DIN Black" pitchFamily="50" charset="0"/>
                <a:ea typeface="微软雅黑" panose="020B0503020204020204" pitchFamily="34" charset="-122"/>
              </a:endParaRPr>
            </a:p>
          </p:txBody>
        </p:sp>
        <p:sp>
          <p:nvSpPr>
            <p:cNvPr id="46" name="任意多边形: 形状 45"/>
            <p:cNvSpPr/>
            <p:nvPr/>
          </p:nvSpPr>
          <p:spPr>
            <a:xfrm>
              <a:off x="6217221" y="2604460"/>
              <a:ext cx="304647" cy="26889"/>
            </a:xfrm>
            <a:custGeom>
              <a:avLst/>
              <a:gdLst/>
              <a:ahLst/>
              <a:cxnLst/>
              <a:rect l="l" t="t" r="r" b="b"/>
              <a:pathLst>
                <a:path w="2499855" h="220637">
                  <a:moveTo>
                    <a:pt x="1469574" y="84108"/>
                  </a:moveTo>
                  <a:lnTo>
                    <a:pt x="1450067" y="142037"/>
                  </a:lnTo>
                  <a:lnTo>
                    <a:pt x="1487862" y="142037"/>
                  </a:lnTo>
                  <a:close/>
                  <a:moveTo>
                    <a:pt x="2215477" y="49644"/>
                  </a:moveTo>
                  <a:lnTo>
                    <a:pt x="2215477" y="93573"/>
                  </a:lnTo>
                  <a:lnTo>
                    <a:pt x="2245673" y="93573"/>
                  </a:lnTo>
                  <a:cubicBezTo>
                    <a:pt x="2253045" y="93364"/>
                    <a:pt x="2258738" y="91114"/>
                    <a:pt x="2262754" y="86824"/>
                  </a:cubicBezTo>
                  <a:cubicBezTo>
                    <a:pt x="2266770" y="82534"/>
                    <a:pt x="2268804" y="77462"/>
                    <a:pt x="2268855" y="71609"/>
                  </a:cubicBezTo>
                  <a:cubicBezTo>
                    <a:pt x="2268804" y="65755"/>
                    <a:pt x="2266770" y="60684"/>
                    <a:pt x="2262754" y="56394"/>
                  </a:cubicBezTo>
                  <a:cubicBezTo>
                    <a:pt x="2258738" y="52104"/>
                    <a:pt x="2253045" y="49854"/>
                    <a:pt x="2245673" y="49644"/>
                  </a:cubicBezTo>
                  <a:close/>
                  <a:moveTo>
                    <a:pt x="2015451" y="49644"/>
                  </a:moveTo>
                  <a:lnTo>
                    <a:pt x="2015451" y="93573"/>
                  </a:lnTo>
                  <a:lnTo>
                    <a:pt x="2045649" y="93573"/>
                  </a:lnTo>
                  <a:cubicBezTo>
                    <a:pt x="2053019" y="93364"/>
                    <a:pt x="2058713" y="91114"/>
                    <a:pt x="2062729" y="86824"/>
                  </a:cubicBezTo>
                  <a:cubicBezTo>
                    <a:pt x="2066745" y="82534"/>
                    <a:pt x="2068779" y="77462"/>
                    <a:pt x="2068830" y="71609"/>
                  </a:cubicBezTo>
                  <a:cubicBezTo>
                    <a:pt x="2068779" y="65755"/>
                    <a:pt x="2066745" y="60684"/>
                    <a:pt x="2062729" y="56394"/>
                  </a:cubicBezTo>
                  <a:cubicBezTo>
                    <a:pt x="2058713" y="52104"/>
                    <a:pt x="2053020" y="49854"/>
                    <a:pt x="2045649" y="49644"/>
                  </a:cubicBezTo>
                  <a:close/>
                  <a:moveTo>
                    <a:pt x="500977" y="49644"/>
                  </a:moveTo>
                  <a:lnTo>
                    <a:pt x="500977" y="93573"/>
                  </a:lnTo>
                  <a:lnTo>
                    <a:pt x="531174" y="93573"/>
                  </a:lnTo>
                  <a:cubicBezTo>
                    <a:pt x="538545" y="93364"/>
                    <a:pt x="544239" y="91114"/>
                    <a:pt x="548255" y="86824"/>
                  </a:cubicBezTo>
                  <a:cubicBezTo>
                    <a:pt x="552271" y="82534"/>
                    <a:pt x="554304" y="77462"/>
                    <a:pt x="554355" y="71609"/>
                  </a:cubicBezTo>
                  <a:cubicBezTo>
                    <a:pt x="554304" y="65755"/>
                    <a:pt x="552271" y="60684"/>
                    <a:pt x="548255" y="56394"/>
                  </a:cubicBezTo>
                  <a:cubicBezTo>
                    <a:pt x="544239" y="52104"/>
                    <a:pt x="538545" y="49854"/>
                    <a:pt x="531174" y="49644"/>
                  </a:cubicBezTo>
                  <a:close/>
                  <a:moveTo>
                    <a:pt x="323221" y="47511"/>
                  </a:moveTo>
                  <a:cubicBezTo>
                    <a:pt x="318310" y="47580"/>
                    <a:pt x="314027" y="48508"/>
                    <a:pt x="310373" y="50293"/>
                  </a:cubicBezTo>
                  <a:cubicBezTo>
                    <a:pt x="306720" y="52077"/>
                    <a:pt x="303886" y="54301"/>
                    <a:pt x="301871" y="56962"/>
                  </a:cubicBezTo>
                  <a:cubicBezTo>
                    <a:pt x="300237" y="58902"/>
                    <a:pt x="298829" y="61526"/>
                    <a:pt x="297647" y="64833"/>
                  </a:cubicBezTo>
                  <a:cubicBezTo>
                    <a:pt x="296464" y="68140"/>
                    <a:pt x="295553" y="73293"/>
                    <a:pt x="294913" y="80292"/>
                  </a:cubicBezTo>
                  <a:cubicBezTo>
                    <a:pt x="294273" y="87291"/>
                    <a:pt x="293949" y="97300"/>
                    <a:pt x="293941" y="110318"/>
                  </a:cubicBezTo>
                  <a:cubicBezTo>
                    <a:pt x="293949" y="123333"/>
                    <a:pt x="294273" y="133315"/>
                    <a:pt x="294913" y="140266"/>
                  </a:cubicBezTo>
                  <a:cubicBezTo>
                    <a:pt x="295553" y="147216"/>
                    <a:pt x="296464" y="152320"/>
                    <a:pt x="297647" y="155578"/>
                  </a:cubicBezTo>
                  <a:cubicBezTo>
                    <a:pt x="298829" y="158836"/>
                    <a:pt x="300237" y="161433"/>
                    <a:pt x="301871" y="163370"/>
                  </a:cubicBezTo>
                  <a:cubicBezTo>
                    <a:pt x="303886" y="166044"/>
                    <a:pt x="306720" y="168318"/>
                    <a:pt x="310373" y="170192"/>
                  </a:cubicBezTo>
                  <a:cubicBezTo>
                    <a:pt x="314027" y="172066"/>
                    <a:pt x="318310" y="173044"/>
                    <a:pt x="323221" y="173126"/>
                  </a:cubicBezTo>
                  <a:cubicBezTo>
                    <a:pt x="328133" y="173044"/>
                    <a:pt x="332416" y="172066"/>
                    <a:pt x="336069" y="170192"/>
                  </a:cubicBezTo>
                  <a:cubicBezTo>
                    <a:pt x="339723" y="168318"/>
                    <a:pt x="342557" y="166044"/>
                    <a:pt x="344571" y="163370"/>
                  </a:cubicBezTo>
                  <a:cubicBezTo>
                    <a:pt x="346206" y="161433"/>
                    <a:pt x="347614" y="158836"/>
                    <a:pt x="348796" y="155578"/>
                  </a:cubicBezTo>
                  <a:cubicBezTo>
                    <a:pt x="349978" y="152320"/>
                    <a:pt x="350890" y="147216"/>
                    <a:pt x="351530" y="140266"/>
                  </a:cubicBezTo>
                  <a:cubicBezTo>
                    <a:pt x="352170" y="133315"/>
                    <a:pt x="352494" y="123333"/>
                    <a:pt x="352501" y="110318"/>
                  </a:cubicBezTo>
                  <a:cubicBezTo>
                    <a:pt x="352494" y="97300"/>
                    <a:pt x="352170" y="87291"/>
                    <a:pt x="351530" y="80292"/>
                  </a:cubicBezTo>
                  <a:cubicBezTo>
                    <a:pt x="350890" y="73293"/>
                    <a:pt x="349978" y="68140"/>
                    <a:pt x="348796" y="64833"/>
                  </a:cubicBezTo>
                  <a:cubicBezTo>
                    <a:pt x="347614" y="61526"/>
                    <a:pt x="346206" y="58902"/>
                    <a:pt x="344571" y="56962"/>
                  </a:cubicBezTo>
                  <a:cubicBezTo>
                    <a:pt x="342557" y="54301"/>
                    <a:pt x="339723" y="52077"/>
                    <a:pt x="336069" y="50293"/>
                  </a:cubicBezTo>
                  <a:cubicBezTo>
                    <a:pt x="332416" y="48508"/>
                    <a:pt x="328133" y="47580"/>
                    <a:pt x="323221" y="47511"/>
                  </a:cubicBezTo>
                  <a:close/>
                  <a:moveTo>
                    <a:pt x="2339873" y="1829"/>
                  </a:moveTo>
                  <a:lnTo>
                    <a:pt x="2499855" y="1829"/>
                  </a:lnTo>
                  <a:lnTo>
                    <a:pt x="2499855" y="49339"/>
                  </a:lnTo>
                  <a:lnTo>
                    <a:pt x="2446515" y="49339"/>
                  </a:lnTo>
                  <a:lnTo>
                    <a:pt x="2446515" y="218808"/>
                  </a:lnTo>
                  <a:lnTo>
                    <a:pt x="2393213" y="218808"/>
                  </a:lnTo>
                  <a:lnTo>
                    <a:pt x="2393213" y="49339"/>
                  </a:lnTo>
                  <a:lnTo>
                    <a:pt x="2339873" y="49339"/>
                  </a:lnTo>
                  <a:close/>
                  <a:moveTo>
                    <a:pt x="2162175" y="1829"/>
                  </a:moveTo>
                  <a:lnTo>
                    <a:pt x="2248113" y="1829"/>
                  </a:lnTo>
                  <a:cubicBezTo>
                    <a:pt x="2264187" y="2030"/>
                    <a:pt x="2277720" y="5418"/>
                    <a:pt x="2288711" y="11993"/>
                  </a:cubicBezTo>
                  <a:cubicBezTo>
                    <a:pt x="2299703" y="18569"/>
                    <a:pt x="2308020" y="27126"/>
                    <a:pt x="2313661" y="37664"/>
                  </a:cubicBezTo>
                  <a:cubicBezTo>
                    <a:pt x="2319302" y="48203"/>
                    <a:pt x="2322134" y="59518"/>
                    <a:pt x="2322157" y="71609"/>
                  </a:cubicBezTo>
                  <a:cubicBezTo>
                    <a:pt x="2322134" y="83700"/>
                    <a:pt x="2319302" y="95014"/>
                    <a:pt x="2313661" y="105553"/>
                  </a:cubicBezTo>
                  <a:cubicBezTo>
                    <a:pt x="2308020" y="116092"/>
                    <a:pt x="2299703" y="124649"/>
                    <a:pt x="2288711" y="131224"/>
                  </a:cubicBezTo>
                  <a:cubicBezTo>
                    <a:pt x="2277720" y="137800"/>
                    <a:pt x="2264187" y="141188"/>
                    <a:pt x="2248113" y="141389"/>
                  </a:cubicBezTo>
                  <a:lnTo>
                    <a:pt x="2215477" y="141389"/>
                  </a:lnTo>
                  <a:lnTo>
                    <a:pt x="2215477" y="218808"/>
                  </a:lnTo>
                  <a:lnTo>
                    <a:pt x="2162175" y="218808"/>
                  </a:lnTo>
                  <a:close/>
                  <a:moveTo>
                    <a:pt x="1962150" y="1829"/>
                  </a:moveTo>
                  <a:lnTo>
                    <a:pt x="2048089" y="1829"/>
                  </a:lnTo>
                  <a:cubicBezTo>
                    <a:pt x="2064162" y="2030"/>
                    <a:pt x="2077695" y="5418"/>
                    <a:pt x="2088687" y="11993"/>
                  </a:cubicBezTo>
                  <a:cubicBezTo>
                    <a:pt x="2099678" y="18569"/>
                    <a:pt x="2107995" y="27126"/>
                    <a:pt x="2113636" y="37664"/>
                  </a:cubicBezTo>
                  <a:cubicBezTo>
                    <a:pt x="2119277" y="48203"/>
                    <a:pt x="2122109" y="59518"/>
                    <a:pt x="2122131" y="71609"/>
                  </a:cubicBezTo>
                  <a:cubicBezTo>
                    <a:pt x="2122109" y="83700"/>
                    <a:pt x="2119277" y="95014"/>
                    <a:pt x="2113636" y="105553"/>
                  </a:cubicBezTo>
                  <a:cubicBezTo>
                    <a:pt x="2107995" y="116092"/>
                    <a:pt x="2099678" y="124649"/>
                    <a:pt x="2088687" y="131224"/>
                  </a:cubicBezTo>
                  <a:cubicBezTo>
                    <a:pt x="2077695" y="137800"/>
                    <a:pt x="2064162" y="141188"/>
                    <a:pt x="2048089" y="141389"/>
                  </a:cubicBezTo>
                  <a:lnTo>
                    <a:pt x="2015451" y="141389"/>
                  </a:lnTo>
                  <a:lnTo>
                    <a:pt x="2015451" y="218808"/>
                  </a:lnTo>
                  <a:lnTo>
                    <a:pt x="1962150" y="218808"/>
                  </a:lnTo>
                  <a:close/>
                  <a:moveTo>
                    <a:pt x="1590675" y="1829"/>
                  </a:moveTo>
                  <a:lnTo>
                    <a:pt x="1637276" y="1829"/>
                  </a:lnTo>
                  <a:lnTo>
                    <a:pt x="1706803" y="110928"/>
                  </a:lnTo>
                  <a:lnTo>
                    <a:pt x="1706803" y="1829"/>
                  </a:lnTo>
                  <a:lnTo>
                    <a:pt x="1760105" y="1829"/>
                  </a:lnTo>
                  <a:lnTo>
                    <a:pt x="1760105" y="218808"/>
                  </a:lnTo>
                  <a:lnTo>
                    <a:pt x="1713504" y="218808"/>
                  </a:lnTo>
                  <a:lnTo>
                    <a:pt x="1643977" y="109709"/>
                  </a:lnTo>
                  <a:lnTo>
                    <a:pt x="1643977" y="218808"/>
                  </a:lnTo>
                  <a:lnTo>
                    <a:pt x="1590675" y="218808"/>
                  </a:lnTo>
                  <a:close/>
                  <a:moveTo>
                    <a:pt x="1447628" y="1829"/>
                  </a:moveTo>
                  <a:lnTo>
                    <a:pt x="1488776" y="1829"/>
                  </a:lnTo>
                  <a:lnTo>
                    <a:pt x="1567719" y="218808"/>
                  </a:lnTo>
                  <a:lnTo>
                    <a:pt x="1511941" y="218808"/>
                  </a:lnTo>
                  <a:lnTo>
                    <a:pt x="1501883" y="186499"/>
                  </a:lnTo>
                  <a:lnTo>
                    <a:pt x="1435131" y="186499"/>
                  </a:lnTo>
                  <a:lnTo>
                    <a:pt x="1424463" y="218808"/>
                  </a:lnTo>
                  <a:lnTo>
                    <a:pt x="1368685" y="218808"/>
                  </a:lnTo>
                  <a:close/>
                  <a:moveTo>
                    <a:pt x="1171575" y="1829"/>
                  </a:moveTo>
                  <a:lnTo>
                    <a:pt x="1224877" y="1829"/>
                  </a:lnTo>
                  <a:lnTo>
                    <a:pt x="1224877" y="85344"/>
                  </a:lnTo>
                  <a:lnTo>
                    <a:pt x="1281607" y="85344"/>
                  </a:lnTo>
                  <a:lnTo>
                    <a:pt x="1281607" y="1829"/>
                  </a:lnTo>
                  <a:lnTo>
                    <a:pt x="1334909" y="1829"/>
                  </a:lnTo>
                  <a:lnTo>
                    <a:pt x="1334909" y="218808"/>
                  </a:lnTo>
                  <a:lnTo>
                    <a:pt x="1281607" y="218808"/>
                  </a:lnTo>
                  <a:lnTo>
                    <a:pt x="1281607" y="132855"/>
                  </a:lnTo>
                  <a:lnTo>
                    <a:pt x="1224877" y="132855"/>
                  </a:lnTo>
                  <a:lnTo>
                    <a:pt x="1224877" y="218808"/>
                  </a:lnTo>
                  <a:lnTo>
                    <a:pt x="1171575" y="218808"/>
                  </a:lnTo>
                  <a:close/>
                  <a:moveTo>
                    <a:pt x="977798" y="1829"/>
                  </a:moveTo>
                  <a:lnTo>
                    <a:pt x="1137780" y="1829"/>
                  </a:lnTo>
                  <a:lnTo>
                    <a:pt x="1137780" y="49339"/>
                  </a:lnTo>
                  <a:lnTo>
                    <a:pt x="1084440" y="49339"/>
                  </a:lnTo>
                  <a:lnTo>
                    <a:pt x="1084440" y="218808"/>
                  </a:lnTo>
                  <a:lnTo>
                    <a:pt x="1031138" y="218808"/>
                  </a:lnTo>
                  <a:lnTo>
                    <a:pt x="1031138" y="49339"/>
                  </a:lnTo>
                  <a:lnTo>
                    <a:pt x="977798" y="49339"/>
                  </a:lnTo>
                  <a:close/>
                  <a:moveTo>
                    <a:pt x="647700" y="1829"/>
                  </a:moveTo>
                  <a:lnTo>
                    <a:pt x="795185" y="1829"/>
                  </a:lnTo>
                  <a:lnTo>
                    <a:pt x="795185" y="49339"/>
                  </a:lnTo>
                  <a:lnTo>
                    <a:pt x="701002" y="49339"/>
                  </a:lnTo>
                  <a:lnTo>
                    <a:pt x="701002" y="85649"/>
                  </a:lnTo>
                  <a:lnTo>
                    <a:pt x="781469" y="85649"/>
                  </a:lnTo>
                  <a:lnTo>
                    <a:pt x="781469" y="133159"/>
                  </a:lnTo>
                  <a:lnTo>
                    <a:pt x="701002" y="133159"/>
                  </a:lnTo>
                  <a:lnTo>
                    <a:pt x="701002" y="171297"/>
                  </a:lnTo>
                  <a:lnTo>
                    <a:pt x="795185" y="171297"/>
                  </a:lnTo>
                  <a:lnTo>
                    <a:pt x="795185" y="218808"/>
                  </a:lnTo>
                  <a:lnTo>
                    <a:pt x="647700" y="218808"/>
                  </a:lnTo>
                  <a:close/>
                  <a:moveTo>
                    <a:pt x="447675" y="1829"/>
                  </a:moveTo>
                  <a:lnTo>
                    <a:pt x="533614" y="1829"/>
                  </a:lnTo>
                  <a:cubicBezTo>
                    <a:pt x="549687" y="2030"/>
                    <a:pt x="563220" y="5418"/>
                    <a:pt x="574212" y="11993"/>
                  </a:cubicBezTo>
                  <a:cubicBezTo>
                    <a:pt x="585203" y="18569"/>
                    <a:pt x="593520" y="27126"/>
                    <a:pt x="599161" y="37664"/>
                  </a:cubicBezTo>
                  <a:cubicBezTo>
                    <a:pt x="604803" y="48203"/>
                    <a:pt x="607634" y="59518"/>
                    <a:pt x="607657" y="71609"/>
                  </a:cubicBezTo>
                  <a:cubicBezTo>
                    <a:pt x="607251" y="86378"/>
                    <a:pt x="603494" y="98456"/>
                    <a:pt x="596387" y="107844"/>
                  </a:cubicBezTo>
                  <a:cubicBezTo>
                    <a:pt x="589280" y="117232"/>
                    <a:pt x="581260" y="124047"/>
                    <a:pt x="572325" y="128291"/>
                  </a:cubicBezTo>
                  <a:lnTo>
                    <a:pt x="619239" y="218808"/>
                  </a:lnTo>
                  <a:lnTo>
                    <a:pt x="557401" y="218808"/>
                  </a:lnTo>
                  <a:lnTo>
                    <a:pt x="518973" y="138036"/>
                  </a:lnTo>
                  <a:lnTo>
                    <a:pt x="500977" y="138036"/>
                  </a:lnTo>
                  <a:lnTo>
                    <a:pt x="500977" y="218808"/>
                  </a:lnTo>
                  <a:lnTo>
                    <a:pt x="447675" y="218808"/>
                  </a:lnTo>
                  <a:close/>
                  <a:moveTo>
                    <a:pt x="0" y="1829"/>
                  </a:moveTo>
                  <a:lnTo>
                    <a:pt x="52388" y="1829"/>
                  </a:lnTo>
                  <a:lnTo>
                    <a:pt x="101174" y="97515"/>
                  </a:lnTo>
                  <a:lnTo>
                    <a:pt x="149961" y="1829"/>
                  </a:lnTo>
                  <a:lnTo>
                    <a:pt x="202349" y="1829"/>
                  </a:lnTo>
                  <a:lnTo>
                    <a:pt x="202349" y="218808"/>
                  </a:lnTo>
                  <a:lnTo>
                    <a:pt x="149047" y="218808"/>
                  </a:lnTo>
                  <a:lnTo>
                    <a:pt x="149047" y="114892"/>
                  </a:lnTo>
                  <a:lnTo>
                    <a:pt x="118250" y="168546"/>
                  </a:lnTo>
                  <a:lnTo>
                    <a:pt x="84099" y="168546"/>
                  </a:lnTo>
                  <a:lnTo>
                    <a:pt x="53302" y="114892"/>
                  </a:lnTo>
                  <a:lnTo>
                    <a:pt x="53302" y="218808"/>
                  </a:lnTo>
                  <a:lnTo>
                    <a:pt x="0" y="218808"/>
                  </a:lnTo>
                  <a:close/>
                  <a:moveTo>
                    <a:pt x="323221" y="0"/>
                  </a:moveTo>
                  <a:cubicBezTo>
                    <a:pt x="336368" y="25"/>
                    <a:pt x="347813" y="2106"/>
                    <a:pt x="357558" y="6243"/>
                  </a:cubicBezTo>
                  <a:cubicBezTo>
                    <a:pt x="367304" y="10380"/>
                    <a:pt x="376075" y="16421"/>
                    <a:pt x="383873" y="24365"/>
                  </a:cubicBezTo>
                  <a:cubicBezTo>
                    <a:pt x="391335" y="32012"/>
                    <a:pt x="396615" y="40408"/>
                    <a:pt x="399712" y="49551"/>
                  </a:cubicBezTo>
                  <a:cubicBezTo>
                    <a:pt x="402808" y="58694"/>
                    <a:pt x="404636" y="68381"/>
                    <a:pt x="405194" y="78611"/>
                  </a:cubicBezTo>
                  <a:cubicBezTo>
                    <a:pt x="405752" y="88841"/>
                    <a:pt x="405955" y="99410"/>
                    <a:pt x="405803" y="110318"/>
                  </a:cubicBezTo>
                  <a:cubicBezTo>
                    <a:pt x="405955" y="121227"/>
                    <a:pt x="405752" y="131796"/>
                    <a:pt x="405194" y="142026"/>
                  </a:cubicBezTo>
                  <a:cubicBezTo>
                    <a:pt x="404636" y="152256"/>
                    <a:pt x="402808" y="161943"/>
                    <a:pt x="399712" y="171086"/>
                  </a:cubicBezTo>
                  <a:cubicBezTo>
                    <a:pt x="396615" y="180229"/>
                    <a:pt x="391335" y="188625"/>
                    <a:pt x="383873" y="196273"/>
                  </a:cubicBezTo>
                  <a:cubicBezTo>
                    <a:pt x="376075" y="204216"/>
                    <a:pt x="367304" y="210257"/>
                    <a:pt x="357558" y="214394"/>
                  </a:cubicBezTo>
                  <a:cubicBezTo>
                    <a:pt x="347813" y="218530"/>
                    <a:pt x="336368" y="220612"/>
                    <a:pt x="323221" y="220637"/>
                  </a:cubicBezTo>
                  <a:cubicBezTo>
                    <a:pt x="310075" y="220612"/>
                    <a:pt x="298629" y="218530"/>
                    <a:pt x="288884" y="214394"/>
                  </a:cubicBezTo>
                  <a:cubicBezTo>
                    <a:pt x="279139" y="210257"/>
                    <a:pt x="270367" y="204216"/>
                    <a:pt x="262569" y="196273"/>
                  </a:cubicBezTo>
                  <a:cubicBezTo>
                    <a:pt x="255107" y="188625"/>
                    <a:pt x="249827" y="180229"/>
                    <a:pt x="246731" y="171086"/>
                  </a:cubicBezTo>
                  <a:cubicBezTo>
                    <a:pt x="243634" y="161943"/>
                    <a:pt x="241807" y="152256"/>
                    <a:pt x="241249" y="142026"/>
                  </a:cubicBezTo>
                  <a:cubicBezTo>
                    <a:pt x="240690" y="131796"/>
                    <a:pt x="240487" y="121227"/>
                    <a:pt x="240640" y="110318"/>
                  </a:cubicBezTo>
                  <a:cubicBezTo>
                    <a:pt x="240487" y="99410"/>
                    <a:pt x="240690" y="88841"/>
                    <a:pt x="241249" y="78611"/>
                  </a:cubicBezTo>
                  <a:cubicBezTo>
                    <a:pt x="241807" y="68381"/>
                    <a:pt x="243634" y="58694"/>
                    <a:pt x="246731" y="49551"/>
                  </a:cubicBezTo>
                  <a:cubicBezTo>
                    <a:pt x="249827" y="40408"/>
                    <a:pt x="255107" y="32012"/>
                    <a:pt x="262569" y="24365"/>
                  </a:cubicBezTo>
                  <a:cubicBezTo>
                    <a:pt x="270367" y="16421"/>
                    <a:pt x="279139" y="10380"/>
                    <a:pt x="288884" y="6243"/>
                  </a:cubicBezTo>
                  <a:cubicBezTo>
                    <a:pt x="298629" y="2106"/>
                    <a:pt x="310075" y="25"/>
                    <a:pt x="32322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2400" dirty="0">
                <a:solidFill>
                  <a:srgbClr val="FCE3C1"/>
                </a:solidFill>
                <a:latin typeface="DIN Black" pitchFamily="50" charset="0"/>
                <a:ea typeface="微软雅黑" panose="020B0503020204020204" pitchFamily="34" charset="-122"/>
              </a:endParaRPr>
            </a:p>
          </p:txBody>
        </p:sp>
        <p:sp>
          <p:nvSpPr>
            <p:cNvPr id="47" name="任意多边形: 形状 46"/>
            <p:cNvSpPr/>
            <p:nvPr/>
          </p:nvSpPr>
          <p:spPr>
            <a:xfrm>
              <a:off x="6001891" y="2517662"/>
              <a:ext cx="182669" cy="172189"/>
            </a:xfrm>
            <a:custGeom>
              <a:avLst/>
              <a:gdLst>
                <a:gd name="connsiteX0" fmla="*/ 2881221 w 5956300"/>
                <a:gd name="connsiteY0" fmla="*/ 201970 h 5614644"/>
                <a:gd name="connsiteX1" fmla="*/ 2706298 w 5956300"/>
                <a:gd name="connsiteY1" fmla="*/ 218751 h 5614644"/>
                <a:gd name="connsiteX2" fmla="*/ 2000250 w 5956300"/>
                <a:gd name="connsiteY2" fmla="*/ 371892 h 5614644"/>
                <a:gd name="connsiteX3" fmla="*/ 1284932 w 5956300"/>
                <a:gd name="connsiteY3" fmla="*/ 827382 h 5614644"/>
                <a:gd name="connsiteX4" fmla="*/ 888669 w 5956300"/>
                <a:gd name="connsiteY4" fmla="*/ 1334744 h 5614644"/>
                <a:gd name="connsiteX5" fmla="*/ 711453 w 5956300"/>
                <a:gd name="connsiteY5" fmla="*/ 1885291 h 5614644"/>
                <a:gd name="connsiteX6" fmla="*/ 647700 w 5956300"/>
                <a:gd name="connsiteY6" fmla="*/ 2771587 h 5614644"/>
                <a:gd name="connsiteX7" fmla="*/ 647700 w 5956300"/>
                <a:gd name="connsiteY7" fmla="*/ 3032148 h 5614644"/>
                <a:gd name="connsiteX8" fmla="*/ 606425 w 5956300"/>
                <a:gd name="connsiteY8" fmla="*/ 3060721 h 5614644"/>
                <a:gd name="connsiteX9" fmla="*/ 482306 w 5956300"/>
                <a:gd name="connsiteY9" fmla="*/ 3122734 h 5614644"/>
                <a:gd name="connsiteX10" fmla="*/ 213393 w 5956300"/>
                <a:gd name="connsiteY10" fmla="*/ 3490955 h 5614644"/>
                <a:gd name="connsiteX11" fmla="*/ 253015 w 5956300"/>
                <a:gd name="connsiteY11" fmla="*/ 3837826 h 5614644"/>
                <a:gd name="connsiteX12" fmla="*/ 751252 w 5956300"/>
                <a:gd name="connsiteY12" fmla="*/ 4140189 h 5614644"/>
                <a:gd name="connsiteX13" fmla="*/ 908318 w 5956300"/>
                <a:gd name="connsiteY13" fmla="*/ 4236694 h 5614644"/>
                <a:gd name="connsiteX14" fmla="*/ 1506701 w 5956300"/>
                <a:gd name="connsiteY14" fmla="*/ 5003131 h 5614644"/>
                <a:gd name="connsiteX15" fmla="*/ 2508250 w 5956300"/>
                <a:gd name="connsiteY15" fmla="*/ 5386987 h 5614644"/>
                <a:gd name="connsiteX16" fmla="*/ 3409950 w 5956300"/>
                <a:gd name="connsiteY16" fmla="*/ 5387186 h 5614644"/>
                <a:gd name="connsiteX17" fmla="*/ 3970352 w 5956300"/>
                <a:gd name="connsiteY17" fmla="*/ 5252754 h 5614644"/>
                <a:gd name="connsiteX18" fmla="*/ 4204932 w 5956300"/>
                <a:gd name="connsiteY18" fmla="*/ 5142614 h 5614644"/>
                <a:gd name="connsiteX19" fmla="*/ 4434259 w 5956300"/>
                <a:gd name="connsiteY19" fmla="*/ 5005112 h 5614644"/>
                <a:gd name="connsiteX20" fmla="*/ 4975508 w 5956300"/>
                <a:gd name="connsiteY20" fmla="*/ 4319244 h 5614644"/>
                <a:gd name="connsiteX21" fmla="*/ 5041338 w 5956300"/>
                <a:gd name="connsiteY21" fmla="*/ 4195280 h 5614644"/>
                <a:gd name="connsiteX22" fmla="*/ 5177624 w 5956300"/>
                <a:gd name="connsiteY22" fmla="*/ 4139369 h 5614644"/>
                <a:gd name="connsiteX23" fmla="*/ 5585980 w 5956300"/>
                <a:gd name="connsiteY23" fmla="*/ 3989705 h 5614644"/>
                <a:gd name="connsiteX24" fmla="*/ 5743053 w 5956300"/>
                <a:gd name="connsiteY24" fmla="*/ 3492045 h 5614644"/>
                <a:gd name="connsiteX25" fmla="*/ 5453833 w 5956300"/>
                <a:gd name="connsiteY25" fmla="*/ 3125548 h 5614644"/>
                <a:gd name="connsiteX26" fmla="*/ 5295900 w 5956300"/>
                <a:gd name="connsiteY26" fmla="*/ 2828239 h 5614644"/>
                <a:gd name="connsiteX27" fmla="*/ 5180673 w 5956300"/>
                <a:gd name="connsiteY27" fmla="*/ 1766544 h 5614644"/>
                <a:gd name="connsiteX28" fmla="*/ 4758737 w 5956300"/>
                <a:gd name="connsiteY28" fmla="*/ 933959 h 5614644"/>
                <a:gd name="connsiteX29" fmla="*/ 4667445 w 5956300"/>
                <a:gd name="connsiteY29" fmla="*/ 806643 h 5614644"/>
                <a:gd name="connsiteX30" fmla="*/ 4683798 w 5956300"/>
                <a:gd name="connsiteY30" fmla="*/ 721224 h 5614644"/>
                <a:gd name="connsiteX31" fmla="*/ 4701972 w 5956300"/>
                <a:gd name="connsiteY31" fmla="*/ 635529 h 5614644"/>
                <a:gd name="connsiteX32" fmla="*/ 4502150 w 5956300"/>
                <a:gd name="connsiteY32" fmla="*/ 566394 h 5614644"/>
                <a:gd name="connsiteX33" fmla="*/ 4349881 w 5956300"/>
                <a:gd name="connsiteY33" fmla="*/ 541247 h 5614644"/>
                <a:gd name="connsiteX34" fmla="*/ 4344618 w 5956300"/>
                <a:gd name="connsiteY34" fmla="*/ 439246 h 5614644"/>
                <a:gd name="connsiteX35" fmla="*/ 4281422 w 5956300"/>
                <a:gd name="connsiteY35" fmla="*/ 267124 h 5614644"/>
                <a:gd name="connsiteX36" fmla="*/ 4047619 w 5956300"/>
                <a:gd name="connsiteY36" fmla="*/ 317317 h 5614644"/>
                <a:gd name="connsiteX37" fmla="*/ 3845497 w 5956300"/>
                <a:gd name="connsiteY37" fmla="*/ 352657 h 5614644"/>
                <a:gd name="connsiteX38" fmla="*/ 3675832 w 5956300"/>
                <a:gd name="connsiteY38" fmla="*/ 300955 h 5614644"/>
                <a:gd name="connsiteX39" fmla="*/ 3472632 w 5956300"/>
                <a:gd name="connsiteY39" fmla="*/ 255933 h 5614644"/>
                <a:gd name="connsiteX40" fmla="*/ 2881221 w 5956300"/>
                <a:gd name="connsiteY40" fmla="*/ 201970 h 5614644"/>
                <a:gd name="connsiteX41" fmla="*/ 2791470 w 5956300"/>
                <a:gd name="connsiteY41" fmla="*/ 1 h 5614644"/>
                <a:gd name="connsiteX42" fmla="*/ 3003550 w 5956300"/>
                <a:gd name="connsiteY42" fmla="*/ 1066 h 5614644"/>
                <a:gd name="connsiteX43" fmla="*/ 3549650 w 5956300"/>
                <a:gd name="connsiteY43" fmla="*/ 43149 h 5614644"/>
                <a:gd name="connsiteX44" fmla="*/ 3815484 w 5956300"/>
                <a:gd name="connsiteY44" fmla="*/ 113847 h 5614644"/>
                <a:gd name="connsiteX45" fmla="*/ 3903518 w 5956300"/>
                <a:gd name="connsiteY45" fmla="*/ 146068 h 5614644"/>
                <a:gd name="connsiteX46" fmla="*/ 3963614 w 5956300"/>
                <a:gd name="connsiteY46" fmla="*/ 101953 h 5614644"/>
                <a:gd name="connsiteX47" fmla="*/ 4193699 w 5956300"/>
                <a:gd name="connsiteY47" fmla="*/ 14081 h 5614644"/>
                <a:gd name="connsiteX48" fmla="*/ 4541596 w 5956300"/>
                <a:gd name="connsiteY48" fmla="*/ 258461 h 5614644"/>
                <a:gd name="connsiteX49" fmla="*/ 4620090 w 5956300"/>
                <a:gd name="connsiteY49" fmla="*/ 329974 h 5614644"/>
                <a:gd name="connsiteX50" fmla="*/ 4916267 w 5956300"/>
                <a:gd name="connsiteY50" fmla="*/ 691032 h 5614644"/>
                <a:gd name="connsiteX51" fmla="*/ 4976952 w 5956300"/>
                <a:gd name="connsiteY51" fmla="*/ 849782 h 5614644"/>
                <a:gd name="connsiteX52" fmla="*/ 5472816 w 5956300"/>
                <a:gd name="connsiteY52" fmla="*/ 2129747 h 5614644"/>
                <a:gd name="connsiteX53" fmla="*/ 5517345 w 5956300"/>
                <a:gd name="connsiteY53" fmla="*/ 2882830 h 5614644"/>
                <a:gd name="connsiteX54" fmla="*/ 5569735 w 5956300"/>
                <a:gd name="connsiteY54" fmla="*/ 2933247 h 5614644"/>
                <a:gd name="connsiteX55" fmla="*/ 5937356 w 5956300"/>
                <a:gd name="connsiteY55" fmla="*/ 3343799 h 5614644"/>
                <a:gd name="connsiteX56" fmla="*/ 5956300 w 5956300"/>
                <a:gd name="connsiteY56" fmla="*/ 3591218 h 5614644"/>
                <a:gd name="connsiteX57" fmla="*/ 5929774 w 5956300"/>
                <a:gd name="connsiteY57" fmla="*/ 3820325 h 5614644"/>
                <a:gd name="connsiteX58" fmla="*/ 5876326 w 5956300"/>
                <a:gd name="connsiteY58" fmla="*/ 3950135 h 5614644"/>
                <a:gd name="connsiteX59" fmla="*/ 5766327 w 5956300"/>
                <a:gd name="connsiteY59" fmla="*/ 4101493 h 5614644"/>
                <a:gd name="connsiteX60" fmla="*/ 5436198 w 5956300"/>
                <a:gd name="connsiteY60" fmla="*/ 4312539 h 5614644"/>
                <a:gd name="connsiteX61" fmla="*/ 5179679 w 5956300"/>
                <a:gd name="connsiteY61" fmla="*/ 4443700 h 5614644"/>
                <a:gd name="connsiteX62" fmla="*/ 5082122 w 5956300"/>
                <a:gd name="connsiteY62" fmla="*/ 4598462 h 5614644"/>
                <a:gd name="connsiteX63" fmla="*/ 4947484 w 5956300"/>
                <a:gd name="connsiteY63" fmla="*/ 4776444 h 5614644"/>
                <a:gd name="connsiteX64" fmla="*/ 3771900 w 5956300"/>
                <a:gd name="connsiteY64" fmla="*/ 5536765 h 5614644"/>
                <a:gd name="connsiteX65" fmla="*/ 2959100 w 5956300"/>
                <a:gd name="connsiteY65" fmla="*/ 5614644 h 5614644"/>
                <a:gd name="connsiteX66" fmla="*/ 2400300 w 5956300"/>
                <a:gd name="connsiteY66" fmla="*/ 5591143 h 5614644"/>
                <a:gd name="connsiteX67" fmla="*/ 1176418 w 5956300"/>
                <a:gd name="connsiteY67" fmla="*/ 5001626 h 5614644"/>
                <a:gd name="connsiteX68" fmla="*/ 760853 w 5956300"/>
                <a:gd name="connsiteY68" fmla="*/ 4431257 h 5614644"/>
                <a:gd name="connsiteX69" fmla="*/ 661365 w 5956300"/>
                <a:gd name="connsiteY69" fmla="*/ 4351032 h 5614644"/>
                <a:gd name="connsiteX70" fmla="*/ 79002 w 5956300"/>
                <a:gd name="connsiteY70" fmla="*/ 3975113 h 5614644"/>
                <a:gd name="connsiteX71" fmla="*/ 0 w 5956300"/>
                <a:gd name="connsiteY71" fmla="*/ 3589357 h 5614644"/>
                <a:gd name="connsiteX72" fmla="*/ 173789 w 5956300"/>
                <a:gd name="connsiteY72" fmla="*/ 3064283 h 5614644"/>
                <a:gd name="connsiteX73" fmla="*/ 396639 w 5956300"/>
                <a:gd name="connsiteY73" fmla="*/ 2928594 h 5614644"/>
                <a:gd name="connsiteX74" fmla="*/ 417088 w 5956300"/>
                <a:gd name="connsiteY74" fmla="*/ 2665069 h 5614644"/>
                <a:gd name="connsiteX75" fmla="*/ 444135 w 5956300"/>
                <a:gd name="connsiteY75" fmla="*/ 2214086 h 5614644"/>
                <a:gd name="connsiteX76" fmla="*/ 483099 w 5956300"/>
                <a:gd name="connsiteY76" fmla="*/ 1902936 h 5614644"/>
                <a:gd name="connsiteX77" fmla="*/ 528459 w 5956300"/>
                <a:gd name="connsiteY77" fmla="*/ 1691727 h 5614644"/>
                <a:gd name="connsiteX78" fmla="*/ 582955 w 5956300"/>
                <a:gd name="connsiteY78" fmla="*/ 1513927 h 5614644"/>
                <a:gd name="connsiteX79" fmla="*/ 903518 w 5956300"/>
                <a:gd name="connsiteY79" fmla="*/ 905414 h 5614644"/>
                <a:gd name="connsiteX80" fmla="*/ 1588113 w 5956300"/>
                <a:gd name="connsiteY80" fmla="*/ 328738 h 5614644"/>
                <a:gd name="connsiteX81" fmla="*/ 1829413 w 5956300"/>
                <a:gd name="connsiteY81" fmla="*/ 213961 h 5614644"/>
                <a:gd name="connsiteX82" fmla="*/ 2089150 w 5956300"/>
                <a:gd name="connsiteY82" fmla="*/ 111667 h 5614644"/>
                <a:gd name="connsiteX83" fmla="*/ 2597150 w 5956300"/>
                <a:gd name="connsiteY83" fmla="*/ 2993 h 5614644"/>
                <a:gd name="connsiteX84" fmla="*/ 2791470 w 5956300"/>
                <a:gd name="connsiteY84" fmla="*/ 1 h 5614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5956300" h="5614644">
                  <a:moveTo>
                    <a:pt x="2881221" y="201970"/>
                  </a:moveTo>
                  <a:cubicBezTo>
                    <a:pt x="2818854" y="204559"/>
                    <a:pt x="2759810" y="210117"/>
                    <a:pt x="2706298" y="218751"/>
                  </a:cubicBezTo>
                  <a:cubicBezTo>
                    <a:pt x="2388383" y="270047"/>
                    <a:pt x="2113789" y="329606"/>
                    <a:pt x="2000250" y="371892"/>
                  </a:cubicBezTo>
                  <a:cubicBezTo>
                    <a:pt x="1793054" y="449059"/>
                    <a:pt x="1464740" y="658118"/>
                    <a:pt x="1284932" y="827382"/>
                  </a:cubicBezTo>
                  <a:cubicBezTo>
                    <a:pt x="1089170" y="1011665"/>
                    <a:pt x="973134" y="1160232"/>
                    <a:pt x="888669" y="1334744"/>
                  </a:cubicBezTo>
                  <a:cubicBezTo>
                    <a:pt x="818192" y="1480353"/>
                    <a:pt x="798656" y="1541047"/>
                    <a:pt x="711453" y="1885291"/>
                  </a:cubicBezTo>
                  <a:cubicBezTo>
                    <a:pt x="667796" y="2057633"/>
                    <a:pt x="647700" y="2337007"/>
                    <a:pt x="647700" y="2771587"/>
                  </a:cubicBezTo>
                  <a:lnTo>
                    <a:pt x="647700" y="3032148"/>
                  </a:lnTo>
                  <a:lnTo>
                    <a:pt x="606425" y="3060721"/>
                  </a:lnTo>
                  <a:cubicBezTo>
                    <a:pt x="583724" y="3076436"/>
                    <a:pt x="527870" y="3104342"/>
                    <a:pt x="482306" y="3122734"/>
                  </a:cubicBezTo>
                  <a:cubicBezTo>
                    <a:pt x="315744" y="3189969"/>
                    <a:pt x="239740" y="3294040"/>
                    <a:pt x="213393" y="3490955"/>
                  </a:cubicBezTo>
                  <a:cubicBezTo>
                    <a:pt x="192717" y="3645487"/>
                    <a:pt x="203875" y="3743168"/>
                    <a:pt x="253015" y="3837826"/>
                  </a:cubicBezTo>
                  <a:cubicBezTo>
                    <a:pt x="350457" y="4025528"/>
                    <a:pt x="531275" y="4135260"/>
                    <a:pt x="751252" y="4140189"/>
                  </a:cubicBezTo>
                  <a:cubicBezTo>
                    <a:pt x="863173" y="4142697"/>
                    <a:pt x="871280" y="4147678"/>
                    <a:pt x="908318" y="4236694"/>
                  </a:cubicBezTo>
                  <a:cubicBezTo>
                    <a:pt x="1019822" y="4504678"/>
                    <a:pt x="1270691" y="4826002"/>
                    <a:pt x="1506701" y="5003131"/>
                  </a:cubicBezTo>
                  <a:cubicBezTo>
                    <a:pt x="1763553" y="5195902"/>
                    <a:pt x="2104773" y="5326678"/>
                    <a:pt x="2508250" y="5386987"/>
                  </a:cubicBezTo>
                  <a:cubicBezTo>
                    <a:pt x="2722999" y="5419085"/>
                    <a:pt x="3197695" y="5419190"/>
                    <a:pt x="3409950" y="5387186"/>
                  </a:cubicBezTo>
                  <a:cubicBezTo>
                    <a:pt x="3717541" y="5340807"/>
                    <a:pt x="3852661" y="5308394"/>
                    <a:pt x="3970352" y="5252754"/>
                  </a:cubicBezTo>
                  <a:cubicBezTo>
                    <a:pt x="4032336" y="5223451"/>
                    <a:pt x="4137897" y="5173888"/>
                    <a:pt x="4204932" y="5142614"/>
                  </a:cubicBezTo>
                  <a:cubicBezTo>
                    <a:pt x="4271967" y="5111339"/>
                    <a:pt x="4375164" y="5049463"/>
                    <a:pt x="4434259" y="5005112"/>
                  </a:cubicBezTo>
                  <a:cubicBezTo>
                    <a:pt x="4612367" y="4871441"/>
                    <a:pt x="4850139" y="4570136"/>
                    <a:pt x="4975508" y="4319244"/>
                  </a:cubicBezTo>
                  <a:cubicBezTo>
                    <a:pt x="5003431" y="4263364"/>
                    <a:pt x="5033054" y="4207580"/>
                    <a:pt x="5041338" y="4195280"/>
                  </a:cubicBezTo>
                  <a:cubicBezTo>
                    <a:pt x="5066420" y="4158038"/>
                    <a:pt x="5130547" y="4131729"/>
                    <a:pt x="5177624" y="4139369"/>
                  </a:cubicBezTo>
                  <a:cubicBezTo>
                    <a:pt x="5291722" y="4157885"/>
                    <a:pt x="5479923" y="4088908"/>
                    <a:pt x="5585980" y="3989705"/>
                  </a:cubicBezTo>
                  <a:cubicBezTo>
                    <a:pt x="5716084" y="3868007"/>
                    <a:pt x="5770351" y="3696072"/>
                    <a:pt x="5743053" y="3492045"/>
                  </a:cubicBezTo>
                  <a:cubicBezTo>
                    <a:pt x="5714712" y="3280226"/>
                    <a:pt x="5639235" y="3184584"/>
                    <a:pt x="5453833" y="3125548"/>
                  </a:cubicBezTo>
                  <a:cubicBezTo>
                    <a:pt x="5297283" y="3075699"/>
                    <a:pt x="5295900" y="3073095"/>
                    <a:pt x="5295900" y="2828239"/>
                  </a:cubicBezTo>
                  <a:cubicBezTo>
                    <a:pt x="5295900" y="2497670"/>
                    <a:pt x="5244593" y="2024930"/>
                    <a:pt x="5180673" y="1766544"/>
                  </a:cubicBezTo>
                  <a:cubicBezTo>
                    <a:pt x="5099012" y="1436444"/>
                    <a:pt x="4964104" y="1170237"/>
                    <a:pt x="4758737" y="933959"/>
                  </a:cubicBezTo>
                  <a:cubicBezTo>
                    <a:pt x="4712851" y="881167"/>
                    <a:pt x="4671770" y="823875"/>
                    <a:pt x="4667445" y="806643"/>
                  </a:cubicBezTo>
                  <a:cubicBezTo>
                    <a:pt x="4662683" y="787669"/>
                    <a:pt x="4669133" y="753979"/>
                    <a:pt x="4683798" y="721224"/>
                  </a:cubicBezTo>
                  <a:cubicBezTo>
                    <a:pt x="4697116" y="691476"/>
                    <a:pt x="4705295" y="652913"/>
                    <a:pt x="4701972" y="635529"/>
                  </a:cubicBezTo>
                  <a:cubicBezTo>
                    <a:pt x="4687853" y="561674"/>
                    <a:pt x="4570556" y="521091"/>
                    <a:pt x="4502150" y="566394"/>
                  </a:cubicBezTo>
                  <a:cubicBezTo>
                    <a:pt x="4427262" y="615990"/>
                    <a:pt x="4384915" y="608996"/>
                    <a:pt x="4349881" y="541247"/>
                  </a:cubicBezTo>
                  <a:cubicBezTo>
                    <a:pt x="4334194" y="510913"/>
                    <a:pt x="4333235" y="492322"/>
                    <a:pt x="4344618" y="439246"/>
                  </a:cubicBezTo>
                  <a:cubicBezTo>
                    <a:pt x="4362181" y="357352"/>
                    <a:pt x="4344888" y="310250"/>
                    <a:pt x="4281422" y="267124"/>
                  </a:cubicBezTo>
                  <a:cubicBezTo>
                    <a:pt x="4197357" y="210001"/>
                    <a:pt x="4100108" y="230878"/>
                    <a:pt x="4047619" y="317317"/>
                  </a:cubicBezTo>
                  <a:cubicBezTo>
                    <a:pt x="4000371" y="395124"/>
                    <a:pt x="3974432" y="399660"/>
                    <a:pt x="3845497" y="352657"/>
                  </a:cubicBezTo>
                  <a:cubicBezTo>
                    <a:pt x="3787556" y="331536"/>
                    <a:pt x="3711207" y="308269"/>
                    <a:pt x="3675832" y="300955"/>
                  </a:cubicBezTo>
                  <a:cubicBezTo>
                    <a:pt x="3640457" y="293640"/>
                    <a:pt x="3549017" y="273380"/>
                    <a:pt x="3472632" y="255933"/>
                  </a:cubicBezTo>
                  <a:cubicBezTo>
                    <a:pt x="3285338" y="213155"/>
                    <a:pt x="3068324" y="194203"/>
                    <a:pt x="2881221" y="201970"/>
                  </a:cubicBezTo>
                  <a:close/>
                  <a:moveTo>
                    <a:pt x="2791470" y="1"/>
                  </a:moveTo>
                  <a:cubicBezTo>
                    <a:pt x="2854395" y="-21"/>
                    <a:pt x="2927588" y="322"/>
                    <a:pt x="3003550" y="1066"/>
                  </a:cubicBezTo>
                  <a:cubicBezTo>
                    <a:pt x="3359053" y="4547"/>
                    <a:pt x="3378028" y="6010"/>
                    <a:pt x="3549650" y="43149"/>
                  </a:cubicBezTo>
                  <a:cubicBezTo>
                    <a:pt x="3647440" y="64311"/>
                    <a:pt x="3767065" y="96125"/>
                    <a:pt x="3815484" y="113847"/>
                  </a:cubicBezTo>
                  <a:lnTo>
                    <a:pt x="3903518" y="146068"/>
                  </a:lnTo>
                  <a:lnTo>
                    <a:pt x="3963614" y="101953"/>
                  </a:lnTo>
                  <a:cubicBezTo>
                    <a:pt x="4058819" y="32066"/>
                    <a:pt x="4124672" y="6916"/>
                    <a:pt x="4193699" y="14081"/>
                  </a:cubicBezTo>
                  <a:cubicBezTo>
                    <a:pt x="4353301" y="30649"/>
                    <a:pt x="4496381" y="131155"/>
                    <a:pt x="4541596" y="258461"/>
                  </a:cubicBezTo>
                  <a:cubicBezTo>
                    <a:pt x="4563343" y="319691"/>
                    <a:pt x="4566579" y="322639"/>
                    <a:pt x="4620090" y="329974"/>
                  </a:cubicBezTo>
                  <a:cubicBezTo>
                    <a:pt x="4809936" y="355995"/>
                    <a:pt x="4919157" y="489142"/>
                    <a:pt x="4916267" y="691032"/>
                  </a:cubicBezTo>
                  <a:cubicBezTo>
                    <a:pt x="4915159" y="768440"/>
                    <a:pt x="4917263" y="773945"/>
                    <a:pt x="4976952" y="849782"/>
                  </a:cubicBezTo>
                  <a:cubicBezTo>
                    <a:pt x="5261536" y="1211359"/>
                    <a:pt x="5436689" y="1663478"/>
                    <a:pt x="5472816" y="2129747"/>
                  </a:cubicBezTo>
                  <a:cubicBezTo>
                    <a:pt x="5508410" y="2589132"/>
                    <a:pt x="5524168" y="2855644"/>
                    <a:pt x="5517345" y="2882830"/>
                  </a:cubicBezTo>
                  <a:cubicBezTo>
                    <a:pt x="5510664" y="2909448"/>
                    <a:pt x="5516571" y="2915132"/>
                    <a:pt x="5569735" y="2933247"/>
                  </a:cubicBezTo>
                  <a:cubicBezTo>
                    <a:pt x="5751978" y="2995343"/>
                    <a:pt x="5885407" y="3144354"/>
                    <a:pt x="5937356" y="3343799"/>
                  </a:cubicBezTo>
                  <a:cubicBezTo>
                    <a:pt x="5949705" y="3391210"/>
                    <a:pt x="5956300" y="3477346"/>
                    <a:pt x="5956300" y="3591218"/>
                  </a:cubicBezTo>
                  <a:cubicBezTo>
                    <a:pt x="5956300" y="3742541"/>
                    <a:pt x="5952752" y="3773185"/>
                    <a:pt x="5929774" y="3820325"/>
                  </a:cubicBezTo>
                  <a:cubicBezTo>
                    <a:pt x="5915185" y="3850256"/>
                    <a:pt x="5891133" y="3908670"/>
                    <a:pt x="5876326" y="3950135"/>
                  </a:cubicBezTo>
                  <a:cubicBezTo>
                    <a:pt x="5854553" y="4011105"/>
                    <a:pt x="5833514" y="4040056"/>
                    <a:pt x="5766327" y="4101493"/>
                  </a:cubicBezTo>
                  <a:cubicBezTo>
                    <a:pt x="5588918" y="4263720"/>
                    <a:pt x="5553590" y="4286304"/>
                    <a:pt x="5436198" y="4312539"/>
                  </a:cubicBezTo>
                  <a:cubicBezTo>
                    <a:pt x="5211521" y="4362750"/>
                    <a:pt x="5223681" y="4356533"/>
                    <a:pt x="5179679" y="4443700"/>
                  </a:cubicBezTo>
                  <a:cubicBezTo>
                    <a:pt x="5157917" y="4486809"/>
                    <a:pt x="5114017" y="4556452"/>
                    <a:pt x="5082122" y="4598462"/>
                  </a:cubicBezTo>
                  <a:cubicBezTo>
                    <a:pt x="5050227" y="4640472"/>
                    <a:pt x="4989640" y="4720564"/>
                    <a:pt x="4947484" y="4776444"/>
                  </a:cubicBezTo>
                  <a:cubicBezTo>
                    <a:pt x="4668008" y="5146902"/>
                    <a:pt x="4257279" y="5412545"/>
                    <a:pt x="3771900" y="5536765"/>
                  </a:cubicBezTo>
                  <a:cubicBezTo>
                    <a:pt x="3498431" y="5606751"/>
                    <a:pt x="3416058" y="5614644"/>
                    <a:pt x="2959100" y="5614644"/>
                  </a:cubicBezTo>
                  <a:cubicBezTo>
                    <a:pt x="2601616" y="5614644"/>
                    <a:pt x="2512347" y="5610890"/>
                    <a:pt x="2400300" y="5591143"/>
                  </a:cubicBezTo>
                  <a:cubicBezTo>
                    <a:pt x="1867184" y="5497188"/>
                    <a:pt x="1500282" y="5320460"/>
                    <a:pt x="1176418" y="5001626"/>
                  </a:cubicBezTo>
                  <a:cubicBezTo>
                    <a:pt x="1000371" y="4828314"/>
                    <a:pt x="834958" y="4601283"/>
                    <a:pt x="760853" y="4431257"/>
                  </a:cubicBezTo>
                  <a:cubicBezTo>
                    <a:pt x="732900" y="4367122"/>
                    <a:pt x="730400" y="4365107"/>
                    <a:pt x="661365" y="4351032"/>
                  </a:cubicBezTo>
                  <a:cubicBezTo>
                    <a:pt x="371157" y="4291863"/>
                    <a:pt x="199954" y="4181350"/>
                    <a:pt x="79002" y="3975113"/>
                  </a:cubicBezTo>
                  <a:cubicBezTo>
                    <a:pt x="12705" y="3862067"/>
                    <a:pt x="0" y="3800030"/>
                    <a:pt x="0" y="3589357"/>
                  </a:cubicBezTo>
                  <a:cubicBezTo>
                    <a:pt x="0" y="3334066"/>
                    <a:pt x="47490" y="3190583"/>
                    <a:pt x="173789" y="3064283"/>
                  </a:cubicBezTo>
                  <a:cubicBezTo>
                    <a:pt x="230082" y="3007991"/>
                    <a:pt x="360479" y="2928594"/>
                    <a:pt x="396639" y="2928594"/>
                  </a:cubicBezTo>
                  <a:cubicBezTo>
                    <a:pt x="412092" y="2928594"/>
                    <a:pt x="415398" y="2886001"/>
                    <a:pt x="417088" y="2665069"/>
                  </a:cubicBezTo>
                  <a:cubicBezTo>
                    <a:pt x="418465" y="2485233"/>
                    <a:pt x="427054" y="2342012"/>
                    <a:pt x="444135" y="2214086"/>
                  </a:cubicBezTo>
                  <a:cubicBezTo>
                    <a:pt x="457901" y="2110983"/>
                    <a:pt x="475435" y="1970966"/>
                    <a:pt x="483099" y="1902936"/>
                  </a:cubicBezTo>
                  <a:cubicBezTo>
                    <a:pt x="490763" y="1834905"/>
                    <a:pt x="511175" y="1739861"/>
                    <a:pt x="528459" y="1691727"/>
                  </a:cubicBezTo>
                  <a:cubicBezTo>
                    <a:pt x="545744" y="1643592"/>
                    <a:pt x="570267" y="1563582"/>
                    <a:pt x="582955" y="1513927"/>
                  </a:cubicBezTo>
                  <a:cubicBezTo>
                    <a:pt x="613737" y="1393455"/>
                    <a:pt x="710173" y="1210395"/>
                    <a:pt x="903518" y="905414"/>
                  </a:cubicBezTo>
                  <a:cubicBezTo>
                    <a:pt x="1035936" y="696538"/>
                    <a:pt x="1333802" y="445628"/>
                    <a:pt x="1588113" y="328738"/>
                  </a:cubicBezTo>
                  <a:cubicBezTo>
                    <a:pt x="1647822" y="301293"/>
                    <a:pt x="1756408" y="249644"/>
                    <a:pt x="1829413" y="213961"/>
                  </a:cubicBezTo>
                  <a:cubicBezTo>
                    <a:pt x="1902418" y="178279"/>
                    <a:pt x="2019300" y="132247"/>
                    <a:pt x="2089150" y="111667"/>
                  </a:cubicBezTo>
                  <a:cubicBezTo>
                    <a:pt x="2197619" y="79709"/>
                    <a:pt x="2469680" y="21508"/>
                    <a:pt x="2597150" y="2993"/>
                  </a:cubicBezTo>
                  <a:cubicBezTo>
                    <a:pt x="2610247" y="1091"/>
                    <a:pt x="2686596" y="39"/>
                    <a:pt x="2791470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5522066" y="5736717"/>
            <a:ext cx="1147869" cy="228781"/>
          </a:xfrm>
          <a:custGeom>
            <a:avLst/>
            <a:gdLst/>
            <a:ahLst/>
            <a:cxnLst/>
            <a:rect l="l" t="t" r="r" b="b"/>
            <a:pathLst>
              <a:path w="4455881" h="888095">
                <a:moveTo>
                  <a:pt x="1641625" y="805494"/>
                </a:moveTo>
                <a:lnTo>
                  <a:pt x="1676943" y="805494"/>
                </a:lnTo>
                <a:lnTo>
                  <a:pt x="1676943" y="859139"/>
                </a:lnTo>
                <a:lnTo>
                  <a:pt x="1641625" y="888095"/>
                </a:lnTo>
                <a:close/>
                <a:moveTo>
                  <a:pt x="3399768" y="672899"/>
                </a:moveTo>
                <a:lnTo>
                  <a:pt x="3365935" y="769242"/>
                </a:lnTo>
                <a:lnTo>
                  <a:pt x="3432686" y="769242"/>
                </a:lnTo>
                <a:close/>
                <a:moveTo>
                  <a:pt x="4155577" y="653380"/>
                </a:moveTo>
                <a:lnTo>
                  <a:pt x="4155577" y="725656"/>
                </a:lnTo>
                <a:lnTo>
                  <a:pt x="4203147" y="725656"/>
                </a:lnTo>
                <a:cubicBezTo>
                  <a:pt x="4214753" y="725586"/>
                  <a:pt x="4224015" y="722447"/>
                  <a:pt x="4230934" y="716240"/>
                </a:cubicBezTo>
                <a:cubicBezTo>
                  <a:pt x="4237852" y="710033"/>
                  <a:pt x="4241397" y="701176"/>
                  <a:pt x="4241569" y="689670"/>
                </a:cubicBezTo>
                <a:cubicBezTo>
                  <a:pt x="4241397" y="678151"/>
                  <a:pt x="4237852" y="669244"/>
                  <a:pt x="4230934" y="662948"/>
                </a:cubicBezTo>
                <a:cubicBezTo>
                  <a:pt x="4224015" y="656652"/>
                  <a:pt x="4214753" y="653463"/>
                  <a:pt x="4203147" y="653380"/>
                </a:cubicBezTo>
                <a:close/>
                <a:moveTo>
                  <a:pt x="3955552" y="653380"/>
                </a:moveTo>
                <a:lnTo>
                  <a:pt x="3955552" y="725656"/>
                </a:lnTo>
                <a:lnTo>
                  <a:pt x="4003121" y="725656"/>
                </a:lnTo>
                <a:cubicBezTo>
                  <a:pt x="4014728" y="725586"/>
                  <a:pt x="4023991" y="722447"/>
                  <a:pt x="4030909" y="716240"/>
                </a:cubicBezTo>
                <a:cubicBezTo>
                  <a:pt x="4037827" y="710033"/>
                  <a:pt x="4041372" y="701176"/>
                  <a:pt x="4041543" y="689670"/>
                </a:cubicBezTo>
                <a:cubicBezTo>
                  <a:pt x="4041372" y="678151"/>
                  <a:pt x="4037827" y="669244"/>
                  <a:pt x="4030909" y="662948"/>
                </a:cubicBezTo>
                <a:cubicBezTo>
                  <a:pt x="4023991" y="656652"/>
                  <a:pt x="4014728" y="653463"/>
                  <a:pt x="4003121" y="653380"/>
                </a:cubicBezTo>
                <a:close/>
                <a:moveTo>
                  <a:pt x="2402977" y="653380"/>
                </a:moveTo>
                <a:lnTo>
                  <a:pt x="2402977" y="721389"/>
                </a:lnTo>
                <a:lnTo>
                  <a:pt x="2451766" y="721389"/>
                </a:lnTo>
                <a:cubicBezTo>
                  <a:pt x="2462909" y="721312"/>
                  <a:pt x="2471803" y="718339"/>
                  <a:pt x="2478448" y="712468"/>
                </a:cubicBezTo>
                <a:cubicBezTo>
                  <a:pt x="2485093" y="706597"/>
                  <a:pt x="2488499" y="698287"/>
                  <a:pt x="2488664" y="687537"/>
                </a:cubicBezTo>
                <a:cubicBezTo>
                  <a:pt x="2488499" y="676774"/>
                  <a:pt x="2485093" y="668412"/>
                  <a:pt x="2478448" y="662453"/>
                </a:cubicBezTo>
                <a:cubicBezTo>
                  <a:pt x="2471803" y="656493"/>
                  <a:pt x="2462909" y="653469"/>
                  <a:pt x="2451766" y="653380"/>
                </a:cubicBezTo>
                <a:close/>
                <a:moveTo>
                  <a:pt x="1298077" y="653380"/>
                </a:moveTo>
                <a:lnTo>
                  <a:pt x="1298077" y="725656"/>
                </a:lnTo>
                <a:lnTo>
                  <a:pt x="1345647" y="725656"/>
                </a:lnTo>
                <a:cubicBezTo>
                  <a:pt x="1357253" y="725586"/>
                  <a:pt x="1366516" y="722447"/>
                  <a:pt x="1373434" y="716240"/>
                </a:cubicBezTo>
                <a:cubicBezTo>
                  <a:pt x="1380352" y="710033"/>
                  <a:pt x="1383897" y="701176"/>
                  <a:pt x="1384069" y="689670"/>
                </a:cubicBezTo>
                <a:cubicBezTo>
                  <a:pt x="1383897" y="678151"/>
                  <a:pt x="1380352" y="669244"/>
                  <a:pt x="1373434" y="662948"/>
                </a:cubicBezTo>
                <a:cubicBezTo>
                  <a:pt x="1366516" y="656652"/>
                  <a:pt x="1357253" y="653463"/>
                  <a:pt x="1345647" y="653380"/>
                </a:cubicBezTo>
                <a:close/>
                <a:moveTo>
                  <a:pt x="1098052" y="653380"/>
                </a:moveTo>
                <a:lnTo>
                  <a:pt x="1098052" y="725656"/>
                </a:lnTo>
                <a:lnTo>
                  <a:pt x="1145622" y="725656"/>
                </a:lnTo>
                <a:cubicBezTo>
                  <a:pt x="1157228" y="725586"/>
                  <a:pt x="1166491" y="722447"/>
                  <a:pt x="1173409" y="716240"/>
                </a:cubicBezTo>
                <a:cubicBezTo>
                  <a:pt x="1180327" y="710033"/>
                  <a:pt x="1183872" y="701176"/>
                  <a:pt x="1184044" y="689670"/>
                </a:cubicBezTo>
                <a:cubicBezTo>
                  <a:pt x="1183872" y="678151"/>
                  <a:pt x="1180327" y="669244"/>
                  <a:pt x="1173409" y="662948"/>
                </a:cubicBezTo>
                <a:cubicBezTo>
                  <a:pt x="1166491" y="656652"/>
                  <a:pt x="1157228" y="653463"/>
                  <a:pt x="1145622" y="653380"/>
                </a:cubicBezTo>
                <a:close/>
                <a:moveTo>
                  <a:pt x="259852" y="653380"/>
                </a:moveTo>
                <a:lnTo>
                  <a:pt x="259852" y="721389"/>
                </a:lnTo>
                <a:lnTo>
                  <a:pt x="308642" y="721389"/>
                </a:lnTo>
                <a:cubicBezTo>
                  <a:pt x="319784" y="721312"/>
                  <a:pt x="328678" y="718339"/>
                  <a:pt x="335323" y="712468"/>
                </a:cubicBezTo>
                <a:cubicBezTo>
                  <a:pt x="341969" y="706597"/>
                  <a:pt x="345374" y="698287"/>
                  <a:pt x="345539" y="687537"/>
                </a:cubicBezTo>
                <a:cubicBezTo>
                  <a:pt x="345374" y="676774"/>
                  <a:pt x="341969" y="668412"/>
                  <a:pt x="335323" y="662453"/>
                </a:cubicBezTo>
                <a:cubicBezTo>
                  <a:pt x="328678" y="656493"/>
                  <a:pt x="319784" y="653469"/>
                  <a:pt x="308642" y="653380"/>
                </a:cubicBezTo>
                <a:close/>
                <a:moveTo>
                  <a:pt x="2230631" y="651551"/>
                </a:moveTo>
                <a:cubicBezTo>
                  <a:pt x="2224158" y="651596"/>
                  <a:pt x="2218123" y="652803"/>
                  <a:pt x="2212526" y="655172"/>
                </a:cubicBezTo>
                <a:cubicBezTo>
                  <a:pt x="2206929" y="657542"/>
                  <a:pt x="2202190" y="660806"/>
                  <a:pt x="2198309" y="664967"/>
                </a:cubicBezTo>
                <a:cubicBezTo>
                  <a:pt x="2194791" y="668638"/>
                  <a:pt x="2192103" y="672948"/>
                  <a:pt x="2190245" y="677895"/>
                </a:cubicBezTo>
                <a:cubicBezTo>
                  <a:pt x="2188388" y="682843"/>
                  <a:pt x="2187123" y="689569"/>
                  <a:pt x="2186451" y="698073"/>
                </a:cubicBezTo>
                <a:cubicBezTo>
                  <a:pt x="2185780" y="706578"/>
                  <a:pt x="2185463" y="718001"/>
                  <a:pt x="2185503" y="732343"/>
                </a:cubicBezTo>
                <a:cubicBezTo>
                  <a:pt x="2185463" y="746685"/>
                  <a:pt x="2185780" y="758108"/>
                  <a:pt x="2186451" y="766613"/>
                </a:cubicBezTo>
                <a:cubicBezTo>
                  <a:pt x="2187123" y="775117"/>
                  <a:pt x="2188388" y="781843"/>
                  <a:pt x="2190245" y="786790"/>
                </a:cubicBezTo>
                <a:cubicBezTo>
                  <a:pt x="2192103" y="791738"/>
                  <a:pt x="2194791" y="796048"/>
                  <a:pt x="2198309" y="799719"/>
                </a:cubicBezTo>
                <a:cubicBezTo>
                  <a:pt x="2202190" y="803879"/>
                  <a:pt x="2206929" y="807144"/>
                  <a:pt x="2212526" y="809513"/>
                </a:cubicBezTo>
                <a:cubicBezTo>
                  <a:pt x="2218123" y="811882"/>
                  <a:pt x="2224158" y="813089"/>
                  <a:pt x="2230631" y="813133"/>
                </a:cubicBezTo>
                <a:cubicBezTo>
                  <a:pt x="2237105" y="813089"/>
                  <a:pt x="2243140" y="811882"/>
                  <a:pt x="2248737" y="809513"/>
                </a:cubicBezTo>
                <a:cubicBezTo>
                  <a:pt x="2254333" y="807144"/>
                  <a:pt x="2259072" y="803879"/>
                  <a:pt x="2262954" y="799719"/>
                </a:cubicBezTo>
                <a:cubicBezTo>
                  <a:pt x="2266472" y="796048"/>
                  <a:pt x="2269160" y="791738"/>
                  <a:pt x="2271017" y="786790"/>
                </a:cubicBezTo>
                <a:cubicBezTo>
                  <a:pt x="2272875" y="781843"/>
                  <a:pt x="2274140" y="775117"/>
                  <a:pt x="2274812" y="766613"/>
                </a:cubicBezTo>
                <a:cubicBezTo>
                  <a:pt x="2275483" y="758108"/>
                  <a:pt x="2275799" y="746685"/>
                  <a:pt x="2275760" y="732343"/>
                </a:cubicBezTo>
                <a:cubicBezTo>
                  <a:pt x="2275799" y="718001"/>
                  <a:pt x="2275483" y="706578"/>
                  <a:pt x="2274812" y="698073"/>
                </a:cubicBezTo>
                <a:cubicBezTo>
                  <a:pt x="2274140" y="689569"/>
                  <a:pt x="2272875" y="682843"/>
                  <a:pt x="2271017" y="677895"/>
                </a:cubicBezTo>
                <a:cubicBezTo>
                  <a:pt x="2269160" y="672948"/>
                  <a:pt x="2266472" y="668638"/>
                  <a:pt x="2262954" y="664967"/>
                </a:cubicBezTo>
                <a:cubicBezTo>
                  <a:pt x="2259072" y="660806"/>
                  <a:pt x="2254333" y="657542"/>
                  <a:pt x="2248737" y="655172"/>
                </a:cubicBezTo>
                <a:cubicBezTo>
                  <a:pt x="2243140" y="652803"/>
                  <a:pt x="2237105" y="651596"/>
                  <a:pt x="2230631" y="651551"/>
                </a:cubicBezTo>
                <a:close/>
                <a:moveTo>
                  <a:pt x="506606" y="651551"/>
                </a:moveTo>
                <a:cubicBezTo>
                  <a:pt x="500133" y="651596"/>
                  <a:pt x="494098" y="652803"/>
                  <a:pt x="488501" y="655172"/>
                </a:cubicBezTo>
                <a:cubicBezTo>
                  <a:pt x="482904" y="657542"/>
                  <a:pt x="478165" y="660806"/>
                  <a:pt x="474284" y="664967"/>
                </a:cubicBezTo>
                <a:cubicBezTo>
                  <a:pt x="470766" y="668638"/>
                  <a:pt x="468078" y="672948"/>
                  <a:pt x="466220" y="677895"/>
                </a:cubicBezTo>
                <a:cubicBezTo>
                  <a:pt x="464363" y="682843"/>
                  <a:pt x="463098" y="689569"/>
                  <a:pt x="462426" y="698073"/>
                </a:cubicBezTo>
                <a:cubicBezTo>
                  <a:pt x="461755" y="706578"/>
                  <a:pt x="461439" y="718001"/>
                  <a:pt x="461478" y="732343"/>
                </a:cubicBezTo>
                <a:cubicBezTo>
                  <a:pt x="461439" y="746685"/>
                  <a:pt x="461755" y="758108"/>
                  <a:pt x="462426" y="766613"/>
                </a:cubicBezTo>
                <a:cubicBezTo>
                  <a:pt x="463098" y="775117"/>
                  <a:pt x="464363" y="781843"/>
                  <a:pt x="466220" y="786790"/>
                </a:cubicBezTo>
                <a:cubicBezTo>
                  <a:pt x="468078" y="791738"/>
                  <a:pt x="470766" y="796048"/>
                  <a:pt x="474284" y="799719"/>
                </a:cubicBezTo>
                <a:cubicBezTo>
                  <a:pt x="478165" y="803879"/>
                  <a:pt x="482904" y="807144"/>
                  <a:pt x="488501" y="809513"/>
                </a:cubicBezTo>
                <a:cubicBezTo>
                  <a:pt x="494098" y="811882"/>
                  <a:pt x="500133" y="813089"/>
                  <a:pt x="506606" y="813133"/>
                </a:cubicBezTo>
                <a:cubicBezTo>
                  <a:pt x="513080" y="813089"/>
                  <a:pt x="519115" y="811882"/>
                  <a:pt x="524712" y="809513"/>
                </a:cubicBezTo>
                <a:cubicBezTo>
                  <a:pt x="530308" y="807144"/>
                  <a:pt x="535048" y="803879"/>
                  <a:pt x="538929" y="799719"/>
                </a:cubicBezTo>
                <a:cubicBezTo>
                  <a:pt x="542447" y="796048"/>
                  <a:pt x="545135" y="791738"/>
                  <a:pt x="546992" y="786790"/>
                </a:cubicBezTo>
                <a:cubicBezTo>
                  <a:pt x="548850" y="781843"/>
                  <a:pt x="550115" y="775117"/>
                  <a:pt x="550787" y="766613"/>
                </a:cubicBezTo>
                <a:cubicBezTo>
                  <a:pt x="551458" y="758108"/>
                  <a:pt x="551775" y="746685"/>
                  <a:pt x="551735" y="732343"/>
                </a:cubicBezTo>
                <a:cubicBezTo>
                  <a:pt x="551775" y="718001"/>
                  <a:pt x="551458" y="706578"/>
                  <a:pt x="550787" y="698073"/>
                </a:cubicBezTo>
                <a:cubicBezTo>
                  <a:pt x="550115" y="689569"/>
                  <a:pt x="548850" y="682843"/>
                  <a:pt x="546992" y="677895"/>
                </a:cubicBezTo>
                <a:cubicBezTo>
                  <a:pt x="545135" y="672948"/>
                  <a:pt x="542447" y="668638"/>
                  <a:pt x="538929" y="664967"/>
                </a:cubicBezTo>
                <a:cubicBezTo>
                  <a:pt x="535048" y="660806"/>
                  <a:pt x="530308" y="657542"/>
                  <a:pt x="524712" y="655172"/>
                </a:cubicBezTo>
                <a:cubicBezTo>
                  <a:pt x="519115" y="652803"/>
                  <a:pt x="513080" y="651596"/>
                  <a:pt x="506606" y="651551"/>
                </a:cubicBezTo>
                <a:close/>
                <a:moveTo>
                  <a:pt x="4303519" y="623853"/>
                </a:moveTo>
                <a:lnTo>
                  <a:pt x="4455881" y="623853"/>
                </a:lnTo>
                <a:lnTo>
                  <a:pt x="4455881" y="653380"/>
                </a:lnTo>
                <a:lnTo>
                  <a:pt x="4396141" y="653380"/>
                </a:lnTo>
                <a:lnTo>
                  <a:pt x="4396141" y="840832"/>
                </a:lnTo>
                <a:lnTo>
                  <a:pt x="4363260" y="840832"/>
                </a:lnTo>
                <a:lnTo>
                  <a:pt x="4363260" y="653380"/>
                </a:lnTo>
                <a:lnTo>
                  <a:pt x="4303519" y="653380"/>
                </a:lnTo>
                <a:close/>
                <a:moveTo>
                  <a:pt x="4122697" y="623853"/>
                </a:moveTo>
                <a:lnTo>
                  <a:pt x="4204977" y="623853"/>
                </a:lnTo>
                <a:cubicBezTo>
                  <a:pt x="4226411" y="624232"/>
                  <a:pt x="4243287" y="630475"/>
                  <a:pt x="4255604" y="642582"/>
                </a:cubicBezTo>
                <a:cubicBezTo>
                  <a:pt x="4267921" y="654689"/>
                  <a:pt x="4274203" y="670385"/>
                  <a:pt x="4274449" y="689670"/>
                </a:cubicBezTo>
                <a:cubicBezTo>
                  <a:pt x="4274203" y="708955"/>
                  <a:pt x="4267921" y="724652"/>
                  <a:pt x="4255604" y="736759"/>
                </a:cubicBezTo>
                <a:cubicBezTo>
                  <a:pt x="4243287" y="748866"/>
                  <a:pt x="4226411" y="755109"/>
                  <a:pt x="4204977" y="755488"/>
                </a:cubicBezTo>
                <a:lnTo>
                  <a:pt x="4155577" y="755488"/>
                </a:lnTo>
                <a:lnTo>
                  <a:pt x="4155577" y="840832"/>
                </a:lnTo>
                <a:lnTo>
                  <a:pt x="4122697" y="840832"/>
                </a:lnTo>
                <a:close/>
                <a:moveTo>
                  <a:pt x="3922671" y="623853"/>
                </a:moveTo>
                <a:lnTo>
                  <a:pt x="4004951" y="623853"/>
                </a:lnTo>
                <a:cubicBezTo>
                  <a:pt x="4026386" y="624232"/>
                  <a:pt x="4043261" y="630475"/>
                  <a:pt x="4055579" y="642582"/>
                </a:cubicBezTo>
                <a:cubicBezTo>
                  <a:pt x="4067896" y="654689"/>
                  <a:pt x="4074178" y="670385"/>
                  <a:pt x="4074424" y="689670"/>
                </a:cubicBezTo>
                <a:cubicBezTo>
                  <a:pt x="4074178" y="708955"/>
                  <a:pt x="4067896" y="724652"/>
                  <a:pt x="4055579" y="736759"/>
                </a:cubicBezTo>
                <a:cubicBezTo>
                  <a:pt x="4043261" y="748866"/>
                  <a:pt x="4026386" y="755109"/>
                  <a:pt x="4004951" y="755488"/>
                </a:cubicBezTo>
                <a:lnTo>
                  <a:pt x="3955552" y="755488"/>
                </a:lnTo>
                <a:lnTo>
                  <a:pt x="3955552" y="840832"/>
                </a:lnTo>
                <a:lnTo>
                  <a:pt x="3922671" y="840832"/>
                </a:lnTo>
                <a:close/>
                <a:moveTo>
                  <a:pt x="3532147" y="623853"/>
                </a:moveTo>
                <a:lnTo>
                  <a:pt x="3562287" y="623853"/>
                </a:lnTo>
                <a:lnTo>
                  <a:pt x="3662601" y="776242"/>
                </a:lnTo>
                <a:lnTo>
                  <a:pt x="3662601" y="623853"/>
                </a:lnTo>
                <a:lnTo>
                  <a:pt x="3695481" y="623853"/>
                </a:lnTo>
                <a:lnTo>
                  <a:pt x="3695481" y="840832"/>
                </a:lnTo>
                <a:lnTo>
                  <a:pt x="3665341" y="840832"/>
                </a:lnTo>
                <a:lnTo>
                  <a:pt x="3565027" y="688139"/>
                </a:lnTo>
                <a:lnTo>
                  <a:pt x="3565027" y="840832"/>
                </a:lnTo>
                <a:lnTo>
                  <a:pt x="3532147" y="840832"/>
                </a:lnTo>
                <a:close/>
                <a:moveTo>
                  <a:pt x="3385747" y="623853"/>
                </a:moveTo>
                <a:lnTo>
                  <a:pt x="3412265" y="623853"/>
                </a:lnTo>
                <a:lnTo>
                  <a:pt x="3491817" y="840832"/>
                </a:lnTo>
                <a:lnTo>
                  <a:pt x="3456765" y="840832"/>
                </a:lnTo>
                <a:lnTo>
                  <a:pt x="3441831" y="797246"/>
                </a:lnTo>
                <a:lnTo>
                  <a:pt x="3356182" y="797246"/>
                </a:lnTo>
                <a:lnTo>
                  <a:pt x="3341247" y="840832"/>
                </a:lnTo>
                <a:lnTo>
                  <a:pt x="3306194" y="840832"/>
                </a:lnTo>
                <a:close/>
                <a:moveTo>
                  <a:pt x="3113047" y="623853"/>
                </a:moveTo>
                <a:lnTo>
                  <a:pt x="3145927" y="623853"/>
                </a:lnTo>
                <a:lnTo>
                  <a:pt x="3145927" y="716512"/>
                </a:lnTo>
                <a:lnTo>
                  <a:pt x="3234052" y="716512"/>
                </a:lnTo>
                <a:lnTo>
                  <a:pt x="3234052" y="623853"/>
                </a:lnTo>
                <a:lnTo>
                  <a:pt x="3266933" y="623853"/>
                </a:lnTo>
                <a:lnTo>
                  <a:pt x="3266933" y="840832"/>
                </a:lnTo>
                <a:lnTo>
                  <a:pt x="3234052" y="840832"/>
                </a:lnTo>
                <a:lnTo>
                  <a:pt x="3234052" y="746039"/>
                </a:lnTo>
                <a:lnTo>
                  <a:pt x="3145927" y="746039"/>
                </a:lnTo>
                <a:lnTo>
                  <a:pt x="3145927" y="840832"/>
                </a:lnTo>
                <a:lnTo>
                  <a:pt x="3113047" y="840832"/>
                </a:lnTo>
                <a:close/>
                <a:moveTo>
                  <a:pt x="2912869" y="623853"/>
                </a:moveTo>
                <a:lnTo>
                  <a:pt x="3065231" y="623853"/>
                </a:lnTo>
                <a:lnTo>
                  <a:pt x="3065231" y="653380"/>
                </a:lnTo>
                <a:lnTo>
                  <a:pt x="3005490" y="653380"/>
                </a:lnTo>
                <a:lnTo>
                  <a:pt x="3005490" y="840832"/>
                </a:lnTo>
                <a:lnTo>
                  <a:pt x="2972610" y="840832"/>
                </a:lnTo>
                <a:lnTo>
                  <a:pt x="2972610" y="653380"/>
                </a:lnTo>
                <a:lnTo>
                  <a:pt x="2912869" y="653380"/>
                </a:lnTo>
                <a:close/>
                <a:moveTo>
                  <a:pt x="2579647" y="623853"/>
                </a:moveTo>
                <a:lnTo>
                  <a:pt x="2718293" y="623853"/>
                </a:lnTo>
                <a:lnTo>
                  <a:pt x="2718293" y="653380"/>
                </a:lnTo>
                <a:lnTo>
                  <a:pt x="2612527" y="653380"/>
                </a:lnTo>
                <a:lnTo>
                  <a:pt x="2612527" y="716817"/>
                </a:lnTo>
                <a:lnTo>
                  <a:pt x="2702748" y="716817"/>
                </a:lnTo>
                <a:lnTo>
                  <a:pt x="2702748" y="746039"/>
                </a:lnTo>
                <a:lnTo>
                  <a:pt x="2612527" y="746039"/>
                </a:lnTo>
                <a:lnTo>
                  <a:pt x="2612527" y="811305"/>
                </a:lnTo>
                <a:lnTo>
                  <a:pt x="2718293" y="811305"/>
                </a:lnTo>
                <a:lnTo>
                  <a:pt x="2718293" y="840832"/>
                </a:lnTo>
                <a:lnTo>
                  <a:pt x="2579647" y="840832"/>
                </a:lnTo>
                <a:close/>
                <a:moveTo>
                  <a:pt x="2370097" y="623853"/>
                </a:moveTo>
                <a:lnTo>
                  <a:pt x="2454206" y="623853"/>
                </a:lnTo>
                <a:cubicBezTo>
                  <a:pt x="2475017" y="624187"/>
                  <a:pt x="2491385" y="630139"/>
                  <a:pt x="2503309" y="641706"/>
                </a:cubicBezTo>
                <a:cubicBezTo>
                  <a:pt x="2515232" y="653274"/>
                  <a:pt x="2521311" y="668449"/>
                  <a:pt x="2521544" y="687232"/>
                </a:cubicBezTo>
                <a:cubicBezTo>
                  <a:pt x="2521265" y="702822"/>
                  <a:pt x="2517104" y="715473"/>
                  <a:pt x="2509060" y="725183"/>
                </a:cubicBezTo>
                <a:cubicBezTo>
                  <a:pt x="2501015" y="734893"/>
                  <a:pt x="2490761" y="741441"/>
                  <a:pt x="2478296" y="744826"/>
                </a:cubicBezTo>
                <a:lnTo>
                  <a:pt x="2528250" y="840832"/>
                </a:lnTo>
                <a:lnTo>
                  <a:pt x="2489881" y="840832"/>
                </a:lnTo>
                <a:lnTo>
                  <a:pt x="2444143" y="749392"/>
                </a:lnTo>
                <a:lnTo>
                  <a:pt x="2402977" y="749392"/>
                </a:lnTo>
                <a:lnTo>
                  <a:pt x="2402977" y="840832"/>
                </a:lnTo>
                <a:lnTo>
                  <a:pt x="2370097" y="840832"/>
                </a:lnTo>
                <a:close/>
                <a:moveTo>
                  <a:pt x="1903372" y="623853"/>
                </a:moveTo>
                <a:lnTo>
                  <a:pt x="1936252" y="623853"/>
                </a:lnTo>
                <a:lnTo>
                  <a:pt x="1999670" y="758865"/>
                </a:lnTo>
                <a:lnTo>
                  <a:pt x="2061868" y="623853"/>
                </a:lnTo>
                <a:lnTo>
                  <a:pt x="2094748" y="623853"/>
                </a:lnTo>
                <a:lnTo>
                  <a:pt x="2094748" y="840832"/>
                </a:lnTo>
                <a:lnTo>
                  <a:pt x="2061868" y="840832"/>
                </a:lnTo>
                <a:lnTo>
                  <a:pt x="2061868" y="695760"/>
                </a:lnTo>
                <a:lnTo>
                  <a:pt x="2011865" y="801545"/>
                </a:lnTo>
                <a:lnTo>
                  <a:pt x="1987474" y="801545"/>
                </a:lnTo>
                <a:lnTo>
                  <a:pt x="1936252" y="695760"/>
                </a:lnTo>
                <a:lnTo>
                  <a:pt x="1936252" y="840832"/>
                </a:lnTo>
                <a:lnTo>
                  <a:pt x="1903372" y="840832"/>
                </a:lnTo>
                <a:close/>
                <a:moveTo>
                  <a:pt x="1446019" y="623853"/>
                </a:moveTo>
                <a:lnTo>
                  <a:pt x="1598381" y="623853"/>
                </a:lnTo>
                <a:lnTo>
                  <a:pt x="1598381" y="653380"/>
                </a:lnTo>
                <a:lnTo>
                  <a:pt x="1538640" y="653380"/>
                </a:lnTo>
                <a:lnTo>
                  <a:pt x="1538640" y="840832"/>
                </a:lnTo>
                <a:lnTo>
                  <a:pt x="1505760" y="840832"/>
                </a:lnTo>
                <a:lnTo>
                  <a:pt x="1505760" y="653380"/>
                </a:lnTo>
                <a:lnTo>
                  <a:pt x="1446019" y="653380"/>
                </a:lnTo>
                <a:close/>
                <a:moveTo>
                  <a:pt x="1265197" y="623853"/>
                </a:moveTo>
                <a:lnTo>
                  <a:pt x="1347476" y="623853"/>
                </a:lnTo>
                <a:cubicBezTo>
                  <a:pt x="1368911" y="624232"/>
                  <a:pt x="1385787" y="630475"/>
                  <a:pt x="1398104" y="642582"/>
                </a:cubicBezTo>
                <a:cubicBezTo>
                  <a:pt x="1410421" y="654689"/>
                  <a:pt x="1416703" y="670385"/>
                  <a:pt x="1416949" y="689670"/>
                </a:cubicBezTo>
                <a:cubicBezTo>
                  <a:pt x="1416703" y="708955"/>
                  <a:pt x="1410421" y="724652"/>
                  <a:pt x="1398104" y="736759"/>
                </a:cubicBezTo>
                <a:cubicBezTo>
                  <a:pt x="1385787" y="748866"/>
                  <a:pt x="1368911" y="755109"/>
                  <a:pt x="1347476" y="755488"/>
                </a:cubicBezTo>
                <a:lnTo>
                  <a:pt x="1298077" y="755488"/>
                </a:lnTo>
                <a:lnTo>
                  <a:pt x="1298077" y="840832"/>
                </a:lnTo>
                <a:lnTo>
                  <a:pt x="1265197" y="840832"/>
                </a:lnTo>
                <a:close/>
                <a:moveTo>
                  <a:pt x="1065172" y="623853"/>
                </a:moveTo>
                <a:lnTo>
                  <a:pt x="1147451" y="623853"/>
                </a:lnTo>
                <a:cubicBezTo>
                  <a:pt x="1168886" y="624232"/>
                  <a:pt x="1185762" y="630475"/>
                  <a:pt x="1198079" y="642582"/>
                </a:cubicBezTo>
                <a:cubicBezTo>
                  <a:pt x="1210396" y="654689"/>
                  <a:pt x="1216678" y="670385"/>
                  <a:pt x="1216924" y="689670"/>
                </a:cubicBezTo>
                <a:cubicBezTo>
                  <a:pt x="1216678" y="708955"/>
                  <a:pt x="1210396" y="724652"/>
                  <a:pt x="1198079" y="736759"/>
                </a:cubicBezTo>
                <a:cubicBezTo>
                  <a:pt x="1185762" y="748866"/>
                  <a:pt x="1168886" y="755109"/>
                  <a:pt x="1147451" y="755488"/>
                </a:cubicBezTo>
                <a:lnTo>
                  <a:pt x="1098052" y="755488"/>
                </a:lnTo>
                <a:lnTo>
                  <a:pt x="1098052" y="840832"/>
                </a:lnTo>
                <a:lnTo>
                  <a:pt x="1065172" y="840832"/>
                </a:lnTo>
                <a:close/>
                <a:moveTo>
                  <a:pt x="646072" y="623853"/>
                </a:moveTo>
                <a:lnTo>
                  <a:pt x="678952" y="623853"/>
                </a:lnTo>
                <a:lnTo>
                  <a:pt x="742370" y="758865"/>
                </a:lnTo>
                <a:lnTo>
                  <a:pt x="804568" y="623853"/>
                </a:lnTo>
                <a:lnTo>
                  <a:pt x="837448" y="623853"/>
                </a:lnTo>
                <a:lnTo>
                  <a:pt x="837448" y="840832"/>
                </a:lnTo>
                <a:lnTo>
                  <a:pt x="804568" y="840832"/>
                </a:lnTo>
                <a:lnTo>
                  <a:pt x="804568" y="695760"/>
                </a:lnTo>
                <a:lnTo>
                  <a:pt x="754565" y="801545"/>
                </a:lnTo>
                <a:lnTo>
                  <a:pt x="730174" y="801545"/>
                </a:lnTo>
                <a:lnTo>
                  <a:pt x="678952" y="695760"/>
                </a:lnTo>
                <a:lnTo>
                  <a:pt x="678952" y="840832"/>
                </a:lnTo>
                <a:lnTo>
                  <a:pt x="646072" y="840832"/>
                </a:lnTo>
                <a:close/>
                <a:moveTo>
                  <a:pt x="226972" y="623853"/>
                </a:moveTo>
                <a:lnTo>
                  <a:pt x="311081" y="623853"/>
                </a:lnTo>
                <a:cubicBezTo>
                  <a:pt x="331892" y="624187"/>
                  <a:pt x="348260" y="630139"/>
                  <a:pt x="360183" y="641706"/>
                </a:cubicBezTo>
                <a:cubicBezTo>
                  <a:pt x="372107" y="653274"/>
                  <a:pt x="378186" y="668449"/>
                  <a:pt x="378419" y="687232"/>
                </a:cubicBezTo>
                <a:cubicBezTo>
                  <a:pt x="378140" y="702822"/>
                  <a:pt x="373979" y="715473"/>
                  <a:pt x="365935" y="725183"/>
                </a:cubicBezTo>
                <a:cubicBezTo>
                  <a:pt x="357891" y="734893"/>
                  <a:pt x="347636" y="741441"/>
                  <a:pt x="335171" y="744826"/>
                </a:cubicBezTo>
                <a:lnTo>
                  <a:pt x="385125" y="840832"/>
                </a:lnTo>
                <a:lnTo>
                  <a:pt x="346757" y="840832"/>
                </a:lnTo>
                <a:lnTo>
                  <a:pt x="301018" y="749392"/>
                </a:lnTo>
                <a:lnTo>
                  <a:pt x="259852" y="749392"/>
                </a:lnTo>
                <a:lnTo>
                  <a:pt x="259852" y="840832"/>
                </a:lnTo>
                <a:lnTo>
                  <a:pt x="226972" y="840832"/>
                </a:lnTo>
                <a:close/>
                <a:moveTo>
                  <a:pt x="36472" y="623853"/>
                </a:moveTo>
                <a:lnTo>
                  <a:pt x="175118" y="623853"/>
                </a:lnTo>
                <a:lnTo>
                  <a:pt x="175118" y="653380"/>
                </a:lnTo>
                <a:lnTo>
                  <a:pt x="69352" y="653380"/>
                </a:lnTo>
                <a:lnTo>
                  <a:pt x="69352" y="719560"/>
                </a:lnTo>
                <a:lnTo>
                  <a:pt x="159573" y="719560"/>
                </a:lnTo>
                <a:lnTo>
                  <a:pt x="159573" y="749087"/>
                </a:lnTo>
                <a:lnTo>
                  <a:pt x="69352" y="749087"/>
                </a:lnTo>
                <a:lnTo>
                  <a:pt x="69352" y="840832"/>
                </a:lnTo>
                <a:lnTo>
                  <a:pt x="36472" y="840832"/>
                </a:lnTo>
                <a:close/>
                <a:moveTo>
                  <a:pt x="2230631" y="622024"/>
                </a:moveTo>
                <a:cubicBezTo>
                  <a:pt x="2242225" y="622055"/>
                  <a:pt x="2252808" y="624047"/>
                  <a:pt x="2262380" y="627998"/>
                </a:cubicBezTo>
                <a:cubicBezTo>
                  <a:pt x="2271951" y="631949"/>
                  <a:pt x="2280471" y="637669"/>
                  <a:pt x="2287938" y="645159"/>
                </a:cubicBezTo>
                <a:cubicBezTo>
                  <a:pt x="2298125" y="655514"/>
                  <a:pt x="2304240" y="667490"/>
                  <a:pt x="2306282" y="681088"/>
                </a:cubicBezTo>
                <a:cubicBezTo>
                  <a:pt x="2308324" y="694685"/>
                  <a:pt x="2309111" y="711770"/>
                  <a:pt x="2308641" y="732343"/>
                </a:cubicBezTo>
                <a:cubicBezTo>
                  <a:pt x="2309111" y="752915"/>
                  <a:pt x="2308324" y="770000"/>
                  <a:pt x="2306282" y="783598"/>
                </a:cubicBezTo>
                <a:cubicBezTo>
                  <a:pt x="2304240" y="797195"/>
                  <a:pt x="2298125" y="809171"/>
                  <a:pt x="2287938" y="819526"/>
                </a:cubicBezTo>
                <a:cubicBezTo>
                  <a:pt x="2280471" y="827016"/>
                  <a:pt x="2271951" y="832736"/>
                  <a:pt x="2262380" y="836687"/>
                </a:cubicBezTo>
                <a:cubicBezTo>
                  <a:pt x="2252808" y="840638"/>
                  <a:pt x="2242225" y="842629"/>
                  <a:pt x="2230631" y="842661"/>
                </a:cubicBezTo>
                <a:cubicBezTo>
                  <a:pt x="2219050" y="842629"/>
                  <a:pt x="2208518" y="840638"/>
                  <a:pt x="2199036" y="836687"/>
                </a:cubicBezTo>
                <a:cubicBezTo>
                  <a:pt x="2189553" y="832736"/>
                  <a:pt x="2181084" y="827016"/>
                  <a:pt x="2173629" y="819526"/>
                </a:cubicBezTo>
                <a:cubicBezTo>
                  <a:pt x="2163430" y="809171"/>
                  <a:pt x="2157265" y="797195"/>
                  <a:pt x="2155133" y="783598"/>
                </a:cubicBezTo>
                <a:cubicBezTo>
                  <a:pt x="2153002" y="770000"/>
                  <a:pt x="2152165" y="752915"/>
                  <a:pt x="2152622" y="732343"/>
                </a:cubicBezTo>
                <a:cubicBezTo>
                  <a:pt x="2152165" y="711770"/>
                  <a:pt x="2153002" y="694685"/>
                  <a:pt x="2155133" y="681088"/>
                </a:cubicBezTo>
                <a:cubicBezTo>
                  <a:pt x="2157265" y="667490"/>
                  <a:pt x="2163430" y="655514"/>
                  <a:pt x="2173629" y="645159"/>
                </a:cubicBezTo>
                <a:cubicBezTo>
                  <a:pt x="2181084" y="637669"/>
                  <a:pt x="2189553" y="631949"/>
                  <a:pt x="2199035" y="627998"/>
                </a:cubicBezTo>
                <a:cubicBezTo>
                  <a:pt x="2208518" y="624047"/>
                  <a:pt x="2219050" y="622055"/>
                  <a:pt x="2230631" y="622024"/>
                </a:cubicBezTo>
                <a:close/>
                <a:moveTo>
                  <a:pt x="506606" y="622024"/>
                </a:moveTo>
                <a:cubicBezTo>
                  <a:pt x="518201" y="622055"/>
                  <a:pt x="528783" y="624047"/>
                  <a:pt x="538355" y="627998"/>
                </a:cubicBezTo>
                <a:cubicBezTo>
                  <a:pt x="547926" y="631949"/>
                  <a:pt x="556446" y="637669"/>
                  <a:pt x="563913" y="645159"/>
                </a:cubicBezTo>
                <a:cubicBezTo>
                  <a:pt x="574100" y="655514"/>
                  <a:pt x="580215" y="667490"/>
                  <a:pt x="582257" y="681088"/>
                </a:cubicBezTo>
                <a:cubicBezTo>
                  <a:pt x="584299" y="694685"/>
                  <a:pt x="585086" y="711770"/>
                  <a:pt x="584616" y="732343"/>
                </a:cubicBezTo>
                <a:cubicBezTo>
                  <a:pt x="585086" y="752915"/>
                  <a:pt x="584299" y="770000"/>
                  <a:pt x="582257" y="783598"/>
                </a:cubicBezTo>
                <a:cubicBezTo>
                  <a:pt x="580215" y="797195"/>
                  <a:pt x="574100" y="809171"/>
                  <a:pt x="563913" y="819526"/>
                </a:cubicBezTo>
                <a:cubicBezTo>
                  <a:pt x="556446" y="827016"/>
                  <a:pt x="547926" y="832736"/>
                  <a:pt x="538355" y="836687"/>
                </a:cubicBezTo>
                <a:cubicBezTo>
                  <a:pt x="528783" y="840638"/>
                  <a:pt x="518201" y="842629"/>
                  <a:pt x="506606" y="842661"/>
                </a:cubicBezTo>
                <a:cubicBezTo>
                  <a:pt x="495025" y="842629"/>
                  <a:pt x="484493" y="840638"/>
                  <a:pt x="475011" y="836687"/>
                </a:cubicBezTo>
                <a:cubicBezTo>
                  <a:pt x="465528" y="832736"/>
                  <a:pt x="457059" y="827016"/>
                  <a:pt x="449604" y="819526"/>
                </a:cubicBezTo>
                <a:cubicBezTo>
                  <a:pt x="439405" y="809171"/>
                  <a:pt x="433240" y="797195"/>
                  <a:pt x="431108" y="783598"/>
                </a:cubicBezTo>
                <a:cubicBezTo>
                  <a:pt x="428977" y="770000"/>
                  <a:pt x="428140" y="752915"/>
                  <a:pt x="428597" y="732343"/>
                </a:cubicBezTo>
                <a:cubicBezTo>
                  <a:pt x="428140" y="711770"/>
                  <a:pt x="428977" y="694685"/>
                  <a:pt x="431108" y="681088"/>
                </a:cubicBezTo>
                <a:cubicBezTo>
                  <a:pt x="433240" y="667490"/>
                  <a:pt x="439405" y="655514"/>
                  <a:pt x="449604" y="645159"/>
                </a:cubicBezTo>
                <a:cubicBezTo>
                  <a:pt x="457059" y="637669"/>
                  <a:pt x="465528" y="631949"/>
                  <a:pt x="475011" y="627998"/>
                </a:cubicBezTo>
                <a:cubicBezTo>
                  <a:pt x="484493" y="624047"/>
                  <a:pt x="495025" y="622055"/>
                  <a:pt x="506606" y="622024"/>
                </a:cubicBezTo>
                <a:close/>
                <a:moveTo>
                  <a:pt x="424681" y="326008"/>
                </a:moveTo>
                <a:cubicBezTo>
                  <a:pt x="444996" y="352450"/>
                  <a:pt x="465150" y="382600"/>
                  <a:pt x="485143" y="416459"/>
                </a:cubicBezTo>
                <a:lnTo>
                  <a:pt x="435322" y="445964"/>
                </a:lnTo>
                <a:cubicBezTo>
                  <a:pt x="419844" y="416297"/>
                  <a:pt x="401142" y="385180"/>
                  <a:pt x="379214" y="352611"/>
                </a:cubicBezTo>
                <a:close/>
                <a:moveTo>
                  <a:pt x="54174" y="264096"/>
                </a:moveTo>
                <a:cubicBezTo>
                  <a:pt x="78358" y="275060"/>
                  <a:pt x="98190" y="282799"/>
                  <a:pt x="113668" y="287313"/>
                </a:cubicBezTo>
                <a:lnTo>
                  <a:pt x="70135" y="469665"/>
                </a:lnTo>
                <a:cubicBezTo>
                  <a:pt x="48853" y="461603"/>
                  <a:pt x="27571" y="454993"/>
                  <a:pt x="6288" y="449833"/>
                </a:cubicBezTo>
                <a:cubicBezTo>
                  <a:pt x="22734" y="400497"/>
                  <a:pt x="38696" y="338584"/>
                  <a:pt x="54174" y="264096"/>
                </a:cubicBezTo>
                <a:close/>
                <a:moveTo>
                  <a:pt x="286346" y="237009"/>
                </a:moveTo>
                <a:lnTo>
                  <a:pt x="286346" y="267965"/>
                </a:lnTo>
                <a:lnTo>
                  <a:pt x="396627" y="267965"/>
                </a:lnTo>
                <a:lnTo>
                  <a:pt x="396627" y="237009"/>
                </a:lnTo>
                <a:close/>
                <a:moveTo>
                  <a:pt x="286346" y="162037"/>
                </a:moveTo>
                <a:lnTo>
                  <a:pt x="286346" y="192510"/>
                </a:lnTo>
                <a:lnTo>
                  <a:pt x="396627" y="192510"/>
                </a:lnTo>
                <a:lnTo>
                  <a:pt x="396627" y="162037"/>
                </a:lnTo>
                <a:close/>
                <a:moveTo>
                  <a:pt x="39663" y="125760"/>
                </a:moveTo>
                <a:cubicBezTo>
                  <a:pt x="64170" y="143495"/>
                  <a:pt x="89644" y="163811"/>
                  <a:pt x="116086" y="186705"/>
                </a:cubicBezTo>
                <a:lnTo>
                  <a:pt x="72554" y="238944"/>
                </a:lnTo>
                <a:cubicBezTo>
                  <a:pt x="49014" y="216049"/>
                  <a:pt x="24830" y="193638"/>
                  <a:pt x="0" y="171711"/>
                </a:cubicBezTo>
                <a:close/>
                <a:moveTo>
                  <a:pt x="3917287" y="96739"/>
                </a:moveTo>
                <a:lnTo>
                  <a:pt x="3917287" y="217661"/>
                </a:lnTo>
                <a:lnTo>
                  <a:pt x="3951871" y="217661"/>
                </a:lnTo>
                <a:cubicBezTo>
                  <a:pt x="3998789" y="217661"/>
                  <a:pt x="4022247" y="197266"/>
                  <a:pt x="4022247" y="156475"/>
                </a:cubicBezTo>
                <a:cubicBezTo>
                  <a:pt x="4022247" y="116651"/>
                  <a:pt x="3999030" y="96739"/>
                  <a:pt x="3952596" y="96739"/>
                </a:cubicBezTo>
                <a:close/>
                <a:moveTo>
                  <a:pt x="3564861" y="96739"/>
                </a:moveTo>
                <a:lnTo>
                  <a:pt x="3564861" y="217661"/>
                </a:lnTo>
                <a:lnTo>
                  <a:pt x="3599445" y="217661"/>
                </a:lnTo>
                <a:cubicBezTo>
                  <a:pt x="3646363" y="217661"/>
                  <a:pt x="3669823" y="197266"/>
                  <a:pt x="3669823" y="156475"/>
                </a:cubicBezTo>
                <a:cubicBezTo>
                  <a:pt x="3669823" y="116651"/>
                  <a:pt x="3646605" y="96739"/>
                  <a:pt x="3600171" y="96739"/>
                </a:cubicBezTo>
                <a:close/>
                <a:moveTo>
                  <a:pt x="1526512" y="96739"/>
                </a:moveTo>
                <a:lnTo>
                  <a:pt x="1526512" y="217661"/>
                </a:lnTo>
                <a:lnTo>
                  <a:pt x="1561096" y="217661"/>
                </a:lnTo>
                <a:cubicBezTo>
                  <a:pt x="1608014" y="217661"/>
                  <a:pt x="1631473" y="197266"/>
                  <a:pt x="1631473" y="156475"/>
                </a:cubicBezTo>
                <a:cubicBezTo>
                  <a:pt x="1631473" y="116651"/>
                  <a:pt x="1608256" y="96739"/>
                  <a:pt x="1561821" y="96739"/>
                </a:cubicBezTo>
                <a:close/>
                <a:moveTo>
                  <a:pt x="1164562" y="96739"/>
                </a:moveTo>
                <a:lnTo>
                  <a:pt x="1164562" y="217661"/>
                </a:lnTo>
                <a:lnTo>
                  <a:pt x="1199146" y="217661"/>
                </a:lnTo>
                <a:cubicBezTo>
                  <a:pt x="1246064" y="217661"/>
                  <a:pt x="1269523" y="197266"/>
                  <a:pt x="1269523" y="156475"/>
                </a:cubicBezTo>
                <a:cubicBezTo>
                  <a:pt x="1269523" y="116651"/>
                  <a:pt x="1246306" y="96739"/>
                  <a:pt x="1199871" y="96739"/>
                </a:cubicBezTo>
                <a:close/>
                <a:moveTo>
                  <a:pt x="4154835" y="34826"/>
                </a:moveTo>
                <a:lnTo>
                  <a:pt x="4448435" y="34826"/>
                </a:lnTo>
                <a:lnTo>
                  <a:pt x="4448435" y="100124"/>
                </a:lnTo>
                <a:lnTo>
                  <a:pt x="4341539" y="100124"/>
                </a:lnTo>
                <a:lnTo>
                  <a:pt x="4341539" y="409445"/>
                </a:lnTo>
                <a:lnTo>
                  <a:pt x="4261489" y="409445"/>
                </a:lnTo>
                <a:lnTo>
                  <a:pt x="4261489" y="100124"/>
                </a:lnTo>
                <a:lnTo>
                  <a:pt x="4154835" y="100124"/>
                </a:lnTo>
                <a:close/>
                <a:moveTo>
                  <a:pt x="3837477" y="34826"/>
                </a:moveTo>
                <a:lnTo>
                  <a:pt x="3966381" y="34826"/>
                </a:lnTo>
                <a:cubicBezTo>
                  <a:pt x="4059572" y="34826"/>
                  <a:pt x="4106168" y="74328"/>
                  <a:pt x="4106168" y="153331"/>
                </a:cubicBezTo>
                <a:cubicBezTo>
                  <a:pt x="4106168" y="191703"/>
                  <a:pt x="4092101" y="222458"/>
                  <a:pt x="4063966" y="245595"/>
                </a:cubicBezTo>
                <a:cubicBezTo>
                  <a:pt x="4035831" y="268731"/>
                  <a:pt x="4000643" y="279816"/>
                  <a:pt x="3958400" y="278848"/>
                </a:cubicBezTo>
                <a:lnTo>
                  <a:pt x="3917287" y="278848"/>
                </a:lnTo>
                <a:lnTo>
                  <a:pt x="3917287" y="409445"/>
                </a:lnTo>
                <a:lnTo>
                  <a:pt x="3837477" y="409445"/>
                </a:lnTo>
                <a:close/>
                <a:moveTo>
                  <a:pt x="3485053" y="34826"/>
                </a:moveTo>
                <a:lnTo>
                  <a:pt x="3613956" y="34826"/>
                </a:lnTo>
                <a:cubicBezTo>
                  <a:pt x="3707147" y="34826"/>
                  <a:pt x="3753743" y="74328"/>
                  <a:pt x="3753743" y="153331"/>
                </a:cubicBezTo>
                <a:cubicBezTo>
                  <a:pt x="3753743" y="191703"/>
                  <a:pt x="3739675" y="222458"/>
                  <a:pt x="3711541" y="245595"/>
                </a:cubicBezTo>
                <a:cubicBezTo>
                  <a:pt x="3683406" y="268731"/>
                  <a:pt x="3648218" y="279816"/>
                  <a:pt x="3605975" y="278848"/>
                </a:cubicBezTo>
                <a:lnTo>
                  <a:pt x="3564861" y="278848"/>
                </a:lnTo>
                <a:lnTo>
                  <a:pt x="3564861" y="409445"/>
                </a:lnTo>
                <a:lnTo>
                  <a:pt x="3485053" y="409445"/>
                </a:lnTo>
                <a:close/>
                <a:moveTo>
                  <a:pt x="1764060" y="34826"/>
                </a:moveTo>
                <a:lnTo>
                  <a:pt x="2057661" y="34826"/>
                </a:lnTo>
                <a:lnTo>
                  <a:pt x="2057661" y="100124"/>
                </a:lnTo>
                <a:lnTo>
                  <a:pt x="1950765" y="100124"/>
                </a:lnTo>
                <a:lnTo>
                  <a:pt x="1950765" y="409445"/>
                </a:lnTo>
                <a:lnTo>
                  <a:pt x="1870714" y="409445"/>
                </a:lnTo>
                <a:lnTo>
                  <a:pt x="1870714" y="100124"/>
                </a:lnTo>
                <a:lnTo>
                  <a:pt x="1764060" y="100124"/>
                </a:lnTo>
                <a:close/>
                <a:moveTo>
                  <a:pt x="1446703" y="34826"/>
                </a:moveTo>
                <a:lnTo>
                  <a:pt x="1575606" y="34826"/>
                </a:lnTo>
                <a:cubicBezTo>
                  <a:pt x="1668798" y="34826"/>
                  <a:pt x="1715393" y="74328"/>
                  <a:pt x="1715393" y="153331"/>
                </a:cubicBezTo>
                <a:cubicBezTo>
                  <a:pt x="1715393" y="191703"/>
                  <a:pt x="1701326" y="222458"/>
                  <a:pt x="1673191" y="245595"/>
                </a:cubicBezTo>
                <a:cubicBezTo>
                  <a:pt x="1645056" y="268731"/>
                  <a:pt x="1609868" y="279816"/>
                  <a:pt x="1567625" y="278848"/>
                </a:cubicBezTo>
                <a:lnTo>
                  <a:pt x="1526512" y="278848"/>
                </a:lnTo>
                <a:lnTo>
                  <a:pt x="1526512" y="409445"/>
                </a:lnTo>
                <a:lnTo>
                  <a:pt x="1446703" y="409445"/>
                </a:lnTo>
                <a:close/>
                <a:moveTo>
                  <a:pt x="1084753" y="34826"/>
                </a:moveTo>
                <a:lnTo>
                  <a:pt x="1213656" y="34826"/>
                </a:lnTo>
                <a:cubicBezTo>
                  <a:pt x="1306848" y="34826"/>
                  <a:pt x="1353443" y="74328"/>
                  <a:pt x="1353443" y="153331"/>
                </a:cubicBezTo>
                <a:cubicBezTo>
                  <a:pt x="1353443" y="191703"/>
                  <a:pt x="1339376" y="222458"/>
                  <a:pt x="1311241" y="245595"/>
                </a:cubicBezTo>
                <a:cubicBezTo>
                  <a:pt x="1283106" y="268731"/>
                  <a:pt x="1247918" y="279816"/>
                  <a:pt x="1205675" y="278848"/>
                </a:cubicBezTo>
                <a:lnTo>
                  <a:pt x="1164562" y="278848"/>
                </a:lnTo>
                <a:lnTo>
                  <a:pt x="1164562" y="409445"/>
                </a:lnTo>
                <a:lnTo>
                  <a:pt x="1084753" y="409445"/>
                </a:lnTo>
                <a:close/>
                <a:moveTo>
                  <a:pt x="2411574" y="28054"/>
                </a:moveTo>
                <a:lnTo>
                  <a:pt x="2855603" y="28054"/>
                </a:lnTo>
                <a:lnTo>
                  <a:pt x="2855603" y="93836"/>
                </a:lnTo>
                <a:lnTo>
                  <a:pt x="2683650" y="93836"/>
                </a:lnTo>
                <a:cubicBezTo>
                  <a:pt x="2673009" y="120762"/>
                  <a:pt x="2660352" y="146720"/>
                  <a:pt x="2645681" y="171711"/>
                </a:cubicBezTo>
                <a:lnTo>
                  <a:pt x="2668898" y="171711"/>
                </a:lnTo>
                <a:lnTo>
                  <a:pt x="2668898" y="228303"/>
                </a:lnTo>
                <a:lnTo>
                  <a:pt x="2717267" y="182836"/>
                </a:lnTo>
                <a:cubicBezTo>
                  <a:pt x="2760799" y="221531"/>
                  <a:pt x="2813360" y="269255"/>
                  <a:pt x="2874950" y="326008"/>
                </a:cubicBezTo>
                <a:lnTo>
                  <a:pt x="2818358" y="381633"/>
                </a:lnTo>
                <a:cubicBezTo>
                  <a:pt x="2777245" y="333909"/>
                  <a:pt x="2727424" y="283444"/>
                  <a:pt x="2668898" y="230237"/>
                </a:cubicBezTo>
                <a:lnTo>
                  <a:pt x="2668898" y="475469"/>
                </a:lnTo>
                <a:lnTo>
                  <a:pt x="2595860" y="475469"/>
                </a:lnTo>
                <a:lnTo>
                  <a:pt x="2595860" y="243781"/>
                </a:lnTo>
                <a:cubicBezTo>
                  <a:pt x="2554263" y="295536"/>
                  <a:pt x="2502508" y="342938"/>
                  <a:pt x="2440595" y="385986"/>
                </a:cubicBezTo>
                <a:cubicBezTo>
                  <a:pt x="2430277" y="371153"/>
                  <a:pt x="2413831" y="349870"/>
                  <a:pt x="2391259" y="322139"/>
                </a:cubicBezTo>
                <a:cubicBezTo>
                  <a:pt x="2493479" y="255551"/>
                  <a:pt x="2563775" y="179450"/>
                  <a:pt x="2602148" y="93836"/>
                </a:cubicBezTo>
                <a:lnTo>
                  <a:pt x="2411574" y="93836"/>
                </a:lnTo>
                <a:close/>
                <a:moveTo>
                  <a:pt x="565956" y="25152"/>
                </a:moveTo>
                <a:lnTo>
                  <a:pt x="966453" y="25152"/>
                </a:lnTo>
                <a:lnTo>
                  <a:pt x="966453" y="93836"/>
                </a:lnTo>
                <a:lnTo>
                  <a:pt x="807802" y="93836"/>
                </a:lnTo>
                <a:lnTo>
                  <a:pt x="807802" y="189607"/>
                </a:lnTo>
                <a:lnTo>
                  <a:pt x="1000795" y="189607"/>
                </a:lnTo>
                <a:lnTo>
                  <a:pt x="1000795" y="258292"/>
                </a:lnTo>
                <a:lnTo>
                  <a:pt x="807802" y="258292"/>
                </a:lnTo>
                <a:lnTo>
                  <a:pt x="807802" y="364220"/>
                </a:lnTo>
                <a:cubicBezTo>
                  <a:pt x="807802" y="396627"/>
                  <a:pt x="801232" y="420933"/>
                  <a:pt x="788092" y="437136"/>
                </a:cubicBezTo>
                <a:cubicBezTo>
                  <a:pt x="774951" y="453340"/>
                  <a:pt x="755846" y="461724"/>
                  <a:pt x="730774" y="462288"/>
                </a:cubicBezTo>
                <a:cubicBezTo>
                  <a:pt x="705703" y="462853"/>
                  <a:pt x="671724" y="463216"/>
                  <a:pt x="628836" y="463377"/>
                </a:cubicBezTo>
                <a:cubicBezTo>
                  <a:pt x="624322" y="439192"/>
                  <a:pt x="618518" y="414685"/>
                  <a:pt x="611423" y="389856"/>
                </a:cubicBezTo>
                <a:cubicBezTo>
                  <a:pt x="639155" y="392758"/>
                  <a:pt x="666725" y="394209"/>
                  <a:pt x="694135" y="394209"/>
                </a:cubicBezTo>
                <a:cubicBezTo>
                  <a:pt x="720899" y="394209"/>
                  <a:pt x="734281" y="380827"/>
                  <a:pt x="734281" y="354062"/>
                </a:cubicBezTo>
                <a:lnTo>
                  <a:pt x="734281" y="258292"/>
                </a:lnTo>
                <a:lnTo>
                  <a:pt x="530163" y="258292"/>
                </a:lnTo>
                <a:lnTo>
                  <a:pt x="530163" y="189607"/>
                </a:lnTo>
                <a:lnTo>
                  <a:pt x="734281" y="189607"/>
                </a:lnTo>
                <a:lnTo>
                  <a:pt x="734281" y="93836"/>
                </a:lnTo>
                <a:lnTo>
                  <a:pt x="565956" y="93836"/>
                </a:lnTo>
                <a:close/>
                <a:moveTo>
                  <a:pt x="138336" y="16930"/>
                </a:moveTo>
                <a:lnTo>
                  <a:pt x="477404" y="16930"/>
                </a:lnTo>
                <a:lnTo>
                  <a:pt x="477404" y="71103"/>
                </a:lnTo>
                <a:lnTo>
                  <a:pt x="358174" y="71103"/>
                </a:lnTo>
                <a:cubicBezTo>
                  <a:pt x="354304" y="80616"/>
                  <a:pt x="347855" y="94481"/>
                  <a:pt x="338826" y="112700"/>
                </a:cubicBezTo>
                <a:lnTo>
                  <a:pt x="456605" y="112700"/>
                </a:lnTo>
                <a:lnTo>
                  <a:pt x="456605" y="317302"/>
                </a:lnTo>
                <a:lnTo>
                  <a:pt x="374861" y="317302"/>
                </a:lnTo>
                <a:lnTo>
                  <a:pt x="374861" y="408720"/>
                </a:lnTo>
                <a:cubicBezTo>
                  <a:pt x="374861" y="427100"/>
                  <a:pt x="371032" y="441449"/>
                  <a:pt x="363373" y="451768"/>
                </a:cubicBezTo>
                <a:cubicBezTo>
                  <a:pt x="355715" y="462087"/>
                  <a:pt x="344026" y="468375"/>
                  <a:pt x="328306" y="470632"/>
                </a:cubicBezTo>
                <a:cubicBezTo>
                  <a:pt x="312586" y="472889"/>
                  <a:pt x="291989" y="473695"/>
                  <a:pt x="266514" y="473051"/>
                </a:cubicBezTo>
                <a:cubicBezTo>
                  <a:pt x="263773" y="455476"/>
                  <a:pt x="259823" y="436612"/>
                  <a:pt x="254664" y="416459"/>
                </a:cubicBezTo>
                <a:cubicBezTo>
                  <a:pt x="245312" y="429035"/>
                  <a:pt x="235397" y="441933"/>
                  <a:pt x="224917" y="455154"/>
                </a:cubicBezTo>
                <a:lnTo>
                  <a:pt x="179933" y="418877"/>
                </a:lnTo>
                <a:cubicBezTo>
                  <a:pt x="203473" y="394048"/>
                  <a:pt x="226045" y="363736"/>
                  <a:pt x="247650" y="327943"/>
                </a:cubicBezTo>
                <a:lnTo>
                  <a:pt x="295052" y="356965"/>
                </a:lnTo>
                <a:cubicBezTo>
                  <a:pt x="284411" y="374216"/>
                  <a:pt x="272238" y="392274"/>
                  <a:pt x="258533" y="411138"/>
                </a:cubicBezTo>
                <a:cubicBezTo>
                  <a:pt x="266917" y="412428"/>
                  <a:pt x="277800" y="413234"/>
                  <a:pt x="291182" y="413557"/>
                </a:cubicBezTo>
                <a:cubicBezTo>
                  <a:pt x="305371" y="411622"/>
                  <a:pt x="312626" y="405011"/>
                  <a:pt x="312949" y="393725"/>
                </a:cubicBezTo>
                <a:lnTo>
                  <a:pt x="312949" y="317302"/>
                </a:lnTo>
                <a:lnTo>
                  <a:pt x="227335" y="317302"/>
                </a:lnTo>
                <a:lnTo>
                  <a:pt x="227335" y="112700"/>
                </a:lnTo>
                <a:lnTo>
                  <a:pt x="279332" y="112700"/>
                </a:lnTo>
                <a:cubicBezTo>
                  <a:pt x="285136" y="99318"/>
                  <a:pt x="290215" y="85453"/>
                  <a:pt x="294568" y="71103"/>
                </a:cubicBezTo>
                <a:lnTo>
                  <a:pt x="200248" y="71103"/>
                </a:lnTo>
                <a:lnTo>
                  <a:pt x="200248" y="216694"/>
                </a:lnTo>
                <a:cubicBezTo>
                  <a:pt x="200248" y="337939"/>
                  <a:pt x="182352" y="425004"/>
                  <a:pt x="146559" y="477887"/>
                </a:cubicBezTo>
                <a:cubicBezTo>
                  <a:pt x="125921" y="457250"/>
                  <a:pt x="107702" y="441772"/>
                  <a:pt x="91902" y="431453"/>
                </a:cubicBezTo>
                <a:cubicBezTo>
                  <a:pt x="123180" y="385019"/>
                  <a:pt x="138658" y="310530"/>
                  <a:pt x="138336" y="207988"/>
                </a:cubicBezTo>
                <a:close/>
                <a:moveTo>
                  <a:pt x="49337" y="968"/>
                </a:moveTo>
                <a:cubicBezTo>
                  <a:pt x="85775" y="27087"/>
                  <a:pt x="112217" y="46918"/>
                  <a:pt x="128662" y="60462"/>
                </a:cubicBezTo>
                <a:lnTo>
                  <a:pt x="83679" y="109315"/>
                </a:lnTo>
                <a:cubicBezTo>
                  <a:pt x="60784" y="87065"/>
                  <a:pt x="35955" y="64976"/>
                  <a:pt x="9190" y="43049"/>
                </a:cubicBezTo>
                <a:close/>
                <a:moveTo>
                  <a:pt x="3151659" y="0"/>
                </a:moveTo>
                <a:lnTo>
                  <a:pt x="3225180" y="0"/>
                </a:lnTo>
                <a:lnTo>
                  <a:pt x="3225180" y="147043"/>
                </a:lnTo>
                <a:lnTo>
                  <a:pt x="3364967" y="147043"/>
                </a:lnTo>
                <a:lnTo>
                  <a:pt x="3364967" y="211374"/>
                </a:lnTo>
                <a:lnTo>
                  <a:pt x="3225180" y="211374"/>
                </a:lnTo>
                <a:lnTo>
                  <a:pt x="3225180" y="382600"/>
                </a:lnTo>
                <a:lnTo>
                  <a:pt x="3392053" y="382600"/>
                </a:lnTo>
                <a:lnTo>
                  <a:pt x="3392053" y="448382"/>
                </a:lnTo>
                <a:lnTo>
                  <a:pt x="2919971" y="448382"/>
                </a:lnTo>
                <a:lnTo>
                  <a:pt x="2919971" y="382600"/>
                </a:lnTo>
                <a:lnTo>
                  <a:pt x="2990106" y="382600"/>
                </a:lnTo>
                <a:lnTo>
                  <a:pt x="2990106" y="90934"/>
                </a:lnTo>
                <a:lnTo>
                  <a:pt x="3061692" y="90934"/>
                </a:lnTo>
                <a:lnTo>
                  <a:pt x="3061692" y="382600"/>
                </a:lnTo>
                <a:lnTo>
                  <a:pt x="3151659" y="3826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08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/>
          <p:nvPr/>
        </p:nvSpPr>
        <p:spPr>
          <a:xfrm flipV="1">
            <a:off x="-3" y="0"/>
            <a:ext cx="12192003" cy="6858000"/>
          </a:xfrm>
          <a:prstGeom prst="rtTriangle">
            <a:avLst/>
          </a:pr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07999" y="1537562"/>
            <a:ext cx="11204575" cy="4723538"/>
          </a:xfrm>
          <a:prstGeom prst="rect">
            <a:avLst/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任意多边形: 形状 12"/>
          <p:cNvSpPr/>
          <p:nvPr/>
        </p:nvSpPr>
        <p:spPr>
          <a:xfrm>
            <a:off x="4921250" y="1285478"/>
            <a:ext cx="2349500" cy="110067"/>
          </a:xfrm>
          <a:custGeom>
            <a:avLst/>
            <a:gdLst>
              <a:gd name="connsiteX0" fmla="*/ 0 w 1938866"/>
              <a:gd name="connsiteY0" fmla="*/ 0 h 110067"/>
              <a:gd name="connsiteX1" fmla="*/ 990600 w 1938866"/>
              <a:gd name="connsiteY1" fmla="*/ 0 h 110067"/>
              <a:gd name="connsiteX2" fmla="*/ 956733 w 1938866"/>
              <a:gd name="connsiteY2" fmla="*/ 110067 h 110067"/>
              <a:gd name="connsiteX3" fmla="*/ 1151466 w 1938866"/>
              <a:gd name="connsiteY3" fmla="*/ 0 h 110067"/>
              <a:gd name="connsiteX4" fmla="*/ 1938866 w 1938866"/>
              <a:gd name="connsiteY4" fmla="*/ 0 h 11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8866" h="110067">
                <a:moveTo>
                  <a:pt x="0" y="0"/>
                </a:moveTo>
                <a:lnTo>
                  <a:pt x="990600" y="0"/>
                </a:lnTo>
                <a:lnTo>
                  <a:pt x="956733" y="110067"/>
                </a:lnTo>
                <a:lnTo>
                  <a:pt x="1151466" y="0"/>
                </a:lnTo>
                <a:lnTo>
                  <a:pt x="1938866" y="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77729" y="4465126"/>
            <a:ext cx="9386491" cy="1261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/>
              <a:t>全球最顶尖的营销战略家，“定位”之父。</a:t>
            </a:r>
          </a:p>
          <a:p>
            <a:pPr>
              <a:lnSpc>
                <a:spcPct val="130000"/>
              </a:lnSpc>
            </a:pPr>
            <a:r>
              <a:rPr lang="en-US" altLang="zh-CN" sz="2000" dirty="0"/>
              <a:t>1969</a:t>
            </a:r>
            <a:r>
              <a:rPr lang="zh-CN" altLang="en-US" sz="2000" dirty="0"/>
              <a:t>年提出商业中的“定位”观念，并在实战中不断开创与完善了定位理论。</a:t>
            </a:r>
            <a:endParaRPr lang="en-US" altLang="zh-CN" sz="2000" dirty="0"/>
          </a:p>
          <a:p>
            <a:pPr>
              <a:lnSpc>
                <a:spcPct val="130000"/>
              </a:lnSpc>
            </a:pPr>
            <a:r>
              <a:rPr lang="zh-CN" altLang="en-US" sz="2000" dirty="0"/>
              <a:t>他的作品有</a:t>
            </a:r>
            <a:r>
              <a:rPr lang="en-US" altLang="zh-CN" sz="2000" dirty="0"/>
              <a:t>《</a:t>
            </a:r>
            <a:r>
              <a:rPr lang="zh-CN" altLang="en-US" sz="2000" dirty="0"/>
              <a:t>定位</a:t>
            </a:r>
            <a:r>
              <a:rPr lang="en-US" altLang="zh-CN" sz="2000" dirty="0"/>
              <a:t>》</a:t>
            </a:r>
            <a:r>
              <a:rPr lang="zh-CN" altLang="en-US" sz="2000" dirty="0"/>
              <a:t>、</a:t>
            </a:r>
            <a:r>
              <a:rPr lang="en-US" altLang="zh-CN" sz="2000" dirty="0"/>
              <a:t>《</a:t>
            </a:r>
            <a:r>
              <a:rPr lang="zh-CN" altLang="en-US" sz="2000" dirty="0"/>
              <a:t>重新定位</a:t>
            </a:r>
            <a:r>
              <a:rPr lang="en-US" altLang="zh-CN" sz="2000" dirty="0"/>
              <a:t>》</a:t>
            </a:r>
            <a:r>
              <a:rPr lang="zh-CN" altLang="en-US" sz="2000" dirty="0"/>
              <a:t>、</a:t>
            </a:r>
            <a:r>
              <a:rPr lang="en-US" altLang="zh-CN" sz="2000" dirty="0"/>
              <a:t>《</a:t>
            </a:r>
            <a:r>
              <a:rPr lang="zh-CN" altLang="en-US" sz="2000" dirty="0"/>
              <a:t>商战</a:t>
            </a:r>
            <a:r>
              <a:rPr lang="en-US" altLang="zh-CN" sz="2000" dirty="0"/>
              <a:t>》</a:t>
            </a:r>
            <a:r>
              <a:rPr lang="zh-CN" altLang="en-US" sz="2000" dirty="0"/>
              <a:t>、</a:t>
            </a:r>
            <a:r>
              <a:rPr lang="en-US" altLang="zh-CN" sz="2000" dirty="0"/>
              <a:t>《</a:t>
            </a:r>
            <a:r>
              <a:rPr lang="zh-CN" altLang="en-US" sz="2000" dirty="0"/>
              <a:t>什么是战略</a:t>
            </a:r>
            <a:r>
              <a:rPr lang="en-US" altLang="zh-CN" sz="2000" dirty="0"/>
              <a:t>》</a:t>
            </a:r>
            <a:r>
              <a:rPr lang="zh-CN" altLang="en-US" sz="2000" dirty="0"/>
              <a:t>等。</a:t>
            </a:r>
          </a:p>
        </p:txBody>
      </p:sp>
      <p:sp>
        <p:nvSpPr>
          <p:cNvPr id="6" name="矩形: 圆角 5"/>
          <p:cNvSpPr/>
          <p:nvPr/>
        </p:nvSpPr>
        <p:spPr>
          <a:xfrm>
            <a:off x="906686" y="4328267"/>
            <a:ext cx="10378630" cy="1543144"/>
          </a:xfrm>
          <a:prstGeom prst="roundRect">
            <a:avLst>
              <a:gd name="adj" fmla="val 8189"/>
            </a:avLst>
          </a:prstGeom>
          <a:noFill/>
          <a:ln>
            <a:solidFill>
              <a:srgbClr val="CF0C1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692236" y="2384099"/>
            <a:ext cx="8512058" cy="1261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/>
              <a:t>营销史上的传奇大师，定位理论创始人之一。</a:t>
            </a:r>
            <a:endParaRPr lang="en-US" altLang="zh-CN" sz="2000" dirty="0"/>
          </a:p>
          <a:p>
            <a:pPr>
              <a:lnSpc>
                <a:spcPct val="130000"/>
              </a:lnSpc>
            </a:pPr>
            <a:r>
              <a:rPr lang="en-US" altLang="zh-CN" sz="2000" dirty="0"/>
              <a:t>2008</a:t>
            </a:r>
            <a:r>
              <a:rPr lang="zh-CN" altLang="en-US" sz="2000" dirty="0"/>
              <a:t>年，作为营销战略领域的唯一入选者，与管理学之父彼得</a:t>
            </a:r>
            <a:r>
              <a:rPr lang="en-US" altLang="zh-CN" sz="2000" dirty="0"/>
              <a:t>·</a:t>
            </a:r>
            <a:r>
              <a:rPr lang="zh-CN" altLang="en-US" sz="2000" dirty="0"/>
              <a:t>德鲁克、</a:t>
            </a:r>
            <a:r>
              <a:rPr lang="en-US" altLang="zh-CN" sz="2000" dirty="0"/>
              <a:t>GE</a:t>
            </a:r>
            <a:r>
              <a:rPr lang="zh-CN" altLang="en-US" sz="2000" dirty="0"/>
              <a:t>前</a:t>
            </a:r>
            <a:r>
              <a:rPr lang="en-US" altLang="zh-CN" sz="2000" dirty="0"/>
              <a:t>CEO</a:t>
            </a:r>
            <a:r>
              <a:rPr lang="zh-CN" altLang="en-US" sz="2000" dirty="0"/>
              <a:t>杰克</a:t>
            </a:r>
            <a:r>
              <a:rPr lang="en-US" altLang="zh-CN" sz="2000" dirty="0"/>
              <a:t>·</a:t>
            </a:r>
            <a:r>
              <a:rPr lang="zh-CN" altLang="en-US" sz="2000" dirty="0"/>
              <a:t>韦尔奇一起被美国</a:t>
            </a:r>
            <a:r>
              <a:rPr lang="en-US" altLang="zh-CN" sz="2000" dirty="0"/>
              <a:t>《</a:t>
            </a:r>
            <a:r>
              <a:rPr lang="zh-CN" altLang="en-US" sz="2000" dirty="0"/>
              <a:t>广告时代</a:t>
            </a:r>
            <a:r>
              <a:rPr lang="en-US" altLang="zh-CN" sz="2000" dirty="0"/>
              <a:t>》</a:t>
            </a:r>
            <a:r>
              <a:rPr lang="zh-CN" altLang="en-US" sz="2000" dirty="0"/>
              <a:t>评为“全球十大商业大师”。</a:t>
            </a:r>
          </a:p>
        </p:txBody>
      </p:sp>
      <p:sp>
        <p:nvSpPr>
          <p:cNvPr id="14" name="矩形: 圆角 13"/>
          <p:cNvSpPr/>
          <p:nvPr/>
        </p:nvSpPr>
        <p:spPr>
          <a:xfrm>
            <a:off x="906686" y="2177533"/>
            <a:ext cx="10378630" cy="1624445"/>
          </a:xfrm>
          <a:prstGeom prst="roundRect">
            <a:avLst>
              <a:gd name="adj" fmla="val 8189"/>
            </a:avLst>
          </a:prstGeom>
          <a:noFill/>
          <a:ln>
            <a:solidFill>
              <a:srgbClr val="CF0C1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2266246" y="1995957"/>
            <a:ext cx="2218267" cy="400110"/>
          </a:xfrm>
          <a:prstGeom prst="rect">
            <a:avLst/>
          </a:prstGeom>
          <a:solidFill>
            <a:srgbClr val="FFFB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510926" y="3972643"/>
            <a:ext cx="3200300" cy="551231"/>
          </a:xfrm>
          <a:prstGeom prst="rect">
            <a:avLst/>
          </a:prstGeom>
          <a:solidFill>
            <a:srgbClr val="FFFB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570428" y="4147989"/>
            <a:ext cx="33236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杰克</a:t>
            </a:r>
            <a:r>
              <a:rPr lang="en-US" altLang="zh-CN" sz="2000" dirty="0"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·</a:t>
            </a:r>
            <a:r>
              <a:rPr lang="zh-CN" altLang="en-US" sz="2000" dirty="0"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特劳特（</a:t>
            </a:r>
            <a:r>
              <a:rPr lang="en-US" altLang="zh-CN" sz="2000" b="1" dirty="0"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Jack Trout</a:t>
            </a:r>
            <a:r>
              <a:rPr lang="zh-CN" altLang="en-US" sz="2000" dirty="0"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）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977745" y="344568"/>
            <a:ext cx="2236510" cy="922273"/>
            <a:chOff x="4977746" y="344568"/>
            <a:chExt cx="2236510" cy="922273"/>
          </a:xfrm>
        </p:grpSpPr>
        <p:sp>
          <p:nvSpPr>
            <p:cNvPr id="23" name="文本框 22"/>
            <p:cNvSpPr txBox="1"/>
            <p:nvPr/>
          </p:nvSpPr>
          <p:spPr>
            <a:xfrm>
              <a:off x="4977746" y="344568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+mj-ea"/>
                  <a:ea typeface="+mj-ea"/>
                </a:rPr>
                <a:t>作者简介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998116" y="959064"/>
              <a:ext cx="21957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400" dirty="0">
                  <a:solidFill>
                    <a:schemeClr val="bg1"/>
                  </a:solidFill>
                </a:rPr>
                <a:t>ABOUT THE AUTHOR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椭圆 27"/>
          <p:cNvSpPr/>
          <p:nvPr/>
        </p:nvSpPr>
        <p:spPr>
          <a:xfrm>
            <a:off x="9594782" y="4392718"/>
            <a:ext cx="1465320" cy="1465320"/>
          </a:xfrm>
          <a:prstGeom prst="ellipse">
            <a:avLst/>
          </a:prstGeom>
          <a:solidFill>
            <a:srgbClr val="FEB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30" b="17570"/>
          <a:stretch>
            <a:fillRect/>
          </a:stretch>
        </p:blipFill>
        <p:spPr>
          <a:xfrm>
            <a:off x="9655168" y="4371806"/>
            <a:ext cx="1453348" cy="1453348"/>
          </a:xfrm>
          <a:prstGeom prst="ellipse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1145894" y="2323198"/>
            <a:ext cx="1465320" cy="1465320"/>
          </a:xfrm>
          <a:prstGeom prst="ellipse">
            <a:avLst/>
          </a:prstGeom>
          <a:solidFill>
            <a:srgbClr val="FEB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8" b="28804"/>
          <a:stretch>
            <a:fillRect/>
          </a:stretch>
        </p:blipFill>
        <p:spPr>
          <a:xfrm>
            <a:off x="1070329" y="2239585"/>
            <a:ext cx="1500340" cy="1500340"/>
          </a:xfrm>
          <a:prstGeom prst="ellipse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251473" y="1983989"/>
            <a:ext cx="24064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艾</a:t>
            </a:r>
            <a:r>
              <a:rPr lang="en-US" altLang="zh-CN" sz="2000" dirty="0"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·</a:t>
            </a:r>
            <a:r>
              <a:rPr lang="zh-CN" altLang="en-US" sz="2000" dirty="0"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里斯（</a:t>
            </a:r>
            <a:r>
              <a:rPr lang="en-US" altLang="zh-CN" sz="2000" b="1" dirty="0"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Al </a:t>
            </a:r>
            <a:r>
              <a:rPr lang="en-US" altLang="zh-CN" sz="2000" b="1" dirty="0" err="1"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Ries</a:t>
            </a:r>
            <a:r>
              <a:rPr lang="zh-CN" altLang="en-US" sz="2000" dirty="0"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/>
          <p:nvPr/>
        </p:nvSpPr>
        <p:spPr>
          <a:xfrm flipH="1">
            <a:off x="-6" y="0"/>
            <a:ext cx="12192003" cy="6858000"/>
          </a:xfrm>
          <a:prstGeom prst="rtTriangle">
            <a:avLst/>
          </a:pr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07999" y="1845882"/>
            <a:ext cx="11204575" cy="4650705"/>
          </a:xfrm>
          <a:prstGeom prst="rect">
            <a:avLst/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374469" y="2552758"/>
            <a:ext cx="74430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latin typeface="阿里巴巴普惠体 B" panose="00020600040101010101" pitchFamily="18" charset="-122"/>
                <a:ea typeface="阿里巴巴普惠体 B" panose="00020600040101010101" pitchFamily="18" charset="-122"/>
                <a:cs typeface="阿里巴巴普惠体 B" panose="00020600040101010101" pitchFamily="18" charset="-122"/>
              </a:rPr>
              <a:t>如果只看一本营销书，首选</a:t>
            </a:r>
            <a:r>
              <a:rPr lang="en-US" altLang="zh-CN" sz="3600" dirty="0">
                <a:latin typeface="阿里巴巴普惠体 B" panose="00020600040101010101" pitchFamily="18" charset="-122"/>
                <a:ea typeface="阿里巴巴普惠体 B" panose="00020600040101010101" pitchFamily="18" charset="-122"/>
                <a:cs typeface="阿里巴巴普惠体 B" panose="00020600040101010101" pitchFamily="18" charset="-122"/>
              </a:rPr>
              <a:t>《</a:t>
            </a:r>
            <a:r>
              <a:rPr lang="zh-CN" altLang="en-US" sz="3600" dirty="0">
                <a:latin typeface="阿里巴巴普惠体 B" panose="00020600040101010101" pitchFamily="18" charset="-122"/>
                <a:ea typeface="阿里巴巴普惠体 B" panose="00020600040101010101" pitchFamily="18" charset="-122"/>
                <a:cs typeface="阿里巴巴普惠体 B" panose="00020600040101010101" pitchFamily="18" charset="-122"/>
              </a:rPr>
              <a:t>定位</a:t>
            </a:r>
            <a:r>
              <a:rPr lang="en-US" altLang="zh-CN" sz="3600" dirty="0">
                <a:latin typeface="阿里巴巴普惠体 B" panose="00020600040101010101" pitchFamily="18" charset="-122"/>
                <a:ea typeface="阿里巴巴普惠体 B" panose="00020600040101010101" pitchFamily="18" charset="-122"/>
                <a:cs typeface="阿里巴巴普惠体 B" panose="00020600040101010101" pitchFamily="18" charset="-122"/>
              </a:rPr>
              <a:t>》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885936" y="361413"/>
            <a:ext cx="2420129" cy="1053928"/>
            <a:chOff x="4885935" y="249805"/>
            <a:chExt cx="2420129" cy="1053928"/>
          </a:xfrm>
        </p:grpSpPr>
        <p:sp>
          <p:nvSpPr>
            <p:cNvPr id="11" name="文本框 10"/>
            <p:cNvSpPr txBox="1"/>
            <p:nvPr/>
          </p:nvSpPr>
          <p:spPr>
            <a:xfrm>
              <a:off x="4977744" y="249805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CF0C1A"/>
                  </a:solidFill>
                  <a:latin typeface="+mj-ea"/>
                  <a:ea typeface="+mj-ea"/>
                </a:rPr>
                <a:t>关于本书</a:t>
              </a:r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4885935" y="1193666"/>
              <a:ext cx="2420129" cy="110067"/>
            </a:xfrm>
            <a:custGeom>
              <a:avLst/>
              <a:gdLst>
                <a:gd name="connsiteX0" fmla="*/ 0 w 1938866"/>
                <a:gd name="connsiteY0" fmla="*/ 0 h 110067"/>
                <a:gd name="connsiteX1" fmla="*/ 990600 w 1938866"/>
                <a:gd name="connsiteY1" fmla="*/ 0 h 110067"/>
                <a:gd name="connsiteX2" fmla="*/ 956733 w 1938866"/>
                <a:gd name="connsiteY2" fmla="*/ 110067 h 110067"/>
                <a:gd name="connsiteX3" fmla="*/ 1151466 w 1938866"/>
                <a:gd name="connsiteY3" fmla="*/ 0 h 110067"/>
                <a:gd name="connsiteX4" fmla="*/ 1938866 w 1938866"/>
                <a:gd name="connsiteY4" fmla="*/ 0 h 110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8866" h="110067">
                  <a:moveTo>
                    <a:pt x="0" y="0"/>
                  </a:moveTo>
                  <a:lnTo>
                    <a:pt x="990600" y="0"/>
                  </a:lnTo>
                  <a:lnTo>
                    <a:pt x="956733" y="110067"/>
                  </a:lnTo>
                  <a:lnTo>
                    <a:pt x="1151466" y="0"/>
                  </a:lnTo>
                  <a:lnTo>
                    <a:pt x="1938866" y="0"/>
                  </a:lnTo>
                </a:path>
              </a:pathLst>
            </a:custGeom>
            <a:noFill/>
            <a:ln>
              <a:solidFill>
                <a:srgbClr val="CF0C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F0C1A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004065" y="867252"/>
              <a:ext cx="2190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400" dirty="0">
                  <a:solidFill>
                    <a:srgbClr val="CF0C1A"/>
                  </a:solidFill>
                </a:rPr>
                <a:t>ABOUT THE BOOK</a:t>
              </a:r>
              <a:endParaRPr lang="zh-CN" altLang="en-US" sz="1400" dirty="0">
                <a:solidFill>
                  <a:srgbClr val="CF0C1A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811587" y="2152233"/>
            <a:ext cx="6078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solidFill>
                  <a:srgbClr val="CF0C1A"/>
                </a:solidFill>
                <a:latin typeface="+mj-lt"/>
                <a:ea typeface="+mj-ea"/>
              </a:rPr>
              <a:t>“</a:t>
            </a:r>
            <a:endParaRPr lang="zh-CN" altLang="en-US" sz="6600" dirty="0">
              <a:solidFill>
                <a:srgbClr val="CF0C1A"/>
              </a:solidFill>
              <a:latin typeface="+mj-lt"/>
              <a:ea typeface="+mj-ea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781017" y="2162772"/>
            <a:ext cx="6078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solidFill>
                  <a:srgbClr val="CF0C1A"/>
                </a:solidFill>
                <a:latin typeface="+mj-lt"/>
                <a:ea typeface="+mj-ea"/>
              </a:rPr>
              <a:t>”</a:t>
            </a:r>
            <a:endParaRPr lang="zh-CN" altLang="en-US" sz="6600" dirty="0">
              <a:solidFill>
                <a:srgbClr val="CF0C1A"/>
              </a:solidFill>
              <a:latin typeface="+mj-lt"/>
              <a:ea typeface="+mj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758683" y="3260228"/>
            <a:ext cx="674633" cy="2816103"/>
            <a:chOff x="-2309102" y="1459882"/>
            <a:chExt cx="1105928" cy="461645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-1769723" y="5073032"/>
              <a:ext cx="0" cy="1003300"/>
            </a:xfrm>
            <a:prstGeom prst="line">
              <a:avLst/>
            </a:prstGeom>
            <a:ln w="19050">
              <a:solidFill>
                <a:srgbClr val="FEB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椭圆 45"/>
            <p:cNvSpPr/>
            <p:nvPr/>
          </p:nvSpPr>
          <p:spPr>
            <a:xfrm>
              <a:off x="-1964457" y="2615911"/>
              <a:ext cx="389469" cy="389469"/>
            </a:xfrm>
            <a:prstGeom prst="ellipse">
              <a:avLst/>
            </a:prstGeom>
            <a:solidFill>
              <a:srgbClr val="CF0C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7" name="任意多边形: 形状 46"/>
            <p:cNvSpPr/>
            <p:nvPr/>
          </p:nvSpPr>
          <p:spPr>
            <a:xfrm rot="5400000">
              <a:off x="-1485863" y="2679770"/>
              <a:ext cx="303629" cy="261748"/>
            </a:xfrm>
            <a:custGeom>
              <a:avLst/>
              <a:gdLst>
                <a:gd name="connsiteX0" fmla="*/ 458416 w 916832"/>
                <a:gd name="connsiteY0" fmla="*/ 0 h 790372"/>
                <a:gd name="connsiteX1" fmla="*/ 916832 w 916832"/>
                <a:gd name="connsiteY1" fmla="*/ 790372 h 790372"/>
                <a:gd name="connsiteX2" fmla="*/ 904874 w 916832"/>
                <a:gd name="connsiteY2" fmla="*/ 790372 h 790372"/>
                <a:gd name="connsiteX3" fmla="*/ 824338 w 916832"/>
                <a:gd name="connsiteY3" fmla="*/ 723924 h 790372"/>
                <a:gd name="connsiteX4" fmla="*/ 458416 w 916832"/>
                <a:gd name="connsiteY4" fmla="*/ 612150 h 790372"/>
                <a:gd name="connsiteX5" fmla="*/ 92495 w 916832"/>
                <a:gd name="connsiteY5" fmla="*/ 723924 h 790372"/>
                <a:gd name="connsiteX6" fmla="*/ 11958 w 916832"/>
                <a:gd name="connsiteY6" fmla="*/ 790372 h 790372"/>
                <a:gd name="connsiteX7" fmla="*/ 0 w 916832"/>
                <a:gd name="connsiteY7" fmla="*/ 790372 h 79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6832" h="790372">
                  <a:moveTo>
                    <a:pt x="458416" y="0"/>
                  </a:moveTo>
                  <a:lnTo>
                    <a:pt x="916832" y="790372"/>
                  </a:lnTo>
                  <a:lnTo>
                    <a:pt x="904874" y="790372"/>
                  </a:lnTo>
                  <a:lnTo>
                    <a:pt x="824338" y="723924"/>
                  </a:lnTo>
                  <a:cubicBezTo>
                    <a:pt x="719883" y="653356"/>
                    <a:pt x="593962" y="612150"/>
                    <a:pt x="458416" y="612150"/>
                  </a:cubicBezTo>
                  <a:cubicBezTo>
                    <a:pt x="322871" y="612150"/>
                    <a:pt x="196949" y="653356"/>
                    <a:pt x="92495" y="723924"/>
                  </a:cubicBezTo>
                  <a:lnTo>
                    <a:pt x="11958" y="790372"/>
                  </a:lnTo>
                  <a:lnTo>
                    <a:pt x="0" y="790372"/>
                  </a:lnTo>
                  <a:close/>
                </a:path>
              </a:pathLst>
            </a:custGeom>
            <a:solidFill>
              <a:srgbClr val="CF0C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-1964457" y="4552224"/>
              <a:ext cx="389469" cy="389469"/>
            </a:xfrm>
            <a:prstGeom prst="ellipse">
              <a:avLst/>
            </a:prstGeom>
            <a:solidFill>
              <a:srgbClr val="CF0C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: 形状 51"/>
            <p:cNvSpPr/>
            <p:nvPr/>
          </p:nvSpPr>
          <p:spPr>
            <a:xfrm rot="16200000" flipH="1">
              <a:off x="-2330042" y="4616084"/>
              <a:ext cx="303628" cy="261748"/>
            </a:xfrm>
            <a:custGeom>
              <a:avLst/>
              <a:gdLst>
                <a:gd name="connsiteX0" fmla="*/ 458416 w 916832"/>
                <a:gd name="connsiteY0" fmla="*/ 0 h 790372"/>
                <a:gd name="connsiteX1" fmla="*/ 916832 w 916832"/>
                <a:gd name="connsiteY1" fmla="*/ 790372 h 790372"/>
                <a:gd name="connsiteX2" fmla="*/ 904874 w 916832"/>
                <a:gd name="connsiteY2" fmla="*/ 790372 h 790372"/>
                <a:gd name="connsiteX3" fmla="*/ 824338 w 916832"/>
                <a:gd name="connsiteY3" fmla="*/ 723924 h 790372"/>
                <a:gd name="connsiteX4" fmla="*/ 458416 w 916832"/>
                <a:gd name="connsiteY4" fmla="*/ 612150 h 790372"/>
                <a:gd name="connsiteX5" fmla="*/ 92495 w 916832"/>
                <a:gd name="connsiteY5" fmla="*/ 723924 h 790372"/>
                <a:gd name="connsiteX6" fmla="*/ 11958 w 916832"/>
                <a:gd name="connsiteY6" fmla="*/ 790372 h 790372"/>
                <a:gd name="connsiteX7" fmla="*/ 0 w 916832"/>
                <a:gd name="connsiteY7" fmla="*/ 790372 h 79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6832" h="790372">
                  <a:moveTo>
                    <a:pt x="458416" y="0"/>
                  </a:moveTo>
                  <a:lnTo>
                    <a:pt x="916832" y="790372"/>
                  </a:lnTo>
                  <a:lnTo>
                    <a:pt x="904874" y="790372"/>
                  </a:lnTo>
                  <a:lnTo>
                    <a:pt x="824338" y="723924"/>
                  </a:lnTo>
                  <a:cubicBezTo>
                    <a:pt x="719883" y="653356"/>
                    <a:pt x="593962" y="612150"/>
                    <a:pt x="458416" y="612150"/>
                  </a:cubicBezTo>
                  <a:cubicBezTo>
                    <a:pt x="322871" y="612150"/>
                    <a:pt x="196949" y="653356"/>
                    <a:pt x="92495" y="723924"/>
                  </a:cubicBezTo>
                  <a:lnTo>
                    <a:pt x="11958" y="790372"/>
                  </a:lnTo>
                  <a:lnTo>
                    <a:pt x="0" y="790372"/>
                  </a:lnTo>
                  <a:close/>
                </a:path>
              </a:pathLst>
            </a:custGeom>
            <a:solidFill>
              <a:srgbClr val="CF0C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-1769723" y="3193892"/>
              <a:ext cx="0" cy="1218739"/>
            </a:xfrm>
            <a:prstGeom prst="line">
              <a:avLst/>
            </a:prstGeom>
            <a:ln w="19050">
              <a:solidFill>
                <a:srgbClr val="FEB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-1769724" y="1459882"/>
              <a:ext cx="0" cy="942882"/>
            </a:xfrm>
            <a:prstGeom prst="line">
              <a:avLst/>
            </a:prstGeom>
            <a:ln w="19050">
              <a:solidFill>
                <a:srgbClr val="FEB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847850" y="3978123"/>
            <a:ext cx="992968" cy="1233851"/>
            <a:chOff x="-5554663" y="409575"/>
            <a:chExt cx="5516563" cy="6854825"/>
          </a:xfrm>
          <a:solidFill>
            <a:srgbClr val="CF0C1A">
              <a:alpha val="31000"/>
            </a:srgbClr>
          </a:solidFill>
        </p:grpSpPr>
        <p:sp>
          <p:nvSpPr>
            <p:cNvPr id="6" name="Freeform 5"/>
            <p:cNvSpPr/>
            <p:nvPr/>
          </p:nvSpPr>
          <p:spPr bwMode="auto">
            <a:xfrm>
              <a:off x="-4702175" y="1079500"/>
              <a:ext cx="3810000" cy="1776413"/>
            </a:xfrm>
            <a:custGeom>
              <a:avLst/>
              <a:gdLst>
                <a:gd name="T0" fmla="*/ 1136 w 1138"/>
                <a:gd name="T1" fmla="*/ 495 h 531"/>
                <a:gd name="T2" fmla="*/ 947 w 1138"/>
                <a:gd name="T3" fmla="*/ 142 h 531"/>
                <a:gd name="T4" fmla="*/ 569 w 1138"/>
                <a:gd name="T5" fmla="*/ 0 h 531"/>
                <a:gd name="T6" fmla="*/ 191 w 1138"/>
                <a:gd name="T7" fmla="*/ 142 h 531"/>
                <a:gd name="T8" fmla="*/ 2 w 1138"/>
                <a:gd name="T9" fmla="*/ 495 h 531"/>
                <a:gd name="T10" fmla="*/ 28 w 1138"/>
                <a:gd name="T11" fmla="*/ 528 h 531"/>
                <a:gd name="T12" fmla="*/ 62 w 1138"/>
                <a:gd name="T13" fmla="*/ 503 h 531"/>
                <a:gd name="T14" fmla="*/ 569 w 1138"/>
                <a:gd name="T15" fmla="*/ 60 h 531"/>
                <a:gd name="T16" fmla="*/ 1076 w 1138"/>
                <a:gd name="T17" fmla="*/ 503 h 531"/>
                <a:gd name="T18" fmla="*/ 1106 w 1138"/>
                <a:gd name="T19" fmla="*/ 529 h 531"/>
                <a:gd name="T20" fmla="*/ 1110 w 1138"/>
                <a:gd name="T21" fmla="*/ 529 h 531"/>
                <a:gd name="T22" fmla="*/ 1136 w 1138"/>
                <a:gd name="T23" fmla="*/ 495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8" h="531">
                  <a:moveTo>
                    <a:pt x="1136" y="495"/>
                  </a:moveTo>
                  <a:cubicBezTo>
                    <a:pt x="1117" y="359"/>
                    <a:pt x="1050" y="234"/>
                    <a:pt x="947" y="142"/>
                  </a:cubicBezTo>
                  <a:cubicBezTo>
                    <a:pt x="843" y="50"/>
                    <a:pt x="708" y="0"/>
                    <a:pt x="569" y="0"/>
                  </a:cubicBezTo>
                  <a:cubicBezTo>
                    <a:pt x="430" y="0"/>
                    <a:pt x="295" y="50"/>
                    <a:pt x="191" y="142"/>
                  </a:cubicBezTo>
                  <a:cubicBezTo>
                    <a:pt x="88" y="234"/>
                    <a:pt x="21" y="359"/>
                    <a:pt x="2" y="495"/>
                  </a:cubicBezTo>
                  <a:cubicBezTo>
                    <a:pt x="0" y="511"/>
                    <a:pt x="12" y="526"/>
                    <a:pt x="28" y="528"/>
                  </a:cubicBezTo>
                  <a:cubicBezTo>
                    <a:pt x="44" y="531"/>
                    <a:pt x="60" y="519"/>
                    <a:pt x="62" y="503"/>
                  </a:cubicBezTo>
                  <a:cubicBezTo>
                    <a:pt x="96" y="250"/>
                    <a:pt x="314" y="60"/>
                    <a:pt x="569" y="60"/>
                  </a:cubicBezTo>
                  <a:cubicBezTo>
                    <a:pt x="824" y="60"/>
                    <a:pt x="1042" y="250"/>
                    <a:pt x="1076" y="503"/>
                  </a:cubicBezTo>
                  <a:cubicBezTo>
                    <a:pt x="1078" y="518"/>
                    <a:pt x="1091" y="529"/>
                    <a:pt x="1106" y="529"/>
                  </a:cubicBezTo>
                  <a:cubicBezTo>
                    <a:pt x="1107" y="529"/>
                    <a:pt x="1109" y="529"/>
                    <a:pt x="1110" y="529"/>
                  </a:cubicBezTo>
                  <a:cubicBezTo>
                    <a:pt x="1126" y="526"/>
                    <a:pt x="1138" y="511"/>
                    <a:pt x="1136" y="4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-4702175" y="3108325"/>
              <a:ext cx="3810000" cy="1797050"/>
            </a:xfrm>
            <a:custGeom>
              <a:avLst/>
              <a:gdLst>
                <a:gd name="T0" fmla="*/ 1110 w 1138"/>
                <a:gd name="T1" fmla="*/ 3 h 537"/>
                <a:gd name="T2" fmla="*/ 1077 w 1138"/>
                <a:gd name="T3" fmla="*/ 29 h 537"/>
                <a:gd name="T4" fmla="*/ 569 w 1138"/>
                <a:gd name="T5" fmla="*/ 477 h 537"/>
                <a:gd name="T6" fmla="*/ 61 w 1138"/>
                <a:gd name="T7" fmla="*/ 29 h 537"/>
                <a:gd name="T8" fmla="*/ 28 w 1138"/>
                <a:gd name="T9" fmla="*/ 2 h 537"/>
                <a:gd name="T10" fmla="*/ 2 w 1138"/>
                <a:gd name="T11" fmla="*/ 36 h 537"/>
                <a:gd name="T12" fmla="*/ 569 w 1138"/>
                <a:gd name="T13" fmla="*/ 537 h 537"/>
                <a:gd name="T14" fmla="*/ 1136 w 1138"/>
                <a:gd name="T15" fmla="*/ 36 h 537"/>
                <a:gd name="T16" fmla="*/ 1110 w 1138"/>
                <a:gd name="T17" fmla="*/ 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8" h="537">
                  <a:moveTo>
                    <a:pt x="1110" y="3"/>
                  </a:moveTo>
                  <a:cubicBezTo>
                    <a:pt x="1094" y="1"/>
                    <a:pt x="1079" y="13"/>
                    <a:pt x="1077" y="29"/>
                  </a:cubicBezTo>
                  <a:cubicBezTo>
                    <a:pt x="1045" y="284"/>
                    <a:pt x="827" y="477"/>
                    <a:pt x="569" y="477"/>
                  </a:cubicBezTo>
                  <a:cubicBezTo>
                    <a:pt x="311" y="477"/>
                    <a:pt x="93" y="284"/>
                    <a:pt x="61" y="29"/>
                  </a:cubicBezTo>
                  <a:cubicBezTo>
                    <a:pt x="59" y="12"/>
                    <a:pt x="44" y="0"/>
                    <a:pt x="28" y="2"/>
                  </a:cubicBezTo>
                  <a:cubicBezTo>
                    <a:pt x="11" y="5"/>
                    <a:pt x="0" y="19"/>
                    <a:pt x="2" y="36"/>
                  </a:cubicBezTo>
                  <a:cubicBezTo>
                    <a:pt x="37" y="322"/>
                    <a:pt x="281" y="537"/>
                    <a:pt x="569" y="537"/>
                  </a:cubicBezTo>
                  <a:cubicBezTo>
                    <a:pt x="857" y="537"/>
                    <a:pt x="1101" y="322"/>
                    <a:pt x="1136" y="36"/>
                  </a:cubicBezTo>
                  <a:cubicBezTo>
                    <a:pt x="1138" y="20"/>
                    <a:pt x="1127" y="5"/>
                    <a:pt x="11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7"/>
            <p:cNvSpPr>
              <a:spLocks noEditPoints="1"/>
            </p:cNvSpPr>
            <p:nvPr/>
          </p:nvSpPr>
          <p:spPr bwMode="auto">
            <a:xfrm>
              <a:off x="-3670300" y="1771650"/>
              <a:ext cx="1584325" cy="2420938"/>
            </a:xfrm>
            <a:custGeom>
              <a:avLst/>
              <a:gdLst>
                <a:gd name="T0" fmla="*/ 435 w 473"/>
                <a:gd name="T1" fmla="*/ 554 h 723"/>
                <a:gd name="T2" fmla="*/ 367 w 473"/>
                <a:gd name="T3" fmla="*/ 554 h 723"/>
                <a:gd name="T4" fmla="*/ 367 w 473"/>
                <a:gd name="T5" fmla="*/ 39 h 723"/>
                <a:gd name="T6" fmla="*/ 329 w 473"/>
                <a:gd name="T7" fmla="*/ 0 h 723"/>
                <a:gd name="T8" fmla="*/ 228 w 473"/>
                <a:gd name="T9" fmla="*/ 0 h 723"/>
                <a:gd name="T10" fmla="*/ 203 w 473"/>
                <a:gd name="T11" fmla="*/ 9 h 723"/>
                <a:gd name="T12" fmla="*/ 19 w 473"/>
                <a:gd name="T13" fmla="*/ 164 h 723"/>
                <a:gd name="T14" fmla="*/ 13 w 473"/>
                <a:gd name="T15" fmla="*/ 217 h 723"/>
                <a:gd name="T16" fmla="*/ 74 w 473"/>
                <a:gd name="T17" fmla="*/ 294 h 723"/>
                <a:gd name="T18" fmla="*/ 100 w 473"/>
                <a:gd name="T19" fmla="*/ 309 h 723"/>
                <a:gd name="T20" fmla="*/ 129 w 473"/>
                <a:gd name="T21" fmla="*/ 300 h 723"/>
                <a:gd name="T22" fmla="*/ 171 w 473"/>
                <a:gd name="T23" fmla="*/ 265 h 723"/>
                <a:gd name="T24" fmla="*/ 171 w 473"/>
                <a:gd name="T25" fmla="*/ 554 h 723"/>
                <a:gd name="T26" fmla="*/ 86 w 473"/>
                <a:gd name="T27" fmla="*/ 554 h 723"/>
                <a:gd name="T28" fmla="*/ 86 w 473"/>
                <a:gd name="T29" fmla="*/ 554 h 723"/>
                <a:gd name="T30" fmla="*/ 47 w 473"/>
                <a:gd name="T31" fmla="*/ 592 h 723"/>
                <a:gd name="T32" fmla="*/ 47 w 473"/>
                <a:gd name="T33" fmla="*/ 684 h 723"/>
                <a:gd name="T34" fmla="*/ 86 w 473"/>
                <a:gd name="T35" fmla="*/ 723 h 723"/>
                <a:gd name="T36" fmla="*/ 435 w 473"/>
                <a:gd name="T37" fmla="*/ 723 h 723"/>
                <a:gd name="T38" fmla="*/ 473 w 473"/>
                <a:gd name="T39" fmla="*/ 684 h 723"/>
                <a:gd name="T40" fmla="*/ 473 w 473"/>
                <a:gd name="T41" fmla="*/ 592 h 723"/>
                <a:gd name="T42" fmla="*/ 435 w 473"/>
                <a:gd name="T43" fmla="*/ 554 h 723"/>
                <a:gd name="T44" fmla="*/ 413 w 473"/>
                <a:gd name="T45" fmla="*/ 663 h 723"/>
                <a:gd name="T46" fmla="*/ 107 w 473"/>
                <a:gd name="T47" fmla="*/ 663 h 723"/>
                <a:gd name="T48" fmla="*/ 107 w 473"/>
                <a:gd name="T49" fmla="*/ 614 h 723"/>
                <a:gd name="T50" fmla="*/ 192 w 473"/>
                <a:gd name="T51" fmla="*/ 614 h 723"/>
                <a:gd name="T52" fmla="*/ 231 w 473"/>
                <a:gd name="T53" fmla="*/ 575 h 723"/>
                <a:gd name="T54" fmla="*/ 231 w 473"/>
                <a:gd name="T55" fmla="*/ 220 h 723"/>
                <a:gd name="T56" fmla="*/ 208 w 473"/>
                <a:gd name="T57" fmla="*/ 185 h 723"/>
                <a:gd name="T58" fmla="*/ 167 w 473"/>
                <a:gd name="T59" fmla="*/ 190 h 723"/>
                <a:gd name="T60" fmla="*/ 107 w 473"/>
                <a:gd name="T61" fmla="*/ 240 h 723"/>
                <a:gd name="T62" fmla="*/ 73 w 473"/>
                <a:gd name="T63" fmla="*/ 196 h 723"/>
                <a:gd name="T64" fmla="*/ 235 w 473"/>
                <a:gd name="T65" fmla="*/ 60 h 723"/>
                <a:gd name="T66" fmla="*/ 307 w 473"/>
                <a:gd name="T67" fmla="*/ 60 h 723"/>
                <a:gd name="T68" fmla="*/ 307 w 473"/>
                <a:gd name="T69" fmla="*/ 575 h 723"/>
                <a:gd name="T70" fmla="*/ 346 w 473"/>
                <a:gd name="T71" fmla="*/ 614 h 723"/>
                <a:gd name="T72" fmla="*/ 413 w 473"/>
                <a:gd name="T73" fmla="*/ 614 h 723"/>
                <a:gd name="T74" fmla="*/ 413 w 473"/>
                <a:gd name="T75" fmla="*/ 663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3" h="723">
                  <a:moveTo>
                    <a:pt x="435" y="554"/>
                  </a:moveTo>
                  <a:cubicBezTo>
                    <a:pt x="367" y="554"/>
                    <a:pt x="367" y="554"/>
                    <a:pt x="367" y="554"/>
                  </a:cubicBezTo>
                  <a:cubicBezTo>
                    <a:pt x="367" y="39"/>
                    <a:pt x="367" y="39"/>
                    <a:pt x="367" y="39"/>
                  </a:cubicBezTo>
                  <a:cubicBezTo>
                    <a:pt x="367" y="18"/>
                    <a:pt x="350" y="0"/>
                    <a:pt x="329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18" y="0"/>
                    <a:pt x="210" y="4"/>
                    <a:pt x="203" y="9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3" y="177"/>
                    <a:pt x="0" y="201"/>
                    <a:pt x="13" y="217"/>
                  </a:cubicBezTo>
                  <a:cubicBezTo>
                    <a:pt x="74" y="294"/>
                    <a:pt x="74" y="294"/>
                    <a:pt x="74" y="294"/>
                  </a:cubicBezTo>
                  <a:cubicBezTo>
                    <a:pt x="80" y="302"/>
                    <a:pt x="90" y="308"/>
                    <a:pt x="100" y="309"/>
                  </a:cubicBezTo>
                  <a:cubicBezTo>
                    <a:pt x="110" y="310"/>
                    <a:pt x="121" y="307"/>
                    <a:pt x="129" y="300"/>
                  </a:cubicBezTo>
                  <a:cubicBezTo>
                    <a:pt x="171" y="265"/>
                    <a:pt x="171" y="265"/>
                    <a:pt x="171" y="265"/>
                  </a:cubicBezTo>
                  <a:cubicBezTo>
                    <a:pt x="171" y="554"/>
                    <a:pt x="171" y="554"/>
                    <a:pt x="171" y="554"/>
                  </a:cubicBezTo>
                  <a:cubicBezTo>
                    <a:pt x="86" y="554"/>
                    <a:pt x="86" y="554"/>
                    <a:pt x="86" y="554"/>
                  </a:cubicBezTo>
                  <a:cubicBezTo>
                    <a:pt x="86" y="554"/>
                    <a:pt x="86" y="554"/>
                    <a:pt x="86" y="554"/>
                  </a:cubicBezTo>
                  <a:cubicBezTo>
                    <a:pt x="64" y="554"/>
                    <a:pt x="47" y="571"/>
                    <a:pt x="47" y="592"/>
                  </a:cubicBezTo>
                  <a:cubicBezTo>
                    <a:pt x="47" y="684"/>
                    <a:pt x="47" y="684"/>
                    <a:pt x="47" y="684"/>
                  </a:cubicBezTo>
                  <a:cubicBezTo>
                    <a:pt x="47" y="705"/>
                    <a:pt x="64" y="723"/>
                    <a:pt x="86" y="723"/>
                  </a:cubicBezTo>
                  <a:cubicBezTo>
                    <a:pt x="435" y="723"/>
                    <a:pt x="435" y="723"/>
                    <a:pt x="435" y="723"/>
                  </a:cubicBezTo>
                  <a:cubicBezTo>
                    <a:pt x="456" y="723"/>
                    <a:pt x="473" y="705"/>
                    <a:pt x="473" y="684"/>
                  </a:cubicBezTo>
                  <a:cubicBezTo>
                    <a:pt x="473" y="592"/>
                    <a:pt x="473" y="592"/>
                    <a:pt x="473" y="592"/>
                  </a:cubicBezTo>
                  <a:cubicBezTo>
                    <a:pt x="473" y="571"/>
                    <a:pt x="456" y="554"/>
                    <a:pt x="435" y="554"/>
                  </a:cubicBezTo>
                  <a:close/>
                  <a:moveTo>
                    <a:pt x="413" y="663"/>
                  </a:moveTo>
                  <a:cubicBezTo>
                    <a:pt x="107" y="663"/>
                    <a:pt x="107" y="663"/>
                    <a:pt x="107" y="663"/>
                  </a:cubicBezTo>
                  <a:cubicBezTo>
                    <a:pt x="107" y="614"/>
                    <a:pt x="107" y="614"/>
                    <a:pt x="107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213" y="614"/>
                    <a:pt x="231" y="596"/>
                    <a:pt x="231" y="575"/>
                  </a:cubicBezTo>
                  <a:cubicBezTo>
                    <a:pt x="231" y="220"/>
                    <a:pt x="231" y="220"/>
                    <a:pt x="231" y="220"/>
                  </a:cubicBezTo>
                  <a:cubicBezTo>
                    <a:pt x="231" y="205"/>
                    <a:pt x="222" y="192"/>
                    <a:pt x="208" y="185"/>
                  </a:cubicBezTo>
                  <a:cubicBezTo>
                    <a:pt x="195" y="179"/>
                    <a:pt x="179" y="181"/>
                    <a:pt x="167" y="190"/>
                  </a:cubicBezTo>
                  <a:cubicBezTo>
                    <a:pt x="107" y="240"/>
                    <a:pt x="107" y="240"/>
                    <a:pt x="107" y="240"/>
                  </a:cubicBezTo>
                  <a:cubicBezTo>
                    <a:pt x="73" y="196"/>
                    <a:pt x="73" y="196"/>
                    <a:pt x="73" y="196"/>
                  </a:cubicBezTo>
                  <a:cubicBezTo>
                    <a:pt x="235" y="60"/>
                    <a:pt x="235" y="60"/>
                    <a:pt x="235" y="60"/>
                  </a:cubicBezTo>
                  <a:cubicBezTo>
                    <a:pt x="307" y="60"/>
                    <a:pt x="307" y="60"/>
                    <a:pt x="307" y="60"/>
                  </a:cubicBezTo>
                  <a:cubicBezTo>
                    <a:pt x="307" y="575"/>
                    <a:pt x="307" y="575"/>
                    <a:pt x="307" y="575"/>
                  </a:cubicBezTo>
                  <a:cubicBezTo>
                    <a:pt x="307" y="596"/>
                    <a:pt x="325" y="614"/>
                    <a:pt x="346" y="614"/>
                  </a:cubicBezTo>
                  <a:cubicBezTo>
                    <a:pt x="413" y="614"/>
                    <a:pt x="413" y="614"/>
                    <a:pt x="413" y="614"/>
                  </a:cubicBezTo>
                  <a:lnTo>
                    <a:pt x="413" y="6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>
              <a:spLocks noEditPoints="1"/>
            </p:cNvSpPr>
            <p:nvPr/>
          </p:nvSpPr>
          <p:spPr bwMode="auto">
            <a:xfrm>
              <a:off x="-5554663" y="409575"/>
              <a:ext cx="5516563" cy="6854825"/>
            </a:xfrm>
            <a:custGeom>
              <a:avLst/>
              <a:gdLst>
                <a:gd name="T0" fmla="*/ 1444 w 1648"/>
                <a:gd name="T1" fmla="*/ 1245 h 2048"/>
                <a:gd name="T2" fmla="*/ 1571 w 1648"/>
                <a:gd name="T3" fmla="*/ 990 h 2048"/>
                <a:gd name="T4" fmla="*/ 1598 w 1648"/>
                <a:gd name="T5" fmla="*/ 705 h 2048"/>
                <a:gd name="T6" fmla="*/ 1519 w 1648"/>
                <a:gd name="T7" fmla="*/ 431 h 2048"/>
                <a:gd name="T8" fmla="*/ 1347 w 1648"/>
                <a:gd name="T9" fmla="*/ 203 h 2048"/>
                <a:gd name="T10" fmla="*/ 1105 w 1648"/>
                <a:gd name="T11" fmla="*/ 52 h 2048"/>
                <a:gd name="T12" fmla="*/ 824 w 1648"/>
                <a:gd name="T13" fmla="*/ 0 h 2048"/>
                <a:gd name="T14" fmla="*/ 543 w 1648"/>
                <a:gd name="T15" fmla="*/ 52 h 2048"/>
                <a:gd name="T16" fmla="*/ 301 w 1648"/>
                <a:gd name="T17" fmla="*/ 203 h 2048"/>
                <a:gd name="T18" fmla="*/ 129 w 1648"/>
                <a:gd name="T19" fmla="*/ 431 h 2048"/>
                <a:gd name="T20" fmla="*/ 50 w 1648"/>
                <a:gd name="T21" fmla="*/ 705 h 2048"/>
                <a:gd name="T22" fmla="*/ 77 w 1648"/>
                <a:gd name="T23" fmla="*/ 990 h 2048"/>
                <a:gd name="T24" fmla="*/ 204 w 1648"/>
                <a:gd name="T25" fmla="*/ 1245 h 2048"/>
                <a:gd name="T26" fmla="*/ 10 w 1648"/>
                <a:gd name="T27" fmla="*/ 1767 h 2048"/>
                <a:gd name="T28" fmla="*/ 409 w 1648"/>
                <a:gd name="T29" fmla="*/ 2016 h 2048"/>
                <a:gd name="T30" fmla="*/ 494 w 1648"/>
                <a:gd name="T31" fmla="*/ 2026 h 2048"/>
                <a:gd name="T32" fmla="*/ 1194 w 1648"/>
                <a:gd name="T33" fmla="*/ 2048 h 2048"/>
                <a:gd name="T34" fmla="*/ 1329 w 1648"/>
                <a:gd name="T35" fmla="*/ 1767 h 2048"/>
                <a:gd name="T36" fmla="*/ 1638 w 1648"/>
                <a:gd name="T37" fmla="*/ 1716 h 2048"/>
                <a:gd name="T38" fmla="*/ 356 w 1648"/>
                <a:gd name="T39" fmla="*/ 1352 h 2048"/>
                <a:gd name="T40" fmla="*/ 74 w 1648"/>
                <a:gd name="T41" fmla="*/ 1728 h 2048"/>
                <a:gd name="T42" fmla="*/ 323 w 1648"/>
                <a:gd name="T43" fmla="*/ 1706 h 2048"/>
                <a:gd name="T44" fmla="*/ 518 w 1648"/>
                <a:gd name="T45" fmla="*/ 1452 h 2048"/>
                <a:gd name="T46" fmla="*/ 457 w 1648"/>
                <a:gd name="T47" fmla="*/ 1973 h 2048"/>
                <a:gd name="T48" fmla="*/ 681 w 1648"/>
                <a:gd name="T49" fmla="*/ 1541 h 2048"/>
                <a:gd name="T50" fmla="*/ 843 w 1648"/>
                <a:gd name="T51" fmla="*/ 1444 h 2048"/>
                <a:gd name="T52" fmla="*/ 811 w 1648"/>
                <a:gd name="T53" fmla="*/ 1444 h 2048"/>
                <a:gd name="T54" fmla="*/ 692 w 1648"/>
                <a:gd name="T55" fmla="*/ 1482 h 2048"/>
                <a:gd name="T56" fmla="*/ 638 w 1648"/>
                <a:gd name="T57" fmla="*/ 1439 h 2048"/>
                <a:gd name="T58" fmla="*/ 415 w 1648"/>
                <a:gd name="T59" fmla="*/ 1341 h 2048"/>
                <a:gd name="T60" fmla="*/ 300 w 1648"/>
                <a:gd name="T61" fmla="*/ 1236 h 2048"/>
                <a:gd name="T62" fmla="*/ 170 w 1648"/>
                <a:gd name="T63" fmla="*/ 1016 h 2048"/>
                <a:gd name="T64" fmla="*/ 128 w 1648"/>
                <a:gd name="T65" fmla="*/ 763 h 2048"/>
                <a:gd name="T66" fmla="*/ 180 w 1648"/>
                <a:gd name="T67" fmla="*/ 513 h 2048"/>
                <a:gd name="T68" fmla="*/ 319 w 1648"/>
                <a:gd name="T69" fmla="*/ 298 h 2048"/>
                <a:gd name="T70" fmla="*/ 526 w 1648"/>
                <a:gd name="T71" fmla="*/ 148 h 2048"/>
                <a:gd name="T72" fmla="*/ 773 w 1648"/>
                <a:gd name="T73" fmla="*/ 82 h 2048"/>
                <a:gd name="T74" fmla="*/ 1027 w 1648"/>
                <a:gd name="T75" fmla="*/ 111 h 2048"/>
                <a:gd name="T76" fmla="*/ 1254 w 1648"/>
                <a:gd name="T77" fmla="*/ 229 h 2048"/>
                <a:gd name="T78" fmla="*/ 1423 w 1648"/>
                <a:gd name="T79" fmla="*/ 422 h 2048"/>
                <a:gd name="T80" fmla="*/ 1511 w 1648"/>
                <a:gd name="T81" fmla="*/ 662 h 2048"/>
                <a:gd name="T82" fmla="*/ 1506 w 1648"/>
                <a:gd name="T83" fmla="*/ 918 h 2048"/>
                <a:gd name="T84" fmla="*/ 1409 w 1648"/>
                <a:gd name="T85" fmla="*/ 1155 h 2048"/>
                <a:gd name="T86" fmla="*/ 1310 w 1648"/>
                <a:gd name="T87" fmla="*/ 1246 h 2048"/>
                <a:gd name="T88" fmla="*/ 1201 w 1648"/>
                <a:gd name="T89" fmla="*/ 1386 h 2048"/>
                <a:gd name="T90" fmla="*/ 1009 w 1648"/>
                <a:gd name="T91" fmla="*/ 1440 h 2048"/>
                <a:gd name="T92" fmla="*/ 902 w 1648"/>
                <a:gd name="T93" fmla="*/ 1469 h 2048"/>
                <a:gd name="T94" fmla="*/ 914 w 1648"/>
                <a:gd name="T95" fmla="*/ 1539 h 2048"/>
                <a:gd name="T96" fmla="*/ 1029 w 1648"/>
                <a:gd name="T97" fmla="*/ 1510 h 2048"/>
                <a:gd name="T98" fmla="*/ 1325 w 1648"/>
                <a:gd name="T99" fmla="*/ 1706 h 2048"/>
                <a:gd name="T100" fmla="*/ 1070 w 1648"/>
                <a:gd name="T101" fmla="*/ 1463 h 2048"/>
                <a:gd name="T102" fmla="*/ 1368 w 1648"/>
                <a:gd name="T103" fmla="*/ 1710 h 2048"/>
                <a:gd name="T104" fmla="*/ 1256 w 1648"/>
                <a:gd name="T105" fmla="*/ 1419 h 2048"/>
                <a:gd name="T106" fmla="*/ 1574 w 1648"/>
                <a:gd name="T107" fmla="*/ 172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48" h="2048">
                  <a:moveTo>
                    <a:pt x="1638" y="1716"/>
                  </a:moveTo>
                  <a:cubicBezTo>
                    <a:pt x="1367" y="1294"/>
                    <a:pt x="1367" y="1294"/>
                    <a:pt x="1367" y="1294"/>
                  </a:cubicBezTo>
                  <a:cubicBezTo>
                    <a:pt x="1398" y="1287"/>
                    <a:pt x="1425" y="1270"/>
                    <a:pt x="1444" y="1245"/>
                  </a:cubicBezTo>
                  <a:cubicBezTo>
                    <a:pt x="1466" y="1216"/>
                    <a:pt x="1474" y="1179"/>
                    <a:pt x="1468" y="1144"/>
                  </a:cubicBezTo>
                  <a:cubicBezTo>
                    <a:pt x="1462" y="1114"/>
                    <a:pt x="1477" y="1083"/>
                    <a:pt x="1505" y="1070"/>
                  </a:cubicBezTo>
                  <a:cubicBezTo>
                    <a:pt x="1537" y="1053"/>
                    <a:pt x="1561" y="1024"/>
                    <a:pt x="1571" y="990"/>
                  </a:cubicBezTo>
                  <a:cubicBezTo>
                    <a:pt x="1581" y="955"/>
                    <a:pt x="1576" y="917"/>
                    <a:pt x="1557" y="886"/>
                  </a:cubicBezTo>
                  <a:cubicBezTo>
                    <a:pt x="1541" y="860"/>
                    <a:pt x="1544" y="827"/>
                    <a:pt x="1565" y="804"/>
                  </a:cubicBezTo>
                  <a:cubicBezTo>
                    <a:pt x="1589" y="777"/>
                    <a:pt x="1601" y="741"/>
                    <a:pt x="1598" y="705"/>
                  </a:cubicBezTo>
                  <a:cubicBezTo>
                    <a:pt x="1594" y="669"/>
                    <a:pt x="1576" y="636"/>
                    <a:pt x="1547" y="614"/>
                  </a:cubicBezTo>
                  <a:cubicBezTo>
                    <a:pt x="1523" y="596"/>
                    <a:pt x="1513" y="563"/>
                    <a:pt x="1524" y="535"/>
                  </a:cubicBezTo>
                  <a:cubicBezTo>
                    <a:pt x="1537" y="501"/>
                    <a:pt x="1536" y="463"/>
                    <a:pt x="1519" y="431"/>
                  </a:cubicBezTo>
                  <a:cubicBezTo>
                    <a:pt x="1503" y="398"/>
                    <a:pt x="1474" y="374"/>
                    <a:pt x="1439" y="364"/>
                  </a:cubicBezTo>
                  <a:cubicBezTo>
                    <a:pt x="1410" y="356"/>
                    <a:pt x="1389" y="329"/>
                    <a:pt x="1389" y="298"/>
                  </a:cubicBezTo>
                  <a:cubicBezTo>
                    <a:pt x="1389" y="262"/>
                    <a:pt x="1374" y="227"/>
                    <a:pt x="1347" y="203"/>
                  </a:cubicBezTo>
                  <a:cubicBezTo>
                    <a:pt x="1321" y="178"/>
                    <a:pt x="1285" y="166"/>
                    <a:pt x="1249" y="170"/>
                  </a:cubicBezTo>
                  <a:cubicBezTo>
                    <a:pt x="1218" y="173"/>
                    <a:pt x="1189" y="155"/>
                    <a:pt x="1178" y="126"/>
                  </a:cubicBezTo>
                  <a:cubicBezTo>
                    <a:pt x="1165" y="92"/>
                    <a:pt x="1138" y="66"/>
                    <a:pt x="1105" y="52"/>
                  </a:cubicBezTo>
                  <a:cubicBezTo>
                    <a:pt x="1071" y="39"/>
                    <a:pt x="1033" y="41"/>
                    <a:pt x="1001" y="57"/>
                  </a:cubicBezTo>
                  <a:cubicBezTo>
                    <a:pt x="973" y="71"/>
                    <a:pt x="940" y="65"/>
                    <a:pt x="919" y="42"/>
                  </a:cubicBezTo>
                  <a:cubicBezTo>
                    <a:pt x="895" y="15"/>
                    <a:pt x="860" y="0"/>
                    <a:pt x="824" y="0"/>
                  </a:cubicBezTo>
                  <a:cubicBezTo>
                    <a:pt x="788" y="0"/>
                    <a:pt x="753" y="15"/>
                    <a:pt x="729" y="42"/>
                  </a:cubicBezTo>
                  <a:cubicBezTo>
                    <a:pt x="708" y="65"/>
                    <a:pt x="675" y="71"/>
                    <a:pt x="647" y="57"/>
                  </a:cubicBezTo>
                  <a:cubicBezTo>
                    <a:pt x="615" y="41"/>
                    <a:pt x="577" y="39"/>
                    <a:pt x="543" y="52"/>
                  </a:cubicBezTo>
                  <a:cubicBezTo>
                    <a:pt x="510" y="66"/>
                    <a:pt x="483" y="92"/>
                    <a:pt x="470" y="126"/>
                  </a:cubicBezTo>
                  <a:cubicBezTo>
                    <a:pt x="459" y="155"/>
                    <a:pt x="430" y="173"/>
                    <a:pt x="399" y="170"/>
                  </a:cubicBezTo>
                  <a:cubicBezTo>
                    <a:pt x="363" y="166"/>
                    <a:pt x="327" y="178"/>
                    <a:pt x="301" y="203"/>
                  </a:cubicBezTo>
                  <a:cubicBezTo>
                    <a:pt x="274" y="227"/>
                    <a:pt x="259" y="262"/>
                    <a:pt x="259" y="298"/>
                  </a:cubicBezTo>
                  <a:cubicBezTo>
                    <a:pt x="259" y="329"/>
                    <a:pt x="238" y="356"/>
                    <a:pt x="209" y="364"/>
                  </a:cubicBezTo>
                  <a:cubicBezTo>
                    <a:pt x="174" y="374"/>
                    <a:pt x="145" y="398"/>
                    <a:pt x="129" y="431"/>
                  </a:cubicBezTo>
                  <a:cubicBezTo>
                    <a:pt x="112" y="463"/>
                    <a:pt x="111" y="501"/>
                    <a:pt x="124" y="535"/>
                  </a:cubicBezTo>
                  <a:cubicBezTo>
                    <a:pt x="135" y="563"/>
                    <a:pt x="125" y="596"/>
                    <a:pt x="101" y="614"/>
                  </a:cubicBezTo>
                  <a:cubicBezTo>
                    <a:pt x="72" y="636"/>
                    <a:pt x="54" y="669"/>
                    <a:pt x="50" y="705"/>
                  </a:cubicBezTo>
                  <a:cubicBezTo>
                    <a:pt x="47" y="741"/>
                    <a:pt x="59" y="777"/>
                    <a:pt x="83" y="804"/>
                  </a:cubicBezTo>
                  <a:cubicBezTo>
                    <a:pt x="104" y="827"/>
                    <a:pt x="107" y="860"/>
                    <a:pt x="91" y="886"/>
                  </a:cubicBezTo>
                  <a:cubicBezTo>
                    <a:pt x="72" y="917"/>
                    <a:pt x="67" y="955"/>
                    <a:pt x="77" y="990"/>
                  </a:cubicBezTo>
                  <a:cubicBezTo>
                    <a:pt x="87" y="1024"/>
                    <a:pt x="111" y="1053"/>
                    <a:pt x="143" y="1070"/>
                  </a:cubicBezTo>
                  <a:cubicBezTo>
                    <a:pt x="171" y="1083"/>
                    <a:pt x="186" y="1114"/>
                    <a:pt x="180" y="1144"/>
                  </a:cubicBezTo>
                  <a:cubicBezTo>
                    <a:pt x="174" y="1179"/>
                    <a:pt x="182" y="1216"/>
                    <a:pt x="204" y="1245"/>
                  </a:cubicBezTo>
                  <a:cubicBezTo>
                    <a:pt x="223" y="1270"/>
                    <a:pt x="250" y="1287"/>
                    <a:pt x="281" y="1294"/>
                  </a:cubicBezTo>
                  <a:cubicBezTo>
                    <a:pt x="10" y="1716"/>
                    <a:pt x="10" y="1716"/>
                    <a:pt x="10" y="1716"/>
                  </a:cubicBezTo>
                  <a:cubicBezTo>
                    <a:pt x="1" y="1732"/>
                    <a:pt x="0" y="1751"/>
                    <a:pt x="10" y="1767"/>
                  </a:cubicBezTo>
                  <a:cubicBezTo>
                    <a:pt x="19" y="1783"/>
                    <a:pt x="37" y="1792"/>
                    <a:pt x="55" y="1790"/>
                  </a:cubicBezTo>
                  <a:cubicBezTo>
                    <a:pt x="319" y="1767"/>
                    <a:pt x="319" y="1767"/>
                    <a:pt x="319" y="1767"/>
                  </a:cubicBezTo>
                  <a:cubicBezTo>
                    <a:pt x="409" y="2016"/>
                    <a:pt x="409" y="2016"/>
                    <a:pt x="409" y="2016"/>
                  </a:cubicBezTo>
                  <a:cubicBezTo>
                    <a:pt x="415" y="2034"/>
                    <a:pt x="430" y="2046"/>
                    <a:pt x="449" y="2048"/>
                  </a:cubicBezTo>
                  <a:cubicBezTo>
                    <a:pt x="450" y="2048"/>
                    <a:pt x="452" y="2048"/>
                    <a:pt x="454" y="2048"/>
                  </a:cubicBezTo>
                  <a:cubicBezTo>
                    <a:pt x="470" y="2048"/>
                    <a:pt x="485" y="2040"/>
                    <a:pt x="494" y="2026"/>
                  </a:cubicBezTo>
                  <a:cubicBezTo>
                    <a:pt x="824" y="1510"/>
                    <a:pt x="824" y="1510"/>
                    <a:pt x="824" y="1510"/>
                  </a:cubicBezTo>
                  <a:cubicBezTo>
                    <a:pt x="1154" y="2026"/>
                    <a:pt x="1154" y="2026"/>
                    <a:pt x="1154" y="2026"/>
                  </a:cubicBezTo>
                  <a:cubicBezTo>
                    <a:pt x="1163" y="2040"/>
                    <a:pt x="1178" y="2048"/>
                    <a:pt x="1194" y="2048"/>
                  </a:cubicBezTo>
                  <a:cubicBezTo>
                    <a:pt x="1196" y="2048"/>
                    <a:pt x="1198" y="2048"/>
                    <a:pt x="1199" y="2048"/>
                  </a:cubicBezTo>
                  <a:cubicBezTo>
                    <a:pt x="1218" y="2046"/>
                    <a:pt x="1233" y="2034"/>
                    <a:pt x="1239" y="2016"/>
                  </a:cubicBezTo>
                  <a:cubicBezTo>
                    <a:pt x="1329" y="1767"/>
                    <a:pt x="1329" y="1767"/>
                    <a:pt x="1329" y="1767"/>
                  </a:cubicBezTo>
                  <a:cubicBezTo>
                    <a:pt x="1593" y="1790"/>
                    <a:pt x="1593" y="1790"/>
                    <a:pt x="1593" y="1790"/>
                  </a:cubicBezTo>
                  <a:cubicBezTo>
                    <a:pt x="1611" y="1792"/>
                    <a:pt x="1629" y="1783"/>
                    <a:pt x="1638" y="1767"/>
                  </a:cubicBezTo>
                  <a:cubicBezTo>
                    <a:pt x="1648" y="1751"/>
                    <a:pt x="1647" y="1732"/>
                    <a:pt x="1638" y="1716"/>
                  </a:cubicBezTo>
                  <a:close/>
                  <a:moveTo>
                    <a:pt x="74" y="1728"/>
                  </a:moveTo>
                  <a:cubicBezTo>
                    <a:pt x="338" y="1316"/>
                    <a:pt x="338" y="1316"/>
                    <a:pt x="338" y="1316"/>
                  </a:cubicBezTo>
                  <a:cubicBezTo>
                    <a:pt x="347" y="1326"/>
                    <a:pt x="354" y="1338"/>
                    <a:pt x="356" y="1352"/>
                  </a:cubicBezTo>
                  <a:cubicBezTo>
                    <a:pt x="361" y="1378"/>
                    <a:pt x="374" y="1401"/>
                    <a:pt x="392" y="1419"/>
                  </a:cubicBezTo>
                  <a:cubicBezTo>
                    <a:pt x="205" y="1717"/>
                    <a:pt x="205" y="1717"/>
                    <a:pt x="205" y="1717"/>
                  </a:cubicBezTo>
                  <a:lnTo>
                    <a:pt x="74" y="1728"/>
                  </a:lnTo>
                  <a:close/>
                  <a:moveTo>
                    <a:pt x="384" y="1770"/>
                  </a:moveTo>
                  <a:cubicBezTo>
                    <a:pt x="372" y="1738"/>
                    <a:pt x="372" y="1738"/>
                    <a:pt x="372" y="1738"/>
                  </a:cubicBezTo>
                  <a:cubicBezTo>
                    <a:pt x="365" y="1718"/>
                    <a:pt x="345" y="1705"/>
                    <a:pt x="323" y="1706"/>
                  </a:cubicBezTo>
                  <a:cubicBezTo>
                    <a:pt x="280" y="1710"/>
                    <a:pt x="280" y="1710"/>
                    <a:pt x="280" y="1710"/>
                  </a:cubicBezTo>
                  <a:cubicBezTo>
                    <a:pt x="443" y="1451"/>
                    <a:pt x="443" y="1451"/>
                    <a:pt x="443" y="1451"/>
                  </a:cubicBezTo>
                  <a:cubicBezTo>
                    <a:pt x="467" y="1458"/>
                    <a:pt x="493" y="1459"/>
                    <a:pt x="518" y="1452"/>
                  </a:cubicBezTo>
                  <a:cubicBezTo>
                    <a:pt x="539" y="1446"/>
                    <a:pt x="561" y="1450"/>
                    <a:pt x="578" y="1463"/>
                  </a:cubicBezTo>
                  <a:lnTo>
                    <a:pt x="384" y="1770"/>
                  </a:lnTo>
                  <a:close/>
                  <a:moveTo>
                    <a:pt x="457" y="1973"/>
                  </a:moveTo>
                  <a:cubicBezTo>
                    <a:pt x="410" y="1841"/>
                    <a:pt x="410" y="1841"/>
                    <a:pt x="410" y="1841"/>
                  </a:cubicBezTo>
                  <a:cubicBezTo>
                    <a:pt x="619" y="1510"/>
                    <a:pt x="619" y="1510"/>
                    <a:pt x="619" y="1510"/>
                  </a:cubicBezTo>
                  <a:cubicBezTo>
                    <a:pt x="636" y="1525"/>
                    <a:pt x="658" y="1536"/>
                    <a:pt x="681" y="1541"/>
                  </a:cubicBezTo>
                  <a:cubicBezTo>
                    <a:pt x="699" y="1544"/>
                    <a:pt x="717" y="1543"/>
                    <a:pt x="734" y="1539"/>
                  </a:cubicBezTo>
                  <a:lnTo>
                    <a:pt x="457" y="1973"/>
                  </a:lnTo>
                  <a:close/>
                  <a:moveTo>
                    <a:pt x="843" y="1444"/>
                  </a:moveTo>
                  <a:cubicBezTo>
                    <a:pt x="841" y="1444"/>
                    <a:pt x="839" y="1444"/>
                    <a:pt x="837" y="1444"/>
                  </a:cubicBezTo>
                  <a:cubicBezTo>
                    <a:pt x="833" y="1443"/>
                    <a:pt x="828" y="1443"/>
                    <a:pt x="824" y="1443"/>
                  </a:cubicBezTo>
                  <a:cubicBezTo>
                    <a:pt x="820" y="1443"/>
                    <a:pt x="815" y="1443"/>
                    <a:pt x="811" y="1444"/>
                  </a:cubicBezTo>
                  <a:cubicBezTo>
                    <a:pt x="809" y="1444"/>
                    <a:pt x="807" y="1444"/>
                    <a:pt x="805" y="1444"/>
                  </a:cubicBezTo>
                  <a:cubicBezTo>
                    <a:pt x="784" y="1447"/>
                    <a:pt x="764" y="1456"/>
                    <a:pt x="746" y="1469"/>
                  </a:cubicBezTo>
                  <a:cubicBezTo>
                    <a:pt x="731" y="1481"/>
                    <a:pt x="712" y="1485"/>
                    <a:pt x="692" y="1482"/>
                  </a:cubicBezTo>
                  <a:cubicBezTo>
                    <a:pt x="673" y="1478"/>
                    <a:pt x="657" y="1467"/>
                    <a:pt x="646" y="1450"/>
                  </a:cubicBezTo>
                  <a:cubicBezTo>
                    <a:pt x="644" y="1447"/>
                    <a:pt x="642" y="1443"/>
                    <a:pt x="639" y="1440"/>
                  </a:cubicBezTo>
                  <a:cubicBezTo>
                    <a:pt x="639" y="1440"/>
                    <a:pt x="639" y="1439"/>
                    <a:pt x="638" y="1439"/>
                  </a:cubicBezTo>
                  <a:cubicBezTo>
                    <a:pt x="606" y="1398"/>
                    <a:pt x="552" y="1380"/>
                    <a:pt x="502" y="1394"/>
                  </a:cubicBezTo>
                  <a:cubicBezTo>
                    <a:pt x="483" y="1400"/>
                    <a:pt x="463" y="1397"/>
                    <a:pt x="447" y="1386"/>
                  </a:cubicBezTo>
                  <a:cubicBezTo>
                    <a:pt x="430" y="1376"/>
                    <a:pt x="419" y="1360"/>
                    <a:pt x="415" y="1341"/>
                  </a:cubicBezTo>
                  <a:cubicBezTo>
                    <a:pt x="407" y="1300"/>
                    <a:pt x="380" y="1266"/>
                    <a:pt x="344" y="1248"/>
                  </a:cubicBezTo>
                  <a:cubicBezTo>
                    <a:pt x="342" y="1247"/>
                    <a:pt x="340" y="1246"/>
                    <a:pt x="338" y="1246"/>
                  </a:cubicBezTo>
                  <a:cubicBezTo>
                    <a:pt x="326" y="1241"/>
                    <a:pt x="314" y="1237"/>
                    <a:pt x="300" y="1236"/>
                  </a:cubicBezTo>
                  <a:cubicBezTo>
                    <a:pt x="281" y="1234"/>
                    <a:pt x="264" y="1225"/>
                    <a:pt x="252" y="1209"/>
                  </a:cubicBezTo>
                  <a:cubicBezTo>
                    <a:pt x="240" y="1193"/>
                    <a:pt x="236" y="1174"/>
                    <a:pt x="239" y="1155"/>
                  </a:cubicBezTo>
                  <a:cubicBezTo>
                    <a:pt x="250" y="1099"/>
                    <a:pt x="221" y="1041"/>
                    <a:pt x="170" y="1016"/>
                  </a:cubicBezTo>
                  <a:cubicBezTo>
                    <a:pt x="152" y="1007"/>
                    <a:pt x="140" y="992"/>
                    <a:pt x="134" y="973"/>
                  </a:cubicBezTo>
                  <a:cubicBezTo>
                    <a:pt x="129" y="954"/>
                    <a:pt x="132" y="935"/>
                    <a:pt x="142" y="918"/>
                  </a:cubicBezTo>
                  <a:cubicBezTo>
                    <a:pt x="172" y="869"/>
                    <a:pt x="166" y="806"/>
                    <a:pt x="128" y="763"/>
                  </a:cubicBezTo>
                  <a:cubicBezTo>
                    <a:pt x="115" y="749"/>
                    <a:pt x="108" y="730"/>
                    <a:pt x="110" y="711"/>
                  </a:cubicBezTo>
                  <a:cubicBezTo>
                    <a:pt x="112" y="691"/>
                    <a:pt x="122" y="674"/>
                    <a:pt x="137" y="662"/>
                  </a:cubicBezTo>
                  <a:cubicBezTo>
                    <a:pt x="183" y="628"/>
                    <a:pt x="200" y="566"/>
                    <a:pt x="180" y="513"/>
                  </a:cubicBezTo>
                  <a:cubicBezTo>
                    <a:pt x="173" y="495"/>
                    <a:pt x="173" y="475"/>
                    <a:pt x="182" y="457"/>
                  </a:cubicBezTo>
                  <a:cubicBezTo>
                    <a:pt x="191" y="440"/>
                    <a:pt x="206" y="427"/>
                    <a:pt x="225" y="422"/>
                  </a:cubicBezTo>
                  <a:cubicBezTo>
                    <a:pt x="280" y="406"/>
                    <a:pt x="319" y="355"/>
                    <a:pt x="319" y="298"/>
                  </a:cubicBezTo>
                  <a:cubicBezTo>
                    <a:pt x="319" y="278"/>
                    <a:pt x="327" y="260"/>
                    <a:pt x="341" y="247"/>
                  </a:cubicBezTo>
                  <a:cubicBezTo>
                    <a:pt x="355" y="234"/>
                    <a:pt x="374" y="228"/>
                    <a:pt x="394" y="229"/>
                  </a:cubicBezTo>
                  <a:cubicBezTo>
                    <a:pt x="451" y="235"/>
                    <a:pt x="505" y="201"/>
                    <a:pt x="526" y="148"/>
                  </a:cubicBezTo>
                  <a:cubicBezTo>
                    <a:pt x="533" y="129"/>
                    <a:pt x="547" y="115"/>
                    <a:pt x="565" y="108"/>
                  </a:cubicBezTo>
                  <a:cubicBezTo>
                    <a:pt x="583" y="101"/>
                    <a:pt x="603" y="102"/>
                    <a:pt x="621" y="111"/>
                  </a:cubicBezTo>
                  <a:cubicBezTo>
                    <a:pt x="672" y="136"/>
                    <a:pt x="735" y="125"/>
                    <a:pt x="773" y="82"/>
                  </a:cubicBezTo>
                  <a:cubicBezTo>
                    <a:pt x="786" y="68"/>
                    <a:pt x="804" y="60"/>
                    <a:pt x="824" y="60"/>
                  </a:cubicBezTo>
                  <a:cubicBezTo>
                    <a:pt x="844" y="60"/>
                    <a:pt x="862" y="68"/>
                    <a:pt x="875" y="82"/>
                  </a:cubicBezTo>
                  <a:cubicBezTo>
                    <a:pt x="913" y="125"/>
                    <a:pt x="976" y="136"/>
                    <a:pt x="1027" y="111"/>
                  </a:cubicBezTo>
                  <a:cubicBezTo>
                    <a:pt x="1045" y="102"/>
                    <a:pt x="1065" y="101"/>
                    <a:pt x="1083" y="108"/>
                  </a:cubicBezTo>
                  <a:cubicBezTo>
                    <a:pt x="1101" y="115"/>
                    <a:pt x="1115" y="129"/>
                    <a:pt x="1122" y="148"/>
                  </a:cubicBezTo>
                  <a:cubicBezTo>
                    <a:pt x="1143" y="201"/>
                    <a:pt x="1197" y="235"/>
                    <a:pt x="1254" y="229"/>
                  </a:cubicBezTo>
                  <a:cubicBezTo>
                    <a:pt x="1274" y="228"/>
                    <a:pt x="1293" y="234"/>
                    <a:pt x="1307" y="247"/>
                  </a:cubicBezTo>
                  <a:cubicBezTo>
                    <a:pt x="1321" y="260"/>
                    <a:pt x="1329" y="278"/>
                    <a:pt x="1329" y="298"/>
                  </a:cubicBezTo>
                  <a:cubicBezTo>
                    <a:pt x="1329" y="355"/>
                    <a:pt x="1368" y="406"/>
                    <a:pt x="1423" y="422"/>
                  </a:cubicBezTo>
                  <a:cubicBezTo>
                    <a:pt x="1442" y="427"/>
                    <a:pt x="1457" y="440"/>
                    <a:pt x="1466" y="457"/>
                  </a:cubicBezTo>
                  <a:cubicBezTo>
                    <a:pt x="1474" y="475"/>
                    <a:pt x="1475" y="495"/>
                    <a:pt x="1468" y="513"/>
                  </a:cubicBezTo>
                  <a:cubicBezTo>
                    <a:pt x="1448" y="566"/>
                    <a:pt x="1465" y="628"/>
                    <a:pt x="1511" y="662"/>
                  </a:cubicBezTo>
                  <a:cubicBezTo>
                    <a:pt x="1526" y="674"/>
                    <a:pt x="1536" y="691"/>
                    <a:pt x="1538" y="711"/>
                  </a:cubicBezTo>
                  <a:cubicBezTo>
                    <a:pt x="1540" y="730"/>
                    <a:pt x="1533" y="749"/>
                    <a:pt x="1520" y="763"/>
                  </a:cubicBezTo>
                  <a:cubicBezTo>
                    <a:pt x="1482" y="806"/>
                    <a:pt x="1476" y="869"/>
                    <a:pt x="1506" y="918"/>
                  </a:cubicBezTo>
                  <a:cubicBezTo>
                    <a:pt x="1516" y="935"/>
                    <a:pt x="1519" y="954"/>
                    <a:pt x="1514" y="973"/>
                  </a:cubicBezTo>
                  <a:cubicBezTo>
                    <a:pt x="1508" y="992"/>
                    <a:pt x="1496" y="1007"/>
                    <a:pt x="1478" y="1016"/>
                  </a:cubicBezTo>
                  <a:cubicBezTo>
                    <a:pt x="1427" y="1041"/>
                    <a:pt x="1398" y="1099"/>
                    <a:pt x="1409" y="1155"/>
                  </a:cubicBezTo>
                  <a:cubicBezTo>
                    <a:pt x="1412" y="1174"/>
                    <a:pt x="1408" y="1193"/>
                    <a:pt x="1396" y="1209"/>
                  </a:cubicBezTo>
                  <a:cubicBezTo>
                    <a:pt x="1384" y="1225"/>
                    <a:pt x="1367" y="1234"/>
                    <a:pt x="1348" y="1236"/>
                  </a:cubicBezTo>
                  <a:cubicBezTo>
                    <a:pt x="1334" y="1237"/>
                    <a:pt x="1322" y="1241"/>
                    <a:pt x="1310" y="1246"/>
                  </a:cubicBezTo>
                  <a:cubicBezTo>
                    <a:pt x="1308" y="1246"/>
                    <a:pt x="1306" y="1247"/>
                    <a:pt x="1304" y="1248"/>
                  </a:cubicBezTo>
                  <a:cubicBezTo>
                    <a:pt x="1268" y="1266"/>
                    <a:pt x="1241" y="1300"/>
                    <a:pt x="1233" y="1341"/>
                  </a:cubicBezTo>
                  <a:cubicBezTo>
                    <a:pt x="1229" y="1360"/>
                    <a:pt x="1218" y="1376"/>
                    <a:pt x="1201" y="1386"/>
                  </a:cubicBezTo>
                  <a:cubicBezTo>
                    <a:pt x="1185" y="1397"/>
                    <a:pt x="1165" y="1399"/>
                    <a:pt x="1146" y="1394"/>
                  </a:cubicBezTo>
                  <a:cubicBezTo>
                    <a:pt x="1096" y="1380"/>
                    <a:pt x="1042" y="1398"/>
                    <a:pt x="1010" y="1439"/>
                  </a:cubicBezTo>
                  <a:cubicBezTo>
                    <a:pt x="1009" y="1439"/>
                    <a:pt x="1009" y="1440"/>
                    <a:pt x="1009" y="1440"/>
                  </a:cubicBezTo>
                  <a:cubicBezTo>
                    <a:pt x="1006" y="1443"/>
                    <a:pt x="1004" y="1447"/>
                    <a:pt x="1002" y="1450"/>
                  </a:cubicBezTo>
                  <a:cubicBezTo>
                    <a:pt x="991" y="1467"/>
                    <a:pt x="975" y="1478"/>
                    <a:pt x="956" y="1482"/>
                  </a:cubicBezTo>
                  <a:cubicBezTo>
                    <a:pt x="936" y="1485"/>
                    <a:pt x="917" y="1481"/>
                    <a:pt x="902" y="1469"/>
                  </a:cubicBezTo>
                  <a:cubicBezTo>
                    <a:pt x="884" y="1456"/>
                    <a:pt x="864" y="1447"/>
                    <a:pt x="843" y="1444"/>
                  </a:cubicBezTo>
                  <a:close/>
                  <a:moveTo>
                    <a:pt x="1191" y="1973"/>
                  </a:moveTo>
                  <a:cubicBezTo>
                    <a:pt x="914" y="1539"/>
                    <a:pt x="914" y="1539"/>
                    <a:pt x="914" y="1539"/>
                  </a:cubicBezTo>
                  <a:cubicBezTo>
                    <a:pt x="923" y="1542"/>
                    <a:pt x="933" y="1543"/>
                    <a:pt x="943" y="1543"/>
                  </a:cubicBezTo>
                  <a:cubicBezTo>
                    <a:pt x="951" y="1543"/>
                    <a:pt x="959" y="1542"/>
                    <a:pt x="967" y="1541"/>
                  </a:cubicBezTo>
                  <a:cubicBezTo>
                    <a:pt x="990" y="1536"/>
                    <a:pt x="1012" y="1525"/>
                    <a:pt x="1029" y="1510"/>
                  </a:cubicBezTo>
                  <a:cubicBezTo>
                    <a:pt x="1238" y="1841"/>
                    <a:pt x="1238" y="1841"/>
                    <a:pt x="1238" y="1841"/>
                  </a:cubicBezTo>
                  <a:lnTo>
                    <a:pt x="1191" y="1973"/>
                  </a:lnTo>
                  <a:close/>
                  <a:moveTo>
                    <a:pt x="1325" y="1706"/>
                  </a:moveTo>
                  <a:cubicBezTo>
                    <a:pt x="1303" y="1705"/>
                    <a:pt x="1283" y="1718"/>
                    <a:pt x="1276" y="1738"/>
                  </a:cubicBezTo>
                  <a:cubicBezTo>
                    <a:pt x="1264" y="1770"/>
                    <a:pt x="1264" y="1770"/>
                    <a:pt x="1264" y="1770"/>
                  </a:cubicBezTo>
                  <a:cubicBezTo>
                    <a:pt x="1070" y="1463"/>
                    <a:pt x="1070" y="1463"/>
                    <a:pt x="1070" y="1463"/>
                  </a:cubicBezTo>
                  <a:cubicBezTo>
                    <a:pt x="1087" y="1450"/>
                    <a:pt x="1109" y="1446"/>
                    <a:pt x="1130" y="1452"/>
                  </a:cubicBezTo>
                  <a:cubicBezTo>
                    <a:pt x="1155" y="1459"/>
                    <a:pt x="1181" y="1458"/>
                    <a:pt x="1205" y="1451"/>
                  </a:cubicBezTo>
                  <a:cubicBezTo>
                    <a:pt x="1368" y="1710"/>
                    <a:pt x="1368" y="1710"/>
                    <a:pt x="1368" y="1710"/>
                  </a:cubicBezTo>
                  <a:lnTo>
                    <a:pt x="1325" y="1706"/>
                  </a:lnTo>
                  <a:close/>
                  <a:moveTo>
                    <a:pt x="1443" y="1717"/>
                  </a:moveTo>
                  <a:cubicBezTo>
                    <a:pt x="1256" y="1419"/>
                    <a:pt x="1256" y="1419"/>
                    <a:pt x="1256" y="1419"/>
                  </a:cubicBezTo>
                  <a:cubicBezTo>
                    <a:pt x="1274" y="1401"/>
                    <a:pt x="1287" y="1378"/>
                    <a:pt x="1292" y="1352"/>
                  </a:cubicBezTo>
                  <a:cubicBezTo>
                    <a:pt x="1294" y="1338"/>
                    <a:pt x="1301" y="1326"/>
                    <a:pt x="1310" y="1316"/>
                  </a:cubicBezTo>
                  <a:cubicBezTo>
                    <a:pt x="1574" y="1728"/>
                    <a:pt x="1574" y="1728"/>
                    <a:pt x="1574" y="1728"/>
                  </a:cubicBezTo>
                  <a:lnTo>
                    <a:pt x="1443" y="17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sp>
        <p:nvSpPr>
          <p:cNvPr id="57" name="矩形: 圆角 56"/>
          <p:cNvSpPr/>
          <p:nvPr/>
        </p:nvSpPr>
        <p:spPr>
          <a:xfrm>
            <a:off x="1243493" y="4581480"/>
            <a:ext cx="4448576" cy="1467503"/>
          </a:xfrm>
          <a:prstGeom prst="roundRect">
            <a:avLst>
              <a:gd name="adj" fmla="val 7527"/>
            </a:avLst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: 形状 34"/>
          <p:cNvSpPr/>
          <p:nvPr/>
        </p:nvSpPr>
        <p:spPr>
          <a:xfrm>
            <a:off x="4810211" y="5370227"/>
            <a:ext cx="796583" cy="305603"/>
          </a:xfrm>
          <a:custGeom>
            <a:avLst/>
            <a:gdLst>
              <a:gd name="connsiteX0" fmla="*/ 10709 w 796583"/>
              <a:gd name="connsiteY0" fmla="*/ 80613 h 305603"/>
              <a:gd name="connsiteX1" fmla="*/ 15789 w 796583"/>
              <a:gd name="connsiteY1" fmla="*/ 248253 h 305603"/>
              <a:gd name="connsiteX2" fmla="*/ 117389 w 796583"/>
              <a:gd name="connsiteY2" fmla="*/ 304133 h 305603"/>
              <a:gd name="connsiteX3" fmla="*/ 345989 w 796583"/>
              <a:gd name="connsiteY3" fmla="*/ 288893 h 305603"/>
              <a:gd name="connsiteX4" fmla="*/ 610149 w 796583"/>
              <a:gd name="connsiteY4" fmla="*/ 283813 h 305603"/>
              <a:gd name="connsiteX5" fmla="*/ 787949 w 796583"/>
              <a:gd name="connsiteY5" fmla="*/ 283813 h 305603"/>
              <a:gd name="connsiteX6" fmla="*/ 767629 w 796583"/>
              <a:gd name="connsiteY6" fmla="*/ 126333 h 305603"/>
              <a:gd name="connsiteX7" fmla="*/ 757469 w 796583"/>
              <a:gd name="connsiteY7" fmla="*/ 4413 h 305603"/>
              <a:gd name="connsiteX8" fmla="*/ 533949 w 796583"/>
              <a:gd name="connsiteY8" fmla="*/ 24733 h 305603"/>
              <a:gd name="connsiteX9" fmla="*/ 325669 w 796583"/>
              <a:gd name="connsiteY9" fmla="*/ 39973 h 305603"/>
              <a:gd name="connsiteX10" fmla="*/ 117389 w 796583"/>
              <a:gd name="connsiteY10" fmla="*/ 4413 h 305603"/>
              <a:gd name="connsiteX11" fmla="*/ 10709 w 796583"/>
              <a:gd name="connsiteY11" fmla="*/ 80613 h 30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96583" h="305603">
                <a:moveTo>
                  <a:pt x="10709" y="80613"/>
                </a:moveTo>
                <a:cubicBezTo>
                  <a:pt x="-6224" y="121253"/>
                  <a:pt x="-1991" y="211000"/>
                  <a:pt x="15789" y="248253"/>
                </a:cubicBezTo>
                <a:cubicBezTo>
                  <a:pt x="33569" y="285506"/>
                  <a:pt x="62356" y="297360"/>
                  <a:pt x="117389" y="304133"/>
                </a:cubicBezTo>
                <a:cubicBezTo>
                  <a:pt x="172422" y="310906"/>
                  <a:pt x="263863" y="292280"/>
                  <a:pt x="345989" y="288893"/>
                </a:cubicBezTo>
                <a:cubicBezTo>
                  <a:pt x="428115" y="285506"/>
                  <a:pt x="536489" y="284660"/>
                  <a:pt x="610149" y="283813"/>
                </a:cubicBezTo>
                <a:cubicBezTo>
                  <a:pt x="683809" y="282966"/>
                  <a:pt x="761702" y="310060"/>
                  <a:pt x="787949" y="283813"/>
                </a:cubicBezTo>
                <a:cubicBezTo>
                  <a:pt x="814196" y="257566"/>
                  <a:pt x="772709" y="172900"/>
                  <a:pt x="767629" y="126333"/>
                </a:cubicBezTo>
                <a:cubicBezTo>
                  <a:pt x="762549" y="79766"/>
                  <a:pt x="796416" y="21346"/>
                  <a:pt x="757469" y="4413"/>
                </a:cubicBezTo>
                <a:cubicBezTo>
                  <a:pt x="718522" y="-12520"/>
                  <a:pt x="533949" y="24733"/>
                  <a:pt x="533949" y="24733"/>
                </a:cubicBezTo>
                <a:cubicBezTo>
                  <a:pt x="461982" y="30660"/>
                  <a:pt x="395096" y="43360"/>
                  <a:pt x="325669" y="39973"/>
                </a:cubicBezTo>
                <a:cubicBezTo>
                  <a:pt x="256242" y="36586"/>
                  <a:pt x="169036" y="-4054"/>
                  <a:pt x="117389" y="4413"/>
                </a:cubicBezTo>
                <a:cubicBezTo>
                  <a:pt x="65742" y="12880"/>
                  <a:pt x="27642" y="39973"/>
                  <a:pt x="10709" y="80613"/>
                </a:cubicBezTo>
                <a:close/>
              </a:path>
            </a:pathLst>
          </a:custGeom>
          <a:solidFill>
            <a:srgbClr val="FEB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254407" y="4679552"/>
            <a:ext cx="4454384" cy="1064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F0C1A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2009</a:t>
            </a:r>
            <a:r>
              <a:rPr lang="zh-CN" altLang="en-US" sz="2400" dirty="0">
                <a:solidFill>
                  <a:srgbClr val="CF0C1A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年</a:t>
            </a:r>
            <a:r>
              <a:rPr lang="zh-CN" altLang="en-US" sz="2000" dirty="0">
                <a:latin typeface="+mn-ea"/>
              </a:rPr>
              <a:t>美国</a:t>
            </a:r>
            <a:r>
              <a:rPr lang="en-US" altLang="zh-CN" sz="2000" dirty="0">
                <a:latin typeface="+mn-ea"/>
              </a:rPr>
              <a:t>《</a:t>
            </a:r>
            <a:r>
              <a:rPr lang="zh-CN" altLang="en-US" sz="2000" dirty="0">
                <a:latin typeface="+mn-ea"/>
              </a:rPr>
              <a:t>广告时代</a:t>
            </a:r>
            <a:r>
              <a:rPr lang="en-US" altLang="zh-CN" sz="2000" dirty="0">
                <a:latin typeface="+mn-ea"/>
              </a:rPr>
              <a:t>》</a:t>
            </a:r>
            <a:r>
              <a:rPr lang="zh-CN" altLang="en-US" sz="2000" dirty="0">
                <a:latin typeface="+mn-ea"/>
              </a:rPr>
              <a:t>杂志评选</a:t>
            </a:r>
            <a:r>
              <a:rPr lang="en-US" altLang="zh-CN" sz="2000" dirty="0">
                <a:latin typeface="+mn-ea"/>
              </a:rPr>
              <a:t>《</a:t>
            </a:r>
            <a:r>
              <a:rPr lang="zh-CN" altLang="en-US" sz="2000" dirty="0">
                <a:latin typeface="+mn-ea"/>
              </a:rPr>
              <a:t>定位</a:t>
            </a:r>
            <a:r>
              <a:rPr lang="en-US" altLang="zh-CN" sz="2000" dirty="0">
                <a:latin typeface="+mn-ea"/>
              </a:rPr>
              <a:t>》</a:t>
            </a:r>
            <a:r>
              <a:rPr lang="zh-CN" altLang="en-US" sz="2000" dirty="0">
                <a:latin typeface="+mn-ea"/>
              </a:rPr>
              <a:t>为史上最佳营销经典的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第一名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10107746" y="4707007"/>
            <a:ext cx="1103230" cy="954832"/>
            <a:chOff x="-7812088" y="615950"/>
            <a:chExt cx="7718425" cy="6680201"/>
          </a:xfrm>
          <a:solidFill>
            <a:srgbClr val="CF0C1A">
              <a:alpha val="31000"/>
            </a:srgbClr>
          </a:solidFill>
        </p:grpSpPr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-4906963" y="2482850"/>
              <a:ext cx="1906588" cy="1906588"/>
            </a:xfrm>
            <a:custGeom>
              <a:avLst/>
              <a:gdLst>
                <a:gd name="T0" fmla="*/ 253 w 506"/>
                <a:gd name="T1" fmla="*/ 0 h 506"/>
                <a:gd name="T2" fmla="*/ 0 w 506"/>
                <a:gd name="T3" fmla="*/ 253 h 506"/>
                <a:gd name="T4" fmla="*/ 253 w 506"/>
                <a:gd name="T5" fmla="*/ 506 h 506"/>
                <a:gd name="T6" fmla="*/ 506 w 506"/>
                <a:gd name="T7" fmla="*/ 253 h 506"/>
                <a:gd name="T8" fmla="*/ 253 w 506"/>
                <a:gd name="T9" fmla="*/ 0 h 506"/>
                <a:gd name="T10" fmla="*/ 253 w 506"/>
                <a:gd name="T11" fmla="*/ 386 h 506"/>
                <a:gd name="T12" fmla="*/ 120 w 506"/>
                <a:gd name="T13" fmla="*/ 253 h 506"/>
                <a:gd name="T14" fmla="*/ 253 w 506"/>
                <a:gd name="T15" fmla="*/ 120 h 506"/>
                <a:gd name="T16" fmla="*/ 386 w 506"/>
                <a:gd name="T17" fmla="*/ 253 h 506"/>
                <a:gd name="T18" fmla="*/ 253 w 506"/>
                <a:gd name="T19" fmla="*/ 38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6" h="506">
                  <a:moveTo>
                    <a:pt x="253" y="0"/>
                  </a:moveTo>
                  <a:cubicBezTo>
                    <a:pt x="114" y="0"/>
                    <a:pt x="0" y="113"/>
                    <a:pt x="0" y="253"/>
                  </a:cubicBezTo>
                  <a:cubicBezTo>
                    <a:pt x="0" y="392"/>
                    <a:pt x="114" y="506"/>
                    <a:pt x="253" y="506"/>
                  </a:cubicBezTo>
                  <a:cubicBezTo>
                    <a:pt x="392" y="506"/>
                    <a:pt x="506" y="392"/>
                    <a:pt x="506" y="253"/>
                  </a:cubicBezTo>
                  <a:cubicBezTo>
                    <a:pt x="506" y="113"/>
                    <a:pt x="392" y="0"/>
                    <a:pt x="253" y="0"/>
                  </a:cubicBezTo>
                  <a:close/>
                  <a:moveTo>
                    <a:pt x="253" y="386"/>
                  </a:moveTo>
                  <a:cubicBezTo>
                    <a:pt x="180" y="386"/>
                    <a:pt x="120" y="326"/>
                    <a:pt x="120" y="253"/>
                  </a:cubicBezTo>
                  <a:cubicBezTo>
                    <a:pt x="120" y="180"/>
                    <a:pt x="180" y="120"/>
                    <a:pt x="253" y="120"/>
                  </a:cubicBezTo>
                  <a:cubicBezTo>
                    <a:pt x="326" y="120"/>
                    <a:pt x="386" y="180"/>
                    <a:pt x="386" y="253"/>
                  </a:cubicBezTo>
                  <a:cubicBezTo>
                    <a:pt x="386" y="326"/>
                    <a:pt x="326" y="386"/>
                    <a:pt x="253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-5864226" y="5389563"/>
              <a:ext cx="3821113" cy="1906588"/>
            </a:xfrm>
            <a:custGeom>
              <a:avLst/>
              <a:gdLst>
                <a:gd name="T0" fmla="*/ 1012 w 1014"/>
                <a:gd name="T1" fmla="*/ 437 h 506"/>
                <a:gd name="T2" fmla="*/ 842 w 1014"/>
                <a:gd name="T3" fmla="*/ 126 h 506"/>
                <a:gd name="T4" fmla="*/ 507 w 1014"/>
                <a:gd name="T5" fmla="*/ 0 h 506"/>
                <a:gd name="T6" fmla="*/ 172 w 1014"/>
                <a:gd name="T7" fmla="*/ 126 h 506"/>
                <a:gd name="T8" fmla="*/ 2 w 1014"/>
                <a:gd name="T9" fmla="*/ 437 h 506"/>
                <a:gd name="T10" fmla="*/ 16 w 1014"/>
                <a:gd name="T11" fmla="*/ 485 h 506"/>
                <a:gd name="T12" fmla="*/ 62 w 1014"/>
                <a:gd name="T13" fmla="*/ 506 h 506"/>
                <a:gd name="T14" fmla="*/ 952 w 1014"/>
                <a:gd name="T15" fmla="*/ 506 h 506"/>
                <a:gd name="T16" fmla="*/ 998 w 1014"/>
                <a:gd name="T17" fmla="*/ 485 h 506"/>
                <a:gd name="T18" fmla="*/ 1012 w 1014"/>
                <a:gd name="T19" fmla="*/ 437 h 506"/>
                <a:gd name="T20" fmla="*/ 137 w 1014"/>
                <a:gd name="T21" fmla="*/ 386 h 506"/>
                <a:gd name="T22" fmla="*/ 507 w 1014"/>
                <a:gd name="T23" fmla="*/ 120 h 506"/>
                <a:gd name="T24" fmla="*/ 877 w 1014"/>
                <a:gd name="T25" fmla="*/ 386 h 506"/>
                <a:gd name="T26" fmla="*/ 137 w 1014"/>
                <a:gd name="T27" fmla="*/ 38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4" h="506">
                  <a:moveTo>
                    <a:pt x="1012" y="437"/>
                  </a:moveTo>
                  <a:cubicBezTo>
                    <a:pt x="994" y="317"/>
                    <a:pt x="934" y="206"/>
                    <a:pt x="842" y="126"/>
                  </a:cubicBezTo>
                  <a:cubicBezTo>
                    <a:pt x="750" y="45"/>
                    <a:pt x="630" y="0"/>
                    <a:pt x="507" y="0"/>
                  </a:cubicBezTo>
                  <a:cubicBezTo>
                    <a:pt x="384" y="0"/>
                    <a:pt x="264" y="45"/>
                    <a:pt x="172" y="126"/>
                  </a:cubicBezTo>
                  <a:cubicBezTo>
                    <a:pt x="80" y="206"/>
                    <a:pt x="20" y="317"/>
                    <a:pt x="2" y="437"/>
                  </a:cubicBezTo>
                  <a:cubicBezTo>
                    <a:pt x="0" y="455"/>
                    <a:pt x="5" y="472"/>
                    <a:pt x="16" y="485"/>
                  </a:cubicBezTo>
                  <a:cubicBezTo>
                    <a:pt x="28" y="498"/>
                    <a:pt x="44" y="506"/>
                    <a:pt x="62" y="506"/>
                  </a:cubicBezTo>
                  <a:cubicBezTo>
                    <a:pt x="952" y="506"/>
                    <a:pt x="952" y="506"/>
                    <a:pt x="952" y="506"/>
                  </a:cubicBezTo>
                  <a:cubicBezTo>
                    <a:pt x="970" y="506"/>
                    <a:pt x="986" y="498"/>
                    <a:pt x="998" y="485"/>
                  </a:cubicBezTo>
                  <a:cubicBezTo>
                    <a:pt x="1009" y="472"/>
                    <a:pt x="1014" y="455"/>
                    <a:pt x="1012" y="437"/>
                  </a:cubicBezTo>
                  <a:close/>
                  <a:moveTo>
                    <a:pt x="137" y="386"/>
                  </a:moveTo>
                  <a:cubicBezTo>
                    <a:pt x="190" y="230"/>
                    <a:pt x="338" y="120"/>
                    <a:pt x="507" y="120"/>
                  </a:cubicBezTo>
                  <a:cubicBezTo>
                    <a:pt x="676" y="120"/>
                    <a:pt x="824" y="230"/>
                    <a:pt x="877" y="386"/>
                  </a:cubicBezTo>
                  <a:lnTo>
                    <a:pt x="137" y="3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"/>
            <p:cNvSpPr/>
            <p:nvPr/>
          </p:nvSpPr>
          <p:spPr bwMode="auto">
            <a:xfrm>
              <a:off x="-6591301" y="1644650"/>
              <a:ext cx="1346200" cy="3559175"/>
            </a:xfrm>
            <a:custGeom>
              <a:avLst/>
              <a:gdLst>
                <a:gd name="T0" fmla="*/ 333 w 357"/>
                <a:gd name="T1" fmla="*/ 108 h 944"/>
                <a:gd name="T2" fmla="*/ 333 w 357"/>
                <a:gd name="T3" fmla="*/ 23 h 944"/>
                <a:gd name="T4" fmla="*/ 249 w 357"/>
                <a:gd name="T5" fmla="*/ 23 h 944"/>
                <a:gd name="T6" fmla="*/ 249 w 357"/>
                <a:gd name="T7" fmla="*/ 926 h 944"/>
                <a:gd name="T8" fmla="*/ 291 w 357"/>
                <a:gd name="T9" fmla="*/ 944 h 944"/>
                <a:gd name="T10" fmla="*/ 333 w 357"/>
                <a:gd name="T11" fmla="*/ 926 h 944"/>
                <a:gd name="T12" fmla="*/ 333 w 357"/>
                <a:gd name="T13" fmla="*/ 841 h 944"/>
                <a:gd name="T14" fmla="*/ 333 w 357"/>
                <a:gd name="T15" fmla="*/ 108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7" h="944">
                  <a:moveTo>
                    <a:pt x="333" y="108"/>
                  </a:moveTo>
                  <a:cubicBezTo>
                    <a:pt x="357" y="85"/>
                    <a:pt x="357" y="47"/>
                    <a:pt x="333" y="23"/>
                  </a:cubicBezTo>
                  <a:cubicBezTo>
                    <a:pt x="310" y="0"/>
                    <a:pt x="272" y="0"/>
                    <a:pt x="249" y="23"/>
                  </a:cubicBezTo>
                  <a:cubicBezTo>
                    <a:pt x="0" y="272"/>
                    <a:pt x="0" y="677"/>
                    <a:pt x="249" y="926"/>
                  </a:cubicBezTo>
                  <a:cubicBezTo>
                    <a:pt x="260" y="938"/>
                    <a:pt x="276" y="944"/>
                    <a:pt x="291" y="944"/>
                  </a:cubicBezTo>
                  <a:cubicBezTo>
                    <a:pt x="306" y="944"/>
                    <a:pt x="322" y="938"/>
                    <a:pt x="333" y="926"/>
                  </a:cubicBezTo>
                  <a:cubicBezTo>
                    <a:pt x="357" y="903"/>
                    <a:pt x="357" y="865"/>
                    <a:pt x="333" y="841"/>
                  </a:cubicBezTo>
                  <a:cubicBezTo>
                    <a:pt x="131" y="639"/>
                    <a:pt x="131" y="310"/>
                    <a:pt x="333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5"/>
            <p:cNvSpPr/>
            <p:nvPr/>
          </p:nvSpPr>
          <p:spPr bwMode="auto">
            <a:xfrm>
              <a:off x="-2660651" y="1644650"/>
              <a:ext cx="1344613" cy="3559175"/>
            </a:xfrm>
            <a:custGeom>
              <a:avLst/>
              <a:gdLst>
                <a:gd name="T0" fmla="*/ 108 w 357"/>
                <a:gd name="T1" fmla="*/ 23 h 944"/>
                <a:gd name="T2" fmla="*/ 24 w 357"/>
                <a:gd name="T3" fmla="*/ 23 h 944"/>
                <a:gd name="T4" fmla="*/ 24 w 357"/>
                <a:gd name="T5" fmla="*/ 108 h 944"/>
                <a:gd name="T6" fmla="*/ 24 w 357"/>
                <a:gd name="T7" fmla="*/ 841 h 944"/>
                <a:gd name="T8" fmla="*/ 24 w 357"/>
                <a:gd name="T9" fmla="*/ 926 h 944"/>
                <a:gd name="T10" fmla="*/ 66 w 357"/>
                <a:gd name="T11" fmla="*/ 944 h 944"/>
                <a:gd name="T12" fmla="*/ 108 w 357"/>
                <a:gd name="T13" fmla="*/ 926 h 944"/>
                <a:gd name="T14" fmla="*/ 108 w 357"/>
                <a:gd name="T15" fmla="*/ 23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7" h="944">
                  <a:moveTo>
                    <a:pt x="108" y="23"/>
                  </a:moveTo>
                  <a:cubicBezTo>
                    <a:pt x="85" y="0"/>
                    <a:pt x="47" y="0"/>
                    <a:pt x="24" y="23"/>
                  </a:cubicBezTo>
                  <a:cubicBezTo>
                    <a:pt x="0" y="47"/>
                    <a:pt x="0" y="85"/>
                    <a:pt x="24" y="108"/>
                  </a:cubicBezTo>
                  <a:cubicBezTo>
                    <a:pt x="226" y="310"/>
                    <a:pt x="226" y="639"/>
                    <a:pt x="24" y="841"/>
                  </a:cubicBezTo>
                  <a:cubicBezTo>
                    <a:pt x="0" y="865"/>
                    <a:pt x="0" y="903"/>
                    <a:pt x="24" y="926"/>
                  </a:cubicBezTo>
                  <a:cubicBezTo>
                    <a:pt x="35" y="938"/>
                    <a:pt x="51" y="944"/>
                    <a:pt x="66" y="944"/>
                  </a:cubicBezTo>
                  <a:cubicBezTo>
                    <a:pt x="81" y="944"/>
                    <a:pt x="97" y="938"/>
                    <a:pt x="108" y="926"/>
                  </a:cubicBezTo>
                  <a:cubicBezTo>
                    <a:pt x="357" y="677"/>
                    <a:pt x="357" y="272"/>
                    <a:pt x="10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6"/>
            <p:cNvSpPr/>
            <p:nvPr/>
          </p:nvSpPr>
          <p:spPr bwMode="auto">
            <a:xfrm>
              <a:off x="-7812088" y="615950"/>
              <a:ext cx="1538288" cy="5613400"/>
            </a:xfrm>
            <a:custGeom>
              <a:avLst/>
              <a:gdLst>
                <a:gd name="T0" fmla="*/ 385 w 408"/>
                <a:gd name="T1" fmla="*/ 1387 h 1489"/>
                <a:gd name="T2" fmla="*/ 385 w 408"/>
                <a:gd name="T3" fmla="*/ 109 h 1489"/>
                <a:gd name="T4" fmla="*/ 385 w 408"/>
                <a:gd name="T5" fmla="*/ 24 h 1489"/>
                <a:gd name="T6" fmla="*/ 300 w 408"/>
                <a:gd name="T7" fmla="*/ 24 h 1489"/>
                <a:gd name="T8" fmla="*/ 0 w 408"/>
                <a:gd name="T9" fmla="*/ 748 h 1489"/>
                <a:gd name="T10" fmla="*/ 300 w 408"/>
                <a:gd name="T11" fmla="*/ 1472 h 1489"/>
                <a:gd name="T12" fmla="*/ 342 w 408"/>
                <a:gd name="T13" fmla="*/ 1489 h 1489"/>
                <a:gd name="T14" fmla="*/ 385 w 408"/>
                <a:gd name="T15" fmla="*/ 1472 h 1489"/>
                <a:gd name="T16" fmla="*/ 385 w 408"/>
                <a:gd name="T17" fmla="*/ 1387 h 1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1489">
                  <a:moveTo>
                    <a:pt x="385" y="1387"/>
                  </a:moveTo>
                  <a:cubicBezTo>
                    <a:pt x="32" y="1035"/>
                    <a:pt x="32" y="461"/>
                    <a:pt x="385" y="109"/>
                  </a:cubicBezTo>
                  <a:cubicBezTo>
                    <a:pt x="408" y="85"/>
                    <a:pt x="408" y="47"/>
                    <a:pt x="385" y="24"/>
                  </a:cubicBezTo>
                  <a:cubicBezTo>
                    <a:pt x="361" y="0"/>
                    <a:pt x="323" y="0"/>
                    <a:pt x="300" y="24"/>
                  </a:cubicBezTo>
                  <a:cubicBezTo>
                    <a:pt x="107" y="217"/>
                    <a:pt x="0" y="474"/>
                    <a:pt x="0" y="748"/>
                  </a:cubicBezTo>
                  <a:cubicBezTo>
                    <a:pt x="0" y="1021"/>
                    <a:pt x="107" y="1278"/>
                    <a:pt x="300" y="1472"/>
                  </a:cubicBezTo>
                  <a:cubicBezTo>
                    <a:pt x="312" y="1484"/>
                    <a:pt x="327" y="1489"/>
                    <a:pt x="342" y="1489"/>
                  </a:cubicBezTo>
                  <a:cubicBezTo>
                    <a:pt x="358" y="1489"/>
                    <a:pt x="373" y="1484"/>
                    <a:pt x="385" y="1472"/>
                  </a:cubicBezTo>
                  <a:cubicBezTo>
                    <a:pt x="408" y="1448"/>
                    <a:pt x="408" y="1410"/>
                    <a:pt x="385" y="13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7"/>
            <p:cNvSpPr/>
            <p:nvPr/>
          </p:nvSpPr>
          <p:spPr bwMode="auto">
            <a:xfrm>
              <a:off x="-1631951" y="615950"/>
              <a:ext cx="1538288" cy="5613400"/>
            </a:xfrm>
            <a:custGeom>
              <a:avLst/>
              <a:gdLst>
                <a:gd name="T0" fmla="*/ 108 w 408"/>
                <a:gd name="T1" fmla="*/ 24 h 1489"/>
                <a:gd name="T2" fmla="*/ 23 w 408"/>
                <a:gd name="T3" fmla="*/ 24 h 1489"/>
                <a:gd name="T4" fmla="*/ 23 w 408"/>
                <a:gd name="T5" fmla="*/ 109 h 1489"/>
                <a:gd name="T6" fmla="*/ 23 w 408"/>
                <a:gd name="T7" fmla="*/ 1387 h 1489"/>
                <a:gd name="T8" fmla="*/ 23 w 408"/>
                <a:gd name="T9" fmla="*/ 1472 h 1489"/>
                <a:gd name="T10" fmla="*/ 66 w 408"/>
                <a:gd name="T11" fmla="*/ 1489 h 1489"/>
                <a:gd name="T12" fmla="*/ 108 w 408"/>
                <a:gd name="T13" fmla="*/ 1472 h 1489"/>
                <a:gd name="T14" fmla="*/ 408 w 408"/>
                <a:gd name="T15" fmla="*/ 748 h 1489"/>
                <a:gd name="T16" fmla="*/ 108 w 408"/>
                <a:gd name="T17" fmla="*/ 24 h 1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1489">
                  <a:moveTo>
                    <a:pt x="108" y="24"/>
                  </a:moveTo>
                  <a:cubicBezTo>
                    <a:pt x="85" y="0"/>
                    <a:pt x="47" y="0"/>
                    <a:pt x="23" y="24"/>
                  </a:cubicBezTo>
                  <a:cubicBezTo>
                    <a:pt x="0" y="47"/>
                    <a:pt x="0" y="85"/>
                    <a:pt x="23" y="109"/>
                  </a:cubicBezTo>
                  <a:cubicBezTo>
                    <a:pt x="376" y="461"/>
                    <a:pt x="376" y="1035"/>
                    <a:pt x="23" y="1387"/>
                  </a:cubicBezTo>
                  <a:cubicBezTo>
                    <a:pt x="0" y="1410"/>
                    <a:pt x="0" y="1448"/>
                    <a:pt x="23" y="1472"/>
                  </a:cubicBezTo>
                  <a:cubicBezTo>
                    <a:pt x="35" y="1484"/>
                    <a:pt x="50" y="1489"/>
                    <a:pt x="66" y="1489"/>
                  </a:cubicBezTo>
                  <a:cubicBezTo>
                    <a:pt x="81" y="1489"/>
                    <a:pt x="96" y="1484"/>
                    <a:pt x="108" y="1472"/>
                  </a:cubicBezTo>
                  <a:cubicBezTo>
                    <a:pt x="301" y="1278"/>
                    <a:pt x="408" y="1021"/>
                    <a:pt x="408" y="748"/>
                  </a:cubicBezTo>
                  <a:cubicBezTo>
                    <a:pt x="408" y="474"/>
                    <a:pt x="301" y="217"/>
                    <a:pt x="10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6496619" y="3433627"/>
            <a:ext cx="4264285" cy="1611344"/>
          </a:xfrm>
          <a:prstGeom prst="roundRect">
            <a:avLst>
              <a:gd name="adj" fmla="val 7527"/>
            </a:avLst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: 形状 31"/>
          <p:cNvSpPr/>
          <p:nvPr/>
        </p:nvSpPr>
        <p:spPr>
          <a:xfrm>
            <a:off x="9032786" y="4176809"/>
            <a:ext cx="1065365" cy="320470"/>
          </a:xfrm>
          <a:custGeom>
            <a:avLst/>
            <a:gdLst>
              <a:gd name="connsiteX0" fmla="*/ 54064 w 1065365"/>
              <a:gd name="connsiteY0" fmla="*/ 20541 h 320470"/>
              <a:gd name="connsiteX1" fmla="*/ 41364 w 1065365"/>
              <a:gd name="connsiteY1" fmla="*/ 179291 h 320470"/>
              <a:gd name="connsiteX2" fmla="*/ 92164 w 1065365"/>
              <a:gd name="connsiteY2" fmla="*/ 312641 h 320470"/>
              <a:gd name="connsiteX3" fmla="*/ 377914 w 1065365"/>
              <a:gd name="connsiteY3" fmla="*/ 306291 h 320470"/>
              <a:gd name="connsiteX4" fmla="*/ 695414 w 1065365"/>
              <a:gd name="connsiteY4" fmla="*/ 318991 h 320470"/>
              <a:gd name="connsiteX5" fmla="*/ 1000214 w 1065365"/>
              <a:gd name="connsiteY5" fmla="*/ 293591 h 320470"/>
              <a:gd name="connsiteX6" fmla="*/ 1063714 w 1065365"/>
              <a:gd name="connsiteY6" fmla="*/ 299941 h 320470"/>
              <a:gd name="connsiteX7" fmla="*/ 1038314 w 1065365"/>
              <a:gd name="connsiteY7" fmla="*/ 160241 h 320470"/>
              <a:gd name="connsiteX8" fmla="*/ 949414 w 1065365"/>
              <a:gd name="connsiteY8" fmla="*/ 7841 h 320470"/>
              <a:gd name="connsiteX9" fmla="*/ 701764 w 1065365"/>
              <a:gd name="connsiteY9" fmla="*/ 20541 h 320470"/>
              <a:gd name="connsiteX10" fmla="*/ 54064 w 1065365"/>
              <a:gd name="connsiteY10" fmla="*/ 20541 h 320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65365" h="320470">
                <a:moveTo>
                  <a:pt x="54064" y="20541"/>
                </a:moveTo>
                <a:cubicBezTo>
                  <a:pt x="-56003" y="46999"/>
                  <a:pt x="35014" y="130608"/>
                  <a:pt x="41364" y="179291"/>
                </a:cubicBezTo>
                <a:cubicBezTo>
                  <a:pt x="47714" y="227974"/>
                  <a:pt x="36072" y="291474"/>
                  <a:pt x="92164" y="312641"/>
                </a:cubicBezTo>
                <a:cubicBezTo>
                  <a:pt x="148256" y="333808"/>
                  <a:pt x="277372" y="305233"/>
                  <a:pt x="377914" y="306291"/>
                </a:cubicBezTo>
                <a:cubicBezTo>
                  <a:pt x="478456" y="307349"/>
                  <a:pt x="591697" y="321108"/>
                  <a:pt x="695414" y="318991"/>
                </a:cubicBezTo>
                <a:cubicBezTo>
                  <a:pt x="799131" y="316874"/>
                  <a:pt x="938831" y="296766"/>
                  <a:pt x="1000214" y="293591"/>
                </a:cubicBezTo>
                <a:cubicBezTo>
                  <a:pt x="1061597" y="290416"/>
                  <a:pt x="1057364" y="322166"/>
                  <a:pt x="1063714" y="299941"/>
                </a:cubicBezTo>
                <a:cubicBezTo>
                  <a:pt x="1070064" y="277716"/>
                  <a:pt x="1057364" y="208924"/>
                  <a:pt x="1038314" y="160241"/>
                </a:cubicBezTo>
                <a:cubicBezTo>
                  <a:pt x="1019264" y="111558"/>
                  <a:pt x="1005506" y="31124"/>
                  <a:pt x="949414" y="7841"/>
                </a:cubicBezTo>
                <a:cubicBezTo>
                  <a:pt x="893322" y="-15442"/>
                  <a:pt x="843581" y="20541"/>
                  <a:pt x="701764" y="20541"/>
                </a:cubicBezTo>
                <a:cubicBezTo>
                  <a:pt x="559947" y="20541"/>
                  <a:pt x="164131" y="-5917"/>
                  <a:pt x="54064" y="20541"/>
                </a:cubicBezTo>
                <a:close/>
              </a:path>
            </a:pathLst>
          </a:custGeom>
          <a:solidFill>
            <a:srgbClr val="FEB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496619" y="3500854"/>
            <a:ext cx="4264294" cy="1526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F0C1A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2001</a:t>
            </a:r>
            <a:r>
              <a:rPr lang="zh-CN" altLang="en-US" sz="2400" dirty="0">
                <a:solidFill>
                  <a:srgbClr val="CF0C1A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年</a:t>
            </a:r>
            <a:r>
              <a:rPr lang="zh-CN" altLang="en-US" sz="2000" dirty="0">
                <a:latin typeface="+mn-ea"/>
              </a:rPr>
              <a:t>美国营销学会评选</a:t>
            </a:r>
            <a:r>
              <a:rPr lang="en-US" altLang="zh-CN" sz="2000" dirty="0">
                <a:latin typeface="+mn-ea"/>
              </a:rPr>
              <a:t>《</a:t>
            </a:r>
            <a:r>
              <a:rPr lang="zh-CN" altLang="en-US" sz="2000" dirty="0">
                <a:latin typeface="+mn-ea"/>
              </a:rPr>
              <a:t>定位</a:t>
            </a:r>
            <a:r>
              <a:rPr lang="en-US" altLang="zh-CN" sz="2000" dirty="0">
                <a:latin typeface="+mn-ea"/>
              </a:rPr>
              <a:t>》</a:t>
            </a:r>
            <a:r>
              <a:rPr lang="zh-CN" altLang="en-US" sz="2000" dirty="0">
                <a:latin typeface="+mn-ea"/>
              </a:rPr>
              <a:t>为有史以来对美国营销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影响最大</a:t>
            </a:r>
            <a:r>
              <a:rPr lang="zh-CN" altLang="en-US" sz="2000" dirty="0">
                <a:latin typeface="+mn-ea"/>
              </a:rPr>
              <a:t>的观念之一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45724" y="361413"/>
            <a:ext cx="301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/>
          <p:nvPr/>
        </p:nvSpPr>
        <p:spPr>
          <a:xfrm flipV="1">
            <a:off x="-4" y="0"/>
            <a:ext cx="12192003" cy="6877008"/>
          </a:xfrm>
          <a:prstGeom prst="rtTriangle">
            <a:avLst/>
          </a:pr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507999" y="1780674"/>
            <a:ext cx="11204575" cy="4480425"/>
          </a:xfrm>
          <a:prstGeom prst="rect">
            <a:avLst/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8" name="组合 67"/>
          <p:cNvGrpSpPr/>
          <p:nvPr/>
        </p:nvGrpSpPr>
        <p:grpSpPr>
          <a:xfrm>
            <a:off x="3520017" y="359443"/>
            <a:ext cx="5071533" cy="930247"/>
            <a:chOff x="3247956" y="245143"/>
            <a:chExt cx="5071533" cy="930247"/>
          </a:xfrm>
        </p:grpSpPr>
        <p:sp>
          <p:nvSpPr>
            <p:cNvPr id="20" name="任意多边形: 形状 19"/>
            <p:cNvSpPr/>
            <p:nvPr/>
          </p:nvSpPr>
          <p:spPr>
            <a:xfrm>
              <a:off x="3247956" y="1065323"/>
              <a:ext cx="5071533" cy="110067"/>
            </a:xfrm>
            <a:custGeom>
              <a:avLst/>
              <a:gdLst>
                <a:gd name="connsiteX0" fmla="*/ 0 w 1938866"/>
                <a:gd name="connsiteY0" fmla="*/ 0 h 110067"/>
                <a:gd name="connsiteX1" fmla="*/ 990600 w 1938866"/>
                <a:gd name="connsiteY1" fmla="*/ 0 h 110067"/>
                <a:gd name="connsiteX2" fmla="*/ 956733 w 1938866"/>
                <a:gd name="connsiteY2" fmla="*/ 110067 h 110067"/>
                <a:gd name="connsiteX3" fmla="*/ 1151466 w 1938866"/>
                <a:gd name="connsiteY3" fmla="*/ 0 h 110067"/>
                <a:gd name="connsiteX4" fmla="*/ 1938866 w 1938866"/>
                <a:gd name="connsiteY4" fmla="*/ 0 h 110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8866" h="110067">
                  <a:moveTo>
                    <a:pt x="0" y="0"/>
                  </a:moveTo>
                  <a:lnTo>
                    <a:pt x="990600" y="0"/>
                  </a:lnTo>
                  <a:lnTo>
                    <a:pt x="956733" y="110067"/>
                  </a:lnTo>
                  <a:lnTo>
                    <a:pt x="1151466" y="0"/>
                  </a:lnTo>
                  <a:lnTo>
                    <a:pt x="1938866" y="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F0C1A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423282" y="245143"/>
              <a:ext cx="4801314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+mj-ea"/>
                  <a:ea typeface="+mj-ea"/>
                  <a:cs typeface="阿里巴巴普惠体 B" panose="00020600040101010101" pitchFamily="18" charset="-122"/>
                </a:rPr>
                <a:t>接下来，你将了解到</a:t>
              </a:r>
            </a:p>
          </p:txBody>
        </p:sp>
      </p:grpSp>
      <p:sp>
        <p:nvSpPr>
          <p:cNvPr id="29" name="矩形: 圆角 28"/>
          <p:cNvSpPr/>
          <p:nvPr/>
        </p:nvSpPr>
        <p:spPr>
          <a:xfrm>
            <a:off x="1168724" y="2401890"/>
            <a:ext cx="2775158" cy="1018924"/>
          </a:xfrm>
          <a:prstGeom prst="roundRect">
            <a:avLst>
              <a:gd name="adj" fmla="val 7527"/>
            </a:avLst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059696" y="2686337"/>
            <a:ext cx="16995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什么是定位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179743" y="2365380"/>
            <a:ext cx="10406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FEB626"/>
                </a:solidFill>
              </a:rPr>
              <a:t>01</a:t>
            </a:r>
            <a:endParaRPr lang="zh-CN" altLang="en-US" sz="6000" dirty="0">
              <a:solidFill>
                <a:srgbClr val="FEB626"/>
              </a:solidFill>
            </a:endParaRPr>
          </a:p>
        </p:txBody>
      </p:sp>
      <p:sp>
        <p:nvSpPr>
          <p:cNvPr id="67" name="任意多边形: 形状 66"/>
          <p:cNvSpPr/>
          <p:nvPr/>
        </p:nvSpPr>
        <p:spPr>
          <a:xfrm>
            <a:off x="2377375" y="2581700"/>
            <a:ext cx="7554025" cy="2627361"/>
          </a:xfrm>
          <a:custGeom>
            <a:avLst/>
            <a:gdLst>
              <a:gd name="connsiteX0" fmla="*/ 73725 w 7554025"/>
              <a:gd name="connsiteY0" fmla="*/ 847299 h 2449338"/>
              <a:gd name="connsiteX1" fmla="*/ 480125 w 7554025"/>
              <a:gd name="connsiteY1" fmla="*/ 2244299 h 2449338"/>
              <a:gd name="connsiteX2" fmla="*/ 3693225 w 7554025"/>
              <a:gd name="connsiteY2" fmla="*/ 2244299 h 2449338"/>
              <a:gd name="connsiteX3" fmla="*/ 4150425 w 7554025"/>
              <a:gd name="connsiteY3" fmla="*/ 377399 h 2449338"/>
              <a:gd name="connsiteX4" fmla="*/ 6855525 w 7554025"/>
              <a:gd name="connsiteY4" fmla="*/ 72599 h 2449338"/>
              <a:gd name="connsiteX5" fmla="*/ 7554025 w 7554025"/>
              <a:gd name="connsiteY5" fmla="*/ 1329899 h 244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54025" h="2449338">
                <a:moveTo>
                  <a:pt x="73725" y="847299"/>
                </a:moveTo>
                <a:cubicBezTo>
                  <a:pt x="-24700" y="1429382"/>
                  <a:pt x="-123125" y="2011466"/>
                  <a:pt x="480125" y="2244299"/>
                </a:cubicBezTo>
                <a:cubicBezTo>
                  <a:pt x="1083375" y="2477132"/>
                  <a:pt x="3081508" y="2555449"/>
                  <a:pt x="3693225" y="2244299"/>
                </a:cubicBezTo>
                <a:cubicBezTo>
                  <a:pt x="4304942" y="1933149"/>
                  <a:pt x="3623375" y="739349"/>
                  <a:pt x="4150425" y="377399"/>
                </a:cubicBezTo>
                <a:cubicBezTo>
                  <a:pt x="4677475" y="15449"/>
                  <a:pt x="6288259" y="-86151"/>
                  <a:pt x="6855525" y="72599"/>
                </a:cubicBezTo>
                <a:cubicBezTo>
                  <a:pt x="7422791" y="231349"/>
                  <a:pt x="7488408" y="780624"/>
                  <a:pt x="7554025" y="1329899"/>
                </a:cubicBezTo>
              </a:path>
            </a:pathLst>
          </a:custGeom>
          <a:noFill/>
          <a:ln>
            <a:solidFill>
              <a:srgbClr val="CF0C1A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130135" y="4644982"/>
            <a:ext cx="2980354" cy="1034047"/>
            <a:chOff x="7871456" y="2688958"/>
            <a:chExt cx="2756889" cy="1034047"/>
          </a:xfrm>
        </p:grpSpPr>
        <p:sp>
          <p:nvSpPr>
            <p:cNvPr id="30" name="矩形: 圆角 29"/>
            <p:cNvSpPr/>
            <p:nvPr/>
          </p:nvSpPr>
          <p:spPr>
            <a:xfrm>
              <a:off x="7904490" y="2704081"/>
              <a:ext cx="2699116" cy="1018924"/>
            </a:xfrm>
            <a:prstGeom prst="roundRect">
              <a:avLst>
                <a:gd name="adj" fmla="val 7527"/>
              </a:avLst>
            </a:prstGeom>
            <a:solidFill>
              <a:srgbClr val="FFFBFC"/>
            </a:solidFill>
            <a:ln>
              <a:noFill/>
            </a:ln>
            <a:effectLst>
              <a:outerShdw blurRad="330200" sx="102000" sy="102000" algn="ctr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8685415" y="2971002"/>
              <a:ext cx="19429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latin typeface="阿里巴巴普惠体 M" panose="00020600040101010101" pitchFamily="18" charset="-122"/>
                  <a:ea typeface="阿里巴巴普惠体 M" panose="00020600040101010101" pitchFamily="18" charset="-122"/>
                  <a:cs typeface="阿里巴巴普惠体 M" panose="00020600040101010101" pitchFamily="18" charset="-122"/>
                </a:rPr>
                <a:t>为什么要定位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871456" y="2688958"/>
              <a:ext cx="96264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>
                  <a:solidFill>
                    <a:srgbClr val="FEB626"/>
                  </a:solidFill>
                </a:rPr>
                <a:t>02</a:t>
              </a:r>
              <a:endParaRPr lang="zh-CN" altLang="en-US" sz="6000" dirty="0">
                <a:solidFill>
                  <a:srgbClr val="FEB626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927758" y="2371634"/>
            <a:ext cx="3564301" cy="1029779"/>
            <a:chOff x="5875568" y="3949626"/>
            <a:chExt cx="3122736" cy="1029779"/>
          </a:xfrm>
        </p:grpSpPr>
        <p:sp>
          <p:nvSpPr>
            <p:cNvPr id="32" name="矩形: 圆角 31"/>
            <p:cNvSpPr/>
            <p:nvPr/>
          </p:nvSpPr>
          <p:spPr>
            <a:xfrm>
              <a:off x="5875568" y="3949626"/>
              <a:ext cx="2832178" cy="1018924"/>
            </a:xfrm>
            <a:prstGeom prst="roundRect">
              <a:avLst>
                <a:gd name="adj" fmla="val 7527"/>
              </a:avLst>
            </a:prstGeom>
            <a:solidFill>
              <a:srgbClr val="FFFBFC"/>
            </a:solidFill>
            <a:ln>
              <a:noFill/>
            </a:ln>
            <a:effectLst>
              <a:outerShdw blurRad="330200" sx="102000" sy="102000" algn="ctr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6692865" y="4301447"/>
              <a:ext cx="230543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latin typeface="阿里巴巴普惠体 M" panose="00020600040101010101" pitchFamily="18" charset="-122"/>
                  <a:ea typeface="阿里巴巴普惠体 M" panose="00020600040101010101" pitchFamily="18" charset="-122"/>
                  <a:cs typeface="阿里巴巴普惠体 M" panose="00020600040101010101" pitchFamily="18" charset="-122"/>
                </a:rPr>
                <a:t>跟随者定位策略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5922597" y="3963742"/>
              <a:ext cx="959543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>
                  <a:solidFill>
                    <a:srgbClr val="FEB626"/>
                  </a:solidFill>
                </a:rPr>
                <a:t>04</a:t>
              </a:r>
              <a:endParaRPr lang="zh-CN" altLang="en-US" sz="6000" dirty="0">
                <a:solidFill>
                  <a:srgbClr val="FEB626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943305" y="3468606"/>
            <a:ext cx="3529787" cy="1033320"/>
            <a:chOff x="4269631" y="5105362"/>
            <a:chExt cx="3947057" cy="1033320"/>
          </a:xfrm>
        </p:grpSpPr>
        <p:sp>
          <p:nvSpPr>
            <p:cNvPr id="33" name="矩形: 圆角 32"/>
            <p:cNvSpPr/>
            <p:nvPr/>
          </p:nvSpPr>
          <p:spPr>
            <a:xfrm>
              <a:off x="4305027" y="5105362"/>
              <a:ext cx="3839070" cy="1018924"/>
            </a:xfrm>
            <a:prstGeom prst="roundRect">
              <a:avLst>
                <a:gd name="adj" fmla="val 7527"/>
              </a:avLst>
            </a:prstGeom>
            <a:solidFill>
              <a:srgbClr val="FFFBFC"/>
            </a:solidFill>
            <a:ln>
              <a:noFill/>
            </a:ln>
            <a:effectLst>
              <a:outerShdw blurRad="330200" sx="102000" sy="102000" algn="ctr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5299937" y="5446184"/>
              <a:ext cx="2916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阿里巴巴普惠体 M" panose="00020600040101010101" pitchFamily="18" charset="-122"/>
                  <a:ea typeface="阿里巴巴普惠体 M" panose="00020600040101010101" pitchFamily="18" charset="-122"/>
                  <a:cs typeface="阿里巴巴普惠体 M" panose="00020600040101010101" pitchFamily="18" charset="-122"/>
                </a:rPr>
                <a:t>重新定位竞争对手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4269631" y="5123019"/>
              <a:ext cx="116369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>
                  <a:solidFill>
                    <a:srgbClr val="FEB626"/>
                  </a:solidFill>
                </a:rPr>
                <a:t>05</a:t>
              </a:r>
              <a:endParaRPr lang="zh-CN" altLang="en-US" sz="6000" dirty="0">
                <a:solidFill>
                  <a:srgbClr val="FEB626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41965" y="4612808"/>
            <a:ext cx="3663643" cy="1045852"/>
            <a:chOff x="1528011" y="3770026"/>
            <a:chExt cx="3126566" cy="1045852"/>
          </a:xfrm>
        </p:grpSpPr>
        <p:sp>
          <p:nvSpPr>
            <p:cNvPr id="31" name="矩形: 圆角 30"/>
            <p:cNvSpPr/>
            <p:nvPr/>
          </p:nvSpPr>
          <p:spPr>
            <a:xfrm>
              <a:off x="1528011" y="3796954"/>
              <a:ext cx="2817973" cy="1018924"/>
            </a:xfrm>
            <a:prstGeom prst="roundRect">
              <a:avLst>
                <a:gd name="adj" fmla="val 7527"/>
              </a:avLst>
            </a:prstGeom>
            <a:solidFill>
              <a:srgbClr val="FFFBFC"/>
            </a:solidFill>
            <a:ln>
              <a:noFill/>
            </a:ln>
            <a:effectLst>
              <a:outerShdw blurRad="330200" sx="102000" sy="102000" algn="ctr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2349138" y="4105726"/>
              <a:ext cx="230543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latin typeface="阿里巴巴普惠体 M" panose="00020600040101010101" pitchFamily="18" charset="-122"/>
                  <a:ea typeface="阿里巴巴普惠体 M" panose="00020600040101010101" pitchFamily="18" charset="-122"/>
                  <a:cs typeface="阿里巴巴普惠体 M" panose="00020600040101010101" pitchFamily="18" charset="-122"/>
                </a:rPr>
                <a:t>领导者定位策略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584976" y="3770026"/>
              <a:ext cx="88811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>
                  <a:solidFill>
                    <a:srgbClr val="FEB626"/>
                  </a:solidFill>
                </a:rPr>
                <a:t>03</a:t>
              </a:r>
              <a:endParaRPr lang="zh-CN" altLang="en-US" sz="6000" dirty="0">
                <a:solidFill>
                  <a:srgbClr val="FEB626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/>
          <p:nvPr/>
        </p:nvSpPr>
        <p:spPr>
          <a:xfrm flipH="1">
            <a:off x="-4" y="0"/>
            <a:ext cx="12192003" cy="6877008"/>
          </a:xfrm>
          <a:prstGeom prst="rtTriangle">
            <a:avLst/>
          </a:pr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07999" y="1780674"/>
            <a:ext cx="11204575" cy="4724297"/>
          </a:xfrm>
          <a:prstGeom prst="rect">
            <a:avLst/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任意多边形: 形状 19"/>
          <p:cNvSpPr/>
          <p:nvPr/>
        </p:nvSpPr>
        <p:spPr>
          <a:xfrm>
            <a:off x="4031192" y="1184463"/>
            <a:ext cx="4129617" cy="110067"/>
          </a:xfrm>
          <a:custGeom>
            <a:avLst/>
            <a:gdLst>
              <a:gd name="connsiteX0" fmla="*/ 0 w 1938866"/>
              <a:gd name="connsiteY0" fmla="*/ 0 h 110067"/>
              <a:gd name="connsiteX1" fmla="*/ 990600 w 1938866"/>
              <a:gd name="connsiteY1" fmla="*/ 0 h 110067"/>
              <a:gd name="connsiteX2" fmla="*/ 956733 w 1938866"/>
              <a:gd name="connsiteY2" fmla="*/ 110067 h 110067"/>
              <a:gd name="connsiteX3" fmla="*/ 1151466 w 1938866"/>
              <a:gd name="connsiteY3" fmla="*/ 0 h 110067"/>
              <a:gd name="connsiteX4" fmla="*/ 1938866 w 1938866"/>
              <a:gd name="connsiteY4" fmla="*/ 0 h 11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8866" h="110067">
                <a:moveTo>
                  <a:pt x="0" y="0"/>
                </a:moveTo>
                <a:lnTo>
                  <a:pt x="990600" y="0"/>
                </a:lnTo>
                <a:lnTo>
                  <a:pt x="956733" y="110067"/>
                </a:lnTo>
                <a:lnTo>
                  <a:pt x="1151466" y="0"/>
                </a:lnTo>
                <a:lnTo>
                  <a:pt x="1938866" y="0"/>
                </a:lnTo>
              </a:path>
            </a:pathLst>
          </a:custGeom>
          <a:noFill/>
          <a:ln>
            <a:solidFill>
              <a:srgbClr val="CF0C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F0C1A"/>
              </a:solidFill>
            </a:endParaRPr>
          </a:p>
        </p:txBody>
      </p:sp>
      <p:sp>
        <p:nvSpPr>
          <p:cNvPr id="185" name="矩形: 圆角 184"/>
          <p:cNvSpPr/>
          <p:nvPr/>
        </p:nvSpPr>
        <p:spPr>
          <a:xfrm>
            <a:off x="1393352" y="4045933"/>
            <a:ext cx="4053037" cy="1952800"/>
          </a:xfrm>
          <a:prstGeom prst="roundRect">
            <a:avLst>
              <a:gd name="adj" fmla="val 7527"/>
            </a:avLst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579782" y="4045933"/>
            <a:ext cx="3848243" cy="1892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定位从产品开始，可以是一件商品、一项服务、一家公司、一个机构、甚至是一个人，也许就是你自己。</a:t>
            </a:r>
          </a:p>
        </p:txBody>
      </p:sp>
      <p:sp>
        <p:nvSpPr>
          <p:cNvPr id="6" name="矩形 5"/>
          <p:cNvSpPr/>
          <p:nvPr/>
        </p:nvSpPr>
        <p:spPr>
          <a:xfrm>
            <a:off x="2570035" y="2219233"/>
            <a:ext cx="70519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>
                <a:latin typeface="阿里巴巴普惠体 B" panose="00020600040101010101" pitchFamily="18" charset="-122"/>
                <a:ea typeface="阿里巴巴普惠体 B" panose="00020600040101010101" pitchFamily="18" charset="-122"/>
                <a:cs typeface="阿里巴巴普惠体 B" panose="00020600040101010101" pitchFamily="18" charset="-122"/>
              </a:rPr>
              <a:t>如何让你在潜在客户的</a:t>
            </a:r>
            <a:r>
              <a:rPr lang="zh-CN" altLang="en-US" sz="3200" dirty="0">
                <a:solidFill>
                  <a:srgbClr val="FEB626"/>
                </a:solidFill>
                <a:latin typeface="阿里巴巴普惠体 B" panose="00020600040101010101" pitchFamily="18" charset="-122"/>
                <a:ea typeface="阿里巴巴普惠体 B" panose="00020600040101010101" pitchFamily="18" charset="-122"/>
                <a:cs typeface="阿里巴巴普惠体 B" panose="00020600040101010101" pitchFamily="18" charset="-122"/>
              </a:rPr>
              <a:t>心智中与众不同</a:t>
            </a:r>
          </a:p>
        </p:txBody>
      </p:sp>
      <p:sp>
        <p:nvSpPr>
          <p:cNvPr id="187" name="矩形: 圆角 186"/>
          <p:cNvSpPr/>
          <p:nvPr/>
        </p:nvSpPr>
        <p:spPr>
          <a:xfrm>
            <a:off x="6975002" y="4045933"/>
            <a:ext cx="4053037" cy="1952800"/>
          </a:xfrm>
          <a:prstGeom prst="roundRect">
            <a:avLst>
              <a:gd name="adj" fmla="val 7527"/>
            </a:avLst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997700" y="4082728"/>
            <a:ext cx="4030339" cy="1892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但是定位不是围绕产品进行的，而是围绕潜在顾客的心智进行的，也就是说将产品定位于潜在顾客的心智中。</a:t>
            </a:r>
          </a:p>
        </p:txBody>
      </p:sp>
      <p:grpSp>
        <p:nvGrpSpPr>
          <p:cNvPr id="142" name="组合 141"/>
          <p:cNvGrpSpPr/>
          <p:nvPr/>
        </p:nvGrpSpPr>
        <p:grpSpPr>
          <a:xfrm>
            <a:off x="5481826" y="4168544"/>
            <a:ext cx="1436712" cy="1436712"/>
            <a:chOff x="-3351681" y="2304824"/>
            <a:chExt cx="1547106" cy="1547106"/>
          </a:xfrm>
          <a:solidFill>
            <a:srgbClr val="CF0C1A">
              <a:alpha val="27000"/>
            </a:srgbClr>
          </a:solidFill>
        </p:grpSpPr>
        <p:sp>
          <p:nvSpPr>
            <p:cNvPr id="16" name="Freeform 5"/>
            <p:cNvSpPr/>
            <p:nvPr/>
          </p:nvSpPr>
          <p:spPr bwMode="auto">
            <a:xfrm>
              <a:off x="-3351681" y="2502960"/>
              <a:ext cx="1164092" cy="1348970"/>
            </a:xfrm>
            <a:custGeom>
              <a:avLst/>
              <a:gdLst>
                <a:gd name="T0" fmla="*/ 1534 w 1541"/>
                <a:gd name="T1" fmla="*/ 1730 h 1786"/>
                <a:gd name="T2" fmla="*/ 1381 w 1541"/>
                <a:gd name="T3" fmla="*/ 1272 h 1786"/>
                <a:gd name="T4" fmla="*/ 1457 w 1541"/>
                <a:gd name="T5" fmla="*/ 1117 h 1786"/>
                <a:gd name="T6" fmla="*/ 1376 w 1541"/>
                <a:gd name="T7" fmla="*/ 1089 h 1786"/>
                <a:gd name="T8" fmla="*/ 1301 w 1541"/>
                <a:gd name="T9" fmla="*/ 1235 h 1786"/>
                <a:gd name="T10" fmla="*/ 1293 w 1541"/>
                <a:gd name="T11" fmla="*/ 1277 h 1786"/>
                <a:gd name="T12" fmla="*/ 1434 w 1541"/>
                <a:gd name="T13" fmla="*/ 1701 h 1786"/>
                <a:gd name="T14" fmla="*/ 671 w 1541"/>
                <a:gd name="T15" fmla="*/ 1701 h 1786"/>
                <a:gd name="T16" fmla="*/ 595 w 1541"/>
                <a:gd name="T17" fmla="*/ 1474 h 1786"/>
                <a:gd name="T18" fmla="*/ 555 w 1541"/>
                <a:gd name="T19" fmla="*/ 1445 h 1786"/>
                <a:gd name="T20" fmla="*/ 299 w 1541"/>
                <a:gd name="T21" fmla="*/ 1445 h 1786"/>
                <a:gd name="T22" fmla="*/ 256 w 1541"/>
                <a:gd name="T23" fmla="*/ 1402 h 1786"/>
                <a:gd name="T24" fmla="*/ 256 w 1541"/>
                <a:gd name="T25" fmla="*/ 1103 h 1786"/>
                <a:gd name="T26" fmla="*/ 213 w 1541"/>
                <a:gd name="T27" fmla="*/ 1061 h 1786"/>
                <a:gd name="T28" fmla="*/ 118 w 1541"/>
                <a:gd name="T29" fmla="*/ 1061 h 1786"/>
                <a:gd name="T30" fmla="*/ 250 w 1541"/>
                <a:gd name="T31" fmla="*/ 841 h 1786"/>
                <a:gd name="T32" fmla="*/ 256 w 1541"/>
                <a:gd name="T33" fmla="*/ 819 h 1786"/>
                <a:gd name="T34" fmla="*/ 256 w 1541"/>
                <a:gd name="T35" fmla="*/ 696 h 1786"/>
                <a:gd name="T36" fmla="*/ 774 w 1541"/>
                <a:gd name="T37" fmla="*/ 85 h 1786"/>
                <a:gd name="T38" fmla="*/ 762 w 1541"/>
                <a:gd name="T39" fmla="*/ 0 h 1786"/>
                <a:gd name="T40" fmla="*/ 171 w 1541"/>
                <a:gd name="T41" fmla="*/ 696 h 1786"/>
                <a:gd name="T42" fmla="*/ 171 w 1541"/>
                <a:gd name="T43" fmla="*/ 807 h 1786"/>
                <a:gd name="T44" fmla="*/ 6 w 1541"/>
                <a:gd name="T45" fmla="*/ 1081 h 1786"/>
                <a:gd name="T46" fmla="*/ 0 w 1541"/>
                <a:gd name="T47" fmla="*/ 1103 h 1786"/>
                <a:gd name="T48" fmla="*/ 43 w 1541"/>
                <a:gd name="T49" fmla="*/ 1146 h 1786"/>
                <a:gd name="T50" fmla="*/ 171 w 1541"/>
                <a:gd name="T51" fmla="*/ 1146 h 1786"/>
                <a:gd name="T52" fmla="*/ 171 w 1541"/>
                <a:gd name="T53" fmla="*/ 1402 h 1786"/>
                <a:gd name="T54" fmla="*/ 299 w 1541"/>
                <a:gd name="T55" fmla="*/ 1530 h 1786"/>
                <a:gd name="T56" fmla="*/ 524 w 1541"/>
                <a:gd name="T57" fmla="*/ 1530 h 1786"/>
                <a:gd name="T58" fmla="*/ 600 w 1541"/>
                <a:gd name="T59" fmla="*/ 1757 h 1786"/>
                <a:gd name="T60" fmla="*/ 640 w 1541"/>
                <a:gd name="T61" fmla="*/ 1786 h 1786"/>
                <a:gd name="T62" fmla="*/ 1493 w 1541"/>
                <a:gd name="T63" fmla="*/ 1786 h 1786"/>
                <a:gd name="T64" fmla="*/ 1507 w 1541"/>
                <a:gd name="T65" fmla="*/ 1784 h 1786"/>
                <a:gd name="T66" fmla="*/ 1534 w 1541"/>
                <a:gd name="T67" fmla="*/ 1730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1" h="1786">
                  <a:moveTo>
                    <a:pt x="1534" y="1730"/>
                  </a:moveTo>
                  <a:cubicBezTo>
                    <a:pt x="1381" y="1272"/>
                    <a:pt x="1381" y="1272"/>
                    <a:pt x="1381" y="1272"/>
                  </a:cubicBezTo>
                  <a:cubicBezTo>
                    <a:pt x="1414" y="1224"/>
                    <a:pt x="1439" y="1172"/>
                    <a:pt x="1457" y="1117"/>
                  </a:cubicBezTo>
                  <a:cubicBezTo>
                    <a:pt x="1376" y="1089"/>
                    <a:pt x="1376" y="1089"/>
                    <a:pt x="1376" y="1089"/>
                  </a:cubicBezTo>
                  <a:cubicBezTo>
                    <a:pt x="1360" y="1142"/>
                    <a:pt x="1335" y="1191"/>
                    <a:pt x="1301" y="1235"/>
                  </a:cubicBezTo>
                  <a:cubicBezTo>
                    <a:pt x="1291" y="1246"/>
                    <a:pt x="1288" y="1262"/>
                    <a:pt x="1293" y="1277"/>
                  </a:cubicBezTo>
                  <a:cubicBezTo>
                    <a:pt x="1434" y="1701"/>
                    <a:pt x="1434" y="1701"/>
                    <a:pt x="1434" y="1701"/>
                  </a:cubicBezTo>
                  <a:cubicBezTo>
                    <a:pt x="671" y="1701"/>
                    <a:pt x="671" y="1701"/>
                    <a:pt x="671" y="1701"/>
                  </a:cubicBezTo>
                  <a:cubicBezTo>
                    <a:pt x="595" y="1474"/>
                    <a:pt x="595" y="1474"/>
                    <a:pt x="595" y="1474"/>
                  </a:cubicBezTo>
                  <a:cubicBezTo>
                    <a:pt x="589" y="1456"/>
                    <a:pt x="573" y="1445"/>
                    <a:pt x="555" y="1445"/>
                  </a:cubicBezTo>
                  <a:cubicBezTo>
                    <a:pt x="299" y="1445"/>
                    <a:pt x="299" y="1445"/>
                    <a:pt x="299" y="1445"/>
                  </a:cubicBezTo>
                  <a:cubicBezTo>
                    <a:pt x="275" y="1445"/>
                    <a:pt x="256" y="1426"/>
                    <a:pt x="256" y="1402"/>
                  </a:cubicBezTo>
                  <a:cubicBezTo>
                    <a:pt x="256" y="1103"/>
                    <a:pt x="256" y="1103"/>
                    <a:pt x="256" y="1103"/>
                  </a:cubicBezTo>
                  <a:cubicBezTo>
                    <a:pt x="256" y="1080"/>
                    <a:pt x="237" y="1061"/>
                    <a:pt x="213" y="1061"/>
                  </a:cubicBezTo>
                  <a:cubicBezTo>
                    <a:pt x="118" y="1061"/>
                    <a:pt x="118" y="1061"/>
                    <a:pt x="118" y="1061"/>
                  </a:cubicBezTo>
                  <a:cubicBezTo>
                    <a:pt x="250" y="841"/>
                    <a:pt x="250" y="841"/>
                    <a:pt x="250" y="841"/>
                  </a:cubicBezTo>
                  <a:cubicBezTo>
                    <a:pt x="254" y="834"/>
                    <a:pt x="256" y="827"/>
                    <a:pt x="256" y="819"/>
                  </a:cubicBezTo>
                  <a:cubicBezTo>
                    <a:pt x="256" y="696"/>
                    <a:pt x="256" y="696"/>
                    <a:pt x="256" y="696"/>
                  </a:cubicBezTo>
                  <a:cubicBezTo>
                    <a:pt x="253" y="392"/>
                    <a:pt x="473" y="132"/>
                    <a:pt x="774" y="85"/>
                  </a:cubicBezTo>
                  <a:cubicBezTo>
                    <a:pt x="762" y="0"/>
                    <a:pt x="762" y="0"/>
                    <a:pt x="762" y="0"/>
                  </a:cubicBezTo>
                  <a:cubicBezTo>
                    <a:pt x="420" y="53"/>
                    <a:pt x="168" y="349"/>
                    <a:pt x="171" y="696"/>
                  </a:cubicBezTo>
                  <a:cubicBezTo>
                    <a:pt x="171" y="807"/>
                    <a:pt x="171" y="807"/>
                    <a:pt x="171" y="807"/>
                  </a:cubicBezTo>
                  <a:cubicBezTo>
                    <a:pt x="6" y="1081"/>
                    <a:pt x="6" y="1081"/>
                    <a:pt x="6" y="1081"/>
                  </a:cubicBezTo>
                  <a:cubicBezTo>
                    <a:pt x="2" y="1088"/>
                    <a:pt x="0" y="1096"/>
                    <a:pt x="0" y="1103"/>
                  </a:cubicBezTo>
                  <a:cubicBezTo>
                    <a:pt x="0" y="1127"/>
                    <a:pt x="19" y="1146"/>
                    <a:pt x="43" y="1146"/>
                  </a:cubicBezTo>
                  <a:cubicBezTo>
                    <a:pt x="171" y="1146"/>
                    <a:pt x="171" y="1146"/>
                    <a:pt x="171" y="1146"/>
                  </a:cubicBezTo>
                  <a:cubicBezTo>
                    <a:pt x="171" y="1402"/>
                    <a:pt x="171" y="1402"/>
                    <a:pt x="171" y="1402"/>
                  </a:cubicBezTo>
                  <a:cubicBezTo>
                    <a:pt x="171" y="1473"/>
                    <a:pt x="228" y="1530"/>
                    <a:pt x="299" y="1530"/>
                  </a:cubicBezTo>
                  <a:cubicBezTo>
                    <a:pt x="524" y="1530"/>
                    <a:pt x="524" y="1530"/>
                    <a:pt x="524" y="1530"/>
                  </a:cubicBezTo>
                  <a:cubicBezTo>
                    <a:pt x="600" y="1757"/>
                    <a:pt x="600" y="1757"/>
                    <a:pt x="600" y="1757"/>
                  </a:cubicBezTo>
                  <a:cubicBezTo>
                    <a:pt x="605" y="1774"/>
                    <a:pt x="622" y="1786"/>
                    <a:pt x="640" y="1786"/>
                  </a:cubicBezTo>
                  <a:cubicBezTo>
                    <a:pt x="1493" y="1786"/>
                    <a:pt x="1493" y="1786"/>
                    <a:pt x="1493" y="1786"/>
                  </a:cubicBezTo>
                  <a:cubicBezTo>
                    <a:pt x="1498" y="1786"/>
                    <a:pt x="1502" y="1785"/>
                    <a:pt x="1507" y="1784"/>
                  </a:cubicBezTo>
                  <a:cubicBezTo>
                    <a:pt x="1529" y="1776"/>
                    <a:pt x="1541" y="1752"/>
                    <a:pt x="1534" y="17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-2997330" y="2304824"/>
              <a:ext cx="1192755" cy="1192755"/>
            </a:xfrm>
            <a:custGeom>
              <a:avLst/>
              <a:gdLst>
                <a:gd name="T0" fmla="*/ 299 w 1579"/>
                <a:gd name="T1" fmla="*/ 640 h 1579"/>
                <a:gd name="T2" fmla="*/ 384 w 1579"/>
                <a:gd name="T3" fmla="*/ 1134 h 1579"/>
                <a:gd name="T4" fmla="*/ 342 w 1579"/>
                <a:gd name="T5" fmla="*/ 1109 h 1579"/>
                <a:gd name="T6" fmla="*/ 226 w 1579"/>
                <a:gd name="T7" fmla="*/ 1122 h 1579"/>
                <a:gd name="T8" fmla="*/ 0 w 1579"/>
                <a:gd name="T9" fmla="*/ 1365 h 1579"/>
                <a:gd name="T10" fmla="*/ 171 w 1579"/>
                <a:gd name="T11" fmla="*/ 1408 h 1579"/>
                <a:gd name="T12" fmla="*/ 214 w 1579"/>
                <a:gd name="T13" fmla="*/ 1579 h 1579"/>
                <a:gd name="T14" fmla="*/ 457 w 1579"/>
                <a:gd name="T15" fmla="*/ 1353 h 1579"/>
                <a:gd name="T16" fmla="*/ 470 w 1579"/>
                <a:gd name="T17" fmla="*/ 1237 h 1579"/>
                <a:gd name="T18" fmla="*/ 445 w 1579"/>
                <a:gd name="T19" fmla="*/ 1195 h 1579"/>
                <a:gd name="T20" fmla="*/ 939 w 1579"/>
                <a:gd name="T21" fmla="*/ 1280 h 1579"/>
                <a:gd name="T22" fmla="*/ 939 w 1579"/>
                <a:gd name="T23" fmla="*/ 0 h 1579"/>
                <a:gd name="T24" fmla="*/ 256 w 1579"/>
                <a:gd name="T25" fmla="*/ 1433 h 1579"/>
                <a:gd name="T26" fmla="*/ 214 w 1579"/>
                <a:gd name="T27" fmla="*/ 1323 h 1579"/>
                <a:gd name="T28" fmla="*/ 274 w 1579"/>
                <a:gd name="T29" fmla="*/ 1195 h 1579"/>
                <a:gd name="T30" fmla="*/ 384 w 1579"/>
                <a:gd name="T31" fmla="*/ 1255 h 1579"/>
                <a:gd name="T32" fmla="*/ 939 w 1579"/>
                <a:gd name="T33" fmla="*/ 1195 h 1579"/>
                <a:gd name="T34" fmla="*/ 639 w 1579"/>
                <a:gd name="T35" fmla="*/ 1001 h 1579"/>
                <a:gd name="T36" fmla="*/ 1408 w 1579"/>
                <a:gd name="T37" fmla="*/ 640 h 1579"/>
                <a:gd name="T38" fmla="*/ 470 w 1579"/>
                <a:gd name="T39" fmla="*/ 640 h 1579"/>
                <a:gd name="T40" fmla="*/ 518 w 1579"/>
                <a:gd name="T41" fmla="*/ 1001 h 1579"/>
                <a:gd name="T42" fmla="*/ 939 w 1579"/>
                <a:gd name="T43" fmla="*/ 85 h 1579"/>
                <a:gd name="T44" fmla="*/ 939 w 1579"/>
                <a:gd name="T45" fmla="*/ 1195 h 1579"/>
                <a:gd name="T46" fmla="*/ 1067 w 1579"/>
                <a:gd name="T47" fmla="*/ 640 h 1579"/>
                <a:gd name="T48" fmla="*/ 811 w 1579"/>
                <a:gd name="T49" fmla="*/ 640 h 1579"/>
                <a:gd name="T50" fmla="*/ 761 w 1579"/>
                <a:gd name="T51" fmla="*/ 758 h 1579"/>
                <a:gd name="T52" fmla="*/ 939 w 1579"/>
                <a:gd name="T53" fmla="*/ 427 h 1579"/>
                <a:gd name="T54" fmla="*/ 939 w 1579"/>
                <a:gd name="T55" fmla="*/ 853 h 1579"/>
                <a:gd name="T56" fmla="*/ 884 w 1579"/>
                <a:gd name="T57" fmla="*/ 756 h 1579"/>
                <a:gd name="T58" fmla="*/ 896 w 1579"/>
                <a:gd name="T59" fmla="*/ 640 h 1579"/>
                <a:gd name="T60" fmla="*/ 982 w 1579"/>
                <a:gd name="T61" fmla="*/ 640 h 1579"/>
                <a:gd name="T62" fmla="*/ 896 w 1579"/>
                <a:gd name="T63" fmla="*/ 640 h 1579"/>
                <a:gd name="T64" fmla="*/ 939 w 1579"/>
                <a:gd name="T65" fmla="*/ 939 h 1579"/>
                <a:gd name="T66" fmla="*/ 939 w 1579"/>
                <a:gd name="T67" fmla="*/ 341 h 1579"/>
                <a:gd name="T68" fmla="*/ 700 w 1579"/>
                <a:gd name="T69" fmla="*/ 819 h 1579"/>
                <a:gd name="T70" fmla="*/ 555 w 1579"/>
                <a:gd name="T71" fmla="*/ 640 h 1579"/>
                <a:gd name="T72" fmla="*/ 1323 w 1579"/>
                <a:gd name="T73" fmla="*/ 640 h 1579"/>
                <a:gd name="T74" fmla="*/ 699 w 1579"/>
                <a:gd name="T75" fmla="*/ 940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9" h="1579">
                  <a:moveTo>
                    <a:pt x="939" y="0"/>
                  </a:moveTo>
                  <a:cubicBezTo>
                    <a:pt x="586" y="0"/>
                    <a:pt x="299" y="287"/>
                    <a:pt x="299" y="640"/>
                  </a:cubicBezTo>
                  <a:cubicBezTo>
                    <a:pt x="299" y="801"/>
                    <a:pt x="359" y="949"/>
                    <a:pt x="457" y="1061"/>
                  </a:cubicBezTo>
                  <a:cubicBezTo>
                    <a:pt x="384" y="1134"/>
                    <a:pt x="384" y="1134"/>
                    <a:pt x="384" y="1134"/>
                  </a:cubicBezTo>
                  <a:cubicBezTo>
                    <a:pt x="372" y="1122"/>
                    <a:pt x="372" y="1122"/>
                    <a:pt x="372" y="1122"/>
                  </a:cubicBezTo>
                  <a:cubicBezTo>
                    <a:pt x="364" y="1114"/>
                    <a:pt x="353" y="1109"/>
                    <a:pt x="342" y="1109"/>
                  </a:cubicBezTo>
                  <a:cubicBezTo>
                    <a:pt x="256" y="1109"/>
                    <a:pt x="256" y="1109"/>
                    <a:pt x="256" y="1109"/>
                  </a:cubicBezTo>
                  <a:cubicBezTo>
                    <a:pt x="245" y="1109"/>
                    <a:pt x="234" y="1114"/>
                    <a:pt x="226" y="1122"/>
                  </a:cubicBezTo>
                  <a:cubicBezTo>
                    <a:pt x="13" y="1335"/>
                    <a:pt x="13" y="1335"/>
                    <a:pt x="13" y="1335"/>
                  </a:cubicBezTo>
                  <a:cubicBezTo>
                    <a:pt x="5" y="1343"/>
                    <a:pt x="0" y="1354"/>
                    <a:pt x="0" y="1365"/>
                  </a:cubicBezTo>
                  <a:cubicBezTo>
                    <a:pt x="0" y="1389"/>
                    <a:pt x="19" y="1408"/>
                    <a:pt x="43" y="1408"/>
                  </a:cubicBezTo>
                  <a:cubicBezTo>
                    <a:pt x="171" y="1408"/>
                    <a:pt x="171" y="1408"/>
                    <a:pt x="171" y="1408"/>
                  </a:cubicBezTo>
                  <a:cubicBezTo>
                    <a:pt x="171" y="1536"/>
                    <a:pt x="171" y="1536"/>
                    <a:pt x="171" y="1536"/>
                  </a:cubicBezTo>
                  <a:cubicBezTo>
                    <a:pt x="171" y="1560"/>
                    <a:pt x="190" y="1579"/>
                    <a:pt x="214" y="1579"/>
                  </a:cubicBezTo>
                  <a:cubicBezTo>
                    <a:pt x="225" y="1579"/>
                    <a:pt x="236" y="1574"/>
                    <a:pt x="244" y="1566"/>
                  </a:cubicBezTo>
                  <a:cubicBezTo>
                    <a:pt x="457" y="1353"/>
                    <a:pt x="457" y="1353"/>
                    <a:pt x="457" y="1353"/>
                  </a:cubicBezTo>
                  <a:cubicBezTo>
                    <a:pt x="465" y="1345"/>
                    <a:pt x="470" y="1334"/>
                    <a:pt x="470" y="1323"/>
                  </a:cubicBezTo>
                  <a:cubicBezTo>
                    <a:pt x="470" y="1237"/>
                    <a:pt x="470" y="1237"/>
                    <a:pt x="470" y="1237"/>
                  </a:cubicBezTo>
                  <a:cubicBezTo>
                    <a:pt x="470" y="1226"/>
                    <a:pt x="465" y="1215"/>
                    <a:pt x="457" y="1207"/>
                  </a:cubicBezTo>
                  <a:cubicBezTo>
                    <a:pt x="445" y="1195"/>
                    <a:pt x="445" y="1195"/>
                    <a:pt x="445" y="1195"/>
                  </a:cubicBezTo>
                  <a:cubicBezTo>
                    <a:pt x="518" y="1122"/>
                    <a:pt x="518" y="1122"/>
                    <a:pt x="518" y="1122"/>
                  </a:cubicBezTo>
                  <a:cubicBezTo>
                    <a:pt x="630" y="1220"/>
                    <a:pt x="778" y="1280"/>
                    <a:pt x="939" y="1280"/>
                  </a:cubicBezTo>
                  <a:cubicBezTo>
                    <a:pt x="1292" y="1280"/>
                    <a:pt x="1579" y="993"/>
                    <a:pt x="1579" y="640"/>
                  </a:cubicBezTo>
                  <a:cubicBezTo>
                    <a:pt x="1579" y="287"/>
                    <a:pt x="1292" y="0"/>
                    <a:pt x="939" y="0"/>
                  </a:cubicBezTo>
                  <a:close/>
                  <a:moveTo>
                    <a:pt x="384" y="1305"/>
                  </a:moveTo>
                  <a:cubicBezTo>
                    <a:pt x="256" y="1433"/>
                    <a:pt x="256" y="1433"/>
                    <a:pt x="256" y="1433"/>
                  </a:cubicBezTo>
                  <a:cubicBezTo>
                    <a:pt x="256" y="1365"/>
                    <a:pt x="256" y="1365"/>
                    <a:pt x="256" y="1365"/>
                  </a:cubicBezTo>
                  <a:cubicBezTo>
                    <a:pt x="256" y="1342"/>
                    <a:pt x="237" y="1323"/>
                    <a:pt x="214" y="1323"/>
                  </a:cubicBezTo>
                  <a:cubicBezTo>
                    <a:pt x="146" y="1323"/>
                    <a:pt x="146" y="1323"/>
                    <a:pt x="146" y="1323"/>
                  </a:cubicBezTo>
                  <a:cubicBezTo>
                    <a:pt x="274" y="1195"/>
                    <a:pt x="274" y="1195"/>
                    <a:pt x="274" y="1195"/>
                  </a:cubicBezTo>
                  <a:cubicBezTo>
                    <a:pt x="324" y="1195"/>
                    <a:pt x="324" y="1195"/>
                    <a:pt x="324" y="1195"/>
                  </a:cubicBezTo>
                  <a:cubicBezTo>
                    <a:pt x="384" y="1255"/>
                    <a:pt x="384" y="1255"/>
                    <a:pt x="384" y="1255"/>
                  </a:cubicBezTo>
                  <a:cubicBezTo>
                    <a:pt x="384" y="1305"/>
                    <a:pt x="384" y="1305"/>
                    <a:pt x="384" y="1305"/>
                  </a:cubicBezTo>
                  <a:close/>
                  <a:moveTo>
                    <a:pt x="939" y="1195"/>
                  </a:moveTo>
                  <a:cubicBezTo>
                    <a:pt x="801" y="1195"/>
                    <a:pt x="675" y="1144"/>
                    <a:pt x="578" y="1061"/>
                  </a:cubicBezTo>
                  <a:cubicBezTo>
                    <a:pt x="639" y="1001"/>
                    <a:pt x="639" y="1001"/>
                    <a:pt x="639" y="1001"/>
                  </a:cubicBezTo>
                  <a:cubicBezTo>
                    <a:pt x="720" y="1068"/>
                    <a:pt x="825" y="1109"/>
                    <a:pt x="939" y="1109"/>
                  </a:cubicBezTo>
                  <a:cubicBezTo>
                    <a:pt x="1198" y="1109"/>
                    <a:pt x="1408" y="899"/>
                    <a:pt x="1408" y="640"/>
                  </a:cubicBezTo>
                  <a:cubicBezTo>
                    <a:pt x="1408" y="381"/>
                    <a:pt x="1198" y="171"/>
                    <a:pt x="939" y="171"/>
                  </a:cubicBezTo>
                  <a:cubicBezTo>
                    <a:pt x="680" y="171"/>
                    <a:pt x="470" y="381"/>
                    <a:pt x="470" y="640"/>
                  </a:cubicBezTo>
                  <a:cubicBezTo>
                    <a:pt x="470" y="754"/>
                    <a:pt x="510" y="859"/>
                    <a:pt x="578" y="940"/>
                  </a:cubicBezTo>
                  <a:cubicBezTo>
                    <a:pt x="518" y="1001"/>
                    <a:pt x="518" y="1001"/>
                    <a:pt x="518" y="1001"/>
                  </a:cubicBezTo>
                  <a:cubicBezTo>
                    <a:pt x="435" y="904"/>
                    <a:pt x="384" y="778"/>
                    <a:pt x="384" y="640"/>
                  </a:cubicBezTo>
                  <a:cubicBezTo>
                    <a:pt x="384" y="334"/>
                    <a:pt x="633" y="85"/>
                    <a:pt x="939" y="85"/>
                  </a:cubicBezTo>
                  <a:cubicBezTo>
                    <a:pt x="1245" y="86"/>
                    <a:pt x="1493" y="334"/>
                    <a:pt x="1494" y="640"/>
                  </a:cubicBezTo>
                  <a:cubicBezTo>
                    <a:pt x="1494" y="946"/>
                    <a:pt x="1245" y="1195"/>
                    <a:pt x="939" y="1195"/>
                  </a:cubicBezTo>
                  <a:close/>
                  <a:moveTo>
                    <a:pt x="939" y="768"/>
                  </a:moveTo>
                  <a:cubicBezTo>
                    <a:pt x="1010" y="768"/>
                    <a:pt x="1067" y="711"/>
                    <a:pt x="1067" y="640"/>
                  </a:cubicBezTo>
                  <a:cubicBezTo>
                    <a:pt x="1067" y="569"/>
                    <a:pt x="1010" y="512"/>
                    <a:pt x="939" y="512"/>
                  </a:cubicBezTo>
                  <a:cubicBezTo>
                    <a:pt x="868" y="512"/>
                    <a:pt x="811" y="569"/>
                    <a:pt x="811" y="640"/>
                  </a:cubicBezTo>
                  <a:cubicBezTo>
                    <a:pt x="811" y="660"/>
                    <a:pt x="815" y="678"/>
                    <a:pt x="823" y="695"/>
                  </a:cubicBezTo>
                  <a:cubicBezTo>
                    <a:pt x="761" y="758"/>
                    <a:pt x="761" y="758"/>
                    <a:pt x="761" y="758"/>
                  </a:cubicBezTo>
                  <a:cubicBezTo>
                    <a:pt x="739" y="724"/>
                    <a:pt x="726" y="683"/>
                    <a:pt x="726" y="640"/>
                  </a:cubicBezTo>
                  <a:cubicBezTo>
                    <a:pt x="726" y="522"/>
                    <a:pt x="821" y="427"/>
                    <a:pt x="939" y="427"/>
                  </a:cubicBezTo>
                  <a:cubicBezTo>
                    <a:pt x="1057" y="427"/>
                    <a:pt x="1152" y="522"/>
                    <a:pt x="1152" y="640"/>
                  </a:cubicBezTo>
                  <a:cubicBezTo>
                    <a:pt x="1152" y="758"/>
                    <a:pt x="1057" y="853"/>
                    <a:pt x="939" y="853"/>
                  </a:cubicBezTo>
                  <a:cubicBezTo>
                    <a:pt x="896" y="853"/>
                    <a:pt x="855" y="840"/>
                    <a:pt x="821" y="818"/>
                  </a:cubicBezTo>
                  <a:cubicBezTo>
                    <a:pt x="884" y="756"/>
                    <a:pt x="884" y="756"/>
                    <a:pt x="884" y="756"/>
                  </a:cubicBezTo>
                  <a:cubicBezTo>
                    <a:pt x="901" y="764"/>
                    <a:pt x="919" y="768"/>
                    <a:pt x="939" y="768"/>
                  </a:cubicBezTo>
                  <a:close/>
                  <a:moveTo>
                    <a:pt x="896" y="640"/>
                  </a:moveTo>
                  <a:cubicBezTo>
                    <a:pt x="896" y="616"/>
                    <a:pt x="915" y="597"/>
                    <a:pt x="939" y="597"/>
                  </a:cubicBezTo>
                  <a:cubicBezTo>
                    <a:pt x="963" y="597"/>
                    <a:pt x="982" y="616"/>
                    <a:pt x="982" y="640"/>
                  </a:cubicBezTo>
                  <a:cubicBezTo>
                    <a:pt x="982" y="664"/>
                    <a:pt x="963" y="683"/>
                    <a:pt x="939" y="683"/>
                  </a:cubicBezTo>
                  <a:cubicBezTo>
                    <a:pt x="915" y="683"/>
                    <a:pt x="896" y="664"/>
                    <a:pt x="896" y="640"/>
                  </a:cubicBezTo>
                  <a:close/>
                  <a:moveTo>
                    <a:pt x="760" y="879"/>
                  </a:moveTo>
                  <a:cubicBezTo>
                    <a:pt x="810" y="917"/>
                    <a:pt x="872" y="939"/>
                    <a:pt x="939" y="939"/>
                  </a:cubicBezTo>
                  <a:cubicBezTo>
                    <a:pt x="1104" y="938"/>
                    <a:pt x="1237" y="805"/>
                    <a:pt x="1238" y="640"/>
                  </a:cubicBezTo>
                  <a:cubicBezTo>
                    <a:pt x="1238" y="475"/>
                    <a:pt x="1104" y="341"/>
                    <a:pt x="939" y="341"/>
                  </a:cubicBezTo>
                  <a:cubicBezTo>
                    <a:pt x="774" y="341"/>
                    <a:pt x="640" y="475"/>
                    <a:pt x="640" y="640"/>
                  </a:cubicBezTo>
                  <a:cubicBezTo>
                    <a:pt x="640" y="707"/>
                    <a:pt x="662" y="769"/>
                    <a:pt x="700" y="819"/>
                  </a:cubicBezTo>
                  <a:cubicBezTo>
                    <a:pt x="639" y="880"/>
                    <a:pt x="639" y="880"/>
                    <a:pt x="639" y="880"/>
                  </a:cubicBezTo>
                  <a:cubicBezTo>
                    <a:pt x="586" y="814"/>
                    <a:pt x="555" y="731"/>
                    <a:pt x="555" y="640"/>
                  </a:cubicBezTo>
                  <a:cubicBezTo>
                    <a:pt x="555" y="428"/>
                    <a:pt x="727" y="256"/>
                    <a:pt x="939" y="256"/>
                  </a:cubicBezTo>
                  <a:cubicBezTo>
                    <a:pt x="1151" y="256"/>
                    <a:pt x="1323" y="428"/>
                    <a:pt x="1323" y="640"/>
                  </a:cubicBezTo>
                  <a:cubicBezTo>
                    <a:pt x="1323" y="852"/>
                    <a:pt x="1151" y="1024"/>
                    <a:pt x="939" y="1024"/>
                  </a:cubicBezTo>
                  <a:cubicBezTo>
                    <a:pt x="848" y="1024"/>
                    <a:pt x="765" y="993"/>
                    <a:pt x="699" y="940"/>
                  </a:cubicBezTo>
                  <a:lnTo>
                    <a:pt x="760" y="8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-2481389" y="3658452"/>
              <a:ext cx="64134" cy="6449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-2481389" y="3529467"/>
              <a:ext cx="64134" cy="64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-2610733" y="3658452"/>
              <a:ext cx="65209" cy="6449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4509395" y="2997122"/>
            <a:ext cx="3173211" cy="773306"/>
            <a:chOff x="4144824" y="2997122"/>
            <a:chExt cx="3173211" cy="773306"/>
          </a:xfrm>
        </p:grpSpPr>
        <p:sp>
          <p:nvSpPr>
            <p:cNvPr id="3" name="文本框 2"/>
            <p:cNvSpPr txBox="1"/>
            <p:nvPr/>
          </p:nvSpPr>
          <p:spPr>
            <a:xfrm>
              <a:off x="4144824" y="3247208"/>
              <a:ext cx="8899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latin typeface="阿里巴巴普惠体 M" panose="00020600040101010101" pitchFamily="18" charset="-122"/>
                  <a:ea typeface="阿里巴巴普惠体 M" panose="00020600040101010101" pitchFamily="18" charset="-122"/>
                  <a:cs typeface="阿里巴巴普惠体 M" panose="00020600040101010101" pitchFamily="18" charset="-122"/>
                </a:rPr>
                <a:t>产品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319345" y="2997122"/>
              <a:ext cx="7906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/>
                <a:t>定位</a:t>
              </a: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428048" y="3247208"/>
              <a:ext cx="8899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latin typeface="阿里巴巴普惠体 M" panose="00020600040101010101" pitchFamily="18" charset="-122"/>
                  <a:ea typeface="阿里巴巴普惠体 M" panose="00020600040101010101" pitchFamily="18" charset="-122"/>
                  <a:cs typeface="阿里巴巴普惠体 M" panose="00020600040101010101" pitchFamily="18" charset="-122"/>
                </a:rPr>
                <a:t>心智</a:t>
              </a:r>
            </a:p>
          </p:txBody>
        </p:sp>
        <p:sp>
          <p:nvSpPr>
            <p:cNvPr id="152" name="箭头: 右 151"/>
            <p:cNvSpPr/>
            <p:nvPr/>
          </p:nvSpPr>
          <p:spPr>
            <a:xfrm>
              <a:off x="5295900" y="3306896"/>
              <a:ext cx="994056" cy="403844"/>
            </a:xfrm>
            <a:prstGeom prst="rightArrow">
              <a:avLst/>
            </a:prstGeom>
            <a:solidFill>
              <a:srgbClr val="CF0C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4296680" y="279159"/>
            <a:ext cx="3598641" cy="830997"/>
            <a:chOff x="3935413" y="279159"/>
            <a:chExt cx="3598641" cy="830997"/>
          </a:xfrm>
        </p:grpSpPr>
        <p:sp>
          <p:nvSpPr>
            <p:cNvPr id="4" name="矩形 3"/>
            <p:cNvSpPr/>
            <p:nvPr/>
          </p:nvSpPr>
          <p:spPr>
            <a:xfrm>
              <a:off x="4657946" y="353029"/>
              <a:ext cx="287610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CF0C1A"/>
                  </a:solidFill>
                  <a:latin typeface="+mj-ea"/>
                  <a:ea typeface="+mj-ea"/>
                  <a:cs typeface="阿里巴巴普惠体 B" panose="00020600040101010101" pitchFamily="18" charset="-122"/>
                </a:rPr>
                <a:t> </a:t>
              </a:r>
              <a:r>
                <a:rPr lang="zh-CN" altLang="en-US" sz="4000" dirty="0">
                  <a:solidFill>
                    <a:srgbClr val="CF0C1A"/>
                  </a:solidFill>
                  <a:latin typeface="+mj-ea"/>
                  <a:ea typeface="+mj-ea"/>
                  <a:cs typeface="阿里巴巴普惠体 B" panose="00020600040101010101" pitchFamily="18" charset="-122"/>
                </a:rPr>
                <a:t>什么是定位</a:t>
              </a:r>
            </a:p>
          </p:txBody>
        </p:sp>
        <p:sp>
          <p:nvSpPr>
            <p:cNvPr id="154" name="矩形 153"/>
            <p:cNvSpPr/>
            <p:nvPr/>
          </p:nvSpPr>
          <p:spPr>
            <a:xfrm>
              <a:off x="3935413" y="279159"/>
              <a:ext cx="93166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dirty="0">
                  <a:solidFill>
                    <a:srgbClr val="FEB626"/>
                  </a:solidFill>
                  <a:latin typeface="+mj-ea"/>
                  <a:ea typeface="+mj-ea"/>
                  <a:cs typeface="阿里巴巴普惠体 B" panose="00020600040101010101" pitchFamily="18" charset="-122"/>
                </a:rPr>
                <a:t>01</a:t>
              </a:r>
              <a:endParaRPr lang="zh-CN" altLang="en-US" sz="4800" dirty="0"/>
            </a:p>
          </p:txBody>
        </p:sp>
      </p:grp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/>
          <p:nvPr/>
        </p:nvSpPr>
        <p:spPr>
          <a:xfrm flipV="1">
            <a:off x="-4" y="0"/>
            <a:ext cx="12192003" cy="6877008"/>
          </a:xfrm>
          <a:prstGeom prst="rtTriangle">
            <a:avLst/>
          </a:pr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07999" y="1780674"/>
            <a:ext cx="11204575" cy="4480425"/>
          </a:xfrm>
          <a:prstGeom prst="rect">
            <a:avLst/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任意多边形: 形状 19"/>
          <p:cNvSpPr/>
          <p:nvPr/>
        </p:nvSpPr>
        <p:spPr>
          <a:xfrm>
            <a:off x="3669094" y="1179623"/>
            <a:ext cx="4853813" cy="110067"/>
          </a:xfrm>
          <a:custGeom>
            <a:avLst/>
            <a:gdLst>
              <a:gd name="connsiteX0" fmla="*/ 0 w 1938866"/>
              <a:gd name="connsiteY0" fmla="*/ 0 h 110067"/>
              <a:gd name="connsiteX1" fmla="*/ 990600 w 1938866"/>
              <a:gd name="connsiteY1" fmla="*/ 0 h 110067"/>
              <a:gd name="connsiteX2" fmla="*/ 956733 w 1938866"/>
              <a:gd name="connsiteY2" fmla="*/ 110067 h 110067"/>
              <a:gd name="connsiteX3" fmla="*/ 1151466 w 1938866"/>
              <a:gd name="connsiteY3" fmla="*/ 0 h 110067"/>
              <a:gd name="connsiteX4" fmla="*/ 1938866 w 1938866"/>
              <a:gd name="connsiteY4" fmla="*/ 0 h 11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8866" h="110067">
                <a:moveTo>
                  <a:pt x="0" y="0"/>
                </a:moveTo>
                <a:lnTo>
                  <a:pt x="990600" y="0"/>
                </a:lnTo>
                <a:lnTo>
                  <a:pt x="956733" y="110067"/>
                </a:lnTo>
                <a:lnTo>
                  <a:pt x="1151466" y="0"/>
                </a:lnTo>
                <a:lnTo>
                  <a:pt x="1938866" y="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F0C1A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03215" y="2816234"/>
            <a:ext cx="2274227" cy="2819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普通人的心智不能同时处理七个以上的单位。随着竞争的加剧，消费者心智最终只能给两个品牌留下心智空间。</a:t>
            </a:r>
          </a:p>
        </p:txBody>
      </p:sp>
      <p:sp>
        <p:nvSpPr>
          <p:cNvPr id="25" name="任意多边形: 形状 24"/>
          <p:cNvSpPr/>
          <p:nvPr/>
        </p:nvSpPr>
        <p:spPr>
          <a:xfrm>
            <a:off x="6189272" y="2230614"/>
            <a:ext cx="2502112" cy="3547886"/>
          </a:xfrm>
          <a:custGeom>
            <a:avLst/>
            <a:gdLst>
              <a:gd name="connsiteX0" fmla="*/ 116989 w 2101260"/>
              <a:gd name="connsiteY0" fmla="*/ 449811 h 2895754"/>
              <a:gd name="connsiteX1" fmla="*/ 5080 w 2101260"/>
              <a:gd name="connsiteY1" fmla="*/ 561720 h 2895754"/>
              <a:gd name="connsiteX2" fmla="*/ 5080 w 2101260"/>
              <a:gd name="connsiteY2" fmla="*/ 2777495 h 2895754"/>
              <a:gd name="connsiteX3" fmla="*/ 116989 w 2101260"/>
              <a:gd name="connsiteY3" fmla="*/ 2889404 h 2895754"/>
              <a:gd name="connsiteX4" fmla="*/ 1982189 w 2101260"/>
              <a:gd name="connsiteY4" fmla="*/ 2889404 h 2895754"/>
              <a:gd name="connsiteX5" fmla="*/ 2094098 w 2101260"/>
              <a:gd name="connsiteY5" fmla="*/ 2777495 h 2895754"/>
              <a:gd name="connsiteX6" fmla="*/ 2094098 w 2101260"/>
              <a:gd name="connsiteY6" fmla="*/ 561720 h 2895754"/>
              <a:gd name="connsiteX7" fmla="*/ 1982189 w 2101260"/>
              <a:gd name="connsiteY7" fmla="*/ 449811 h 2895754"/>
              <a:gd name="connsiteX8" fmla="*/ 118721 w 2101260"/>
              <a:gd name="connsiteY8" fmla="*/ 0 h 2895754"/>
              <a:gd name="connsiteX9" fmla="*/ 1982539 w 2101260"/>
              <a:gd name="connsiteY9" fmla="*/ 0 h 2895754"/>
              <a:gd name="connsiteX10" fmla="*/ 2101260 w 2101260"/>
              <a:gd name="connsiteY10" fmla="*/ 118721 h 2895754"/>
              <a:gd name="connsiteX11" fmla="*/ 2101260 w 2101260"/>
              <a:gd name="connsiteY11" fmla="*/ 2777033 h 2895754"/>
              <a:gd name="connsiteX12" fmla="*/ 1982539 w 2101260"/>
              <a:gd name="connsiteY12" fmla="*/ 2895754 h 2895754"/>
              <a:gd name="connsiteX13" fmla="*/ 118721 w 2101260"/>
              <a:gd name="connsiteY13" fmla="*/ 2895754 h 2895754"/>
              <a:gd name="connsiteX14" fmla="*/ 0 w 2101260"/>
              <a:gd name="connsiteY14" fmla="*/ 2777033 h 2895754"/>
              <a:gd name="connsiteX15" fmla="*/ 0 w 2101260"/>
              <a:gd name="connsiteY15" fmla="*/ 118721 h 2895754"/>
              <a:gd name="connsiteX16" fmla="*/ 118721 w 2101260"/>
              <a:gd name="connsiteY16" fmla="*/ 0 h 2895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01260" h="2895754">
                <a:moveTo>
                  <a:pt x="116989" y="449811"/>
                </a:moveTo>
                <a:cubicBezTo>
                  <a:pt x="55183" y="449811"/>
                  <a:pt x="5080" y="499914"/>
                  <a:pt x="5080" y="561720"/>
                </a:cubicBezTo>
                <a:lnTo>
                  <a:pt x="5080" y="2777495"/>
                </a:lnTo>
                <a:cubicBezTo>
                  <a:pt x="5080" y="2839301"/>
                  <a:pt x="55183" y="2889404"/>
                  <a:pt x="116989" y="2889404"/>
                </a:cubicBezTo>
                <a:lnTo>
                  <a:pt x="1982189" y="2889404"/>
                </a:lnTo>
                <a:cubicBezTo>
                  <a:pt x="2043995" y="2889404"/>
                  <a:pt x="2094098" y="2839301"/>
                  <a:pt x="2094098" y="2777495"/>
                </a:cubicBezTo>
                <a:lnTo>
                  <a:pt x="2094098" y="561720"/>
                </a:lnTo>
                <a:cubicBezTo>
                  <a:pt x="2094098" y="499914"/>
                  <a:pt x="2043995" y="449811"/>
                  <a:pt x="1982189" y="449811"/>
                </a:cubicBezTo>
                <a:close/>
                <a:moveTo>
                  <a:pt x="118721" y="0"/>
                </a:moveTo>
                <a:lnTo>
                  <a:pt x="1982539" y="0"/>
                </a:lnTo>
                <a:cubicBezTo>
                  <a:pt x="2048107" y="0"/>
                  <a:pt x="2101260" y="53153"/>
                  <a:pt x="2101260" y="118721"/>
                </a:cubicBezTo>
                <a:lnTo>
                  <a:pt x="2101260" y="2777033"/>
                </a:lnTo>
                <a:cubicBezTo>
                  <a:pt x="2101260" y="2842601"/>
                  <a:pt x="2048107" y="2895754"/>
                  <a:pt x="1982539" y="2895754"/>
                </a:cubicBezTo>
                <a:lnTo>
                  <a:pt x="118721" y="2895754"/>
                </a:lnTo>
                <a:cubicBezTo>
                  <a:pt x="53153" y="2895754"/>
                  <a:pt x="0" y="2842601"/>
                  <a:pt x="0" y="2777033"/>
                </a:cubicBezTo>
                <a:lnTo>
                  <a:pt x="0" y="118721"/>
                </a:lnTo>
                <a:cubicBezTo>
                  <a:pt x="0" y="53153"/>
                  <a:pt x="53153" y="0"/>
                  <a:pt x="118721" y="0"/>
                </a:cubicBezTo>
                <a:close/>
              </a:path>
            </a:pathLst>
          </a:custGeom>
          <a:solidFill>
            <a:srgbClr val="CF0C1A"/>
          </a:solidFill>
          <a:ln>
            <a:solidFill>
              <a:srgbClr val="CF0C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439092" y="2284835"/>
            <a:ext cx="2002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心智容量有限</a:t>
            </a:r>
          </a:p>
        </p:txBody>
      </p:sp>
      <p:sp>
        <p:nvSpPr>
          <p:cNvPr id="6" name="矩形 5"/>
          <p:cNvSpPr/>
          <p:nvPr/>
        </p:nvSpPr>
        <p:spPr>
          <a:xfrm>
            <a:off x="3609764" y="2816234"/>
            <a:ext cx="2274227" cy="1895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在传播过度的社会中，人的唯一防卫力量就是过度简化的心智。</a:t>
            </a:r>
          </a:p>
        </p:txBody>
      </p:sp>
      <p:sp>
        <p:nvSpPr>
          <p:cNvPr id="28" name="任意多边形: 形状 27"/>
          <p:cNvSpPr/>
          <p:nvPr/>
        </p:nvSpPr>
        <p:spPr>
          <a:xfrm>
            <a:off x="3495821" y="2230614"/>
            <a:ext cx="2502112" cy="3547886"/>
          </a:xfrm>
          <a:custGeom>
            <a:avLst/>
            <a:gdLst>
              <a:gd name="connsiteX0" fmla="*/ 116989 w 2101260"/>
              <a:gd name="connsiteY0" fmla="*/ 449811 h 2895754"/>
              <a:gd name="connsiteX1" fmla="*/ 5080 w 2101260"/>
              <a:gd name="connsiteY1" fmla="*/ 561720 h 2895754"/>
              <a:gd name="connsiteX2" fmla="*/ 5080 w 2101260"/>
              <a:gd name="connsiteY2" fmla="*/ 2777495 h 2895754"/>
              <a:gd name="connsiteX3" fmla="*/ 116989 w 2101260"/>
              <a:gd name="connsiteY3" fmla="*/ 2889404 h 2895754"/>
              <a:gd name="connsiteX4" fmla="*/ 1982189 w 2101260"/>
              <a:gd name="connsiteY4" fmla="*/ 2889404 h 2895754"/>
              <a:gd name="connsiteX5" fmla="*/ 2094098 w 2101260"/>
              <a:gd name="connsiteY5" fmla="*/ 2777495 h 2895754"/>
              <a:gd name="connsiteX6" fmla="*/ 2094098 w 2101260"/>
              <a:gd name="connsiteY6" fmla="*/ 561720 h 2895754"/>
              <a:gd name="connsiteX7" fmla="*/ 1982189 w 2101260"/>
              <a:gd name="connsiteY7" fmla="*/ 449811 h 2895754"/>
              <a:gd name="connsiteX8" fmla="*/ 118721 w 2101260"/>
              <a:gd name="connsiteY8" fmla="*/ 0 h 2895754"/>
              <a:gd name="connsiteX9" fmla="*/ 1982539 w 2101260"/>
              <a:gd name="connsiteY9" fmla="*/ 0 h 2895754"/>
              <a:gd name="connsiteX10" fmla="*/ 2101260 w 2101260"/>
              <a:gd name="connsiteY10" fmla="*/ 118721 h 2895754"/>
              <a:gd name="connsiteX11" fmla="*/ 2101260 w 2101260"/>
              <a:gd name="connsiteY11" fmla="*/ 2777033 h 2895754"/>
              <a:gd name="connsiteX12" fmla="*/ 1982539 w 2101260"/>
              <a:gd name="connsiteY12" fmla="*/ 2895754 h 2895754"/>
              <a:gd name="connsiteX13" fmla="*/ 118721 w 2101260"/>
              <a:gd name="connsiteY13" fmla="*/ 2895754 h 2895754"/>
              <a:gd name="connsiteX14" fmla="*/ 0 w 2101260"/>
              <a:gd name="connsiteY14" fmla="*/ 2777033 h 2895754"/>
              <a:gd name="connsiteX15" fmla="*/ 0 w 2101260"/>
              <a:gd name="connsiteY15" fmla="*/ 118721 h 2895754"/>
              <a:gd name="connsiteX16" fmla="*/ 118721 w 2101260"/>
              <a:gd name="connsiteY16" fmla="*/ 0 h 2895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01260" h="2895754">
                <a:moveTo>
                  <a:pt x="116989" y="449811"/>
                </a:moveTo>
                <a:cubicBezTo>
                  <a:pt x="55183" y="449811"/>
                  <a:pt x="5080" y="499914"/>
                  <a:pt x="5080" y="561720"/>
                </a:cubicBezTo>
                <a:lnTo>
                  <a:pt x="5080" y="2777495"/>
                </a:lnTo>
                <a:cubicBezTo>
                  <a:pt x="5080" y="2839301"/>
                  <a:pt x="55183" y="2889404"/>
                  <a:pt x="116989" y="2889404"/>
                </a:cubicBezTo>
                <a:lnTo>
                  <a:pt x="1982189" y="2889404"/>
                </a:lnTo>
                <a:cubicBezTo>
                  <a:pt x="2043995" y="2889404"/>
                  <a:pt x="2094098" y="2839301"/>
                  <a:pt x="2094098" y="2777495"/>
                </a:cubicBezTo>
                <a:lnTo>
                  <a:pt x="2094098" y="561720"/>
                </a:lnTo>
                <a:cubicBezTo>
                  <a:pt x="2094098" y="499914"/>
                  <a:pt x="2043995" y="449811"/>
                  <a:pt x="1982189" y="449811"/>
                </a:cubicBezTo>
                <a:close/>
                <a:moveTo>
                  <a:pt x="118721" y="0"/>
                </a:moveTo>
                <a:lnTo>
                  <a:pt x="1982539" y="0"/>
                </a:lnTo>
                <a:cubicBezTo>
                  <a:pt x="2048107" y="0"/>
                  <a:pt x="2101260" y="53153"/>
                  <a:pt x="2101260" y="118721"/>
                </a:cubicBezTo>
                <a:lnTo>
                  <a:pt x="2101260" y="2777033"/>
                </a:lnTo>
                <a:cubicBezTo>
                  <a:pt x="2101260" y="2842601"/>
                  <a:pt x="2048107" y="2895754"/>
                  <a:pt x="1982539" y="2895754"/>
                </a:cubicBezTo>
                <a:lnTo>
                  <a:pt x="118721" y="2895754"/>
                </a:lnTo>
                <a:cubicBezTo>
                  <a:pt x="53153" y="2895754"/>
                  <a:pt x="0" y="2842601"/>
                  <a:pt x="0" y="2777033"/>
                </a:cubicBezTo>
                <a:lnTo>
                  <a:pt x="0" y="118721"/>
                </a:lnTo>
                <a:cubicBezTo>
                  <a:pt x="0" y="53153"/>
                  <a:pt x="53153" y="0"/>
                  <a:pt x="118721" y="0"/>
                </a:cubicBezTo>
                <a:close/>
              </a:path>
            </a:pathLst>
          </a:custGeom>
          <a:solidFill>
            <a:srgbClr val="CF0C1A"/>
          </a:solidFill>
          <a:ln>
            <a:solidFill>
              <a:srgbClr val="CF0C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566105" y="2284835"/>
            <a:ext cx="2361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过度简化的心智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044372" y="2816234"/>
            <a:ext cx="2178815" cy="1892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人的心智只接受与其以前的知识与经验相匹配或吻合的信息。</a:t>
            </a:r>
          </a:p>
        </p:txBody>
      </p:sp>
      <p:sp>
        <p:nvSpPr>
          <p:cNvPr id="27" name="任意多边形: 形状 26"/>
          <p:cNvSpPr/>
          <p:nvPr/>
        </p:nvSpPr>
        <p:spPr>
          <a:xfrm>
            <a:off x="8882723" y="2230614"/>
            <a:ext cx="2502112" cy="3547886"/>
          </a:xfrm>
          <a:custGeom>
            <a:avLst/>
            <a:gdLst>
              <a:gd name="connsiteX0" fmla="*/ 116989 w 2101260"/>
              <a:gd name="connsiteY0" fmla="*/ 449811 h 2895754"/>
              <a:gd name="connsiteX1" fmla="*/ 5080 w 2101260"/>
              <a:gd name="connsiteY1" fmla="*/ 561720 h 2895754"/>
              <a:gd name="connsiteX2" fmla="*/ 5080 w 2101260"/>
              <a:gd name="connsiteY2" fmla="*/ 2777495 h 2895754"/>
              <a:gd name="connsiteX3" fmla="*/ 116989 w 2101260"/>
              <a:gd name="connsiteY3" fmla="*/ 2889404 h 2895754"/>
              <a:gd name="connsiteX4" fmla="*/ 1982189 w 2101260"/>
              <a:gd name="connsiteY4" fmla="*/ 2889404 h 2895754"/>
              <a:gd name="connsiteX5" fmla="*/ 2094098 w 2101260"/>
              <a:gd name="connsiteY5" fmla="*/ 2777495 h 2895754"/>
              <a:gd name="connsiteX6" fmla="*/ 2094098 w 2101260"/>
              <a:gd name="connsiteY6" fmla="*/ 561720 h 2895754"/>
              <a:gd name="connsiteX7" fmla="*/ 1982189 w 2101260"/>
              <a:gd name="connsiteY7" fmla="*/ 449811 h 2895754"/>
              <a:gd name="connsiteX8" fmla="*/ 118721 w 2101260"/>
              <a:gd name="connsiteY8" fmla="*/ 0 h 2895754"/>
              <a:gd name="connsiteX9" fmla="*/ 1982539 w 2101260"/>
              <a:gd name="connsiteY9" fmla="*/ 0 h 2895754"/>
              <a:gd name="connsiteX10" fmla="*/ 2101260 w 2101260"/>
              <a:gd name="connsiteY10" fmla="*/ 118721 h 2895754"/>
              <a:gd name="connsiteX11" fmla="*/ 2101260 w 2101260"/>
              <a:gd name="connsiteY11" fmla="*/ 2777033 h 2895754"/>
              <a:gd name="connsiteX12" fmla="*/ 1982539 w 2101260"/>
              <a:gd name="connsiteY12" fmla="*/ 2895754 h 2895754"/>
              <a:gd name="connsiteX13" fmla="*/ 118721 w 2101260"/>
              <a:gd name="connsiteY13" fmla="*/ 2895754 h 2895754"/>
              <a:gd name="connsiteX14" fmla="*/ 0 w 2101260"/>
              <a:gd name="connsiteY14" fmla="*/ 2777033 h 2895754"/>
              <a:gd name="connsiteX15" fmla="*/ 0 w 2101260"/>
              <a:gd name="connsiteY15" fmla="*/ 118721 h 2895754"/>
              <a:gd name="connsiteX16" fmla="*/ 118721 w 2101260"/>
              <a:gd name="connsiteY16" fmla="*/ 0 h 2895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01260" h="2895754">
                <a:moveTo>
                  <a:pt x="116989" y="449811"/>
                </a:moveTo>
                <a:cubicBezTo>
                  <a:pt x="55183" y="449811"/>
                  <a:pt x="5080" y="499914"/>
                  <a:pt x="5080" y="561720"/>
                </a:cubicBezTo>
                <a:lnTo>
                  <a:pt x="5080" y="2777495"/>
                </a:lnTo>
                <a:cubicBezTo>
                  <a:pt x="5080" y="2839301"/>
                  <a:pt x="55183" y="2889404"/>
                  <a:pt x="116989" y="2889404"/>
                </a:cubicBezTo>
                <a:lnTo>
                  <a:pt x="1982189" y="2889404"/>
                </a:lnTo>
                <a:cubicBezTo>
                  <a:pt x="2043995" y="2889404"/>
                  <a:pt x="2094098" y="2839301"/>
                  <a:pt x="2094098" y="2777495"/>
                </a:cubicBezTo>
                <a:lnTo>
                  <a:pt x="2094098" y="561720"/>
                </a:lnTo>
                <a:cubicBezTo>
                  <a:pt x="2094098" y="499914"/>
                  <a:pt x="2043995" y="449811"/>
                  <a:pt x="1982189" y="449811"/>
                </a:cubicBezTo>
                <a:close/>
                <a:moveTo>
                  <a:pt x="118721" y="0"/>
                </a:moveTo>
                <a:lnTo>
                  <a:pt x="1982539" y="0"/>
                </a:lnTo>
                <a:cubicBezTo>
                  <a:pt x="2048107" y="0"/>
                  <a:pt x="2101260" y="53153"/>
                  <a:pt x="2101260" y="118721"/>
                </a:cubicBezTo>
                <a:lnTo>
                  <a:pt x="2101260" y="2777033"/>
                </a:lnTo>
                <a:cubicBezTo>
                  <a:pt x="2101260" y="2842601"/>
                  <a:pt x="2048107" y="2895754"/>
                  <a:pt x="1982539" y="2895754"/>
                </a:cubicBezTo>
                <a:lnTo>
                  <a:pt x="118721" y="2895754"/>
                </a:lnTo>
                <a:cubicBezTo>
                  <a:pt x="53153" y="2895754"/>
                  <a:pt x="0" y="2842601"/>
                  <a:pt x="0" y="2777033"/>
                </a:cubicBezTo>
                <a:lnTo>
                  <a:pt x="0" y="118721"/>
                </a:lnTo>
                <a:cubicBezTo>
                  <a:pt x="0" y="53153"/>
                  <a:pt x="53153" y="0"/>
                  <a:pt x="118721" y="0"/>
                </a:cubicBezTo>
                <a:close/>
              </a:path>
            </a:pathLst>
          </a:custGeom>
          <a:solidFill>
            <a:srgbClr val="CF0C1A"/>
          </a:solidFill>
          <a:ln>
            <a:solidFill>
              <a:srgbClr val="CF0C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108498" y="2284835"/>
            <a:ext cx="2050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心智难以改变</a:t>
            </a:r>
          </a:p>
        </p:txBody>
      </p:sp>
      <p:sp>
        <p:nvSpPr>
          <p:cNvPr id="29" name="任意多边形: 形状 28"/>
          <p:cNvSpPr/>
          <p:nvPr/>
        </p:nvSpPr>
        <p:spPr>
          <a:xfrm>
            <a:off x="802370" y="2230614"/>
            <a:ext cx="2502112" cy="3547886"/>
          </a:xfrm>
          <a:custGeom>
            <a:avLst/>
            <a:gdLst>
              <a:gd name="connsiteX0" fmla="*/ 116989 w 2101260"/>
              <a:gd name="connsiteY0" fmla="*/ 449811 h 2895754"/>
              <a:gd name="connsiteX1" fmla="*/ 5080 w 2101260"/>
              <a:gd name="connsiteY1" fmla="*/ 561720 h 2895754"/>
              <a:gd name="connsiteX2" fmla="*/ 5080 w 2101260"/>
              <a:gd name="connsiteY2" fmla="*/ 2777495 h 2895754"/>
              <a:gd name="connsiteX3" fmla="*/ 116989 w 2101260"/>
              <a:gd name="connsiteY3" fmla="*/ 2889404 h 2895754"/>
              <a:gd name="connsiteX4" fmla="*/ 1982189 w 2101260"/>
              <a:gd name="connsiteY4" fmla="*/ 2889404 h 2895754"/>
              <a:gd name="connsiteX5" fmla="*/ 2094098 w 2101260"/>
              <a:gd name="connsiteY5" fmla="*/ 2777495 h 2895754"/>
              <a:gd name="connsiteX6" fmla="*/ 2094098 w 2101260"/>
              <a:gd name="connsiteY6" fmla="*/ 561720 h 2895754"/>
              <a:gd name="connsiteX7" fmla="*/ 1982189 w 2101260"/>
              <a:gd name="connsiteY7" fmla="*/ 449811 h 2895754"/>
              <a:gd name="connsiteX8" fmla="*/ 118721 w 2101260"/>
              <a:gd name="connsiteY8" fmla="*/ 0 h 2895754"/>
              <a:gd name="connsiteX9" fmla="*/ 1982539 w 2101260"/>
              <a:gd name="connsiteY9" fmla="*/ 0 h 2895754"/>
              <a:gd name="connsiteX10" fmla="*/ 2101260 w 2101260"/>
              <a:gd name="connsiteY10" fmla="*/ 118721 h 2895754"/>
              <a:gd name="connsiteX11" fmla="*/ 2101260 w 2101260"/>
              <a:gd name="connsiteY11" fmla="*/ 2777033 h 2895754"/>
              <a:gd name="connsiteX12" fmla="*/ 1982539 w 2101260"/>
              <a:gd name="connsiteY12" fmla="*/ 2895754 h 2895754"/>
              <a:gd name="connsiteX13" fmla="*/ 118721 w 2101260"/>
              <a:gd name="connsiteY13" fmla="*/ 2895754 h 2895754"/>
              <a:gd name="connsiteX14" fmla="*/ 0 w 2101260"/>
              <a:gd name="connsiteY14" fmla="*/ 2777033 h 2895754"/>
              <a:gd name="connsiteX15" fmla="*/ 0 w 2101260"/>
              <a:gd name="connsiteY15" fmla="*/ 118721 h 2895754"/>
              <a:gd name="connsiteX16" fmla="*/ 118721 w 2101260"/>
              <a:gd name="connsiteY16" fmla="*/ 0 h 2895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01260" h="2895754">
                <a:moveTo>
                  <a:pt x="116989" y="449811"/>
                </a:moveTo>
                <a:cubicBezTo>
                  <a:pt x="55183" y="449811"/>
                  <a:pt x="5080" y="499914"/>
                  <a:pt x="5080" y="561720"/>
                </a:cubicBezTo>
                <a:lnTo>
                  <a:pt x="5080" y="2777495"/>
                </a:lnTo>
                <a:cubicBezTo>
                  <a:pt x="5080" y="2839301"/>
                  <a:pt x="55183" y="2889404"/>
                  <a:pt x="116989" y="2889404"/>
                </a:cubicBezTo>
                <a:lnTo>
                  <a:pt x="1982189" y="2889404"/>
                </a:lnTo>
                <a:cubicBezTo>
                  <a:pt x="2043995" y="2889404"/>
                  <a:pt x="2094098" y="2839301"/>
                  <a:pt x="2094098" y="2777495"/>
                </a:cubicBezTo>
                <a:lnTo>
                  <a:pt x="2094098" y="561720"/>
                </a:lnTo>
                <a:cubicBezTo>
                  <a:pt x="2094098" y="499914"/>
                  <a:pt x="2043995" y="449811"/>
                  <a:pt x="1982189" y="449811"/>
                </a:cubicBezTo>
                <a:close/>
                <a:moveTo>
                  <a:pt x="118721" y="0"/>
                </a:moveTo>
                <a:lnTo>
                  <a:pt x="1982539" y="0"/>
                </a:lnTo>
                <a:cubicBezTo>
                  <a:pt x="2048107" y="0"/>
                  <a:pt x="2101260" y="53153"/>
                  <a:pt x="2101260" y="118721"/>
                </a:cubicBezTo>
                <a:lnTo>
                  <a:pt x="2101260" y="2777033"/>
                </a:lnTo>
                <a:cubicBezTo>
                  <a:pt x="2101260" y="2842601"/>
                  <a:pt x="2048107" y="2895754"/>
                  <a:pt x="1982539" y="2895754"/>
                </a:cubicBezTo>
                <a:lnTo>
                  <a:pt x="118721" y="2895754"/>
                </a:lnTo>
                <a:cubicBezTo>
                  <a:pt x="53153" y="2895754"/>
                  <a:pt x="0" y="2842601"/>
                  <a:pt x="0" y="2777033"/>
                </a:cubicBezTo>
                <a:lnTo>
                  <a:pt x="0" y="118721"/>
                </a:lnTo>
                <a:cubicBezTo>
                  <a:pt x="0" y="53153"/>
                  <a:pt x="53153" y="0"/>
                  <a:pt x="118721" y="0"/>
                </a:cubicBezTo>
                <a:close/>
              </a:path>
            </a:pathLst>
          </a:custGeom>
          <a:solidFill>
            <a:srgbClr val="CF0C1A"/>
          </a:solidFill>
          <a:ln>
            <a:solidFill>
              <a:srgbClr val="CF0C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52751" y="2816234"/>
            <a:ext cx="1801351" cy="1892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传播渠道阻塞</a:t>
            </a:r>
            <a:endParaRPr lang="en-US" altLang="zh-CN" sz="20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媒体爆炸</a:t>
            </a:r>
            <a:endParaRPr lang="en-US" altLang="zh-CN" sz="20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产品爆炸</a:t>
            </a:r>
            <a:endParaRPr lang="en-US" altLang="zh-CN" sz="20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广告爆炸</a:t>
            </a:r>
          </a:p>
        </p:txBody>
      </p:sp>
      <p:sp>
        <p:nvSpPr>
          <p:cNvPr id="9" name="矩形 8"/>
          <p:cNvSpPr/>
          <p:nvPr/>
        </p:nvSpPr>
        <p:spPr>
          <a:xfrm>
            <a:off x="872654" y="2208635"/>
            <a:ext cx="2361544" cy="535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传播过度的社会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708864" y="4138544"/>
            <a:ext cx="1532955" cy="1532599"/>
            <a:chOff x="-6616700" y="588963"/>
            <a:chExt cx="6865938" cy="6864350"/>
          </a:xfrm>
          <a:solidFill>
            <a:srgbClr val="CF0C1A">
              <a:alpha val="7000"/>
            </a:srgbClr>
          </a:solidFill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-5214937" y="2043113"/>
              <a:ext cx="3862388" cy="3973513"/>
            </a:xfrm>
            <a:custGeom>
              <a:avLst/>
              <a:gdLst>
                <a:gd name="T0" fmla="*/ 671 w 1078"/>
                <a:gd name="T1" fmla="*/ 50 h 1109"/>
                <a:gd name="T2" fmla="*/ 269 w 1078"/>
                <a:gd name="T3" fmla="*/ 968 h 1109"/>
                <a:gd name="T4" fmla="*/ 1078 w 1078"/>
                <a:gd name="T5" fmla="*/ 552 h 1109"/>
                <a:gd name="T6" fmla="*/ 244 w 1078"/>
                <a:gd name="T7" fmla="*/ 244 h 1109"/>
                <a:gd name="T8" fmla="*/ 280 w 1078"/>
                <a:gd name="T9" fmla="*/ 520 h 1109"/>
                <a:gd name="T10" fmla="*/ 1013 w 1078"/>
                <a:gd name="T11" fmla="*/ 584 h 1109"/>
                <a:gd name="T12" fmla="*/ 816 w 1078"/>
                <a:gd name="T13" fmla="*/ 809 h 1109"/>
                <a:gd name="T14" fmla="*/ 1013 w 1078"/>
                <a:gd name="T15" fmla="*/ 584 h 1109"/>
                <a:gd name="T16" fmla="*/ 599 w 1078"/>
                <a:gd name="T17" fmla="*/ 745 h 1109"/>
                <a:gd name="T18" fmla="*/ 790 w 1078"/>
                <a:gd name="T19" fmla="*/ 584 h 1109"/>
                <a:gd name="T20" fmla="*/ 599 w 1078"/>
                <a:gd name="T21" fmla="*/ 809 h 1109"/>
                <a:gd name="T22" fmla="*/ 599 w 1078"/>
                <a:gd name="T23" fmla="*/ 994 h 1109"/>
                <a:gd name="T24" fmla="*/ 599 w 1078"/>
                <a:gd name="T25" fmla="*/ 520 h 1109"/>
                <a:gd name="T26" fmla="*/ 758 w 1078"/>
                <a:gd name="T27" fmla="*/ 323 h 1109"/>
                <a:gd name="T28" fmla="*/ 599 w 1078"/>
                <a:gd name="T29" fmla="*/ 520 h 1109"/>
                <a:gd name="T30" fmla="*/ 398 w 1078"/>
                <a:gd name="T31" fmla="*/ 263 h 1109"/>
                <a:gd name="T32" fmla="*/ 535 w 1078"/>
                <a:gd name="T33" fmla="*/ 295 h 1109"/>
                <a:gd name="T34" fmla="*/ 599 w 1078"/>
                <a:gd name="T35" fmla="*/ 110 h 1109"/>
                <a:gd name="T36" fmla="*/ 599 w 1078"/>
                <a:gd name="T37" fmla="*/ 295 h 1109"/>
                <a:gd name="T38" fmla="*/ 843 w 1078"/>
                <a:gd name="T39" fmla="*/ 201 h 1109"/>
                <a:gd name="T40" fmla="*/ 738 w 1078"/>
                <a:gd name="T41" fmla="*/ 139 h 1109"/>
                <a:gd name="T42" fmla="*/ 291 w 1078"/>
                <a:gd name="T43" fmla="*/ 201 h 1109"/>
                <a:gd name="T44" fmla="*/ 341 w 1078"/>
                <a:gd name="T45" fmla="*/ 234 h 1109"/>
                <a:gd name="T46" fmla="*/ 535 w 1078"/>
                <a:gd name="T47" fmla="*/ 359 h 1109"/>
                <a:gd name="T48" fmla="*/ 344 w 1078"/>
                <a:gd name="T49" fmla="*/ 520 h 1109"/>
                <a:gd name="T50" fmla="*/ 535 w 1078"/>
                <a:gd name="T51" fmla="*/ 584 h 1109"/>
                <a:gd name="T52" fmla="*/ 376 w 1078"/>
                <a:gd name="T53" fmla="*/ 781 h 1109"/>
                <a:gd name="T54" fmla="*/ 535 w 1078"/>
                <a:gd name="T55" fmla="*/ 584 h 1109"/>
                <a:gd name="T56" fmla="*/ 535 w 1078"/>
                <a:gd name="T57" fmla="*/ 994 h 1109"/>
                <a:gd name="T58" fmla="*/ 535 w 1078"/>
                <a:gd name="T59" fmla="*/ 809 h 1109"/>
                <a:gd name="T60" fmla="*/ 291 w 1078"/>
                <a:gd name="T61" fmla="*/ 903 h 1109"/>
                <a:gd name="T62" fmla="*/ 396 w 1078"/>
                <a:gd name="T63" fmla="*/ 965 h 1109"/>
                <a:gd name="T64" fmla="*/ 843 w 1078"/>
                <a:gd name="T65" fmla="*/ 903 h 1109"/>
                <a:gd name="T66" fmla="*/ 793 w 1078"/>
                <a:gd name="T67" fmla="*/ 870 h 1109"/>
                <a:gd name="T68" fmla="*/ 854 w 1078"/>
                <a:gd name="T69" fmla="*/ 520 h 1109"/>
                <a:gd name="T70" fmla="*/ 890 w 1078"/>
                <a:gd name="T71" fmla="*/ 244 h 1109"/>
                <a:gd name="T72" fmla="*/ 121 w 1078"/>
                <a:gd name="T73" fmla="*/ 584 h 1109"/>
                <a:gd name="T74" fmla="*/ 318 w 1078"/>
                <a:gd name="T75" fmla="*/ 809 h 1109"/>
                <a:gd name="T76" fmla="*/ 122 w 1078"/>
                <a:gd name="T77" fmla="*/ 584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8" h="1109">
                  <a:moveTo>
                    <a:pt x="1078" y="552"/>
                  </a:moveTo>
                  <a:cubicBezTo>
                    <a:pt x="1078" y="310"/>
                    <a:pt x="909" y="100"/>
                    <a:pt x="671" y="50"/>
                  </a:cubicBezTo>
                  <a:cubicBezTo>
                    <a:pt x="434" y="0"/>
                    <a:pt x="194" y="123"/>
                    <a:pt x="97" y="345"/>
                  </a:cubicBezTo>
                  <a:cubicBezTo>
                    <a:pt x="0" y="568"/>
                    <a:pt x="72" y="827"/>
                    <a:pt x="269" y="968"/>
                  </a:cubicBezTo>
                  <a:cubicBezTo>
                    <a:pt x="467" y="1109"/>
                    <a:pt x="736" y="1091"/>
                    <a:pt x="914" y="927"/>
                  </a:cubicBezTo>
                  <a:cubicBezTo>
                    <a:pt x="1018" y="830"/>
                    <a:pt x="1078" y="694"/>
                    <a:pt x="1078" y="552"/>
                  </a:cubicBezTo>
                  <a:close/>
                  <a:moveTo>
                    <a:pt x="122" y="520"/>
                  </a:moveTo>
                  <a:cubicBezTo>
                    <a:pt x="129" y="417"/>
                    <a:pt x="172" y="319"/>
                    <a:pt x="244" y="244"/>
                  </a:cubicBezTo>
                  <a:cubicBezTo>
                    <a:pt x="267" y="263"/>
                    <a:pt x="292" y="280"/>
                    <a:pt x="318" y="295"/>
                  </a:cubicBezTo>
                  <a:cubicBezTo>
                    <a:pt x="295" y="368"/>
                    <a:pt x="283" y="444"/>
                    <a:pt x="280" y="520"/>
                  </a:cubicBezTo>
                  <a:lnTo>
                    <a:pt x="122" y="520"/>
                  </a:lnTo>
                  <a:close/>
                  <a:moveTo>
                    <a:pt x="1013" y="584"/>
                  </a:moveTo>
                  <a:cubicBezTo>
                    <a:pt x="1005" y="687"/>
                    <a:pt x="962" y="785"/>
                    <a:pt x="890" y="860"/>
                  </a:cubicBezTo>
                  <a:cubicBezTo>
                    <a:pt x="867" y="841"/>
                    <a:pt x="842" y="824"/>
                    <a:pt x="816" y="809"/>
                  </a:cubicBezTo>
                  <a:cubicBezTo>
                    <a:pt x="839" y="736"/>
                    <a:pt x="852" y="660"/>
                    <a:pt x="854" y="584"/>
                  </a:cubicBezTo>
                  <a:lnTo>
                    <a:pt x="1013" y="584"/>
                  </a:lnTo>
                  <a:close/>
                  <a:moveTo>
                    <a:pt x="758" y="781"/>
                  </a:moveTo>
                  <a:cubicBezTo>
                    <a:pt x="707" y="760"/>
                    <a:pt x="653" y="748"/>
                    <a:pt x="599" y="745"/>
                  </a:cubicBezTo>
                  <a:cubicBezTo>
                    <a:pt x="599" y="584"/>
                    <a:pt x="599" y="584"/>
                    <a:pt x="599" y="584"/>
                  </a:cubicBezTo>
                  <a:cubicBezTo>
                    <a:pt x="790" y="584"/>
                    <a:pt x="790" y="584"/>
                    <a:pt x="790" y="584"/>
                  </a:cubicBezTo>
                  <a:cubicBezTo>
                    <a:pt x="788" y="651"/>
                    <a:pt x="777" y="717"/>
                    <a:pt x="758" y="781"/>
                  </a:cubicBezTo>
                  <a:close/>
                  <a:moveTo>
                    <a:pt x="599" y="809"/>
                  </a:moveTo>
                  <a:cubicBezTo>
                    <a:pt x="646" y="812"/>
                    <a:pt x="692" y="823"/>
                    <a:pt x="736" y="841"/>
                  </a:cubicBezTo>
                  <a:cubicBezTo>
                    <a:pt x="701" y="921"/>
                    <a:pt x="653" y="978"/>
                    <a:pt x="599" y="994"/>
                  </a:cubicBezTo>
                  <a:lnTo>
                    <a:pt x="599" y="809"/>
                  </a:lnTo>
                  <a:close/>
                  <a:moveTo>
                    <a:pt x="599" y="520"/>
                  </a:moveTo>
                  <a:cubicBezTo>
                    <a:pt x="599" y="359"/>
                    <a:pt x="599" y="359"/>
                    <a:pt x="599" y="359"/>
                  </a:cubicBezTo>
                  <a:cubicBezTo>
                    <a:pt x="653" y="356"/>
                    <a:pt x="707" y="344"/>
                    <a:pt x="758" y="323"/>
                  </a:cubicBezTo>
                  <a:cubicBezTo>
                    <a:pt x="777" y="387"/>
                    <a:pt x="787" y="453"/>
                    <a:pt x="790" y="520"/>
                  </a:cubicBezTo>
                  <a:lnTo>
                    <a:pt x="599" y="520"/>
                  </a:lnTo>
                  <a:close/>
                  <a:moveTo>
                    <a:pt x="535" y="295"/>
                  </a:moveTo>
                  <a:cubicBezTo>
                    <a:pt x="488" y="292"/>
                    <a:pt x="442" y="281"/>
                    <a:pt x="398" y="263"/>
                  </a:cubicBezTo>
                  <a:cubicBezTo>
                    <a:pt x="433" y="183"/>
                    <a:pt x="481" y="126"/>
                    <a:pt x="535" y="110"/>
                  </a:cubicBezTo>
                  <a:lnTo>
                    <a:pt x="535" y="295"/>
                  </a:lnTo>
                  <a:close/>
                  <a:moveTo>
                    <a:pt x="599" y="295"/>
                  </a:moveTo>
                  <a:cubicBezTo>
                    <a:pt x="599" y="110"/>
                    <a:pt x="599" y="110"/>
                    <a:pt x="599" y="110"/>
                  </a:cubicBezTo>
                  <a:cubicBezTo>
                    <a:pt x="653" y="127"/>
                    <a:pt x="701" y="183"/>
                    <a:pt x="736" y="263"/>
                  </a:cubicBezTo>
                  <a:cubicBezTo>
                    <a:pt x="692" y="281"/>
                    <a:pt x="646" y="292"/>
                    <a:pt x="599" y="295"/>
                  </a:cubicBezTo>
                  <a:close/>
                  <a:moveTo>
                    <a:pt x="738" y="139"/>
                  </a:moveTo>
                  <a:cubicBezTo>
                    <a:pt x="775" y="155"/>
                    <a:pt x="811" y="175"/>
                    <a:pt x="843" y="201"/>
                  </a:cubicBezTo>
                  <a:cubicBezTo>
                    <a:pt x="827" y="213"/>
                    <a:pt x="811" y="224"/>
                    <a:pt x="793" y="234"/>
                  </a:cubicBezTo>
                  <a:cubicBezTo>
                    <a:pt x="779" y="201"/>
                    <a:pt x="760" y="169"/>
                    <a:pt x="738" y="139"/>
                  </a:cubicBezTo>
                  <a:close/>
                  <a:moveTo>
                    <a:pt x="341" y="234"/>
                  </a:moveTo>
                  <a:cubicBezTo>
                    <a:pt x="323" y="224"/>
                    <a:pt x="307" y="213"/>
                    <a:pt x="291" y="201"/>
                  </a:cubicBezTo>
                  <a:cubicBezTo>
                    <a:pt x="323" y="175"/>
                    <a:pt x="359" y="155"/>
                    <a:pt x="396" y="139"/>
                  </a:cubicBezTo>
                  <a:cubicBezTo>
                    <a:pt x="374" y="168"/>
                    <a:pt x="355" y="201"/>
                    <a:pt x="341" y="234"/>
                  </a:cubicBezTo>
                  <a:close/>
                  <a:moveTo>
                    <a:pt x="376" y="323"/>
                  </a:moveTo>
                  <a:cubicBezTo>
                    <a:pt x="427" y="344"/>
                    <a:pt x="481" y="356"/>
                    <a:pt x="535" y="359"/>
                  </a:cubicBezTo>
                  <a:cubicBezTo>
                    <a:pt x="535" y="520"/>
                    <a:pt x="535" y="520"/>
                    <a:pt x="535" y="520"/>
                  </a:cubicBezTo>
                  <a:cubicBezTo>
                    <a:pt x="344" y="520"/>
                    <a:pt x="344" y="520"/>
                    <a:pt x="344" y="520"/>
                  </a:cubicBezTo>
                  <a:cubicBezTo>
                    <a:pt x="346" y="453"/>
                    <a:pt x="357" y="387"/>
                    <a:pt x="376" y="323"/>
                  </a:cubicBezTo>
                  <a:close/>
                  <a:moveTo>
                    <a:pt x="535" y="584"/>
                  </a:moveTo>
                  <a:cubicBezTo>
                    <a:pt x="535" y="745"/>
                    <a:pt x="535" y="745"/>
                    <a:pt x="535" y="745"/>
                  </a:cubicBezTo>
                  <a:cubicBezTo>
                    <a:pt x="481" y="748"/>
                    <a:pt x="427" y="760"/>
                    <a:pt x="376" y="781"/>
                  </a:cubicBezTo>
                  <a:cubicBezTo>
                    <a:pt x="357" y="717"/>
                    <a:pt x="347" y="651"/>
                    <a:pt x="344" y="584"/>
                  </a:cubicBezTo>
                  <a:lnTo>
                    <a:pt x="535" y="584"/>
                  </a:lnTo>
                  <a:close/>
                  <a:moveTo>
                    <a:pt x="535" y="809"/>
                  </a:moveTo>
                  <a:cubicBezTo>
                    <a:pt x="535" y="994"/>
                    <a:pt x="535" y="994"/>
                    <a:pt x="535" y="994"/>
                  </a:cubicBezTo>
                  <a:cubicBezTo>
                    <a:pt x="481" y="977"/>
                    <a:pt x="433" y="921"/>
                    <a:pt x="398" y="841"/>
                  </a:cubicBezTo>
                  <a:cubicBezTo>
                    <a:pt x="442" y="823"/>
                    <a:pt x="488" y="812"/>
                    <a:pt x="535" y="809"/>
                  </a:cubicBezTo>
                  <a:close/>
                  <a:moveTo>
                    <a:pt x="396" y="965"/>
                  </a:moveTo>
                  <a:cubicBezTo>
                    <a:pt x="359" y="949"/>
                    <a:pt x="323" y="929"/>
                    <a:pt x="291" y="903"/>
                  </a:cubicBezTo>
                  <a:cubicBezTo>
                    <a:pt x="307" y="891"/>
                    <a:pt x="323" y="880"/>
                    <a:pt x="341" y="870"/>
                  </a:cubicBezTo>
                  <a:cubicBezTo>
                    <a:pt x="355" y="903"/>
                    <a:pt x="374" y="935"/>
                    <a:pt x="396" y="965"/>
                  </a:cubicBezTo>
                  <a:close/>
                  <a:moveTo>
                    <a:pt x="793" y="870"/>
                  </a:moveTo>
                  <a:cubicBezTo>
                    <a:pt x="811" y="880"/>
                    <a:pt x="827" y="891"/>
                    <a:pt x="843" y="903"/>
                  </a:cubicBezTo>
                  <a:cubicBezTo>
                    <a:pt x="811" y="929"/>
                    <a:pt x="775" y="949"/>
                    <a:pt x="738" y="965"/>
                  </a:cubicBezTo>
                  <a:cubicBezTo>
                    <a:pt x="760" y="935"/>
                    <a:pt x="779" y="903"/>
                    <a:pt x="793" y="870"/>
                  </a:cubicBezTo>
                  <a:close/>
                  <a:moveTo>
                    <a:pt x="1012" y="520"/>
                  </a:moveTo>
                  <a:cubicBezTo>
                    <a:pt x="854" y="520"/>
                    <a:pt x="854" y="520"/>
                    <a:pt x="854" y="520"/>
                  </a:cubicBezTo>
                  <a:cubicBezTo>
                    <a:pt x="852" y="444"/>
                    <a:pt x="839" y="368"/>
                    <a:pt x="816" y="295"/>
                  </a:cubicBezTo>
                  <a:cubicBezTo>
                    <a:pt x="842" y="280"/>
                    <a:pt x="867" y="263"/>
                    <a:pt x="890" y="244"/>
                  </a:cubicBezTo>
                  <a:cubicBezTo>
                    <a:pt x="962" y="319"/>
                    <a:pt x="1005" y="417"/>
                    <a:pt x="1012" y="520"/>
                  </a:cubicBezTo>
                  <a:close/>
                  <a:moveTo>
                    <a:pt x="121" y="584"/>
                  </a:moveTo>
                  <a:cubicBezTo>
                    <a:pt x="280" y="584"/>
                    <a:pt x="280" y="584"/>
                    <a:pt x="280" y="584"/>
                  </a:cubicBezTo>
                  <a:cubicBezTo>
                    <a:pt x="282" y="660"/>
                    <a:pt x="295" y="736"/>
                    <a:pt x="318" y="809"/>
                  </a:cubicBezTo>
                  <a:cubicBezTo>
                    <a:pt x="292" y="824"/>
                    <a:pt x="267" y="841"/>
                    <a:pt x="244" y="860"/>
                  </a:cubicBezTo>
                  <a:cubicBezTo>
                    <a:pt x="172" y="785"/>
                    <a:pt x="129" y="687"/>
                    <a:pt x="122" y="584"/>
                  </a:cubicBezTo>
                  <a:lnTo>
                    <a:pt x="121" y="5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-6616700" y="588963"/>
              <a:ext cx="6865938" cy="6864350"/>
            </a:xfrm>
            <a:custGeom>
              <a:avLst/>
              <a:gdLst>
                <a:gd name="T0" fmla="*/ 1811 w 1916"/>
                <a:gd name="T1" fmla="*/ 833 h 1916"/>
                <a:gd name="T2" fmla="*/ 1635 w 1916"/>
                <a:gd name="T3" fmla="*/ 281 h 1916"/>
                <a:gd name="T4" fmla="*/ 1083 w 1916"/>
                <a:gd name="T5" fmla="*/ 105 h 1916"/>
                <a:gd name="T6" fmla="*/ 833 w 1916"/>
                <a:gd name="T7" fmla="*/ 105 h 1916"/>
                <a:gd name="T8" fmla="*/ 280 w 1916"/>
                <a:gd name="T9" fmla="*/ 281 h 1916"/>
                <a:gd name="T10" fmla="*/ 105 w 1916"/>
                <a:gd name="T11" fmla="*/ 833 h 1916"/>
                <a:gd name="T12" fmla="*/ 105 w 1916"/>
                <a:gd name="T13" fmla="*/ 1083 h 1916"/>
                <a:gd name="T14" fmla="*/ 280 w 1916"/>
                <a:gd name="T15" fmla="*/ 1636 h 1916"/>
                <a:gd name="T16" fmla="*/ 833 w 1916"/>
                <a:gd name="T17" fmla="*/ 1811 h 1916"/>
                <a:gd name="T18" fmla="*/ 1083 w 1916"/>
                <a:gd name="T19" fmla="*/ 1811 h 1916"/>
                <a:gd name="T20" fmla="*/ 1636 w 1916"/>
                <a:gd name="T21" fmla="*/ 1636 h 1916"/>
                <a:gd name="T22" fmla="*/ 1811 w 1916"/>
                <a:gd name="T23" fmla="*/ 1083 h 1916"/>
                <a:gd name="T24" fmla="*/ 1852 w 1916"/>
                <a:gd name="T25" fmla="*/ 958 h 1916"/>
                <a:gd name="T26" fmla="*/ 1724 w 1916"/>
                <a:gd name="T27" fmla="*/ 958 h 1916"/>
                <a:gd name="T28" fmla="*/ 1852 w 1916"/>
                <a:gd name="T29" fmla="*/ 958 h 1916"/>
                <a:gd name="T30" fmla="*/ 1604 w 1916"/>
                <a:gd name="T31" fmla="*/ 346 h 1916"/>
                <a:gd name="T32" fmla="*/ 1500 w 1916"/>
                <a:gd name="T33" fmla="*/ 416 h 1916"/>
                <a:gd name="T34" fmla="*/ 1545 w 1916"/>
                <a:gd name="T35" fmla="*/ 307 h 1916"/>
                <a:gd name="T36" fmla="*/ 1022 w 1916"/>
                <a:gd name="T37" fmla="*/ 128 h 1916"/>
                <a:gd name="T38" fmla="*/ 894 w 1916"/>
                <a:gd name="T39" fmla="*/ 128 h 1916"/>
                <a:gd name="T40" fmla="*/ 326 w 1916"/>
                <a:gd name="T41" fmla="*/ 326 h 1916"/>
                <a:gd name="T42" fmla="*/ 433 w 1916"/>
                <a:gd name="T43" fmla="*/ 354 h 1916"/>
                <a:gd name="T44" fmla="*/ 326 w 1916"/>
                <a:gd name="T45" fmla="*/ 416 h 1916"/>
                <a:gd name="T46" fmla="*/ 64 w 1916"/>
                <a:gd name="T47" fmla="*/ 958 h 1916"/>
                <a:gd name="T48" fmla="*/ 192 w 1916"/>
                <a:gd name="T49" fmla="*/ 958 h 1916"/>
                <a:gd name="T50" fmla="*/ 64 w 1916"/>
                <a:gd name="T51" fmla="*/ 958 h 1916"/>
                <a:gd name="T52" fmla="*/ 326 w 1916"/>
                <a:gd name="T53" fmla="*/ 1500 h 1916"/>
                <a:gd name="T54" fmla="*/ 416 w 1916"/>
                <a:gd name="T55" fmla="*/ 1590 h 1916"/>
                <a:gd name="T56" fmla="*/ 958 w 1916"/>
                <a:gd name="T57" fmla="*/ 1852 h 1916"/>
                <a:gd name="T58" fmla="*/ 958 w 1916"/>
                <a:gd name="T59" fmla="*/ 1724 h 1916"/>
                <a:gd name="T60" fmla="*/ 958 w 1916"/>
                <a:gd name="T61" fmla="*/ 1852 h 1916"/>
                <a:gd name="T62" fmla="*/ 838 w 1916"/>
                <a:gd name="T63" fmla="*/ 1747 h 1916"/>
                <a:gd name="T64" fmla="*/ 461 w 1916"/>
                <a:gd name="T65" fmla="*/ 1455 h 1916"/>
                <a:gd name="T66" fmla="*/ 169 w 1916"/>
                <a:gd name="T67" fmla="*/ 1078 h 1916"/>
                <a:gd name="T68" fmla="*/ 169 w 1916"/>
                <a:gd name="T69" fmla="*/ 838 h 1916"/>
                <a:gd name="T70" fmla="*/ 461 w 1916"/>
                <a:gd name="T71" fmla="*/ 461 h 1916"/>
                <a:gd name="T72" fmla="*/ 838 w 1916"/>
                <a:gd name="T73" fmla="*/ 169 h 1916"/>
                <a:gd name="T74" fmla="*/ 1078 w 1916"/>
                <a:gd name="T75" fmla="*/ 169 h 1916"/>
                <a:gd name="T76" fmla="*/ 1455 w 1916"/>
                <a:gd name="T77" fmla="*/ 461 h 1916"/>
                <a:gd name="T78" fmla="*/ 1747 w 1916"/>
                <a:gd name="T79" fmla="*/ 838 h 1916"/>
                <a:gd name="T80" fmla="*/ 1747 w 1916"/>
                <a:gd name="T81" fmla="*/ 1078 h 1916"/>
                <a:gd name="T82" fmla="*/ 1455 w 1916"/>
                <a:gd name="T83" fmla="*/ 1455 h 1916"/>
                <a:gd name="T84" fmla="*/ 1078 w 1916"/>
                <a:gd name="T85" fmla="*/ 1747 h 1916"/>
                <a:gd name="T86" fmla="*/ 1590 w 1916"/>
                <a:gd name="T87" fmla="*/ 1590 h 1916"/>
                <a:gd name="T88" fmla="*/ 1500 w 1916"/>
                <a:gd name="T89" fmla="*/ 1500 h 1916"/>
                <a:gd name="T90" fmla="*/ 1590 w 1916"/>
                <a:gd name="T91" fmla="*/ 1590 h 1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16" h="1916">
                  <a:moveTo>
                    <a:pt x="1916" y="958"/>
                  </a:moveTo>
                  <a:cubicBezTo>
                    <a:pt x="1916" y="896"/>
                    <a:pt x="1871" y="843"/>
                    <a:pt x="1811" y="833"/>
                  </a:cubicBezTo>
                  <a:cubicBezTo>
                    <a:pt x="1790" y="692"/>
                    <a:pt x="1735" y="558"/>
                    <a:pt x="1649" y="444"/>
                  </a:cubicBezTo>
                  <a:cubicBezTo>
                    <a:pt x="1685" y="394"/>
                    <a:pt x="1679" y="324"/>
                    <a:pt x="1635" y="281"/>
                  </a:cubicBezTo>
                  <a:cubicBezTo>
                    <a:pt x="1591" y="238"/>
                    <a:pt x="1523" y="232"/>
                    <a:pt x="1472" y="267"/>
                  </a:cubicBezTo>
                  <a:cubicBezTo>
                    <a:pt x="1358" y="181"/>
                    <a:pt x="1224" y="126"/>
                    <a:pt x="1083" y="105"/>
                  </a:cubicBezTo>
                  <a:cubicBezTo>
                    <a:pt x="1073" y="44"/>
                    <a:pt x="1020" y="0"/>
                    <a:pt x="958" y="0"/>
                  </a:cubicBezTo>
                  <a:cubicBezTo>
                    <a:pt x="896" y="0"/>
                    <a:pt x="843" y="44"/>
                    <a:pt x="833" y="105"/>
                  </a:cubicBezTo>
                  <a:cubicBezTo>
                    <a:pt x="692" y="126"/>
                    <a:pt x="558" y="181"/>
                    <a:pt x="444" y="267"/>
                  </a:cubicBezTo>
                  <a:cubicBezTo>
                    <a:pt x="393" y="232"/>
                    <a:pt x="325" y="238"/>
                    <a:pt x="280" y="281"/>
                  </a:cubicBezTo>
                  <a:cubicBezTo>
                    <a:pt x="236" y="324"/>
                    <a:pt x="231" y="394"/>
                    <a:pt x="266" y="444"/>
                  </a:cubicBezTo>
                  <a:cubicBezTo>
                    <a:pt x="181" y="558"/>
                    <a:pt x="126" y="692"/>
                    <a:pt x="105" y="833"/>
                  </a:cubicBezTo>
                  <a:cubicBezTo>
                    <a:pt x="44" y="843"/>
                    <a:pt x="0" y="896"/>
                    <a:pt x="0" y="958"/>
                  </a:cubicBezTo>
                  <a:cubicBezTo>
                    <a:pt x="0" y="1020"/>
                    <a:pt x="44" y="1073"/>
                    <a:pt x="105" y="1083"/>
                  </a:cubicBezTo>
                  <a:cubicBezTo>
                    <a:pt x="126" y="1224"/>
                    <a:pt x="181" y="1358"/>
                    <a:pt x="267" y="1472"/>
                  </a:cubicBezTo>
                  <a:cubicBezTo>
                    <a:pt x="231" y="1522"/>
                    <a:pt x="236" y="1592"/>
                    <a:pt x="280" y="1636"/>
                  </a:cubicBezTo>
                  <a:cubicBezTo>
                    <a:pt x="324" y="1679"/>
                    <a:pt x="393" y="1685"/>
                    <a:pt x="444" y="1649"/>
                  </a:cubicBezTo>
                  <a:cubicBezTo>
                    <a:pt x="558" y="1735"/>
                    <a:pt x="692" y="1790"/>
                    <a:pt x="833" y="1811"/>
                  </a:cubicBezTo>
                  <a:cubicBezTo>
                    <a:pt x="843" y="1872"/>
                    <a:pt x="896" y="1916"/>
                    <a:pt x="958" y="1916"/>
                  </a:cubicBezTo>
                  <a:cubicBezTo>
                    <a:pt x="1020" y="1916"/>
                    <a:pt x="1073" y="1872"/>
                    <a:pt x="1083" y="1811"/>
                  </a:cubicBezTo>
                  <a:cubicBezTo>
                    <a:pt x="1224" y="1790"/>
                    <a:pt x="1358" y="1735"/>
                    <a:pt x="1472" y="1649"/>
                  </a:cubicBezTo>
                  <a:cubicBezTo>
                    <a:pt x="1523" y="1685"/>
                    <a:pt x="1592" y="1679"/>
                    <a:pt x="1636" y="1636"/>
                  </a:cubicBezTo>
                  <a:cubicBezTo>
                    <a:pt x="1679" y="1592"/>
                    <a:pt x="1685" y="1523"/>
                    <a:pt x="1649" y="1472"/>
                  </a:cubicBezTo>
                  <a:cubicBezTo>
                    <a:pt x="1735" y="1358"/>
                    <a:pt x="1790" y="1224"/>
                    <a:pt x="1811" y="1083"/>
                  </a:cubicBezTo>
                  <a:cubicBezTo>
                    <a:pt x="1871" y="1073"/>
                    <a:pt x="1916" y="1020"/>
                    <a:pt x="1916" y="958"/>
                  </a:cubicBezTo>
                  <a:close/>
                  <a:moveTo>
                    <a:pt x="1852" y="958"/>
                  </a:moveTo>
                  <a:cubicBezTo>
                    <a:pt x="1852" y="993"/>
                    <a:pt x="1824" y="1022"/>
                    <a:pt x="1788" y="1022"/>
                  </a:cubicBezTo>
                  <a:cubicBezTo>
                    <a:pt x="1753" y="1022"/>
                    <a:pt x="1724" y="993"/>
                    <a:pt x="1724" y="958"/>
                  </a:cubicBezTo>
                  <a:cubicBezTo>
                    <a:pt x="1724" y="923"/>
                    <a:pt x="1753" y="894"/>
                    <a:pt x="1788" y="894"/>
                  </a:cubicBezTo>
                  <a:cubicBezTo>
                    <a:pt x="1824" y="894"/>
                    <a:pt x="1852" y="923"/>
                    <a:pt x="1852" y="958"/>
                  </a:cubicBezTo>
                  <a:close/>
                  <a:moveTo>
                    <a:pt x="1545" y="307"/>
                  </a:moveTo>
                  <a:cubicBezTo>
                    <a:pt x="1571" y="307"/>
                    <a:pt x="1594" y="323"/>
                    <a:pt x="1604" y="346"/>
                  </a:cubicBezTo>
                  <a:cubicBezTo>
                    <a:pt x="1614" y="370"/>
                    <a:pt x="1609" y="398"/>
                    <a:pt x="1590" y="416"/>
                  </a:cubicBezTo>
                  <a:cubicBezTo>
                    <a:pt x="1565" y="440"/>
                    <a:pt x="1525" y="440"/>
                    <a:pt x="1500" y="416"/>
                  </a:cubicBezTo>
                  <a:cubicBezTo>
                    <a:pt x="1482" y="398"/>
                    <a:pt x="1476" y="370"/>
                    <a:pt x="1486" y="346"/>
                  </a:cubicBezTo>
                  <a:cubicBezTo>
                    <a:pt x="1496" y="323"/>
                    <a:pt x="1519" y="307"/>
                    <a:pt x="1545" y="307"/>
                  </a:cubicBezTo>
                  <a:close/>
                  <a:moveTo>
                    <a:pt x="958" y="64"/>
                  </a:moveTo>
                  <a:cubicBezTo>
                    <a:pt x="993" y="64"/>
                    <a:pt x="1022" y="92"/>
                    <a:pt x="1022" y="128"/>
                  </a:cubicBezTo>
                  <a:cubicBezTo>
                    <a:pt x="1022" y="163"/>
                    <a:pt x="993" y="192"/>
                    <a:pt x="958" y="192"/>
                  </a:cubicBezTo>
                  <a:cubicBezTo>
                    <a:pt x="923" y="192"/>
                    <a:pt x="894" y="163"/>
                    <a:pt x="894" y="128"/>
                  </a:cubicBezTo>
                  <a:cubicBezTo>
                    <a:pt x="894" y="92"/>
                    <a:pt x="923" y="64"/>
                    <a:pt x="958" y="64"/>
                  </a:cubicBezTo>
                  <a:close/>
                  <a:moveTo>
                    <a:pt x="326" y="326"/>
                  </a:moveTo>
                  <a:cubicBezTo>
                    <a:pt x="342" y="309"/>
                    <a:pt x="365" y="302"/>
                    <a:pt x="388" y="308"/>
                  </a:cubicBezTo>
                  <a:cubicBezTo>
                    <a:pt x="410" y="314"/>
                    <a:pt x="428" y="332"/>
                    <a:pt x="433" y="354"/>
                  </a:cubicBezTo>
                  <a:cubicBezTo>
                    <a:pt x="439" y="376"/>
                    <a:pt x="433" y="400"/>
                    <a:pt x="416" y="416"/>
                  </a:cubicBezTo>
                  <a:cubicBezTo>
                    <a:pt x="391" y="440"/>
                    <a:pt x="351" y="440"/>
                    <a:pt x="326" y="416"/>
                  </a:cubicBezTo>
                  <a:cubicBezTo>
                    <a:pt x="301" y="391"/>
                    <a:pt x="301" y="351"/>
                    <a:pt x="326" y="326"/>
                  </a:cubicBezTo>
                  <a:close/>
                  <a:moveTo>
                    <a:pt x="64" y="958"/>
                  </a:moveTo>
                  <a:cubicBezTo>
                    <a:pt x="64" y="923"/>
                    <a:pt x="92" y="894"/>
                    <a:pt x="128" y="894"/>
                  </a:cubicBezTo>
                  <a:cubicBezTo>
                    <a:pt x="163" y="894"/>
                    <a:pt x="192" y="923"/>
                    <a:pt x="192" y="958"/>
                  </a:cubicBezTo>
                  <a:cubicBezTo>
                    <a:pt x="192" y="993"/>
                    <a:pt x="163" y="1022"/>
                    <a:pt x="128" y="1022"/>
                  </a:cubicBezTo>
                  <a:cubicBezTo>
                    <a:pt x="92" y="1022"/>
                    <a:pt x="64" y="993"/>
                    <a:pt x="64" y="958"/>
                  </a:cubicBezTo>
                  <a:close/>
                  <a:moveTo>
                    <a:pt x="326" y="1590"/>
                  </a:moveTo>
                  <a:cubicBezTo>
                    <a:pt x="301" y="1565"/>
                    <a:pt x="301" y="1525"/>
                    <a:pt x="326" y="1500"/>
                  </a:cubicBezTo>
                  <a:cubicBezTo>
                    <a:pt x="351" y="1475"/>
                    <a:pt x="391" y="1475"/>
                    <a:pt x="416" y="1500"/>
                  </a:cubicBezTo>
                  <a:cubicBezTo>
                    <a:pt x="441" y="1525"/>
                    <a:pt x="441" y="1565"/>
                    <a:pt x="416" y="1590"/>
                  </a:cubicBezTo>
                  <a:cubicBezTo>
                    <a:pt x="391" y="1614"/>
                    <a:pt x="351" y="1614"/>
                    <a:pt x="326" y="1590"/>
                  </a:cubicBezTo>
                  <a:close/>
                  <a:moveTo>
                    <a:pt x="958" y="1852"/>
                  </a:moveTo>
                  <a:cubicBezTo>
                    <a:pt x="923" y="1852"/>
                    <a:pt x="894" y="1824"/>
                    <a:pt x="894" y="1788"/>
                  </a:cubicBezTo>
                  <a:cubicBezTo>
                    <a:pt x="894" y="1753"/>
                    <a:pt x="923" y="1724"/>
                    <a:pt x="958" y="1724"/>
                  </a:cubicBezTo>
                  <a:cubicBezTo>
                    <a:pt x="993" y="1724"/>
                    <a:pt x="1022" y="1753"/>
                    <a:pt x="1022" y="1788"/>
                  </a:cubicBezTo>
                  <a:cubicBezTo>
                    <a:pt x="1022" y="1824"/>
                    <a:pt x="993" y="1852"/>
                    <a:pt x="958" y="1852"/>
                  </a:cubicBezTo>
                  <a:close/>
                  <a:moveTo>
                    <a:pt x="958" y="1661"/>
                  </a:moveTo>
                  <a:cubicBezTo>
                    <a:pt x="904" y="1661"/>
                    <a:pt x="855" y="1695"/>
                    <a:pt x="838" y="1747"/>
                  </a:cubicBezTo>
                  <a:cubicBezTo>
                    <a:pt x="710" y="1728"/>
                    <a:pt x="589" y="1677"/>
                    <a:pt x="485" y="1601"/>
                  </a:cubicBezTo>
                  <a:cubicBezTo>
                    <a:pt x="510" y="1552"/>
                    <a:pt x="500" y="1493"/>
                    <a:pt x="461" y="1455"/>
                  </a:cubicBezTo>
                  <a:cubicBezTo>
                    <a:pt x="422" y="1418"/>
                    <a:pt x="364" y="1408"/>
                    <a:pt x="316" y="1431"/>
                  </a:cubicBezTo>
                  <a:cubicBezTo>
                    <a:pt x="239" y="1327"/>
                    <a:pt x="188" y="1206"/>
                    <a:pt x="169" y="1078"/>
                  </a:cubicBezTo>
                  <a:cubicBezTo>
                    <a:pt x="221" y="1061"/>
                    <a:pt x="256" y="1012"/>
                    <a:pt x="256" y="958"/>
                  </a:cubicBezTo>
                  <a:cubicBezTo>
                    <a:pt x="256" y="904"/>
                    <a:pt x="221" y="855"/>
                    <a:pt x="169" y="838"/>
                  </a:cubicBezTo>
                  <a:cubicBezTo>
                    <a:pt x="188" y="710"/>
                    <a:pt x="239" y="589"/>
                    <a:pt x="315" y="485"/>
                  </a:cubicBezTo>
                  <a:cubicBezTo>
                    <a:pt x="364" y="509"/>
                    <a:pt x="423" y="500"/>
                    <a:pt x="461" y="461"/>
                  </a:cubicBezTo>
                  <a:cubicBezTo>
                    <a:pt x="500" y="423"/>
                    <a:pt x="509" y="364"/>
                    <a:pt x="485" y="315"/>
                  </a:cubicBezTo>
                  <a:cubicBezTo>
                    <a:pt x="589" y="239"/>
                    <a:pt x="710" y="188"/>
                    <a:pt x="838" y="169"/>
                  </a:cubicBezTo>
                  <a:cubicBezTo>
                    <a:pt x="855" y="221"/>
                    <a:pt x="904" y="256"/>
                    <a:pt x="958" y="256"/>
                  </a:cubicBezTo>
                  <a:cubicBezTo>
                    <a:pt x="1012" y="256"/>
                    <a:pt x="1061" y="221"/>
                    <a:pt x="1078" y="169"/>
                  </a:cubicBezTo>
                  <a:cubicBezTo>
                    <a:pt x="1206" y="188"/>
                    <a:pt x="1327" y="239"/>
                    <a:pt x="1431" y="315"/>
                  </a:cubicBezTo>
                  <a:cubicBezTo>
                    <a:pt x="1407" y="364"/>
                    <a:pt x="1416" y="423"/>
                    <a:pt x="1455" y="461"/>
                  </a:cubicBezTo>
                  <a:cubicBezTo>
                    <a:pt x="1493" y="500"/>
                    <a:pt x="1552" y="509"/>
                    <a:pt x="1601" y="485"/>
                  </a:cubicBezTo>
                  <a:cubicBezTo>
                    <a:pt x="1677" y="589"/>
                    <a:pt x="1728" y="710"/>
                    <a:pt x="1747" y="838"/>
                  </a:cubicBezTo>
                  <a:cubicBezTo>
                    <a:pt x="1695" y="855"/>
                    <a:pt x="1660" y="904"/>
                    <a:pt x="1660" y="958"/>
                  </a:cubicBezTo>
                  <a:cubicBezTo>
                    <a:pt x="1660" y="1012"/>
                    <a:pt x="1695" y="1061"/>
                    <a:pt x="1747" y="1078"/>
                  </a:cubicBezTo>
                  <a:cubicBezTo>
                    <a:pt x="1727" y="1206"/>
                    <a:pt x="1677" y="1327"/>
                    <a:pt x="1600" y="1431"/>
                  </a:cubicBezTo>
                  <a:cubicBezTo>
                    <a:pt x="1551" y="1408"/>
                    <a:pt x="1494" y="1418"/>
                    <a:pt x="1455" y="1455"/>
                  </a:cubicBezTo>
                  <a:cubicBezTo>
                    <a:pt x="1416" y="1493"/>
                    <a:pt x="1406" y="1552"/>
                    <a:pt x="1430" y="1601"/>
                  </a:cubicBezTo>
                  <a:cubicBezTo>
                    <a:pt x="1327" y="1677"/>
                    <a:pt x="1206" y="1727"/>
                    <a:pt x="1078" y="1747"/>
                  </a:cubicBezTo>
                  <a:cubicBezTo>
                    <a:pt x="1061" y="1695"/>
                    <a:pt x="1012" y="1661"/>
                    <a:pt x="958" y="1661"/>
                  </a:cubicBezTo>
                  <a:close/>
                  <a:moveTo>
                    <a:pt x="1590" y="1590"/>
                  </a:moveTo>
                  <a:cubicBezTo>
                    <a:pt x="1565" y="1614"/>
                    <a:pt x="1525" y="1614"/>
                    <a:pt x="1500" y="1590"/>
                  </a:cubicBezTo>
                  <a:cubicBezTo>
                    <a:pt x="1475" y="1565"/>
                    <a:pt x="1475" y="1525"/>
                    <a:pt x="1500" y="1500"/>
                  </a:cubicBezTo>
                  <a:cubicBezTo>
                    <a:pt x="1525" y="1475"/>
                    <a:pt x="1565" y="1475"/>
                    <a:pt x="1590" y="1500"/>
                  </a:cubicBezTo>
                  <a:cubicBezTo>
                    <a:pt x="1615" y="1525"/>
                    <a:pt x="1615" y="1565"/>
                    <a:pt x="1590" y="15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>
            <a:grpSpLocks noChangeAspect="1"/>
          </p:cNvGrpSpPr>
          <p:nvPr/>
        </p:nvGrpSpPr>
        <p:grpSpPr>
          <a:xfrm>
            <a:off x="9724406" y="4138544"/>
            <a:ext cx="1502302" cy="1533600"/>
            <a:chOff x="-6980238" y="-311150"/>
            <a:chExt cx="6858000" cy="7000875"/>
          </a:xfrm>
          <a:solidFill>
            <a:srgbClr val="CF0C1A">
              <a:alpha val="7000"/>
            </a:srgbClr>
          </a:solidFill>
        </p:grpSpPr>
        <p:sp>
          <p:nvSpPr>
            <p:cNvPr id="36" name="Freeform 10"/>
            <p:cNvSpPr>
              <a:spLocks noEditPoints="1"/>
            </p:cNvSpPr>
            <p:nvPr/>
          </p:nvSpPr>
          <p:spPr bwMode="auto">
            <a:xfrm>
              <a:off x="-5037138" y="3489325"/>
              <a:ext cx="2971800" cy="3200400"/>
            </a:xfrm>
            <a:custGeom>
              <a:avLst/>
              <a:gdLst>
                <a:gd name="T0" fmla="*/ 416 w 832"/>
                <a:gd name="T1" fmla="*/ 0 h 896"/>
                <a:gd name="T2" fmla="*/ 0 w 832"/>
                <a:gd name="T3" fmla="*/ 160 h 896"/>
                <a:gd name="T4" fmla="*/ 0 w 832"/>
                <a:gd name="T5" fmla="*/ 480 h 896"/>
                <a:gd name="T6" fmla="*/ 416 w 832"/>
                <a:gd name="T7" fmla="*/ 896 h 896"/>
                <a:gd name="T8" fmla="*/ 832 w 832"/>
                <a:gd name="T9" fmla="*/ 480 h 896"/>
                <a:gd name="T10" fmla="*/ 832 w 832"/>
                <a:gd name="T11" fmla="*/ 160 h 896"/>
                <a:gd name="T12" fmla="*/ 416 w 832"/>
                <a:gd name="T13" fmla="*/ 0 h 896"/>
                <a:gd name="T14" fmla="*/ 416 w 832"/>
                <a:gd name="T15" fmla="*/ 832 h 896"/>
                <a:gd name="T16" fmla="*/ 64 w 832"/>
                <a:gd name="T17" fmla="*/ 480 h 896"/>
                <a:gd name="T18" fmla="*/ 64 w 832"/>
                <a:gd name="T19" fmla="*/ 249 h 896"/>
                <a:gd name="T20" fmla="*/ 416 w 832"/>
                <a:gd name="T21" fmla="*/ 320 h 896"/>
                <a:gd name="T22" fmla="*/ 768 w 832"/>
                <a:gd name="T23" fmla="*/ 249 h 896"/>
                <a:gd name="T24" fmla="*/ 768 w 832"/>
                <a:gd name="T25" fmla="*/ 480 h 896"/>
                <a:gd name="T26" fmla="*/ 416 w 832"/>
                <a:gd name="T27" fmla="*/ 832 h 896"/>
                <a:gd name="T28" fmla="*/ 416 w 832"/>
                <a:gd name="T29" fmla="*/ 256 h 896"/>
                <a:gd name="T30" fmla="*/ 64 w 832"/>
                <a:gd name="T31" fmla="*/ 160 h 896"/>
                <a:gd name="T32" fmla="*/ 416 w 832"/>
                <a:gd name="T33" fmla="*/ 64 h 896"/>
                <a:gd name="T34" fmla="*/ 768 w 832"/>
                <a:gd name="T35" fmla="*/ 160 h 896"/>
                <a:gd name="T36" fmla="*/ 416 w 832"/>
                <a:gd name="T37" fmla="*/ 25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32" h="896">
                  <a:moveTo>
                    <a:pt x="416" y="0"/>
                  </a:moveTo>
                  <a:cubicBezTo>
                    <a:pt x="209" y="0"/>
                    <a:pt x="0" y="55"/>
                    <a:pt x="0" y="160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710"/>
                    <a:pt x="186" y="896"/>
                    <a:pt x="416" y="896"/>
                  </a:cubicBezTo>
                  <a:cubicBezTo>
                    <a:pt x="646" y="896"/>
                    <a:pt x="832" y="710"/>
                    <a:pt x="832" y="480"/>
                  </a:cubicBezTo>
                  <a:cubicBezTo>
                    <a:pt x="832" y="160"/>
                    <a:pt x="832" y="160"/>
                    <a:pt x="832" y="160"/>
                  </a:cubicBezTo>
                  <a:cubicBezTo>
                    <a:pt x="832" y="55"/>
                    <a:pt x="623" y="0"/>
                    <a:pt x="416" y="0"/>
                  </a:cubicBezTo>
                  <a:close/>
                  <a:moveTo>
                    <a:pt x="416" y="832"/>
                  </a:moveTo>
                  <a:cubicBezTo>
                    <a:pt x="222" y="832"/>
                    <a:pt x="64" y="674"/>
                    <a:pt x="64" y="480"/>
                  </a:cubicBezTo>
                  <a:cubicBezTo>
                    <a:pt x="64" y="249"/>
                    <a:pt x="64" y="249"/>
                    <a:pt x="64" y="249"/>
                  </a:cubicBezTo>
                  <a:cubicBezTo>
                    <a:pt x="142" y="296"/>
                    <a:pt x="279" y="320"/>
                    <a:pt x="416" y="320"/>
                  </a:cubicBezTo>
                  <a:cubicBezTo>
                    <a:pt x="553" y="320"/>
                    <a:pt x="690" y="296"/>
                    <a:pt x="768" y="249"/>
                  </a:cubicBezTo>
                  <a:cubicBezTo>
                    <a:pt x="768" y="480"/>
                    <a:pt x="768" y="480"/>
                    <a:pt x="768" y="480"/>
                  </a:cubicBezTo>
                  <a:cubicBezTo>
                    <a:pt x="768" y="674"/>
                    <a:pt x="610" y="832"/>
                    <a:pt x="416" y="832"/>
                  </a:cubicBezTo>
                  <a:close/>
                  <a:moveTo>
                    <a:pt x="416" y="256"/>
                  </a:moveTo>
                  <a:cubicBezTo>
                    <a:pt x="188" y="256"/>
                    <a:pt x="64" y="193"/>
                    <a:pt x="64" y="160"/>
                  </a:cubicBezTo>
                  <a:cubicBezTo>
                    <a:pt x="64" y="127"/>
                    <a:pt x="188" y="64"/>
                    <a:pt x="416" y="64"/>
                  </a:cubicBezTo>
                  <a:cubicBezTo>
                    <a:pt x="644" y="64"/>
                    <a:pt x="768" y="127"/>
                    <a:pt x="768" y="160"/>
                  </a:cubicBezTo>
                  <a:cubicBezTo>
                    <a:pt x="768" y="193"/>
                    <a:pt x="644" y="256"/>
                    <a:pt x="416" y="2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1"/>
            <p:cNvSpPr/>
            <p:nvPr/>
          </p:nvSpPr>
          <p:spPr bwMode="auto">
            <a:xfrm>
              <a:off x="-3322638" y="4975225"/>
              <a:ext cx="685800" cy="342900"/>
            </a:xfrm>
            <a:custGeom>
              <a:avLst/>
              <a:gdLst>
                <a:gd name="T0" fmla="*/ 96 w 192"/>
                <a:gd name="T1" fmla="*/ 32 h 96"/>
                <a:gd name="T2" fmla="*/ 64 w 192"/>
                <a:gd name="T3" fmla="*/ 0 h 96"/>
                <a:gd name="T4" fmla="*/ 0 w 192"/>
                <a:gd name="T5" fmla="*/ 0 h 96"/>
                <a:gd name="T6" fmla="*/ 96 w 192"/>
                <a:gd name="T7" fmla="*/ 96 h 96"/>
                <a:gd name="T8" fmla="*/ 192 w 192"/>
                <a:gd name="T9" fmla="*/ 0 h 96"/>
                <a:gd name="T10" fmla="*/ 128 w 192"/>
                <a:gd name="T11" fmla="*/ 0 h 96"/>
                <a:gd name="T12" fmla="*/ 96 w 192"/>
                <a:gd name="T13" fmla="*/ 3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6">
                  <a:moveTo>
                    <a:pt x="96" y="32"/>
                  </a:moveTo>
                  <a:cubicBezTo>
                    <a:pt x="78" y="32"/>
                    <a:pt x="64" y="18"/>
                    <a:pt x="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43" y="96"/>
                    <a:pt x="96" y="96"/>
                  </a:cubicBezTo>
                  <a:cubicBezTo>
                    <a:pt x="149" y="96"/>
                    <a:pt x="192" y="53"/>
                    <a:pt x="19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18"/>
                    <a:pt x="114" y="32"/>
                    <a:pt x="9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2"/>
            <p:cNvSpPr/>
            <p:nvPr/>
          </p:nvSpPr>
          <p:spPr bwMode="auto">
            <a:xfrm>
              <a:off x="-4465638" y="4975225"/>
              <a:ext cx="685800" cy="342900"/>
            </a:xfrm>
            <a:custGeom>
              <a:avLst/>
              <a:gdLst>
                <a:gd name="T0" fmla="*/ 96 w 192"/>
                <a:gd name="T1" fmla="*/ 32 h 96"/>
                <a:gd name="T2" fmla="*/ 64 w 192"/>
                <a:gd name="T3" fmla="*/ 0 h 96"/>
                <a:gd name="T4" fmla="*/ 0 w 192"/>
                <a:gd name="T5" fmla="*/ 0 h 96"/>
                <a:gd name="T6" fmla="*/ 96 w 192"/>
                <a:gd name="T7" fmla="*/ 96 h 96"/>
                <a:gd name="T8" fmla="*/ 192 w 192"/>
                <a:gd name="T9" fmla="*/ 0 h 96"/>
                <a:gd name="T10" fmla="*/ 128 w 192"/>
                <a:gd name="T11" fmla="*/ 0 h 96"/>
                <a:gd name="T12" fmla="*/ 96 w 192"/>
                <a:gd name="T13" fmla="*/ 3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6">
                  <a:moveTo>
                    <a:pt x="96" y="32"/>
                  </a:moveTo>
                  <a:cubicBezTo>
                    <a:pt x="78" y="32"/>
                    <a:pt x="64" y="18"/>
                    <a:pt x="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43" y="96"/>
                    <a:pt x="96" y="96"/>
                  </a:cubicBezTo>
                  <a:cubicBezTo>
                    <a:pt x="149" y="96"/>
                    <a:pt x="192" y="53"/>
                    <a:pt x="19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18"/>
                    <a:pt x="114" y="32"/>
                    <a:pt x="9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3"/>
            <p:cNvSpPr>
              <a:spLocks noEditPoints="1"/>
            </p:cNvSpPr>
            <p:nvPr/>
          </p:nvSpPr>
          <p:spPr bwMode="auto">
            <a:xfrm>
              <a:off x="-6980238" y="1431925"/>
              <a:ext cx="2514600" cy="2514600"/>
            </a:xfrm>
            <a:custGeom>
              <a:avLst/>
              <a:gdLst>
                <a:gd name="T0" fmla="*/ 638 w 704"/>
                <a:gd name="T1" fmla="*/ 505 h 704"/>
                <a:gd name="T2" fmla="*/ 663 w 704"/>
                <a:gd name="T3" fmla="*/ 446 h 704"/>
                <a:gd name="T4" fmla="*/ 704 w 704"/>
                <a:gd name="T5" fmla="*/ 305 h 704"/>
                <a:gd name="T6" fmla="*/ 599 w 704"/>
                <a:gd name="T7" fmla="*/ 250 h 704"/>
                <a:gd name="T8" fmla="*/ 634 w 704"/>
                <a:gd name="T9" fmla="*/ 137 h 704"/>
                <a:gd name="T10" fmla="*/ 505 w 704"/>
                <a:gd name="T11" fmla="*/ 66 h 704"/>
                <a:gd name="T12" fmla="*/ 446 w 704"/>
                <a:gd name="T13" fmla="*/ 41 h 704"/>
                <a:gd name="T14" fmla="*/ 305 w 704"/>
                <a:gd name="T15" fmla="*/ 0 h 704"/>
                <a:gd name="T16" fmla="*/ 250 w 704"/>
                <a:gd name="T17" fmla="*/ 105 h 704"/>
                <a:gd name="T18" fmla="*/ 137 w 704"/>
                <a:gd name="T19" fmla="*/ 70 h 704"/>
                <a:gd name="T20" fmla="*/ 66 w 704"/>
                <a:gd name="T21" fmla="*/ 199 h 704"/>
                <a:gd name="T22" fmla="*/ 41 w 704"/>
                <a:gd name="T23" fmla="*/ 258 h 704"/>
                <a:gd name="T24" fmla="*/ 0 w 704"/>
                <a:gd name="T25" fmla="*/ 399 h 704"/>
                <a:gd name="T26" fmla="*/ 105 w 704"/>
                <a:gd name="T27" fmla="*/ 454 h 704"/>
                <a:gd name="T28" fmla="*/ 70 w 704"/>
                <a:gd name="T29" fmla="*/ 567 h 704"/>
                <a:gd name="T30" fmla="*/ 199 w 704"/>
                <a:gd name="T31" fmla="*/ 638 h 704"/>
                <a:gd name="T32" fmla="*/ 258 w 704"/>
                <a:gd name="T33" fmla="*/ 663 h 704"/>
                <a:gd name="T34" fmla="*/ 399 w 704"/>
                <a:gd name="T35" fmla="*/ 704 h 704"/>
                <a:gd name="T36" fmla="*/ 454 w 704"/>
                <a:gd name="T37" fmla="*/ 599 h 704"/>
                <a:gd name="T38" fmla="*/ 567 w 704"/>
                <a:gd name="T39" fmla="*/ 634 h 704"/>
                <a:gd name="T40" fmla="*/ 533 w 704"/>
                <a:gd name="T41" fmla="*/ 579 h 704"/>
                <a:gd name="T42" fmla="*/ 438 w 704"/>
                <a:gd name="T43" fmla="*/ 528 h 704"/>
                <a:gd name="T44" fmla="*/ 394 w 704"/>
                <a:gd name="T45" fmla="*/ 564 h 704"/>
                <a:gd name="T46" fmla="*/ 319 w 704"/>
                <a:gd name="T47" fmla="*/ 640 h 704"/>
                <a:gd name="T48" fmla="*/ 288 w 704"/>
                <a:gd name="T49" fmla="*/ 538 h 704"/>
                <a:gd name="T50" fmla="*/ 232 w 704"/>
                <a:gd name="T51" fmla="*/ 532 h 704"/>
                <a:gd name="T52" fmla="*/ 125 w 704"/>
                <a:gd name="T53" fmla="*/ 533 h 704"/>
                <a:gd name="T54" fmla="*/ 176 w 704"/>
                <a:gd name="T55" fmla="*/ 438 h 704"/>
                <a:gd name="T56" fmla="*/ 140 w 704"/>
                <a:gd name="T57" fmla="*/ 394 h 704"/>
                <a:gd name="T58" fmla="*/ 64 w 704"/>
                <a:gd name="T59" fmla="*/ 319 h 704"/>
                <a:gd name="T60" fmla="*/ 166 w 704"/>
                <a:gd name="T61" fmla="*/ 288 h 704"/>
                <a:gd name="T62" fmla="*/ 172 w 704"/>
                <a:gd name="T63" fmla="*/ 232 h 704"/>
                <a:gd name="T64" fmla="*/ 171 w 704"/>
                <a:gd name="T65" fmla="*/ 125 h 704"/>
                <a:gd name="T66" fmla="*/ 266 w 704"/>
                <a:gd name="T67" fmla="*/ 176 h 704"/>
                <a:gd name="T68" fmla="*/ 310 w 704"/>
                <a:gd name="T69" fmla="*/ 140 h 704"/>
                <a:gd name="T70" fmla="*/ 385 w 704"/>
                <a:gd name="T71" fmla="*/ 64 h 704"/>
                <a:gd name="T72" fmla="*/ 416 w 704"/>
                <a:gd name="T73" fmla="*/ 166 h 704"/>
                <a:gd name="T74" fmla="*/ 472 w 704"/>
                <a:gd name="T75" fmla="*/ 172 h 704"/>
                <a:gd name="T76" fmla="*/ 579 w 704"/>
                <a:gd name="T77" fmla="*/ 171 h 704"/>
                <a:gd name="T78" fmla="*/ 529 w 704"/>
                <a:gd name="T79" fmla="*/ 266 h 704"/>
                <a:gd name="T80" fmla="*/ 565 w 704"/>
                <a:gd name="T81" fmla="*/ 310 h 704"/>
                <a:gd name="T82" fmla="*/ 640 w 704"/>
                <a:gd name="T83" fmla="*/ 385 h 704"/>
                <a:gd name="T84" fmla="*/ 538 w 704"/>
                <a:gd name="T85" fmla="*/ 416 h 704"/>
                <a:gd name="T86" fmla="*/ 532 w 704"/>
                <a:gd name="T87" fmla="*/ 472 h 704"/>
                <a:gd name="T88" fmla="*/ 533 w 704"/>
                <a:gd name="T89" fmla="*/ 579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4" h="704">
                  <a:moveTo>
                    <a:pt x="635" y="567"/>
                  </a:moveTo>
                  <a:cubicBezTo>
                    <a:pt x="651" y="550"/>
                    <a:pt x="653" y="524"/>
                    <a:pt x="638" y="505"/>
                  </a:cubicBezTo>
                  <a:cubicBezTo>
                    <a:pt x="599" y="454"/>
                    <a:pt x="599" y="454"/>
                    <a:pt x="599" y="454"/>
                  </a:cubicBezTo>
                  <a:cubicBezTo>
                    <a:pt x="663" y="446"/>
                    <a:pt x="663" y="446"/>
                    <a:pt x="663" y="446"/>
                  </a:cubicBezTo>
                  <a:cubicBezTo>
                    <a:pt x="686" y="443"/>
                    <a:pt x="704" y="423"/>
                    <a:pt x="704" y="399"/>
                  </a:cubicBezTo>
                  <a:cubicBezTo>
                    <a:pt x="704" y="305"/>
                    <a:pt x="704" y="305"/>
                    <a:pt x="704" y="305"/>
                  </a:cubicBezTo>
                  <a:cubicBezTo>
                    <a:pt x="704" y="281"/>
                    <a:pt x="686" y="261"/>
                    <a:pt x="663" y="258"/>
                  </a:cubicBezTo>
                  <a:cubicBezTo>
                    <a:pt x="599" y="250"/>
                    <a:pt x="599" y="250"/>
                    <a:pt x="599" y="250"/>
                  </a:cubicBezTo>
                  <a:cubicBezTo>
                    <a:pt x="638" y="199"/>
                    <a:pt x="638" y="199"/>
                    <a:pt x="638" y="199"/>
                  </a:cubicBezTo>
                  <a:cubicBezTo>
                    <a:pt x="653" y="180"/>
                    <a:pt x="651" y="153"/>
                    <a:pt x="634" y="137"/>
                  </a:cubicBezTo>
                  <a:cubicBezTo>
                    <a:pt x="567" y="69"/>
                    <a:pt x="567" y="69"/>
                    <a:pt x="567" y="69"/>
                  </a:cubicBezTo>
                  <a:cubicBezTo>
                    <a:pt x="550" y="53"/>
                    <a:pt x="524" y="51"/>
                    <a:pt x="505" y="66"/>
                  </a:cubicBezTo>
                  <a:cubicBezTo>
                    <a:pt x="454" y="105"/>
                    <a:pt x="454" y="105"/>
                    <a:pt x="454" y="105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3" y="18"/>
                    <a:pt x="423" y="0"/>
                    <a:pt x="399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281" y="0"/>
                    <a:pt x="261" y="18"/>
                    <a:pt x="258" y="41"/>
                  </a:cubicBezTo>
                  <a:cubicBezTo>
                    <a:pt x="250" y="105"/>
                    <a:pt x="250" y="105"/>
                    <a:pt x="250" y="105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180" y="51"/>
                    <a:pt x="153" y="53"/>
                    <a:pt x="137" y="70"/>
                  </a:cubicBezTo>
                  <a:cubicBezTo>
                    <a:pt x="69" y="137"/>
                    <a:pt x="69" y="137"/>
                    <a:pt x="69" y="137"/>
                  </a:cubicBezTo>
                  <a:cubicBezTo>
                    <a:pt x="53" y="154"/>
                    <a:pt x="51" y="180"/>
                    <a:pt x="66" y="199"/>
                  </a:cubicBezTo>
                  <a:cubicBezTo>
                    <a:pt x="105" y="250"/>
                    <a:pt x="105" y="250"/>
                    <a:pt x="105" y="250"/>
                  </a:cubicBezTo>
                  <a:cubicBezTo>
                    <a:pt x="41" y="258"/>
                    <a:pt x="41" y="258"/>
                    <a:pt x="41" y="258"/>
                  </a:cubicBezTo>
                  <a:cubicBezTo>
                    <a:pt x="18" y="261"/>
                    <a:pt x="0" y="281"/>
                    <a:pt x="0" y="305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3"/>
                    <a:pt x="18" y="443"/>
                    <a:pt x="41" y="446"/>
                  </a:cubicBezTo>
                  <a:cubicBezTo>
                    <a:pt x="105" y="454"/>
                    <a:pt x="105" y="454"/>
                    <a:pt x="105" y="454"/>
                  </a:cubicBezTo>
                  <a:cubicBezTo>
                    <a:pt x="66" y="505"/>
                    <a:pt x="66" y="505"/>
                    <a:pt x="66" y="505"/>
                  </a:cubicBezTo>
                  <a:cubicBezTo>
                    <a:pt x="51" y="524"/>
                    <a:pt x="53" y="551"/>
                    <a:pt x="70" y="567"/>
                  </a:cubicBezTo>
                  <a:cubicBezTo>
                    <a:pt x="137" y="635"/>
                    <a:pt x="137" y="635"/>
                    <a:pt x="137" y="635"/>
                  </a:cubicBezTo>
                  <a:cubicBezTo>
                    <a:pt x="154" y="651"/>
                    <a:pt x="180" y="653"/>
                    <a:pt x="199" y="638"/>
                  </a:cubicBezTo>
                  <a:cubicBezTo>
                    <a:pt x="250" y="599"/>
                    <a:pt x="250" y="599"/>
                    <a:pt x="250" y="599"/>
                  </a:cubicBezTo>
                  <a:cubicBezTo>
                    <a:pt x="258" y="663"/>
                    <a:pt x="258" y="663"/>
                    <a:pt x="258" y="663"/>
                  </a:cubicBezTo>
                  <a:cubicBezTo>
                    <a:pt x="261" y="686"/>
                    <a:pt x="281" y="704"/>
                    <a:pt x="305" y="704"/>
                  </a:cubicBezTo>
                  <a:cubicBezTo>
                    <a:pt x="399" y="704"/>
                    <a:pt x="399" y="704"/>
                    <a:pt x="399" y="704"/>
                  </a:cubicBezTo>
                  <a:cubicBezTo>
                    <a:pt x="423" y="704"/>
                    <a:pt x="443" y="686"/>
                    <a:pt x="446" y="663"/>
                  </a:cubicBezTo>
                  <a:cubicBezTo>
                    <a:pt x="454" y="599"/>
                    <a:pt x="454" y="599"/>
                    <a:pt x="454" y="599"/>
                  </a:cubicBezTo>
                  <a:cubicBezTo>
                    <a:pt x="505" y="638"/>
                    <a:pt x="505" y="638"/>
                    <a:pt x="505" y="638"/>
                  </a:cubicBezTo>
                  <a:cubicBezTo>
                    <a:pt x="524" y="653"/>
                    <a:pt x="550" y="651"/>
                    <a:pt x="567" y="634"/>
                  </a:cubicBezTo>
                  <a:lnTo>
                    <a:pt x="635" y="567"/>
                  </a:lnTo>
                  <a:close/>
                  <a:moveTo>
                    <a:pt x="533" y="579"/>
                  </a:moveTo>
                  <a:cubicBezTo>
                    <a:pt x="472" y="532"/>
                    <a:pt x="472" y="532"/>
                    <a:pt x="472" y="532"/>
                  </a:cubicBezTo>
                  <a:cubicBezTo>
                    <a:pt x="463" y="524"/>
                    <a:pt x="449" y="523"/>
                    <a:pt x="438" y="528"/>
                  </a:cubicBezTo>
                  <a:cubicBezTo>
                    <a:pt x="431" y="532"/>
                    <a:pt x="423" y="535"/>
                    <a:pt x="416" y="538"/>
                  </a:cubicBezTo>
                  <a:cubicBezTo>
                    <a:pt x="404" y="542"/>
                    <a:pt x="396" y="552"/>
                    <a:pt x="394" y="564"/>
                  </a:cubicBezTo>
                  <a:cubicBezTo>
                    <a:pt x="385" y="640"/>
                    <a:pt x="385" y="640"/>
                    <a:pt x="385" y="640"/>
                  </a:cubicBezTo>
                  <a:cubicBezTo>
                    <a:pt x="319" y="640"/>
                    <a:pt x="319" y="640"/>
                    <a:pt x="319" y="640"/>
                  </a:cubicBezTo>
                  <a:cubicBezTo>
                    <a:pt x="310" y="564"/>
                    <a:pt x="310" y="564"/>
                    <a:pt x="310" y="564"/>
                  </a:cubicBezTo>
                  <a:cubicBezTo>
                    <a:pt x="308" y="552"/>
                    <a:pt x="300" y="542"/>
                    <a:pt x="288" y="538"/>
                  </a:cubicBezTo>
                  <a:cubicBezTo>
                    <a:pt x="280" y="535"/>
                    <a:pt x="273" y="532"/>
                    <a:pt x="265" y="528"/>
                  </a:cubicBezTo>
                  <a:cubicBezTo>
                    <a:pt x="254" y="523"/>
                    <a:pt x="241" y="524"/>
                    <a:pt x="232" y="532"/>
                  </a:cubicBezTo>
                  <a:cubicBezTo>
                    <a:pt x="171" y="579"/>
                    <a:pt x="171" y="579"/>
                    <a:pt x="171" y="579"/>
                  </a:cubicBezTo>
                  <a:cubicBezTo>
                    <a:pt x="125" y="533"/>
                    <a:pt x="125" y="533"/>
                    <a:pt x="125" y="533"/>
                  </a:cubicBezTo>
                  <a:cubicBezTo>
                    <a:pt x="172" y="472"/>
                    <a:pt x="172" y="472"/>
                    <a:pt x="172" y="472"/>
                  </a:cubicBezTo>
                  <a:cubicBezTo>
                    <a:pt x="180" y="462"/>
                    <a:pt x="181" y="449"/>
                    <a:pt x="176" y="438"/>
                  </a:cubicBezTo>
                  <a:cubicBezTo>
                    <a:pt x="172" y="431"/>
                    <a:pt x="169" y="423"/>
                    <a:pt x="166" y="416"/>
                  </a:cubicBezTo>
                  <a:cubicBezTo>
                    <a:pt x="162" y="404"/>
                    <a:pt x="152" y="396"/>
                    <a:pt x="140" y="394"/>
                  </a:cubicBezTo>
                  <a:cubicBezTo>
                    <a:pt x="64" y="385"/>
                    <a:pt x="64" y="385"/>
                    <a:pt x="64" y="385"/>
                  </a:cubicBezTo>
                  <a:cubicBezTo>
                    <a:pt x="64" y="319"/>
                    <a:pt x="64" y="319"/>
                    <a:pt x="64" y="319"/>
                  </a:cubicBezTo>
                  <a:cubicBezTo>
                    <a:pt x="140" y="310"/>
                    <a:pt x="140" y="310"/>
                    <a:pt x="140" y="310"/>
                  </a:cubicBezTo>
                  <a:cubicBezTo>
                    <a:pt x="152" y="308"/>
                    <a:pt x="162" y="300"/>
                    <a:pt x="166" y="288"/>
                  </a:cubicBezTo>
                  <a:cubicBezTo>
                    <a:pt x="169" y="280"/>
                    <a:pt x="172" y="273"/>
                    <a:pt x="176" y="266"/>
                  </a:cubicBezTo>
                  <a:cubicBezTo>
                    <a:pt x="181" y="255"/>
                    <a:pt x="180" y="241"/>
                    <a:pt x="172" y="232"/>
                  </a:cubicBezTo>
                  <a:cubicBezTo>
                    <a:pt x="125" y="171"/>
                    <a:pt x="125" y="171"/>
                    <a:pt x="125" y="171"/>
                  </a:cubicBezTo>
                  <a:cubicBezTo>
                    <a:pt x="171" y="125"/>
                    <a:pt x="171" y="125"/>
                    <a:pt x="171" y="125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41" y="180"/>
                    <a:pt x="255" y="181"/>
                    <a:pt x="266" y="176"/>
                  </a:cubicBezTo>
                  <a:cubicBezTo>
                    <a:pt x="273" y="172"/>
                    <a:pt x="281" y="169"/>
                    <a:pt x="288" y="166"/>
                  </a:cubicBezTo>
                  <a:cubicBezTo>
                    <a:pt x="300" y="162"/>
                    <a:pt x="308" y="152"/>
                    <a:pt x="310" y="140"/>
                  </a:cubicBezTo>
                  <a:cubicBezTo>
                    <a:pt x="319" y="64"/>
                    <a:pt x="319" y="64"/>
                    <a:pt x="319" y="64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94" y="140"/>
                    <a:pt x="394" y="140"/>
                    <a:pt x="394" y="140"/>
                  </a:cubicBezTo>
                  <a:cubicBezTo>
                    <a:pt x="396" y="152"/>
                    <a:pt x="404" y="162"/>
                    <a:pt x="416" y="166"/>
                  </a:cubicBezTo>
                  <a:cubicBezTo>
                    <a:pt x="424" y="169"/>
                    <a:pt x="431" y="172"/>
                    <a:pt x="439" y="176"/>
                  </a:cubicBezTo>
                  <a:cubicBezTo>
                    <a:pt x="450" y="181"/>
                    <a:pt x="463" y="180"/>
                    <a:pt x="472" y="172"/>
                  </a:cubicBezTo>
                  <a:cubicBezTo>
                    <a:pt x="533" y="125"/>
                    <a:pt x="533" y="125"/>
                    <a:pt x="533" y="125"/>
                  </a:cubicBezTo>
                  <a:cubicBezTo>
                    <a:pt x="579" y="171"/>
                    <a:pt x="579" y="171"/>
                    <a:pt x="579" y="171"/>
                  </a:cubicBezTo>
                  <a:cubicBezTo>
                    <a:pt x="532" y="232"/>
                    <a:pt x="532" y="232"/>
                    <a:pt x="532" y="232"/>
                  </a:cubicBezTo>
                  <a:cubicBezTo>
                    <a:pt x="525" y="242"/>
                    <a:pt x="523" y="255"/>
                    <a:pt x="529" y="266"/>
                  </a:cubicBezTo>
                  <a:cubicBezTo>
                    <a:pt x="532" y="273"/>
                    <a:pt x="535" y="281"/>
                    <a:pt x="538" y="288"/>
                  </a:cubicBezTo>
                  <a:cubicBezTo>
                    <a:pt x="542" y="300"/>
                    <a:pt x="552" y="308"/>
                    <a:pt x="565" y="310"/>
                  </a:cubicBezTo>
                  <a:cubicBezTo>
                    <a:pt x="640" y="319"/>
                    <a:pt x="640" y="319"/>
                    <a:pt x="640" y="319"/>
                  </a:cubicBezTo>
                  <a:cubicBezTo>
                    <a:pt x="640" y="385"/>
                    <a:pt x="640" y="385"/>
                    <a:pt x="640" y="385"/>
                  </a:cubicBezTo>
                  <a:cubicBezTo>
                    <a:pt x="565" y="394"/>
                    <a:pt x="565" y="394"/>
                    <a:pt x="565" y="394"/>
                  </a:cubicBezTo>
                  <a:cubicBezTo>
                    <a:pt x="552" y="396"/>
                    <a:pt x="542" y="404"/>
                    <a:pt x="538" y="416"/>
                  </a:cubicBezTo>
                  <a:cubicBezTo>
                    <a:pt x="535" y="424"/>
                    <a:pt x="532" y="431"/>
                    <a:pt x="529" y="439"/>
                  </a:cubicBezTo>
                  <a:cubicBezTo>
                    <a:pt x="523" y="450"/>
                    <a:pt x="525" y="463"/>
                    <a:pt x="532" y="472"/>
                  </a:cubicBezTo>
                  <a:cubicBezTo>
                    <a:pt x="579" y="533"/>
                    <a:pt x="579" y="533"/>
                    <a:pt x="579" y="533"/>
                  </a:cubicBezTo>
                  <a:lnTo>
                    <a:pt x="533" y="5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4"/>
            <p:cNvSpPr>
              <a:spLocks noEditPoints="1"/>
            </p:cNvSpPr>
            <p:nvPr/>
          </p:nvSpPr>
          <p:spPr bwMode="auto">
            <a:xfrm>
              <a:off x="-6294438" y="2117725"/>
              <a:ext cx="1143000" cy="1143000"/>
            </a:xfrm>
            <a:custGeom>
              <a:avLst/>
              <a:gdLst>
                <a:gd name="T0" fmla="*/ 160 w 320"/>
                <a:gd name="T1" fmla="*/ 0 h 320"/>
                <a:gd name="T2" fmla="*/ 0 w 320"/>
                <a:gd name="T3" fmla="*/ 160 h 320"/>
                <a:gd name="T4" fmla="*/ 160 w 320"/>
                <a:gd name="T5" fmla="*/ 320 h 320"/>
                <a:gd name="T6" fmla="*/ 320 w 320"/>
                <a:gd name="T7" fmla="*/ 160 h 320"/>
                <a:gd name="T8" fmla="*/ 160 w 320"/>
                <a:gd name="T9" fmla="*/ 0 h 320"/>
                <a:gd name="T10" fmla="*/ 160 w 320"/>
                <a:gd name="T11" fmla="*/ 256 h 320"/>
                <a:gd name="T12" fmla="*/ 64 w 320"/>
                <a:gd name="T13" fmla="*/ 160 h 320"/>
                <a:gd name="T14" fmla="*/ 160 w 320"/>
                <a:gd name="T15" fmla="*/ 64 h 320"/>
                <a:gd name="T16" fmla="*/ 256 w 320"/>
                <a:gd name="T17" fmla="*/ 160 h 320"/>
                <a:gd name="T18" fmla="*/ 160 w 320"/>
                <a:gd name="T19" fmla="*/ 25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0" h="320">
                  <a:moveTo>
                    <a:pt x="160" y="0"/>
                  </a:moveTo>
                  <a:cubicBezTo>
                    <a:pt x="72" y="0"/>
                    <a:pt x="0" y="72"/>
                    <a:pt x="0" y="160"/>
                  </a:cubicBezTo>
                  <a:cubicBezTo>
                    <a:pt x="0" y="248"/>
                    <a:pt x="72" y="320"/>
                    <a:pt x="160" y="320"/>
                  </a:cubicBezTo>
                  <a:cubicBezTo>
                    <a:pt x="248" y="320"/>
                    <a:pt x="320" y="248"/>
                    <a:pt x="320" y="160"/>
                  </a:cubicBezTo>
                  <a:cubicBezTo>
                    <a:pt x="320" y="72"/>
                    <a:pt x="248" y="0"/>
                    <a:pt x="160" y="0"/>
                  </a:cubicBezTo>
                  <a:close/>
                  <a:moveTo>
                    <a:pt x="160" y="256"/>
                  </a:moveTo>
                  <a:cubicBezTo>
                    <a:pt x="107" y="256"/>
                    <a:pt x="64" y="213"/>
                    <a:pt x="64" y="160"/>
                  </a:cubicBezTo>
                  <a:cubicBezTo>
                    <a:pt x="64" y="107"/>
                    <a:pt x="107" y="64"/>
                    <a:pt x="160" y="64"/>
                  </a:cubicBezTo>
                  <a:cubicBezTo>
                    <a:pt x="213" y="64"/>
                    <a:pt x="256" y="107"/>
                    <a:pt x="256" y="160"/>
                  </a:cubicBezTo>
                  <a:cubicBezTo>
                    <a:pt x="256" y="213"/>
                    <a:pt x="213" y="256"/>
                    <a:pt x="160" y="2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5"/>
            <p:cNvSpPr>
              <a:spLocks noEditPoints="1"/>
            </p:cNvSpPr>
            <p:nvPr/>
          </p:nvSpPr>
          <p:spPr bwMode="auto">
            <a:xfrm>
              <a:off x="-2636838" y="1431925"/>
              <a:ext cx="2514600" cy="2514600"/>
            </a:xfrm>
            <a:custGeom>
              <a:avLst/>
              <a:gdLst>
                <a:gd name="T0" fmla="*/ 599 w 704"/>
                <a:gd name="T1" fmla="*/ 250 h 704"/>
                <a:gd name="T2" fmla="*/ 634 w 704"/>
                <a:gd name="T3" fmla="*/ 137 h 704"/>
                <a:gd name="T4" fmla="*/ 505 w 704"/>
                <a:gd name="T5" fmla="*/ 66 h 704"/>
                <a:gd name="T6" fmla="*/ 446 w 704"/>
                <a:gd name="T7" fmla="*/ 41 h 704"/>
                <a:gd name="T8" fmla="*/ 305 w 704"/>
                <a:gd name="T9" fmla="*/ 0 h 704"/>
                <a:gd name="T10" fmla="*/ 250 w 704"/>
                <a:gd name="T11" fmla="*/ 105 h 704"/>
                <a:gd name="T12" fmla="*/ 137 w 704"/>
                <a:gd name="T13" fmla="*/ 70 h 704"/>
                <a:gd name="T14" fmla="*/ 66 w 704"/>
                <a:gd name="T15" fmla="*/ 199 h 704"/>
                <a:gd name="T16" fmla="*/ 41 w 704"/>
                <a:gd name="T17" fmla="*/ 258 h 704"/>
                <a:gd name="T18" fmla="*/ 0 w 704"/>
                <a:gd name="T19" fmla="*/ 399 h 704"/>
                <a:gd name="T20" fmla="*/ 105 w 704"/>
                <a:gd name="T21" fmla="*/ 454 h 704"/>
                <a:gd name="T22" fmla="*/ 70 w 704"/>
                <a:gd name="T23" fmla="*/ 567 h 704"/>
                <a:gd name="T24" fmla="*/ 199 w 704"/>
                <a:gd name="T25" fmla="*/ 638 h 704"/>
                <a:gd name="T26" fmla="*/ 258 w 704"/>
                <a:gd name="T27" fmla="*/ 663 h 704"/>
                <a:gd name="T28" fmla="*/ 399 w 704"/>
                <a:gd name="T29" fmla="*/ 704 h 704"/>
                <a:gd name="T30" fmla="*/ 454 w 704"/>
                <a:gd name="T31" fmla="*/ 599 h 704"/>
                <a:gd name="T32" fmla="*/ 567 w 704"/>
                <a:gd name="T33" fmla="*/ 634 h 704"/>
                <a:gd name="T34" fmla="*/ 638 w 704"/>
                <a:gd name="T35" fmla="*/ 505 h 704"/>
                <a:gd name="T36" fmla="*/ 663 w 704"/>
                <a:gd name="T37" fmla="*/ 446 h 704"/>
                <a:gd name="T38" fmla="*/ 704 w 704"/>
                <a:gd name="T39" fmla="*/ 305 h 704"/>
                <a:gd name="T40" fmla="*/ 640 w 704"/>
                <a:gd name="T41" fmla="*/ 385 h 704"/>
                <a:gd name="T42" fmla="*/ 538 w 704"/>
                <a:gd name="T43" fmla="*/ 416 h 704"/>
                <a:gd name="T44" fmla="*/ 532 w 704"/>
                <a:gd name="T45" fmla="*/ 472 h 704"/>
                <a:gd name="T46" fmla="*/ 532 w 704"/>
                <a:gd name="T47" fmla="*/ 579 h 704"/>
                <a:gd name="T48" fmla="*/ 438 w 704"/>
                <a:gd name="T49" fmla="*/ 528 h 704"/>
                <a:gd name="T50" fmla="*/ 394 w 704"/>
                <a:gd name="T51" fmla="*/ 564 h 704"/>
                <a:gd name="T52" fmla="*/ 319 w 704"/>
                <a:gd name="T53" fmla="*/ 640 h 704"/>
                <a:gd name="T54" fmla="*/ 288 w 704"/>
                <a:gd name="T55" fmla="*/ 538 h 704"/>
                <a:gd name="T56" fmla="*/ 232 w 704"/>
                <a:gd name="T57" fmla="*/ 532 h 704"/>
                <a:gd name="T58" fmla="*/ 125 w 704"/>
                <a:gd name="T59" fmla="*/ 532 h 704"/>
                <a:gd name="T60" fmla="*/ 176 w 704"/>
                <a:gd name="T61" fmla="*/ 438 h 704"/>
                <a:gd name="T62" fmla="*/ 140 w 704"/>
                <a:gd name="T63" fmla="*/ 394 h 704"/>
                <a:gd name="T64" fmla="*/ 64 w 704"/>
                <a:gd name="T65" fmla="*/ 319 h 704"/>
                <a:gd name="T66" fmla="*/ 166 w 704"/>
                <a:gd name="T67" fmla="*/ 288 h 704"/>
                <a:gd name="T68" fmla="*/ 172 w 704"/>
                <a:gd name="T69" fmla="*/ 232 h 704"/>
                <a:gd name="T70" fmla="*/ 171 w 704"/>
                <a:gd name="T71" fmla="*/ 125 h 704"/>
                <a:gd name="T72" fmla="*/ 265 w 704"/>
                <a:gd name="T73" fmla="*/ 176 h 704"/>
                <a:gd name="T74" fmla="*/ 310 w 704"/>
                <a:gd name="T75" fmla="*/ 140 h 704"/>
                <a:gd name="T76" fmla="*/ 385 w 704"/>
                <a:gd name="T77" fmla="*/ 64 h 704"/>
                <a:gd name="T78" fmla="*/ 416 w 704"/>
                <a:gd name="T79" fmla="*/ 166 h 704"/>
                <a:gd name="T80" fmla="*/ 472 w 704"/>
                <a:gd name="T81" fmla="*/ 172 h 704"/>
                <a:gd name="T82" fmla="*/ 579 w 704"/>
                <a:gd name="T83" fmla="*/ 171 h 704"/>
                <a:gd name="T84" fmla="*/ 528 w 704"/>
                <a:gd name="T85" fmla="*/ 266 h 704"/>
                <a:gd name="T86" fmla="*/ 564 w 704"/>
                <a:gd name="T87" fmla="*/ 310 h 704"/>
                <a:gd name="T88" fmla="*/ 640 w 704"/>
                <a:gd name="T89" fmla="*/ 385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4" h="704">
                  <a:moveTo>
                    <a:pt x="663" y="258"/>
                  </a:moveTo>
                  <a:cubicBezTo>
                    <a:pt x="599" y="250"/>
                    <a:pt x="599" y="250"/>
                    <a:pt x="599" y="250"/>
                  </a:cubicBezTo>
                  <a:cubicBezTo>
                    <a:pt x="638" y="199"/>
                    <a:pt x="638" y="199"/>
                    <a:pt x="638" y="199"/>
                  </a:cubicBezTo>
                  <a:cubicBezTo>
                    <a:pt x="653" y="180"/>
                    <a:pt x="651" y="153"/>
                    <a:pt x="634" y="137"/>
                  </a:cubicBezTo>
                  <a:cubicBezTo>
                    <a:pt x="567" y="69"/>
                    <a:pt x="567" y="69"/>
                    <a:pt x="567" y="69"/>
                  </a:cubicBezTo>
                  <a:cubicBezTo>
                    <a:pt x="550" y="53"/>
                    <a:pt x="524" y="51"/>
                    <a:pt x="505" y="66"/>
                  </a:cubicBezTo>
                  <a:cubicBezTo>
                    <a:pt x="454" y="105"/>
                    <a:pt x="454" y="105"/>
                    <a:pt x="454" y="105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3" y="18"/>
                    <a:pt x="423" y="0"/>
                    <a:pt x="399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281" y="0"/>
                    <a:pt x="261" y="18"/>
                    <a:pt x="258" y="41"/>
                  </a:cubicBezTo>
                  <a:cubicBezTo>
                    <a:pt x="250" y="105"/>
                    <a:pt x="250" y="105"/>
                    <a:pt x="250" y="105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180" y="51"/>
                    <a:pt x="153" y="53"/>
                    <a:pt x="137" y="70"/>
                  </a:cubicBezTo>
                  <a:cubicBezTo>
                    <a:pt x="69" y="137"/>
                    <a:pt x="69" y="137"/>
                    <a:pt x="69" y="137"/>
                  </a:cubicBezTo>
                  <a:cubicBezTo>
                    <a:pt x="53" y="154"/>
                    <a:pt x="51" y="180"/>
                    <a:pt x="66" y="199"/>
                  </a:cubicBezTo>
                  <a:cubicBezTo>
                    <a:pt x="105" y="250"/>
                    <a:pt x="105" y="250"/>
                    <a:pt x="105" y="250"/>
                  </a:cubicBezTo>
                  <a:cubicBezTo>
                    <a:pt x="41" y="258"/>
                    <a:pt x="41" y="258"/>
                    <a:pt x="41" y="258"/>
                  </a:cubicBezTo>
                  <a:cubicBezTo>
                    <a:pt x="18" y="261"/>
                    <a:pt x="0" y="281"/>
                    <a:pt x="0" y="305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3"/>
                    <a:pt x="18" y="443"/>
                    <a:pt x="41" y="446"/>
                  </a:cubicBezTo>
                  <a:cubicBezTo>
                    <a:pt x="105" y="454"/>
                    <a:pt x="105" y="454"/>
                    <a:pt x="105" y="454"/>
                  </a:cubicBezTo>
                  <a:cubicBezTo>
                    <a:pt x="66" y="505"/>
                    <a:pt x="66" y="505"/>
                    <a:pt x="66" y="505"/>
                  </a:cubicBezTo>
                  <a:cubicBezTo>
                    <a:pt x="51" y="524"/>
                    <a:pt x="53" y="550"/>
                    <a:pt x="70" y="567"/>
                  </a:cubicBezTo>
                  <a:cubicBezTo>
                    <a:pt x="137" y="635"/>
                    <a:pt x="137" y="635"/>
                    <a:pt x="137" y="635"/>
                  </a:cubicBezTo>
                  <a:cubicBezTo>
                    <a:pt x="154" y="651"/>
                    <a:pt x="180" y="653"/>
                    <a:pt x="199" y="638"/>
                  </a:cubicBezTo>
                  <a:cubicBezTo>
                    <a:pt x="250" y="599"/>
                    <a:pt x="250" y="599"/>
                    <a:pt x="250" y="599"/>
                  </a:cubicBezTo>
                  <a:cubicBezTo>
                    <a:pt x="258" y="663"/>
                    <a:pt x="258" y="663"/>
                    <a:pt x="258" y="663"/>
                  </a:cubicBezTo>
                  <a:cubicBezTo>
                    <a:pt x="261" y="686"/>
                    <a:pt x="281" y="704"/>
                    <a:pt x="305" y="704"/>
                  </a:cubicBezTo>
                  <a:cubicBezTo>
                    <a:pt x="399" y="704"/>
                    <a:pt x="399" y="704"/>
                    <a:pt x="399" y="704"/>
                  </a:cubicBezTo>
                  <a:cubicBezTo>
                    <a:pt x="423" y="704"/>
                    <a:pt x="443" y="686"/>
                    <a:pt x="446" y="663"/>
                  </a:cubicBezTo>
                  <a:cubicBezTo>
                    <a:pt x="454" y="599"/>
                    <a:pt x="454" y="599"/>
                    <a:pt x="454" y="599"/>
                  </a:cubicBezTo>
                  <a:cubicBezTo>
                    <a:pt x="505" y="638"/>
                    <a:pt x="505" y="638"/>
                    <a:pt x="505" y="638"/>
                  </a:cubicBezTo>
                  <a:cubicBezTo>
                    <a:pt x="524" y="653"/>
                    <a:pt x="550" y="651"/>
                    <a:pt x="567" y="634"/>
                  </a:cubicBezTo>
                  <a:cubicBezTo>
                    <a:pt x="635" y="567"/>
                    <a:pt x="635" y="567"/>
                    <a:pt x="635" y="567"/>
                  </a:cubicBezTo>
                  <a:cubicBezTo>
                    <a:pt x="651" y="550"/>
                    <a:pt x="653" y="524"/>
                    <a:pt x="638" y="505"/>
                  </a:cubicBezTo>
                  <a:cubicBezTo>
                    <a:pt x="599" y="454"/>
                    <a:pt x="599" y="454"/>
                    <a:pt x="599" y="454"/>
                  </a:cubicBezTo>
                  <a:cubicBezTo>
                    <a:pt x="663" y="446"/>
                    <a:pt x="663" y="446"/>
                    <a:pt x="663" y="446"/>
                  </a:cubicBezTo>
                  <a:cubicBezTo>
                    <a:pt x="686" y="443"/>
                    <a:pt x="704" y="423"/>
                    <a:pt x="704" y="399"/>
                  </a:cubicBezTo>
                  <a:cubicBezTo>
                    <a:pt x="704" y="305"/>
                    <a:pt x="704" y="305"/>
                    <a:pt x="704" y="305"/>
                  </a:cubicBezTo>
                  <a:cubicBezTo>
                    <a:pt x="704" y="281"/>
                    <a:pt x="686" y="261"/>
                    <a:pt x="663" y="258"/>
                  </a:cubicBezTo>
                  <a:close/>
                  <a:moveTo>
                    <a:pt x="640" y="385"/>
                  </a:moveTo>
                  <a:cubicBezTo>
                    <a:pt x="564" y="394"/>
                    <a:pt x="564" y="394"/>
                    <a:pt x="564" y="394"/>
                  </a:cubicBezTo>
                  <a:cubicBezTo>
                    <a:pt x="552" y="396"/>
                    <a:pt x="542" y="404"/>
                    <a:pt x="538" y="416"/>
                  </a:cubicBezTo>
                  <a:cubicBezTo>
                    <a:pt x="535" y="423"/>
                    <a:pt x="532" y="431"/>
                    <a:pt x="528" y="438"/>
                  </a:cubicBezTo>
                  <a:cubicBezTo>
                    <a:pt x="523" y="449"/>
                    <a:pt x="524" y="463"/>
                    <a:pt x="532" y="472"/>
                  </a:cubicBezTo>
                  <a:cubicBezTo>
                    <a:pt x="579" y="533"/>
                    <a:pt x="579" y="533"/>
                    <a:pt x="579" y="533"/>
                  </a:cubicBezTo>
                  <a:cubicBezTo>
                    <a:pt x="532" y="579"/>
                    <a:pt x="532" y="579"/>
                    <a:pt x="532" y="579"/>
                  </a:cubicBezTo>
                  <a:cubicBezTo>
                    <a:pt x="472" y="532"/>
                    <a:pt x="472" y="532"/>
                    <a:pt x="472" y="532"/>
                  </a:cubicBezTo>
                  <a:cubicBezTo>
                    <a:pt x="462" y="524"/>
                    <a:pt x="449" y="523"/>
                    <a:pt x="438" y="528"/>
                  </a:cubicBezTo>
                  <a:cubicBezTo>
                    <a:pt x="431" y="532"/>
                    <a:pt x="423" y="535"/>
                    <a:pt x="416" y="538"/>
                  </a:cubicBezTo>
                  <a:cubicBezTo>
                    <a:pt x="404" y="542"/>
                    <a:pt x="396" y="552"/>
                    <a:pt x="394" y="564"/>
                  </a:cubicBezTo>
                  <a:cubicBezTo>
                    <a:pt x="385" y="640"/>
                    <a:pt x="385" y="640"/>
                    <a:pt x="385" y="640"/>
                  </a:cubicBezTo>
                  <a:cubicBezTo>
                    <a:pt x="319" y="640"/>
                    <a:pt x="319" y="640"/>
                    <a:pt x="319" y="640"/>
                  </a:cubicBezTo>
                  <a:cubicBezTo>
                    <a:pt x="310" y="564"/>
                    <a:pt x="310" y="564"/>
                    <a:pt x="310" y="564"/>
                  </a:cubicBezTo>
                  <a:cubicBezTo>
                    <a:pt x="308" y="552"/>
                    <a:pt x="300" y="542"/>
                    <a:pt x="288" y="538"/>
                  </a:cubicBezTo>
                  <a:cubicBezTo>
                    <a:pt x="280" y="535"/>
                    <a:pt x="273" y="532"/>
                    <a:pt x="265" y="528"/>
                  </a:cubicBezTo>
                  <a:cubicBezTo>
                    <a:pt x="254" y="523"/>
                    <a:pt x="241" y="524"/>
                    <a:pt x="232" y="532"/>
                  </a:cubicBezTo>
                  <a:cubicBezTo>
                    <a:pt x="171" y="579"/>
                    <a:pt x="171" y="579"/>
                    <a:pt x="171" y="579"/>
                  </a:cubicBezTo>
                  <a:cubicBezTo>
                    <a:pt x="125" y="532"/>
                    <a:pt x="125" y="532"/>
                    <a:pt x="125" y="532"/>
                  </a:cubicBezTo>
                  <a:cubicBezTo>
                    <a:pt x="172" y="472"/>
                    <a:pt x="172" y="472"/>
                    <a:pt x="172" y="472"/>
                  </a:cubicBezTo>
                  <a:cubicBezTo>
                    <a:pt x="180" y="462"/>
                    <a:pt x="181" y="449"/>
                    <a:pt x="176" y="438"/>
                  </a:cubicBezTo>
                  <a:cubicBezTo>
                    <a:pt x="172" y="431"/>
                    <a:pt x="169" y="423"/>
                    <a:pt x="166" y="415"/>
                  </a:cubicBezTo>
                  <a:cubicBezTo>
                    <a:pt x="162" y="404"/>
                    <a:pt x="152" y="396"/>
                    <a:pt x="140" y="394"/>
                  </a:cubicBezTo>
                  <a:cubicBezTo>
                    <a:pt x="64" y="384"/>
                    <a:pt x="64" y="384"/>
                    <a:pt x="64" y="384"/>
                  </a:cubicBezTo>
                  <a:cubicBezTo>
                    <a:pt x="64" y="319"/>
                    <a:pt x="64" y="319"/>
                    <a:pt x="64" y="319"/>
                  </a:cubicBezTo>
                  <a:cubicBezTo>
                    <a:pt x="140" y="310"/>
                    <a:pt x="140" y="310"/>
                    <a:pt x="140" y="310"/>
                  </a:cubicBezTo>
                  <a:cubicBezTo>
                    <a:pt x="152" y="308"/>
                    <a:pt x="162" y="300"/>
                    <a:pt x="166" y="288"/>
                  </a:cubicBezTo>
                  <a:cubicBezTo>
                    <a:pt x="169" y="280"/>
                    <a:pt x="172" y="273"/>
                    <a:pt x="176" y="266"/>
                  </a:cubicBezTo>
                  <a:cubicBezTo>
                    <a:pt x="181" y="255"/>
                    <a:pt x="180" y="241"/>
                    <a:pt x="172" y="232"/>
                  </a:cubicBezTo>
                  <a:cubicBezTo>
                    <a:pt x="125" y="171"/>
                    <a:pt x="125" y="171"/>
                    <a:pt x="125" y="171"/>
                  </a:cubicBezTo>
                  <a:cubicBezTo>
                    <a:pt x="171" y="125"/>
                    <a:pt x="171" y="125"/>
                    <a:pt x="171" y="125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41" y="180"/>
                    <a:pt x="254" y="181"/>
                    <a:pt x="265" y="176"/>
                  </a:cubicBezTo>
                  <a:cubicBezTo>
                    <a:pt x="273" y="172"/>
                    <a:pt x="280" y="169"/>
                    <a:pt x="288" y="166"/>
                  </a:cubicBezTo>
                  <a:cubicBezTo>
                    <a:pt x="300" y="162"/>
                    <a:pt x="308" y="152"/>
                    <a:pt x="310" y="140"/>
                  </a:cubicBezTo>
                  <a:cubicBezTo>
                    <a:pt x="319" y="64"/>
                    <a:pt x="319" y="64"/>
                    <a:pt x="319" y="64"/>
                  </a:cubicBezTo>
                  <a:cubicBezTo>
                    <a:pt x="385" y="64"/>
                    <a:pt x="385" y="64"/>
                    <a:pt x="385" y="64"/>
                  </a:cubicBezTo>
                  <a:cubicBezTo>
                    <a:pt x="394" y="140"/>
                    <a:pt x="394" y="140"/>
                    <a:pt x="394" y="140"/>
                  </a:cubicBezTo>
                  <a:cubicBezTo>
                    <a:pt x="396" y="152"/>
                    <a:pt x="404" y="162"/>
                    <a:pt x="416" y="166"/>
                  </a:cubicBezTo>
                  <a:cubicBezTo>
                    <a:pt x="424" y="169"/>
                    <a:pt x="431" y="172"/>
                    <a:pt x="439" y="176"/>
                  </a:cubicBezTo>
                  <a:cubicBezTo>
                    <a:pt x="450" y="181"/>
                    <a:pt x="463" y="180"/>
                    <a:pt x="472" y="172"/>
                  </a:cubicBezTo>
                  <a:cubicBezTo>
                    <a:pt x="533" y="125"/>
                    <a:pt x="533" y="125"/>
                    <a:pt x="533" y="125"/>
                  </a:cubicBezTo>
                  <a:cubicBezTo>
                    <a:pt x="579" y="171"/>
                    <a:pt x="579" y="171"/>
                    <a:pt x="579" y="171"/>
                  </a:cubicBezTo>
                  <a:cubicBezTo>
                    <a:pt x="532" y="232"/>
                    <a:pt x="532" y="232"/>
                    <a:pt x="532" y="232"/>
                  </a:cubicBezTo>
                  <a:cubicBezTo>
                    <a:pt x="524" y="241"/>
                    <a:pt x="523" y="255"/>
                    <a:pt x="528" y="266"/>
                  </a:cubicBezTo>
                  <a:cubicBezTo>
                    <a:pt x="532" y="273"/>
                    <a:pt x="535" y="280"/>
                    <a:pt x="538" y="288"/>
                  </a:cubicBezTo>
                  <a:cubicBezTo>
                    <a:pt x="542" y="300"/>
                    <a:pt x="552" y="308"/>
                    <a:pt x="564" y="310"/>
                  </a:cubicBezTo>
                  <a:cubicBezTo>
                    <a:pt x="640" y="319"/>
                    <a:pt x="640" y="319"/>
                    <a:pt x="640" y="319"/>
                  </a:cubicBezTo>
                  <a:lnTo>
                    <a:pt x="640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6"/>
            <p:cNvSpPr>
              <a:spLocks noEditPoints="1"/>
            </p:cNvSpPr>
            <p:nvPr/>
          </p:nvSpPr>
          <p:spPr bwMode="auto">
            <a:xfrm>
              <a:off x="-1951038" y="2117725"/>
              <a:ext cx="1143000" cy="1143000"/>
            </a:xfrm>
            <a:custGeom>
              <a:avLst/>
              <a:gdLst>
                <a:gd name="T0" fmla="*/ 160 w 320"/>
                <a:gd name="T1" fmla="*/ 0 h 320"/>
                <a:gd name="T2" fmla="*/ 0 w 320"/>
                <a:gd name="T3" fmla="*/ 160 h 320"/>
                <a:gd name="T4" fmla="*/ 160 w 320"/>
                <a:gd name="T5" fmla="*/ 320 h 320"/>
                <a:gd name="T6" fmla="*/ 320 w 320"/>
                <a:gd name="T7" fmla="*/ 160 h 320"/>
                <a:gd name="T8" fmla="*/ 160 w 320"/>
                <a:gd name="T9" fmla="*/ 0 h 320"/>
                <a:gd name="T10" fmla="*/ 160 w 320"/>
                <a:gd name="T11" fmla="*/ 256 h 320"/>
                <a:gd name="T12" fmla="*/ 64 w 320"/>
                <a:gd name="T13" fmla="*/ 160 h 320"/>
                <a:gd name="T14" fmla="*/ 160 w 320"/>
                <a:gd name="T15" fmla="*/ 64 h 320"/>
                <a:gd name="T16" fmla="*/ 256 w 320"/>
                <a:gd name="T17" fmla="*/ 160 h 320"/>
                <a:gd name="T18" fmla="*/ 160 w 320"/>
                <a:gd name="T19" fmla="*/ 25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0" h="320">
                  <a:moveTo>
                    <a:pt x="160" y="0"/>
                  </a:moveTo>
                  <a:cubicBezTo>
                    <a:pt x="72" y="0"/>
                    <a:pt x="0" y="72"/>
                    <a:pt x="0" y="160"/>
                  </a:cubicBezTo>
                  <a:cubicBezTo>
                    <a:pt x="0" y="248"/>
                    <a:pt x="72" y="320"/>
                    <a:pt x="160" y="320"/>
                  </a:cubicBezTo>
                  <a:cubicBezTo>
                    <a:pt x="248" y="320"/>
                    <a:pt x="320" y="248"/>
                    <a:pt x="320" y="160"/>
                  </a:cubicBezTo>
                  <a:cubicBezTo>
                    <a:pt x="320" y="72"/>
                    <a:pt x="248" y="0"/>
                    <a:pt x="160" y="0"/>
                  </a:cubicBezTo>
                  <a:close/>
                  <a:moveTo>
                    <a:pt x="160" y="256"/>
                  </a:moveTo>
                  <a:cubicBezTo>
                    <a:pt x="107" y="256"/>
                    <a:pt x="64" y="213"/>
                    <a:pt x="64" y="160"/>
                  </a:cubicBezTo>
                  <a:cubicBezTo>
                    <a:pt x="64" y="107"/>
                    <a:pt x="107" y="64"/>
                    <a:pt x="160" y="64"/>
                  </a:cubicBezTo>
                  <a:cubicBezTo>
                    <a:pt x="213" y="64"/>
                    <a:pt x="256" y="107"/>
                    <a:pt x="256" y="160"/>
                  </a:cubicBezTo>
                  <a:cubicBezTo>
                    <a:pt x="256" y="213"/>
                    <a:pt x="213" y="256"/>
                    <a:pt x="160" y="2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7"/>
            <p:cNvSpPr>
              <a:spLocks noEditPoints="1"/>
            </p:cNvSpPr>
            <p:nvPr/>
          </p:nvSpPr>
          <p:spPr bwMode="auto">
            <a:xfrm>
              <a:off x="-4951413" y="-311150"/>
              <a:ext cx="2800350" cy="3686175"/>
            </a:xfrm>
            <a:custGeom>
              <a:avLst/>
              <a:gdLst>
                <a:gd name="T0" fmla="*/ 161 w 784"/>
                <a:gd name="T1" fmla="*/ 658 h 1032"/>
                <a:gd name="T2" fmla="*/ 232 w 784"/>
                <a:gd name="T3" fmla="*/ 821 h 1032"/>
                <a:gd name="T4" fmla="*/ 232 w 784"/>
                <a:gd name="T5" fmla="*/ 936 h 1032"/>
                <a:gd name="T6" fmla="*/ 328 w 784"/>
                <a:gd name="T7" fmla="*/ 1032 h 1032"/>
                <a:gd name="T8" fmla="*/ 456 w 784"/>
                <a:gd name="T9" fmla="*/ 1032 h 1032"/>
                <a:gd name="T10" fmla="*/ 552 w 784"/>
                <a:gd name="T11" fmla="*/ 936 h 1032"/>
                <a:gd name="T12" fmla="*/ 552 w 784"/>
                <a:gd name="T13" fmla="*/ 821 h 1032"/>
                <a:gd name="T14" fmla="*/ 626 w 784"/>
                <a:gd name="T15" fmla="*/ 655 h 1032"/>
                <a:gd name="T16" fmla="*/ 655 w 784"/>
                <a:gd name="T17" fmla="*/ 158 h 1032"/>
                <a:gd name="T18" fmla="*/ 158 w 784"/>
                <a:gd name="T19" fmla="*/ 129 h 1032"/>
                <a:gd name="T20" fmla="*/ 129 w 784"/>
                <a:gd name="T21" fmla="*/ 626 h 1032"/>
                <a:gd name="T22" fmla="*/ 161 w 784"/>
                <a:gd name="T23" fmla="*/ 658 h 1032"/>
                <a:gd name="T24" fmla="*/ 456 w 784"/>
                <a:gd name="T25" fmla="*/ 968 h 1032"/>
                <a:gd name="T26" fmla="*/ 328 w 784"/>
                <a:gd name="T27" fmla="*/ 968 h 1032"/>
                <a:gd name="T28" fmla="*/ 296 w 784"/>
                <a:gd name="T29" fmla="*/ 936 h 1032"/>
                <a:gd name="T30" fmla="*/ 488 w 784"/>
                <a:gd name="T31" fmla="*/ 936 h 1032"/>
                <a:gd name="T32" fmla="*/ 456 w 784"/>
                <a:gd name="T33" fmla="*/ 968 h 1032"/>
                <a:gd name="T34" fmla="*/ 488 w 784"/>
                <a:gd name="T35" fmla="*/ 872 h 1032"/>
                <a:gd name="T36" fmla="*/ 296 w 784"/>
                <a:gd name="T37" fmla="*/ 872 h 1032"/>
                <a:gd name="T38" fmla="*/ 296 w 784"/>
                <a:gd name="T39" fmla="*/ 840 h 1032"/>
                <a:gd name="T40" fmla="*/ 488 w 784"/>
                <a:gd name="T41" fmla="*/ 840 h 1032"/>
                <a:gd name="T42" fmla="*/ 488 w 784"/>
                <a:gd name="T43" fmla="*/ 872 h 1032"/>
                <a:gd name="T44" fmla="*/ 392 w 784"/>
                <a:gd name="T45" fmla="*/ 424 h 1032"/>
                <a:gd name="T46" fmla="*/ 328 w 784"/>
                <a:gd name="T47" fmla="*/ 360 h 1032"/>
                <a:gd name="T48" fmla="*/ 392 w 784"/>
                <a:gd name="T49" fmla="*/ 296 h 1032"/>
                <a:gd name="T50" fmla="*/ 456 w 784"/>
                <a:gd name="T51" fmla="*/ 360 h 1032"/>
                <a:gd name="T52" fmla="*/ 392 w 784"/>
                <a:gd name="T53" fmla="*/ 424 h 1032"/>
                <a:gd name="T54" fmla="*/ 107 w 784"/>
                <a:gd name="T55" fmla="*/ 351 h 1032"/>
                <a:gd name="T56" fmla="*/ 359 w 784"/>
                <a:gd name="T57" fmla="*/ 106 h 1032"/>
                <a:gd name="T58" fmla="*/ 678 w 784"/>
                <a:gd name="T59" fmla="*/ 359 h 1032"/>
                <a:gd name="T60" fmla="*/ 583 w 784"/>
                <a:gd name="T61" fmla="*/ 607 h 1032"/>
                <a:gd name="T62" fmla="*/ 492 w 784"/>
                <a:gd name="T63" fmla="*/ 776 h 1032"/>
                <a:gd name="T64" fmla="*/ 424 w 784"/>
                <a:gd name="T65" fmla="*/ 776 h 1032"/>
                <a:gd name="T66" fmla="*/ 424 w 784"/>
                <a:gd name="T67" fmla="*/ 483 h 1032"/>
                <a:gd name="T68" fmla="*/ 516 w 784"/>
                <a:gd name="T69" fmla="*/ 328 h 1032"/>
                <a:gd name="T70" fmla="*/ 360 w 784"/>
                <a:gd name="T71" fmla="*/ 236 h 1032"/>
                <a:gd name="T72" fmla="*/ 268 w 784"/>
                <a:gd name="T73" fmla="*/ 392 h 1032"/>
                <a:gd name="T74" fmla="*/ 360 w 784"/>
                <a:gd name="T75" fmla="*/ 483 h 1032"/>
                <a:gd name="T76" fmla="*/ 360 w 784"/>
                <a:gd name="T77" fmla="*/ 776 h 1032"/>
                <a:gd name="T78" fmla="*/ 292 w 784"/>
                <a:gd name="T79" fmla="*/ 776 h 1032"/>
                <a:gd name="T80" fmla="*/ 203 w 784"/>
                <a:gd name="T81" fmla="*/ 609 h 1032"/>
                <a:gd name="T82" fmla="*/ 107 w 784"/>
                <a:gd name="T83" fmla="*/ 351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4" h="1032">
                  <a:moveTo>
                    <a:pt x="161" y="658"/>
                  </a:moveTo>
                  <a:cubicBezTo>
                    <a:pt x="207" y="699"/>
                    <a:pt x="233" y="759"/>
                    <a:pt x="232" y="821"/>
                  </a:cubicBezTo>
                  <a:cubicBezTo>
                    <a:pt x="232" y="936"/>
                    <a:pt x="232" y="936"/>
                    <a:pt x="232" y="936"/>
                  </a:cubicBezTo>
                  <a:cubicBezTo>
                    <a:pt x="232" y="989"/>
                    <a:pt x="275" y="1032"/>
                    <a:pt x="328" y="1032"/>
                  </a:cubicBezTo>
                  <a:cubicBezTo>
                    <a:pt x="456" y="1032"/>
                    <a:pt x="456" y="1032"/>
                    <a:pt x="456" y="1032"/>
                  </a:cubicBezTo>
                  <a:cubicBezTo>
                    <a:pt x="509" y="1032"/>
                    <a:pt x="552" y="989"/>
                    <a:pt x="552" y="936"/>
                  </a:cubicBezTo>
                  <a:cubicBezTo>
                    <a:pt x="552" y="821"/>
                    <a:pt x="552" y="821"/>
                    <a:pt x="552" y="821"/>
                  </a:cubicBezTo>
                  <a:cubicBezTo>
                    <a:pt x="552" y="757"/>
                    <a:pt x="579" y="697"/>
                    <a:pt x="626" y="655"/>
                  </a:cubicBezTo>
                  <a:cubicBezTo>
                    <a:pt x="771" y="525"/>
                    <a:pt x="784" y="303"/>
                    <a:pt x="655" y="158"/>
                  </a:cubicBezTo>
                  <a:cubicBezTo>
                    <a:pt x="526" y="13"/>
                    <a:pt x="303" y="0"/>
                    <a:pt x="158" y="129"/>
                  </a:cubicBezTo>
                  <a:cubicBezTo>
                    <a:pt x="13" y="258"/>
                    <a:pt x="0" y="481"/>
                    <a:pt x="129" y="626"/>
                  </a:cubicBezTo>
                  <a:cubicBezTo>
                    <a:pt x="139" y="637"/>
                    <a:pt x="150" y="648"/>
                    <a:pt x="161" y="658"/>
                  </a:cubicBezTo>
                  <a:close/>
                  <a:moveTo>
                    <a:pt x="456" y="968"/>
                  </a:moveTo>
                  <a:cubicBezTo>
                    <a:pt x="328" y="968"/>
                    <a:pt x="328" y="968"/>
                    <a:pt x="328" y="968"/>
                  </a:cubicBezTo>
                  <a:cubicBezTo>
                    <a:pt x="310" y="968"/>
                    <a:pt x="296" y="954"/>
                    <a:pt x="296" y="936"/>
                  </a:cubicBezTo>
                  <a:cubicBezTo>
                    <a:pt x="488" y="936"/>
                    <a:pt x="488" y="936"/>
                    <a:pt x="488" y="936"/>
                  </a:cubicBezTo>
                  <a:cubicBezTo>
                    <a:pt x="488" y="954"/>
                    <a:pt x="474" y="968"/>
                    <a:pt x="456" y="968"/>
                  </a:cubicBezTo>
                  <a:close/>
                  <a:moveTo>
                    <a:pt x="488" y="872"/>
                  </a:moveTo>
                  <a:cubicBezTo>
                    <a:pt x="296" y="872"/>
                    <a:pt x="296" y="872"/>
                    <a:pt x="296" y="872"/>
                  </a:cubicBezTo>
                  <a:cubicBezTo>
                    <a:pt x="296" y="840"/>
                    <a:pt x="296" y="840"/>
                    <a:pt x="296" y="840"/>
                  </a:cubicBezTo>
                  <a:cubicBezTo>
                    <a:pt x="488" y="840"/>
                    <a:pt x="488" y="840"/>
                    <a:pt x="488" y="840"/>
                  </a:cubicBezTo>
                  <a:lnTo>
                    <a:pt x="488" y="872"/>
                  </a:lnTo>
                  <a:close/>
                  <a:moveTo>
                    <a:pt x="392" y="424"/>
                  </a:moveTo>
                  <a:cubicBezTo>
                    <a:pt x="357" y="424"/>
                    <a:pt x="328" y="395"/>
                    <a:pt x="328" y="360"/>
                  </a:cubicBezTo>
                  <a:cubicBezTo>
                    <a:pt x="328" y="325"/>
                    <a:pt x="357" y="296"/>
                    <a:pt x="392" y="296"/>
                  </a:cubicBezTo>
                  <a:cubicBezTo>
                    <a:pt x="427" y="296"/>
                    <a:pt x="456" y="325"/>
                    <a:pt x="456" y="360"/>
                  </a:cubicBezTo>
                  <a:cubicBezTo>
                    <a:pt x="456" y="395"/>
                    <a:pt x="427" y="424"/>
                    <a:pt x="392" y="424"/>
                  </a:cubicBezTo>
                  <a:close/>
                  <a:moveTo>
                    <a:pt x="107" y="351"/>
                  </a:moveTo>
                  <a:cubicBezTo>
                    <a:pt x="126" y="222"/>
                    <a:pt x="229" y="121"/>
                    <a:pt x="359" y="106"/>
                  </a:cubicBezTo>
                  <a:cubicBezTo>
                    <a:pt x="517" y="88"/>
                    <a:pt x="660" y="201"/>
                    <a:pt x="678" y="359"/>
                  </a:cubicBezTo>
                  <a:cubicBezTo>
                    <a:pt x="689" y="452"/>
                    <a:pt x="653" y="545"/>
                    <a:pt x="583" y="607"/>
                  </a:cubicBezTo>
                  <a:cubicBezTo>
                    <a:pt x="534" y="651"/>
                    <a:pt x="502" y="711"/>
                    <a:pt x="492" y="776"/>
                  </a:cubicBezTo>
                  <a:cubicBezTo>
                    <a:pt x="424" y="776"/>
                    <a:pt x="424" y="776"/>
                    <a:pt x="424" y="776"/>
                  </a:cubicBezTo>
                  <a:cubicBezTo>
                    <a:pt x="424" y="483"/>
                    <a:pt x="424" y="483"/>
                    <a:pt x="424" y="483"/>
                  </a:cubicBezTo>
                  <a:cubicBezTo>
                    <a:pt x="492" y="466"/>
                    <a:pt x="534" y="396"/>
                    <a:pt x="516" y="328"/>
                  </a:cubicBezTo>
                  <a:cubicBezTo>
                    <a:pt x="498" y="259"/>
                    <a:pt x="428" y="218"/>
                    <a:pt x="360" y="236"/>
                  </a:cubicBezTo>
                  <a:cubicBezTo>
                    <a:pt x="292" y="253"/>
                    <a:pt x="250" y="323"/>
                    <a:pt x="268" y="392"/>
                  </a:cubicBezTo>
                  <a:cubicBezTo>
                    <a:pt x="280" y="437"/>
                    <a:pt x="315" y="472"/>
                    <a:pt x="360" y="483"/>
                  </a:cubicBezTo>
                  <a:cubicBezTo>
                    <a:pt x="360" y="776"/>
                    <a:pt x="360" y="776"/>
                    <a:pt x="360" y="776"/>
                  </a:cubicBezTo>
                  <a:cubicBezTo>
                    <a:pt x="292" y="776"/>
                    <a:pt x="292" y="776"/>
                    <a:pt x="292" y="776"/>
                  </a:cubicBezTo>
                  <a:cubicBezTo>
                    <a:pt x="283" y="712"/>
                    <a:pt x="252" y="653"/>
                    <a:pt x="203" y="609"/>
                  </a:cubicBezTo>
                  <a:cubicBezTo>
                    <a:pt x="129" y="545"/>
                    <a:pt x="93" y="448"/>
                    <a:pt x="107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1" name="组合 50"/>
          <p:cNvGrpSpPr>
            <a:grpSpLocks noChangeAspect="1"/>
          </p:cNvGrpSpPr>
          <p:nvPr/>
        </p:nvGrpSpPr>
        <p:grpSpPr>
          <a:xfrm>
            <a:off x="4483698" y="4138544"/>
            <a:ext cx="1417106" cy="1533600"/>
            <a:chOff x="-6478587" y="-392113"/>
            <a:chExt cx="6334124" cy="6854826"/>
          </a:xfrm>
          <a:solidFill>
            <a:srgbClr val="CF0C1A">
              <a:alpha val="7000"/>
            </a:srgbClr>
          </a:solidFill>
        </p:grpSpPr>
        <p:sp>
          <p:nvSpPr>
            <p:cNvPr id="48" name="Freeform 21"/>
            <p:cNvSpPr/>
            <p:nvPr/>
          </p:nvSpPr>
          <p:spPr bwMode="auto">
            <a:xfrm>
              <a:off x="-6478587" y="-392113"/>
              <a:ext cx="6334124" cy="6854826"/>
            </a:xfrm>
            <a:custGeom>
              <a:avLst/>
              <a:gdLst>
                <a:gd name="T0" fmla="*/ 1639 w 1892"/>
                <a:gd name="T1" fmla="*/ 253 h 2048"/>
                <a:gd name="T2" fmla="*/ 1028 w 1892"/>
                <a:gd name="T3" fmla="*/ 0 h 2048"/>
                <a:gd name="T4" fmla="*/ 417 w 1892"/>
                <a:gd name="T5" fmla="*/ 253 h 2048"/>
                <a:gd name="T6" fmla="*/ 165 w 1892"/>
                <a:gd name="T7" fmla="*/ 857 h 2048"/>
                <a:gd name="T8" fmla="*/ 7 w 1892"/>
                <a:gd name="T9" fmla="*/ 1171 h 2048"/>
                <a:gd name="T10" fmla="*/ 19 w 1892"/>
                <a:gd name="T11" fmla="*/ 1210 h 2048"/>
                <a:gd name="T12" fmla="*/ 164 w 1892"/>
                <a:gd name="T13" fmla="*/ 1298 h 2048"/>
                <a:gd name="T14" fmla="*/ 164 w 1892"/>
                <a:gd name="T15" fmla="*/ 1761 h 2048"/>
                <a:gd name="T16" fmla="*/ 195 w 1892"/>
                <a:gd name="T17" fmla="*/ 1791 h 2048"/>
                <a:gd name="T18" fmla="*/ 485 w 1892"/>
                <a:gd name="T19" fmla="*/ 1791 h 2048"/>
                <a:gd name="T20" fmla="*/ 485 w 1892"/>
                <a:gd name="T21" fmla="*/ 2018 h 2048"/>
                <a:gd name="T22" fmla="*/ 515 w 1892"/>
                <a:gd name="T23" fmla="*/ 2048 h 2048"/>
                <a:gd name="T24" fmla="*/ 545 w 1892"/>
                <a:gd name="T25" fmla="*/ 2018 h 2048"/>
                <a:gd name="T26" fmla="*/ 545 w 1892"/>
                <a:gd name="T27" fmla="*/ 1761 h 2048"/>
                <a:gd name="T28" fmla="*/ 515 w 1892"/>
                <a:gd name="T29" fmla="*/ 1731 h 2048"/>
                <a:gd name="T30" fmla="*/ 225 w 1892"/>
                <a:gd name="T31" fmla="*/ 1731 h 2048"/>
                <a:gd name="T32" fmla="*/ 225 w 1892"/>
                <a:gd name="T33" fmla="*/ 1280 h 2048"/>
                <a:gd name="T34" fmla="*/ 210 w 1892"/>
                <a:gd name="T35" fmla="*/ 1255 h 2048"/>
                <a:gd name="T36" fmla="*/ 74 w 1892"/>
                <a:gd name="T37" fmla="*/ 1173 h 2048"/>
                <a:gd name="T38" fmla="*/ 221 w 1892"/>
                <a:gd name="T39" fmla="*/ 877 h 2048"/>
                <a:gd name="T40" fmla="*/ 225 w 1892"/>
                <a:gd name="T41" fmla="*/ 864 h 2048"/>
                <a:gd name="T42" fmla="*/ 1028 w 1892"/>
                <a:gd name="T43" fmla="*/ 60 h 2048"/>
                <a:gd name="T44" fmla="*/ 1832 w 1892"/>
                <a:gd name="T45" fmla="*/ 864 h 2048"/>
                <a:gd name="T46" fmla="*/ 1523 w 1892"/>
                <a:gd name="T47" fmla="*/ 1497 h 2048"/>
                <a:gd name="T48" fmla="*/ 1511 w 1892"/>
                <a:gd name="T49" fmla="*/ 1521 h 2048"/>
                <a:gd name="T50" fmla="*/ 1511 w 1892"/>
                <a:gd name="T51" fmla="*/ 2018 h 2048"/>
                <a:gd name="T52" fmla="*/ 1541 w 1892"/>
                <a:gd name="T53" fmla="*/ 2048 h 2048"/>
                <a:gd name="T54" fmla="*/ 1571 w 1892"/>
                <a:gd name="T55" fmla="*/ 2018 h 2048"/>
                <a:gd name="T56" fmla="*/ 1571 w 1892"/>
                <a:gd name="T57" fmla="*/ 1535 h 2048"/>
                <a:gd name="T58" fmla="*/ 1892 w 1892"/>
                <a:gd name="T59" fmla="*/ 864 h 2048"/>
                <a:gd name="T60" fmla="*/ 1639 w 1892"/>
                <a:gd name="T61" fmla="*/ 253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92" h="2048">
                  <a:moveTo>
                    <a:pt x="1639" y="253"/>
                  </a:moveTo>
                  <a:cubicBezTo>
                    <a:pt x="1476" y="90"/>
                    <a:pt x="1259" y="0"/>
                    <a:pt x="1028" y="0"/>
                  </a:cubicBezTo>
                  <a:cubicBezTo>
                    <a:pt x="797" y="0"/>
                    <a:pt x="581" y="90"/>
                    <a:pt x="417" y="253"/>
                  </a:cubicBezTo>
                  <a:cubicBezTo>
                    <a:pt x="256" y="414"/>
                    <a:pt x="166" y="628"/>
                    <a:pt x="165" y="857"/>
                  </a:cubicBezTo>
                  <a:cubicBezTo>
                    <a:pt x="7" y="1171"/>
                    <a:pt x="7" y="1171"/>
                    <a:pt x="7" y="1171"/>
                  </a:cubicBezTo>
                  <a:cubicBezTo>
                    <a:pt x="0" y="1185"/>
                    <a:pt x="5" y="1202"/>
                    <a:pt x="19" y="1210"/>
                  </a:cubicBezTo>
                  <a:cubicBezTo>
                    <a:pt x="164" y="1298"/>
                    <a:pt x="164" y="1298"/>
                    <a:pt x="164" y="1298"/>
                  </a:cubicBezTo>
                  <a:cubicBezTo>
                    <a:pt x="164" y="1761"/>
                    <a:pt x="164" y="1761"/>
                    <a:pt x="164" y="1761"/>
                  </a:cubicBezTo>
                  <a:cubicBezTo>
                    <a:pt x="164" y="1778"/>
                    <a:pt x="178" y="1791"/>
                    <a:pt x="195" y="1791"/>
                  </a:cubicBezTo>
                  <a:cubicBezTo>
                    <a:pt x="485" y="1791"/>
                    <a:pt x="485" y="1791"/>
                    <a:pt x="485" y="1791"/>
                  </a:cubicBezTo>
                  <a:cubicBezTo>
                    <a:pt x="485" y="2018"/>
                    <a:pt x="485" y="2018"/>
                    <a:pt x="485" y="2018"/>
                  </a:cubicBezTo>
                  <a:cubicBezTo>
                    <a:pt x="485" y="2035"/>
                    <a:pt x="499" y="2048"/>
                    <a:pt x="515" y="2048"/>
                  </a:cubicBezTo>
                  <a:cubicBezTo>
                    <a:pt x="532" y="2048"/>
                    <a:pt x="545" y="2035"/>
                    <a:pt x="545" y="2018"/>
                  </a:cubicBezTo>
                  <a:cubicBezTo>
                    <a:pt x="545" y="1761"/>
                    <a:pt x="545" y="1761"/>
                    <a:pt x="545" y="1761"/>
                  </a:cubicBezTo>
                  <a:cubicBezTo>
                    <a:pt x="545" y="1745"/>
                    <a:pt x="532" y="1731"/>
                    <a:pt x="515" y="1731"/>
                  </a:cubicBezTo>
                  <a:cubicBezTo>
                    <a:pt x="225" y="1731"/>
                    <a:pt x="225" y="1731"/>
                    <a:pt x="225" y="1731"/>
                  </a:cubicBezTo>
                  <a:cubicBezTo>
                    <a:pt x="225" y="1280"/>
                    <a:pt x="225" y="1280"/>
                    <a:pt x="225" y="1280"/>
                  </a:cubicBezTo>
                  <a:cubicBezTo>
                    <a:pt x="225" y="1270"/>
                    <a:pt x="219" y="1260"/>
                    <a:pt x="210" y="1255"/>
                  </a:cubicBezTo>
                  <a:cubicBezTo>
                    <a:pt x="74" y="1173"/>
                    <a:pt x="74" y="1173"/>
                    <a:pt x="74" y="1173"/>
                  </a:cubicBezTo>
                  <a:cubicBezTo>
                    <a:pt x="221" y="877"/>
                    <a:pt x="221" y="877"/>
                    <a:pt x="221" y="877"/>
                  </a:cubicBezTo>
                  <a:cubicBezTo>
                    <a:pt x="224" y="873"/>
                    <a:pt x="225" y="868"/>
                    <a:pt x="225" y="864"/>
                  </a:cubicBezTo>
                  <a:cubicBezTo>
                    <a:pt x="225" y="421"/>
                    <a:pt x="585" y="60"/>
                    <a:pt x="1028" y="60"/>
                  </a:cubicBezTo>
                  <a:cubicBezTo>
                    <a:pt x="1471" y="60"/>
                    <a:pt x="1832" y="421"/>
                    <a:pt x="1832" y="864"/>
                  </a:cubicBezTo>
                  <a:cubicBezTo>
                    <a:pt x="1832" y="1113"/>
                    <a:pt x="1719" y="1344"/>
                    <a:pt x="1523" y="1497"/>
                  </a:cubicBezTo>
                  <a:cubicBezTo>
                    <a:pt x="1515" y="1503"/>
                    <a:pt x="1511" y="1512"/>
                    <a:pt x="1511" y="1521"/>
                  </a:cubicBezTo>
                  <a:cubicBezTo>
                    <a:pt x="1511" y="2018"/>
                    <a:pt x="1511" y="2018"/>
                    <a:pt x="1511" y="2018"/>
                  </a:cubicBezTo>
                  <a:cubicBezTo>
                    <a:pt x="1511" y="2035"/>
                    <a:pt x="1525" y="2048"/>
                    <a:pt x="1541" y="2048"/>
                  </a:cubicBezTo>
                  <a:cubicBezTo>
                    <a:pt x="1558" y="2048"/>
                    <a:pt x="1571" y="2035"/>
                    <a:pt x="1571" y="2018"/>
                  </a:cubicBezTo>
                  <a:cubicBezTo>
                    <a:pt x="1571" y="1535"/>
                    <a:pt x="1571" y="1535"/>
                    <a:pt x="1571" y="1535"/>
                  </a:cubicBezTo>
                  <a:cubicBezTo>
                    <a:pt x="1775" y="1370"/>
                    <a:pt x="1892" y="1126"/>
                    <a:pt x="1892" y="864"/>
                  </a:cubicBezTo>
                  <a:cubicBezTo>
                    <a:pt x="1892" y="633"/>
                    <a:pt x="1802" y="416"/>
                    <a:pt x="1639" y="2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2"/>
            <p:cNvSpPr/>
            <p:nvPr/>
          </p:nvSpPr>
          <p:spPr bwMode="auto">
            <a:xfrm>
              <a:off x="-3124200" y="350837"/>
              <a:ext cx="2343150" cy="2343150"/>
            </a:xfrm>
            <a:custGeom>
              <a:avLst/>
              <a:gdLst>
                <a:gd name="T0" fmla="*/ 689 w 700"/>
                <a:gd name="T1" fmla="*/ 329 h 700"/>
                <a:gd name="T2" fmla="*/ 569 w 700"/>
                <a:gd name="T3" fmla="*/ 209 h 700"/>
                <a:gd name="T4" fmla="*/ 526 w 700"/>
                <a:gd name="T5" fmla="*/ 209 h 700"/>
                <a:gd name="T6" fmla="*/ 526 w 700"/>
                <a:gd name="T7" fmla="*/ 251 h 700"/>
                <a:gd name="T8" fmla="*/ 625 w 700"/>
                <a:gd name="T9" fmla="*/ 350 h 700"/>
                <a:gd name="T10" fmla="*/ 573 w 700"/>
                <a:gd name="T11" fmla="*/ 401 h 700"/>
                <a:gd name="T12" fmla="*/ 553 w 700"/>
                <a:gd name="T13" fmla="*/ 374 h 700"/>
                <a:gd name="T14" fmla="*/ 410 w 700"/>
                <a:gd name="T15" fmla="*/ 349 h 700"/>
                <a:gd name="T16" fmla="*/ 374 w 700"/>
                <a:gd name="T17" fmla="*/ 374 h 700"/>
                <a:gd name="T18" fmla="*/ 349 w 700"/>
                <a:gd name="T19" fmla="*/ 517 h 700"/>
                <a:gd name="T20" fmla="*/ 374 w 700"/>
                <a:gd name="T21" fmla="*/ 553 h 700"/>
                <a:gd name="T22" fmla="*/ 401 w 700"/>
                <a:gd name="T23" fmla="*/ 573 h 700"/>
                <a:gd name="T24" fmla="*/ 350 w 700"/>
                <a:gd name="T25" fmla="*/ 625 h 700"/>
                <a:gd name="T26" fmla="*/ 263 w 700"/>
                <a:gd name="T27" fmla="*/ 538 h 700"/>
                <a:gd name="T28" fmla="*/ 212 w 700"/>
                <a:gd name="T29" fmla="*/ 558 h 700"/>
                <a:gd name="T30" fmla="*/ 146 w 700"/>
                <a:gd name="T31" fmla="*/ 620 h 700"/>
                <a:gd name="T32" fmla="*/ 99 w 700"/>
                <a:gd name="T33" fmla="*/ 601 h 700"/>
                <a:gd name="T34" fmla="*/ 99 w 700"/>
                <a:gd name="T35" fmla="*/ 507 h 700"/>
                <a:gd name="T36" fmla="*/ 142 w 700"/>
                <a:gd name="T37" fmla="*/ 488 h 700"/>
                <a:gd name="T38" fmla="*/ 162 w 700"/>
                <a:gd name="T39" fmla="*/ 437 h 700"/>
                <a:gd name="T40" fmla="*/ 75 w 700"/>
                <a:gd name="T41" fmla="*/ 350 h 700"/>
                <a:gd name="T42" fmla="*/ 350 w 700"/>
                <a:gd name="T43" fmla="*/ 75 h 700"/>
                <a:gd name="T44" fmla="*/ 420 w 700"/>
                <a:gd name="T45" fmla="*/ 145 h 700"/>
                <a:gd name="T46" fmla="*/ 462 w 700"/>
                <a:gd name="T47" fmla="*/ 145 h 700"/>
                <a:gd name="T48" fmla="*/ 462 w 700"/>
                <a:gd name="T49" fmla="*/ 102 h 700"/>
                <a:gd name="T50" fmla="*/ 371 w 700"/>
                <a:gd name="T51" fmla="*/ 11 h 700"/>
                <a:gd name="T52" fmla="*/ 329 w 700"/>
                <a:gd name="T53" fmla="*/ 11 h 700"/>
                <a:gd name="T54" fmla="*/ 11 w 700"/>
                <a:gd name="T55" fmla="*/ 329 h 700"/>
                <a:gd name="T56" fmla="*/ 11 w 700"/>
                <a:gd name="T57" fmla="*/ 371 h 700"/>
                <a:gd name="T58" fmla="*/ 84 w 700"/>
                <a:gd name="T59" fmla="*/ 444 h 700"/>
                <a:gd name="T60" fmla="*/ 57 w 700"/>
                <a:gd name="T61" fmla="*/ 465 h 700"/>
                <a:gd name="T62" fmla="*/ 32 w 700"/>
                <a:gd name="T63" fmla="*/ 607 h 700"/>
                <a:gd name="T64" fmla="*/ 57 w 700"/>
                <a:gd name="T65" fmla="*/ 643 h 700"/>
                <a:gd name="T66" fmla="*/ 146 w 700"/>
                <a:gd name="T67" fmla="*/ 680 h 700"/>
                <a:gd name="T68" fmla="*/ 235 w 700"/>
                <a:gd name="T69" fmla="*/ 643 h 700"/>
                <a:gd name="T70" fmla="*/ 256 w 700"/>
                <a:gd name="T71" fmla="*/ 616 h 700"/>
                <a:gd name="T72" fmla="*/ 329 w 700"/>
                <a:gd name="T73" fmla="*/ 689 h 700"/>
                <a:gd name="T74" fmla="*/ 371 w 700"/>
                <a:gd name="T75" fmla="*/ 689 h 700"/>
                <a:gd name="T76" fmla="*/ 479 w 700"/>
                <a:gd name="T77" fmla="*/ 581 h 700"/>
                <a:gd name="T78" fmla="*/ 460 w 700"/>
                <a:gd name="T79" fmla="*/ 529 h 700"/>
                <a:gd name="T80" fmla="*/ 417 w 700"/>
                <a:gd name="T81" fmla="*/ 510 h 700"/>
                <a:gd name="T82" fmla="*/ 417 w 700"/>
                <a:gd name="T83" fmla="*/ 417 h 700"/>
                <a:gd name="T84" fmla="*/ 510 w 700"/>
                <a:gd name="T85" fmla="*/ 417 h 700"/>
                <a:gd name="T86" fmla="*/ 529 w 700"/>
                <a:gd name="T87" fmla="*/ 460 h 700"/>
                <a:gd name="T88" fmla="*/ 581 w 700"/>
                <a:gd name="T89" fmla="*/ 479 h 700"/>
                <a:gd name="T90" fmla="*/ 689 w 700"/>
                <a:gd name="T91" fmla="*/ 371 h 700"/>
                <a:gd name="T92" fmla="*/ 689 w 700"/>
                <a:gd name="T93" fmla="*/ 329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00" h="700">
                  <a:moveTo>
                    <a:pt x="689" y="329"/>
                  </a:moveTo>
                  <a:cubicBezTo>
                    <a:pt x="569" y="209"/>
                    <a:pt x="569" y="209"/>
                    <a:pt x="569" y="209"/>
                  </a:cubicBezTo>
                  <a:cubicBezTo>
                    <a:pt x="557" y="197"/>
                    <a:pt x="538" y="197"/>
                    <a:pt x="526" y="209"/>
                  </a:cubicBezTo>
                  <a:cubicBezTo>
                    <a:pt x="514" y="220"/>
                    <a:pt x="514" y="239"/>
                    <a:pt x="526" y="251"/>
                  </a:cubicBezTo>
                  <a:cubicBezTo>
                    <a:pt x="625" y="350"/>
                    <a:pt x="625" y="350"/>
                    <a:pt x="625" y="350"/>
                  </a:cubicBezTo>
                  <a:cubicBezTo>
                    <a:pt x="573" y="401"/>
                    <a:pt x="573" y="401"/>
                    <a:pt x="573" y="401"/>
                  </a:cubicBezTo>
                  <a:cubicBezTo>
                    <a:pt x="568" y="391"/>
                    <a:pt x="561" y="382"/>
                    <a:pt x="553" y="374"/>
                  </a:cubicBezTo>
                  <a:cubicBezTo>
                    <a:pt x="516" y="337"/>
                    <a:pt x="457" y="327"/>
                    <a:pt x="410" y="349"/>
                  </a:cubicBezTo>
                  <a:cubicBezTo>
                    <a:pt x="397" y="355"/>
                    <a:pt x="384" y="364"/>
                    <a:pt x="374" y="374"/>
                  </a:cubicBezTo>
                  <a:cubicBezTo>
                    <a:pt x="337" y="411"/>
                    <a:pt x="327" y="469"/>
                    <a:pt x="349" y="517"/>
                  </a:cubicBezTo>
                  <a:cubicBezTo>
                    <a:pt x="355" y="530"/>
                    <a:pt x="364" y="542"/>
                    <a:pt x="374" y="553"/>
                  </a:cubicBezTo>
                  <a:cubicBezTo>
                    <a:pt x="382" y="561"/>
                    <a:pt x="392" y="568"/>
                    <a:pt x="401" y="573"/>
                  </a:cubicBezTo>
                  <a:cubicBezTo>
                    <a:pt x="350" y="625"/>
                    <a:pt x="350" y="625"/>
                    <a:pt x="350" y="625"/>
                  </a:cubicBezTo>
                  <a:cubicBezTo>
                    <a:pt x="263" y="538"/>
                    <a:pt x="263" y="538"/>
                    <a:pt x="263" y="538"/>
                  </a:cubicBezTo>
                  <a:cubicBezTo>
                    <a:pt x="245" y="520"/>
                    <a:pt x="213" y="532"/>
                    <a:pt x="212" y="558"/>
                  </a:cubicBezTo>
                  <a:cubicBezTo>
                    <a:pt x="210" y="592"/>
                    <a:pt x="181" y="620"/>
                    <a:pt x="146" y="620"/>
                  </a:cubicBezTo>
                  <a:cubicBezTo>
                    <a:pt x="128" y="620"/>
                    <a:pt x="112" y="613"/>
                    <a:pt x="99" y="601"/>
                  </a:cubicBezTo>
                  <a:cubicBezTo>
                    <a:pt x="74" y="575"/>
                    <a:pt x="74" y="533"/>
                    <a:pt x="99" y="507"/>
                  </a:cubicBezTo>
                  <a:cubicBezTo>
                    <a:pt x="111" y="496"/>
                    <a:pt x="126" y="489"/>
                    <a:pt x="142" y="488"/>
                  </a:cubicBezTo>
                  <a:cubicBezTo>
                    <a:pt x="168" y="487"/>
                    <a:pt x="180" y="455"/>
                    <a:pt x="162" y="437"/>
                  </a:cubicBezTo>
                  <a:cubicBezTo>
                    <a:pt x="75" y="350"/>
                    <a:pt x="75" y="350"/>
                    <a:pt x="75" y="350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1" y="156"/>
                    <a:pt x="450" y="156"/>
                    <a:pt x="462" y="145"/>
                  </a:cubicBezTo>
                  <a:cubicBezTo>
                    <a:pt x="474" y="133"/>
                    <a:pt x="474" y="114"/>
                    <a:pt x="462" y="102"/>
                  </a:cubicBezTo>
                  <a:cubicBezTo>
                    <a:pt x="371" y="11"/>
                    <a:pt x="371" y="11"/>
                    <a:pt x="371" y="11"/>
                  </a:cubicBezTo>
                  <a:cubicBezTo>
                    <a:pt x="360" y="0"/>
                    <a:pt x="340" y="0"/>
                    <a:pt x="329" y="11"/>
                  </a:cubicBezTo>
                  <a:cubicBezTo>
                    <a:pt x="11" y="329"/>
                    <a:pt x="11" y="329"/>
                    <a:pt x="11" y="329"/>
                  </a:cubicBezTo>
                  <a:cubicBezTo>
                    <a:pt x="0" y="340"/>
                    <a:pt x="0" y="359"/>
                    <a:pt x="11" y="371"/>
                  </a:cubicBezTo>
                  <a:cubicBezTo>
                    <a:pt x="84" y="444"/>
                    <a:pt x="84" y="444"/>
                    <a:pt x="84" y="444"/>
                  </a:cubicBezTo>
                  <a:cubicBezTo>
                    <a:pt x="74" y="449"/>
                    <a:pt x="65" y="456"/>
                    <a:pt x="57" y="465"/>
                  </a:cubicBezTo>
                  <a:cubicBezTo>
                    <a:pt x="20" y="502"/>
                    <a:pt x="9" y="560"/>
                    <a:pt x="32" y="607"/>
                  </a:cubicBezTo>
                  <a:cubicBezTo>
                    <a:pt x="38" y="621"/>
                    <a:pt x="46" y="633"/>
                    <a:pt x="57" y="643"/>
                  </a:cubicBezTo>
                  <a:cubicBezTo>
                    <a:pt x="81" y="667"/>
                    <a:pt x="112" y="680"/>
                    <a:pt x="146" y="680"/>
                  </a:cubicBezTo>
                  <a:cubicBezTo>
                    <a:pt x="180" y="680"/>
                    <a:pt x="211" y="667"/>
                    <a:pt x="235" y="643"/>
                  </a:cubicBezTo>
                  <a:cubicBezTo>
                    <a:pt x="243" y="635"/>
                    <a:pt x="250" y="626"/>
                    <a:pt x="256" y="616"/>
                  </a:cubicBezTo>
                  <a:cubicBezTo>
                    <a:pt x="329" y="689"/>
                    <a:pt x="329" y="689"/>
                    <a:pt x="329" y="689"/>
                  </a:cubicBezTo>
                  <a:cubicBezTo>
                    <a:pt x="340" y="700"/>
                    <a:pt x="360" y="700"/>
                    <a:pt x="371" y="689"/>
                  </a:cubicBezTo>
                  <a:cubicBezTo>
                    <a:pt x="479" y="581"/>
                    <a:pt x="479" y="581"/>
                    <a:pt x="479" y="581"/>
                  </a:cubicBezTo>
                  <a:cubicBezTo>
                    <a:pt x="497" y="563"/>
                    <a:pt x="485" y="531"/>
                    <a:pt x="460" y="529"/>
                  </a:cubicBezTo>
                  <a:cubicBezTo>
                    <a:pt x="443" y="528"/>
                    <a:pt x="428" y="522"/>
                    <a:pt x="417" y="510"/>
                  </a:cubicBezTo>
                  <a:cubicBezTo>
                    <a:pt x="391" y="485"/>
                    <a:pt x="391" y="442"/>
                    <a:pt x="417" y="417"/>
                  </a:cubicBezTo>
                  <a:cubicBezTo>
                    <a:pt x="442" y="391"/>
                    <a:pt x="485" y="391"/>
                    <a:pt x="510" y="417"/>
                  </a:cubicBezTo>
                  <a:cubicBezTo>
                    <a:pt x="522" y="428"/>
                    <a:pt x="528" y="443"/>
                    <a:pt x="529" y="460"/>
                  </a:cubicBezTo>
                  <a:cubicBezTo>
                    <a:pt x="531" y="485"/>
                    <a:pt x="563" y="497"/>
                    <a:pt x="581" y="479"/>
                  </a:cubicBezTo>
                  <a:cubicBezTo>
                    <a:pt x="689" y="371"/>
                    <a:pt x="689" y="371"/>
                    <a:pt x="689" y="371"/>
                  </a:cubicBezTo>
                  <a:cubicBezTo>
                    <a:pt x="700" y="359"/>
                    <a:pt x="700" y="340"/>
                    <a:pt x="689" y="3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3"/>
            <p:cNvSpPr>
              <a:spLocks noEditPoints="1"/>
            </p:cNvSpPr>
            <p:nvPr/>
          </p:nvSpPr>
          <p:spPr bwMode="auto">
            <a:xfrm>
              <a:off x="-5068888" y="1754187"/>
              <a:ext cx="3206750" cy="3205163"/>
            </a:xfrm>
            <a:custGeom>
              <a:avLst/>
              <a:gdLst>
                <a:gd name="T0" fmla="*/ 825 w 958"/>
                <a:gd name="T1" fmla="*/ 449 h 958"/>
                <a:gd name="T2" fmla="*/ 703 w 958"/>
                <a:gd name="T3" fmla="*/ 289 h 958"/>
                <a:gd name="T4" fmla="*/ 582 w 958"/>
                <a:gd name="T5" fmla="*/ 449 h 958"/>
                <a:gd name="T6" fmla="*/ 509 w 958"/>
                <a:gd name="T7" fmla="*/ 326 h 958"/>
                <a:gd name="T8" fmla="*/ 415 w 958"/>
                <a:gd name="T9" fmla="*/ 321 h 958"/>
                <a:gd name="T10" fmla="*/ 415 w 958"/>
                <a:gd name="T11" fmla="*/ 189 h 958"/>
                <a:gd name="T12" fmla="*/ 509 w 958"/>
                <a:gd name="T13" fmla="*/ 183 h 958"/>
                <a:gd name="T14" fmla="*/ 479 w 958"/>
                <a:gd name="T15" fmla="*/ 0 h 958"/>
                <a:gd name="T16" fmla="*/ 0 w 958"/>
                <a:gd name="T17" fmla="*/ 30 h 958"/>
                <a:gd name="T18" fmla="*/ 30 w 958"/>
                <a:gd name="T19" fmla="*/ 958 h 958"/>
                <a:gd name="T20" fmla="*/ 958 w 958"/>
                <a:gd name="T21" fmla="*/ 928 h 958"/>
                <a:gd name="T22" fmla="*/ 928 w 958"/>
                <a:gd name="T23" fmla="*/ 449 h 958"/>
                <a:gd name="T24" fmla="*/ 449 w 958"/>
                <a:gd name="T25" fmla="*/ 60 h 958"/>
                <a:gd name="T26" fmla="*/ 415 w 958"/>
                <a:gd name="T27" fmla="*/ 129 h 958"/>
                <a:gd name="T28" fmla="*/ 415 w 958"/>
                <a:gd name="T29" fmla="*/ 381 h 958"/>
                <a:gd name="T30" fmla="*/ 449 w 958"/>
                <a:gd name="T31" fmla="*/ 449 h 958"/>
                <a:gd name="T32" fmla="*/ 304 w 958"/>
                <a:gd name="T33" fmla="*/ 499 h 958"/>
                <a:gd name="T34" fmla="*/ 254 w 958"/>
                <a:gd name="T35" fmla="*/ 609 h 958"/>
                <a:gd name="T36" fmla="*/ 205 w 958"/>
                <a:gd name="T37" fmla="*/ 499 h 958"/>
                <a:gd name="T38" fmla="*/ 60 w 958"/>
                <a:gd name="T39" fmla="*/ 449 h 958"/>
                <a:gd name="T40" fmla="*/ 467 w 958"/>
                <a:gd name="T41" fmla="*/ 748 h 958"/>
                <a:gd name="T42" fmla="*/ 449 w 958"/>
                <a:gd name="T43" fmla="*/ 898 h 958"/>
                <a:gd name="T44" fmla="*/ 60 w 958"/>
                <a:gd name="T45" fmla="*/ 509 h 958"/>
                <a:gd name="T46" fmla="*/ 128 w 958"/>
                <a:gd name="T47" fmla="*/ 543 h 958"/>
                <a:gd name="T48" fmla="*/ 381 w 958"/>
                <a:gd name="T49" fmla="*/ 543 h 958"/>
                <a:gd name="T50" fmla="*/ 449 w 958"/>
                <a:gd name="T51" fmla="*/ 509 h 958"/>
                <a:gd name="T52" fmla="*/ 499 w 958"/>
                <a:gd name="T53" fmla="*/ 654 h 958"/>
                <a:gd name="T54" fmla="*/ 609 w 958"/>
                <a:gd name="T55" fmla="*/ 704 h 958"/>
                <a:gd name="T56" fmla="*/ 499 w 958"/>
                <a:gd name="T57" fmla="*/ 753 h 958"/>
                <a:gd name="T58" fmla="*/ 898 w 958"/>
                <a:gd name="T59" fmla="*/ 898 h 958"/>
                <a:gd name="T60" fmla="*/ 509 w 958"/>
                <a:gd name="T61" fmla="*/ 825 h 958"/>
                <a:gd name="T62" fmla="*/ 669 w 958"/>
                <a:gd name="T63" fmla="*/ 704 h 958"/>
                <a:gd name="T64" fmla="*/ 509 w 958"/>
                <a:gd name="T65" fmla="*/ 582 h 958"/>
                <a:gd name="T66" fmla="*/ 632 w 958"/>
                <a:gd name="T67" fmla="*/ 509 h 958"/>
                <a:gd name="T68" fmla="*/ 637 w 958"/>
                <a:gd name="T69" fmla="*/ 415 h 958"/>
                <a:gd name="T70" fmla="*/ 769 w 958"/>
                <a:gd name="T71" fmla="*/ 415 h 958"/>
                <a:gd name="T72" fmla="*/ 775 w 958"/>
                <a:gd name="T73" fmla="*/ 509 h 958"/>
                <a:gd name="T74" fmla="*/ 898 w 958"/>
                <a:gd name="T75" fmla="*/ 898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8" h="958">
                  <a:moveTo>
                    <a:pt x="928" y="449"/>
                  </a:moveTo>
                  <a:cubicBezTo>
                    <a:pt x="825" y="449"/>
                    <a:pt x="825" y="449"/>
                    <a:pt x="825" y="449"/>
                  </a:cubicBezTo>
                  <a:cubicBezTo>
                    <a:pt x="828" y="438"/>
                    <a:pt x="830" y="427"/>
                    <a:pt x="830" y="415"/>
                  </a:cubicBezTo>
                  <a:cubicBezTo>
                    <a:pt x="830" y="345"/>
                    <a:pt x="773" y="289"/>
                    <a:pt x="703" y="289"/>
                  </a:cubicBezTo>
                  <a:cubicBezTo>
                    <a:pt x="634" y="289"/>
                    <a:pt x="577" y="345"/>
                    <a:pt x="577" y="415"/>
                  </a:cubicBezTo>
                  <a:cubicBezTo>
                    <a:pt x="577" y="427"/>
                    <a:pt x="579" y="438"/>
                    <a:pt x="582" y="449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09" y="326"/>
                    <a:pt x="509" y="326"/>
                    <a:pt x="509" y="326"/>
                  </a:cubicBezTo>
                  <a:cubicBezTo>
                    <a:pt x="509" y="301"/>
                    <a:pt x="478" y="287"/>
                    <a:pt x="459" y="304"/>
                  </a:cubicBezTo>
                  <a:cubicBezTo>
                    <a:pt x="447" y="315"/>
                    <a:pt x="431" y="321"/>
                    <a:pt x="415" y="321"/>
                  </a:cubicBezTo>
                  <a:cubicBezTo>
                    <a:pt x="378" y="321"/>
                    <a:pt x="349" y="291"/>
                    <a:pt x="349" y="255"/>
                  </a:cubicBezTo>
                  <a:cubicBezTo>
                    <a:pt x="349" y="218"/>
                    <a:pt x="378" y="189"/>
                    <a:pt x="415" y="189"/>
                  </a:cubicBezTo>
                  <a:cubicBezTo>
                    <a:pt x="431" y="189"/>
                    <a:pt x="447" y="195"/>
                    <a:pt x="459" y="205"/>
                  </a:cubicBezTo>
                  <a:cubicBezTo>
                    <a:pt x="478" y="222"/>
                    <a:pt x="509" y="208"/>
                    <a:pt x="509" y="183"/>
                  </a:cubicBezTo>
                  <a:cubicBezTo>
                    <a:pt x="509" y="30"/>
                    <a:pt x="509" y="30"/>
                    <a:pt x="509" y="30"/>
                  </a:cubicBezTo>
                  <a:cubicBezTo>
                    <a:pt x="509" y="14"/>
                    <a:pt x="496" y="0"/>
                    <a:pt x="47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928"/>
                    <a:pt x="0" y="928"/>
                    <a:pt x="0" y="928"/>
                  </a:cubicBezTo>
                  <a:cubicBezTo>
                    <a:pt x="0" y="945"/>
                    <a:pt x="13" y="958"/>
                    <a:pt x="30" y="958"/>
                  </a:cubicBezTo>
                  <a:cubicBezTo>
                    <a:pt x="928" y="958"/>
                    <a:pt x="928" y="958"/>
                    <a:pt x="928" y="958"/>
                  </a:cubicBezTo>
                  <a:cubicBezTo>
                    <a:pt x="944" y="958"/>
                    <a:pt x="958" y="945"/>
                    <a:pt x="958" y="928"/>
                  </a:cubicBezTo>
                  <a:cubicBezTo>
                    <a:pt x="958" y="479"/>
                    <a:pt x="958" y="479"/>
                    <a:pt x="958" y="479"/>
                  </a:cubicBezTo>
                  <a:cubicBezTo>
                    <a:pt x="958" y="463"/>
                    <a:pt x="944" y="449"/>
                    <a:pt x="928" y="449"/>
                  </a:cubicBezTo>
                  <a:close/>
                  <a:moveTo>
                    <a:pt x="60" y="60"/>
                  </a:moveTo>
                  <a:cubicBezTo>
                    <a:pt x="449" y="60"/>
                    <a:pt x="449" y="60"/>
                    <a:pt x="449" y="60"/>
                  </a:cubicBezTo>
                  <a:cubicBezTo>
                    <a:pt x="449" y="133"/>
                    <a:pt x="449" y="133"/>
                    <a:pt x="449" y="133"/>
                  </a:cubicBezTo>
                  <a:cubicBezTo>
                    <a:pt x="438" y="130"/>
                    <a:pt x="426" y="129"/>
                    <a:pt x="415" y="129"/>
                  </a:cubicBezTo>
                  <a:cubicBezTo>
                    <a:pt x="345" y="129"/>
                    <a:pt x="289" y="185"/>
                    <a:pt x="289" y="255"/>
                  </a:cubicBezTo>
                  <a:cubicBezTo>
                    <a:pt x="289" y="324"/>
                    <a:pt x="345" y="381"/>
                    <a:pt x="415" y="381"/>
                  </a:cubicBezTo>
                  <a:cubicBezTo>
                    <a:pt x="426" y="381"/>
                    <a:pt x="438" y="379"/>
                    <a:pt x="449" y="376"/>
                  </a:cubicBezTo>
                  <a:cubicBezTo>
                    <a:pt x="449" y="449"/>
                    <a:pt x="449" y="449"/>
                    <a:pt x="449" y="449"/>
                  </a:cubicBezTo>
                  <a:cubicBezTo>
                    <a:pt x="326" y="449"/>
                    <a:pt x="326" y="449"/>
                    <a:pt x="326" y="449"/>
                  </a:cubicBezTo>
                  <a:cubicBezTo>
                    <a:pt x="301" y="449"/>
                    <a:pt x="287" y="480"/>
                    <a:pt x="304" y="499"/>
                  </a:cubicBezTo>
                  <a:cubicBezTo>
                    <a:pt x="315" y="511"/>
                    <a:pt x="321" y="527"/>
                    <a:pt x="321" y="543"/>
                  </a:cubicBezTo>
                  <a:cubicBezTo>
                    <a:pt x="321" y="580"/>
                    <a:pt x="291" y="609"/>
                    <a:pt x="254" y="609"/>
                  </a:cubicBezTo>
                  <a:cubicBezTo>
                    <a:pt x="218" y="609"/>
                    <a:pt x="188" y="580"/>
                    <a:pt x="188" y="543"/>
                  </a:cubicBezTo>
                  <a:cubicBezTo>
                    <a:pt x="188" y="527"/>
                    <a:pt x="194" y="511"/>
                    <a:pt x="205" y="499"/>
                  </a:cubicBezTo>
                  <a:cubicBezTo>
                    <a:pt x="222" y="480"/>
                    <a:pt x="208" y="449"/>
                    <a:pt x="183" y="449"/>
                  </a:cubicBezTo>
                  <a:cubicBezTo>
                    <a:pt x="60" y="449"/>
                    <a:pt x="60" y="449"/>
                    <a:pt x="60" y="449"/>
                  </a:cubicBezTo>
                  <a:cubicBezTo>
                    <a:pt x="60" y="60"/>
                    <a:pt x="60" y="60"/>
                    <a:pt x="60" y="60"/>
                  </a:cubicBezTo>
                  <a:close/>
                  <a:moveTo>
                    <a:pt x="467" y="748"/>
                  </a:moveTo>
                  <a:cubicBezTo>
                    <a:pt x="456" y="753"/>
                    <a:pt x="449" y="763"/>
                    <a:pt x="449" y="775"/>
                  </a:cubicBezTo>
                  <a:cubicBezTo>
                    <a:pt x="449" y="898"/>
                    <a:pt x="449" y="898"/>
                    <a:pt x="449" y="898"/>
                  </a:cubicBezTo>
                  <a:cubicBezTo>
                    <a:pt x="60" y="898"/>
                    <a:pt x="60" y="898"/>
                    <a:pt x="60" y="898"/>
                  </a:cubicBezTo>
                  <a:cubicBezTo>
                    <a:pt x="60" y="509"/>
                    <a:pt x="60" y="509"/>
                    <a:pt x="60" y="509"/>
                  </a:cubicBezTo>
                  <a:cubicBezTo>
                    <a:pt x="133" y="509"/>
                    <a:pt x="133" y="509"/>
                    <a:pt x="133" y="509"/>
                  </a:cubicBezTo>
                  <a:cubicBezTo>
                    <a:pt x="130" y="520"/>
                    <a:pt x="128" y="532"/>
                    <a:pt x="128" y="543"/>
                  </a:cubicBezTo>
                  <a:cubicBezTo>
                    <a:pt x="128" y="613"/>
                    <a:pt x="185" y="670"/>
                    <a:pt x="254" y="670"/>
                  </a:cubicBezTo>
                  <a:cubicBezTo>
                    <a:pt x="324" y="670"/>
                    <a:pt x="381" y="613"/>
                    <a:pt x="381" y="543"/>
                  </a:cubicBezTo>
                  <a:cubicBezTo>
                    <a:pt x="381" y="532"/>
                    <a:pt x="379" y="520"/>
                    <a:pt x="376" y="509"/>
                  </a:cubicBezTo>
                  <a:cubicBezTo>
                    <a:pt x="449" y="509"/>
                    <a:pt x="449" y="509"/>
                    <a:pt x="449" y="509"/>
                  </a:cubicBezTo>
                  <a:cubicBezTo>
                    <a:pt x="449" y="632"/>
                    <a:pt x="449" y="632"/>
                    <a:pt x="449" y="632"/>
                  </a:cubicBezTo>
                  <a:cubicBezTo>
                    <a:pt x="449" y="657"/>
                    <a:pt x="480" y="671"/>
                    <a:pt x="499" y="654"/>
                  </a:cubicBezTo>
                  <a:cubicBezTo>
                    <a:pt x="511" y="643"/>
                    <a:pt x="527" y="637"/>
                    <a:pt x="543" y="637"/>
                  </a:cubicBezTo>
                  <a:cubicBezTo>
                    <a:pt x="580" y="637"/>
                    <a:pt x="609" y="667"/>
                    <a:pt x="609" y="704"/>
                  </a:cubicBezTo>
                  <a:cubicBezTo>
                    <a:pt x="609" y="740"/>
                    <a:pt x="580" y="770"/>
                    <a:pt x="543" y="770"/>
                  </a:cubicBezTo>
                  <a:cubicBezTo>
                    <a:pt x="527" y="770"/>
                    <a:pt x="511" y="764"/>
                    <a:pt x="499" y="753"/>
                  </a:cubicBezTo>
                  <a:cubicBezTo>
                    <a:pt x="490" y="745"/>
                    <a:pt x="477" y="743"/>
                    <a:pt x="467" y="748"/>
                  </a:cubicBezTo>
                  <a:close/>
                  <a:moveTo>
                    <a:pt x="898" y="898"/>
                  </a:moveTo>
                  <a:cubicBezTo>
                    <a:pt x="509" y="898"/>
                    <a:pt x="509" y="898"/>
                    <a:pt x="509" y="898"/>
                  </a:cubicBezTo>
                  <a:cubicBezTo>
                    <a:pt x="509" y="825"/>
                    <a:pt x="509" y="825"/>
                    <a:pt x="509" y="825"/>
                  </a:cubicBezTo>
                  <a:cubicBezTo>
                    <a:pt x="520" y="828"/>
                    <a:pt x="531" y="830"/>
                    <a:pt x="543" y="830"/>
                  </a:cubicBezTo>
                  <a:cubicBezTo>
                    <a:pt x="613" y="830"/>
                    <a:pt x="669" y="773"/>
                    <a:pt x="669" y="704"/>
                  </a:cubicBezTo>
                  <a:cubicBezTo>
                    <a:pt x="669" y="634"/>
                    <a:pt x="613" y="577"/>
                    <a:pt x="543" y="577"/>
                  </a:cubicBezTo>
                  <a:cubicBezTo>
                    <a:pt x="531" y="577"/>
                    <a:pt x="520" y="579"/>
                    <a:pt x="509" y="582"/>
                  </a:cubicBezTo>
                  <a:cubicBezTo>
                    <a:pt x="509" y="509"/>
                    <a:pt x="509" y="509"/>
                    <a:pt x="509" y="509"/>
                  </a:cubicBezTo>
                  <a:cubicBezTo>
                    <a:pt x="632" y="509"/>
                    <a:pt x="632" y="509"/>
                    <a:pt x="632" y="509"/>
                  </a:cubicBezTo>
                  <a:cubicBezTo>
                    <a:pt x="657" y="509"/>
                    <a:pt x="671" y="478"/>
                    <a:pt x="654" y="459"/>
                  </a:cubicBezTo>
                  <a:cubicBezTo>
                    <a:pt x="643" y="447"/>
                    <a:pt x="637" y="431"/>
                    <a:pt x="637" y="415"/>
                  </a:cubicBezTo>
                  <a:cubicBezTo>
                    <a:pt x="637" y="379"/>
                    <a:pt x="667" y="349"/>
                    <a:pt x="703" y="349"/>
                  </a:cubicBezTo>
                  <a:cubicBezTo>
                    <a:pt x="740" y="349"/>
                    <a:pt x="769" y="379"/>
                    <a:pt x="769" y="415"/>
                  </a:cubicBezTo>
                  <a:cubicBezTo>
                    <a:pt x="769" y="431"/>
                    <a:pt x="763" y="447"/>
                    <a:pt x="753" y="459"/>
                  </a:cubicBezTo>
                  <a:cubicBezTo>
                    <a:pt x="736" y="478"/>
                    <a:pt x="750" y="509"/>
                    <a:pt x="775" y="509"/>
                  </a:cubicBezTo>
                  <a:cubicBezTo>
                    <a:pt x="898" y="509"/>
                    <a:pt x="898" y="509"/>
                    <a:pt x="898" y="509"/>
                  </a:cubicBezTo>
                  <a:lnTo>
                    <a:pt x="89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1" name="组合 60"/>
          <p:cNvGrpSpPr>
            <a:grpSpLocks noChangeAspect="1"/>
          </p:cNvGrpSpPr>
          <p:nvPr/>
        </p:nvGrpSpPr>
        <p:grpSpPr>
          <a:xfrm>
            <a:off x="7039240" y="4138544"/>
            <a:ext cx="1533600" cy="1533600"/>
            <a:chOff x="-7377113" y="409575"/>
            <a:chExt cx="6861175" cy="6861175"/>
          </a:xfrm>
          <a:solidFill>
            <a:srgbClr val="CF0C1A">
              <a:alpha val="7000"/>
            </a:srgbClr>
          </a:solidFill>
        </p:grpSpPr>
        <p:sp>
          <p:nvSpPr>
            <p:cNvPr id="55" name="Freeform 27"/>
            <p:cNvSpPr>
              <a:spLocks noEditPoints="1"/>
            </p:cNvSpPr>
            <p:nvPr/>
          </p:nvSpPr>
          <p:spPr bwMode="auto">
            <a:xfrm>
              <a:off x="-5384801" y="409575"/>
              <a:ext cx="2876550" cy="2876550"/>
            </a:xfrm>
            <a:custGeom>
              <a:avLst/>
              <a:gdLst>
                <a:gd name="T0" fmla="*/ 77 w 832"/>
                <a:gd name="T1" fmla="*/ 512 h 832"/>
                <a:gd name="T2" fmla="*/ 73 w 832"/>
                <a:gd name="T3" fmla="*/ 617 h 832"/>
                <a:gd name="T4" fmla="*/ 169 w 832"/>
                <a:gd name="T5" fmla="*/ 759 h 832"/>
                <a:gd name="T6" fmla="*/ 248 w 832"/>
                <a:gd name="T7" fmla="*/ 725 h 832"/>
                <a:gd name="T8" fmla="*/ 320 w 832"/>
                <a:gd name="T9" fmla="*/ 800 h 832"/>
                <a:gd name="T10" fmla="*/ 480 w 832"/>
                <a:gd name="T11" fmla="*/ 832 h 832"/>
                <a:gd name="T12" fmla="*/ 512 w 832"/>
                <a:gd name="T13" fmla="*/ 755 h 832"/>
                <a:gd name="T14" fmla="*/ 617 w 832"/>
                <a:gd name="T15" fmla="*/ 759 h 832"/>
                <a:gd name="T16" fmla="*/ 759 w 832"/>
                <a:gd name="T17" fmla="*/ 663 h 832"/>
                <a:gd name="T18" fmla="*/ 725 w 832"/>
                <a:gd name="T19" fmla="*/ 584 h 832"/>
                <a:gd name="T20" fmla="*/ 800 w 832"/>
                <a:gd name="T21" fmla="*/ 512 h 832"/>
                <a:gd name="T22" fmla="*/ 832 w 832"/>
                <a:gd name="T23" fmla="*/ 352 h 832"/>
                <a:gd name="T24" fmla="*/ 755 w 832"/>
                <a:gd name="T25" fmla="*/ 320 h 832"/>
                <a:gd name="T26" fmla="*/ 759 w 832"/>
                <a:gd name="T27" fmla="*/ 215 h 832"/>
                <a:gd name="T28" fmla="*/ 663 w 832"/>
                <a:gd name="T29" fmla="*/ 73 h 832"/>
                <a:gd name="T30" fmla="*/ 584 w 832"/>
                <a:gd name="T31" fmla="*/ 107 h 832"/>
                <a:gd name="T32" fmla="*/ 512 w 832"/>
                <a:gd name="T33" fmla="*/ 32 h 832"/>
                <a:gd name="T34" fmla="*/ 352 w 832"/>
                <a:gd name="T35" fmla="*/ 0 h 832"/>
                <a:gd name="T36" fmla="*/ 320 w 832"/>
                <a:gd name="T37" fmla="*/ 77 h 832"/>
                <a:gd name="T38" fmla="*/ 215 w 832"/>
                <a:gd name="T39" fmla="*/ 73 h 832"/>
                <a:gd name="T40" fmla="*/ 73 w 832"/>
                <a:gd name="T41" fmla="*/ 169 h 832"/>
                <a:gd name="T42" fmla="*/ 107 w 832"/>
                <a:gd name="T43" fmla="*/ 248 h 832"/>
                <a:gd name="T44" fmla="*/ 32 w 832"/>
                <a:gd name="T45" fmla="*/ 320 h 832"/>
                <a:gd name="T46" fmla="*/ 0 w 832"/>
                <a:gd name="T47" fmla="*/ 480 h 832"/>
                <a:gd name="T48" fmla="*/ 64 w 832"/>
                <a:gd name="T49" fmla="*/ 384 h 832"/>
                <a:gd name="T50" fmla="*/ 134 w 832"/>
                <a:gd name="T51" fmla="*/ 358 h 832"/>
                <a:gd name="T52" fmla="*/ 170 w 832"/>
                <a:gd name="T53" fmla="*/ 220 h 832"/>
                <a:gd name="T54" fmla="*/ 192 w 832"/>
                <a:gd name="T55" fmla="*/ 141 h 832"/>
                <a:gd name="T56" fmla="*/ 260 w 832"/>
                <a:gd name="T57" fmla="*/ 174 h 832"/>
                <a:gd name="T58" fmla="*/ 384 w 832"/>
                <a:gd name="T59" fmla="*/ 102 h 832"/>
                <a:gd name="T60" fmla="*/ 448 w 832"/>
                <a:gd name="T61" fmla="*/ 64 h 832"/>
                <a:gd name="T62" fmla="*/ 474 w 832"/>
                <a:gd name="T63" fmla="*/ 134 h 832"/>
                <a:gd name="T64" fmla="*/ 612 w 832"/>
                <a:gd name="T65" fmla="*/ 170 h 832"/>
                <a:gd name="T66" fmla="*/ 691 w 832"/>
                <a:gd name="T67" fmla="*/ 192 h 832"/>
                <a:gd name="T68" fmla="*/ 658 w 832"/>
                <a:gd name="T69" fmla="*/ 260 h 832"/>
                <a:gd name="T70" fmla="*/ 730 w 832"/>
                <a:gd name="T71" fmla="*/ 384 h 832"/>
                <a:gd name="T72" fmla="*/ 768 w 832"/>
                <a:gd name="T73" fmla="*/ 448 h 832"/>
                <a:gd name="T74" fmla="*/ 698 w 832"/>
                <a:gd name="T75" fmla="*/ 474 h 832"/>
                <a:gd name="T76" fmla="*/ 662 w 832"/>
                <a:gd name="T77" fmla="*/ 612 h 832"/>
                <a:gd name="T78" fmla="*/ 640 w 832"/>
                <a:gd name="T79" fmla="*/ 691 h 832"/>
                <a:gd name="T80" fmla="*/ 572 w 832"/>
                <a:gd name="T81" fmla="*/ 658 h 832"/>
                <a:gd name="T82" fmla="*/ 448 w 832"/>
                <a:gd name="T83" fmla="*/ 730 h 832"/>
                <a:gd name="T84" fmla="*/ 384 w 832"/>
                <a:gd name="T85" fmla="*/ 768 h 832"/>
                <a:gd name="T86" fmla="*/ 358 w 832"/>
                <a:gd name="T87" fmla="*/ 698 h 832"/>
                <a:gd name="T88" fmla="*/ 220 w 832"/>
                <a:gd name="T89" fmla="*/ 662 h 832"/>
                <a:gd name="T90" fmla="*/ 141 w 832"/>
                <a:gd name="T91" fmla="*/ 640 h 832"/>
                <a:gd name="T92" fmla="*/ 174 w 832"/>
                <a:gd name="T93" fmla="*/ 572 h 832"/>
                <a:gd name="T94" fmla="*/ 102 w 832"/>
                <a:gd name="T95" fmla="*/ 448 h 832"/>
                <a:gd name="T96" fmla="*/ 64 w 832"/>
                <a:gd name="T97" fmla="*/ 384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2" h="832">
                  <a:moveTo>
                    <a:pt x="32" y="512"/>
                  </a:moveTo>
                  <a:cubicBezTo>
                    <a:pt x="77" y="512"/>
                    <a:pt x="77" y="512"/>
                    <a:pt x="77" y="512"/>
                  </a:cubicBezTo>
                  <a:cubicBezTo>
                    <a:pt x="84" y="537"/>
                    <a:pt x="94" y="561"/>
                    <a:pt x="107" y="584"/>
                  </a:cubicBezTo>
                  <a:cubicBezTo>
                    <a:pt x="73" y="617"/>
                    <a:pt x="73" y="617"/>
                    <a:pt x="73" y="617"/>
                  </a:cubicBezTo>
                  <a:cubicBezTo>
                    <a:pt x="61" y="630"/>
                    <a:pt x="61" y="650"/>
                    <a:pt x="73" y="663"/>
                  </a:cubicBezTo>
                  <a:cubicBezTo>
                    <a:pt x="169" y="759"/>
                    <a:pt x="169" y="759"/>
                    <a:pt x="169" y="759"/>
                  </a:cubicBezTo>
                  <a:cubicBezTo>
                    <a:pt x="182" y="771"/>
                    <a:pt x="202" y="771"/>
                    <a:pt x="215" y="759"/>
                  </a:cubicBezTo>
                  <a:cubicBezTo>
                    <a:pt x="248" y="725"/>
                    <a:pt x="248" y="725"/>
                    <a:pt x="248" y="725"/>
                  </a:cubicBezTo>
                  <a:cubicBezTo>
                    <a:pt x="271" y="738"/>
                    <a:pt x="295" y="748"/>
                    <a:pt x="320" y="755"/>
                  </a:cubicBezTo>
                  <a:cubicBezTo>
                    <a:pt x="320" y="800"/>
                    <a:pt x="320" y="800"/>
                    <a:pt x="320" y="800"/>
                  </a:cubicBezTo>
                  <a:cubicBezTo>
                    <a:pt x="320" y="818"/>
                    <a:pt x="334" y="832"/>
                    <a:pt x="352" y="832"/>
                  </a:cubicBezTo>
                  <a:cubicBezTo>
                    <a:pt x="480" y="832"/>
                    <a:pt x="480" y="832"/>
                    <a:pt x="480" y="832"/>
                  </a:cubicBezTo>
                  <a:cubicBezTo>
                    <a:pt x="498" y="832"/>
                    <a:pt x="512" y="818"/>
                    <a:pt x="512" y="800"/>
                  </a:cubicBezTo>
                  <a:cubicBezTo>
                    <a:pt x="512" y="755"/>
                    <a:pt x="512" y="755"/>
                    <a:pt x="512" y="755"/>
                  </a:cubicBezTo>
                  <a:cubicBezTo>
                    <a:pt x="537" y="748"/>
                    <a:pt x="561" y="738"/>
                    <a:pt x="584" y="725"/>
                  </a:cubicBezTo>
                  <a:cubicBezTo>
                    <a:pt x="617" y="759"/>
                    <a:pt x="617" y="759"/>
                    <a:pt x="617" y="759"/>
                  </a:cubicBezTo>
                  <a:cubicBezTo>
                    <a:pt x="630" y="771"/>
                    <a:pt x="650" y="771"/>
                    <a:pt x="663" y="759"/>
                  </a:cubicBezTo>
                  <a:cubicBezTo>
                    <a:pt x="759" y="663"/>
                    <a:pt x="759" y="663"/>
                    <a:pt x="759" y="663"/>
                  </a:cubicBezTo>
                  <a:cubicBezTo>
                    <a:pt x="771" y="650"/>
                    <a:pt x="771" y="630"/>
                    <a:pt x="759" y="617"/>
                  </a:cubicBezTo>
                  <a:cubicBezTo>
                    <a:pt x="725" y="584"/>
                    <a:pt x="725" y="584"/>
                    <a:pt x="725" y="584"/>
                  </a:cubicBezTo>
                  <a:cubicBezTo>
                    <a:pt x="738" y="561"/>
                    <a:pt x="748" y="537"/>
                    <a:pt x="755" y="512"/>
                  </a:cubicBezTo>
                  <a:cubicBezTo>
                    <a:pt x="800" y="512"/>
                    <a:pt x="800" y="512"/>
                    <a:pt x="800" y="512"/>
                  </a:cubicBezTo>
                  <a:cubicBezTo>
                    <a:pt x="818" y="512"/>
                    <a:pt x="832" y="498"/>
                    <a:pt x="832" y="480"/>
                  </a:cubicBezTo>
                  <a:cubicBezTo>
                    <a:pt x="832" y="352"/>
                    <a:pt x="832" y="352"/>
                    <a:pt x="832" y="352"/>
                  </a:cubicBezTo>
                  <a:cubicBezTo>
                    <a:pt x="832" y="334"/>
                    <a:pt x="818" y="320"/>
                    <a:pt x="800" y="320"/>
                  </a:cubicBezTo>
                  <a:cubicBezTo>
                    <a:pt x="755" y="320"/>
                    <a:pt x="755" y="320"/>
                    <a:pt x="755" y="320"/>
                  </a:cubicBezTo>
                  <a:cubicBezTo>
                    <a:pt x="748" y="295"/>
                    <a:pt x="738" y="271"/>
                    <a:pt x="725" y="248"/>
                  </a:cubicBezTo>
                  <a:cubicBezTo>
                    <a:pt x="759" y="215"/>
                    <a:pt x="759" y="215"/>
                    <a:pt x="759" y="215"/>
                  </a:cubicBezTo>
                  <a:cubicBezTo>
                    <a:pt x="771" y="202"/>
                    <a:pt x="771" y="182"/>
                    <a:pt x="759" y="169"/>
                  </a:cubicBezTo>
                  <a:cubicBezTo>
                    <a:pt x="663" y="73"/>
                    <a:pt x="663" y="73"/>
                    <a:pt x="663" y="73"/>
                  </a:cubicBezTo>
                  <a:cubicBezTo>
                    <a:pt x="650" y="61"/>
                    <a:pt x="630" y="61"/>
                    <a:pt x="617" y="73"/>
                  </a:cubicBezTo>
                  <a:cubicBezTo>
                    <a:pt x="584" y="107"/>
                    <a:pt x="584" y="107"/>
                    <a:pt x="584" y="107"/>
                  </a:cubicBezTo>
                  <a:cubicBezTo>
                    <a:pt x="561" y="94"/>
                    <a:pt x="537" y="84"/>
                    <a:pt x="512" y="77"/>
                  </a:cubicBezTo>
                  <a:cubicBezTo>
                    <a:pt x="512" y="32"/>
                    <a:pt x="512" y="32"/>
                    <a:pt x="512" y="32"/>
                  </a:cubicBezTo>
                  <a:cubicBezTo>
                    <a:pt x="512" y="14"/>
                    <a:pt x="498" y="0"/>
                    <a:pt x="480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34" y="0"/>
                    <a:pt x="320" y="14"/>
                    <a:pt x="320" y="32"/>
                  </a:cubicBezTo>
                  <a:cubicBezTo>
                    <a:pt x="320" y="77"/>
                    <a:pt x="320" y="77"/>
                    <a:pt x="320" y="77"/>
                  </a:cubicBezTo>
                  <a:cubicBezTo>
                    <a:pt x="295" y="84"/>
                    <a:pt x="271" y="94"/>
                    <a:pt x="248" y="107"/>
                  </a:cubicBezTo>
                  <a:cubicBezTo>
                    <a:pt x="215" y="73"/>
                    <a:pt x="215" y="73"/>
                    <a:pt x="215" y="73"/>
                  </a:cubicBezTo>
                  <a:cubicBezTo>
                    <a:pt x="202" y="61"/>
                    <a:pt x="182" y="61"/>
                    <a:pt x="169" y="73"/>
                  </a:cubicBezTo>
                  <a:cubicBezTo>
                    <a:pt x="73" y="169"/>
                    <a:pt x="73" y="169"/>
                    <a:pt x="73" y="169"/>
                  </a:cubicBezTo>
                  <a:cubicBezTo>
                    <a:pt x="61" y="182"/>
                    <a:pt x="61" y="202"/>
                    <a:pt x="73" y="215"/>
                  </a:cubicBezTo>
                  <a:cubicBezTo>
                    <a:pt x="107" y="248"/>
                    <a:pt x="107" y="248"/>
                    <a:pt x="107" y="248"/>
                  </a:cubicBezTo>
                  <a:cubicBezTo>
                    <a:pt x="94" y="271"/>
                    <a:pt x="84" y="295"/>
                    <a:pt x="77" y="320"/>
                  </a:cubicBezTo>
                  <a:cubicBezTo>
                    <a:pt x="32" y="320"/>
                    <a:pt x="32" y="320"/>
                    <a:pt x="32" y="320"/>
                  </a:cubicBezTo>
                  <a:cubicBezTo>
                    <a:pt x="14" y="320"/>
                    <a:pt x="0" y="334"/>
                    <a:pt x="0" y="352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498"/>
                    <a:pt x="14" y="512"/>
                    <a:pt x="32" y="512"/>
                  </a:cubicBezTo>
                  <a:close/>
                  <a:moveTo>
                    <a:pt x="64" y="384"/>
                  </a:moveTo>
                  <a:cubicBezTo>
                    <a:pt x="102" y="384"/>
                    <a:pt x="102" y="384"/>
                    <a:pt x="102" y="384"/>
                  </a:cubicBezTo>
                  <a:cubicBezTo>
                    <a:pt x="118" y="384"/>
                    <a:pt x="131" y="373"/>
                    <a:pt x="134" y="358"/>
                  </a:cubicBezTo>
                  <a:cubicBezTo>
                    <a:pt x="141" y="324"/>
                    <a:pt x="154" y="291"/>
                    <a:pt x="174" y="260"/>
                  </a:cubicBezTo>
                  <a:cubicBezTo>
                    <a:pt x="182" y="248"/>
                    <a:pt x="180" y="231"/>
                    <a:pt x="170" y="220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92" y="141"/>
                    <a:pt x="192" y="141"/>
                    <a:pt x="192" y="141"/>
                  </a:cubicBezTo>
                  <a:cubicBezTo>
                    <a:pt x="220" y="170"/>
                    <a:pt x="220" y="170"/>
                    <a:pt x="220" y="170"/>
                  </a:cubicBezTo>
                  <a:cubicBezTo>
                    <a:pt x="231" y="180"/>
                    <a:pt x="248" y="182"/>
                    <a:pt x="260" y="174"/>
                  </a:cubicBezTo>
                  <a:cubicBezTo>
                    <a:pt x="291" y="154"/>
                    <a:pt x="324" y="141"/>
                    <a:pt x="358" y="134"/>
                  </a:cubicBezTo>
                  <a:cubicBezTo>
                    <a:pt x="373" y="131"/>
                    <a:pt x="384" y="118"/>
                    <a:pt x="384" y="102"/>
                  </a:cubicBezTo>
                  <a:cubicBezTo>
                    <a:pt x="384" y="64"/>
                    <a:pt x="384" y="64"/>
                    <a:pt x="384" y="64"/>
                  </a:cubicBezTo>
                  <a:cubicBezTo>
                    <a:pt x="448" y="64"/>
                    <a:pt x="448" y="64"/>
                    <a:pt x="448" y="64"/>
                  </a:cubicBezTo>
                  <a:cubicBezTo>
                    <a:pt x="448" y="102"/>
                    <a:pt x="448" y="102"/>
                    <a:pt x="448" y="102"/>
                  </a:cubicBezTo>
                  <a:cubicBezTo>
                    <a:pt x="448" y="118"/>
                    <a:pt x="459" y="131"/>
                    <a:pt x="474" y="134"/>
                  </a:cubicBezTo>
                  <a:cubicBezTo>
                    <a:pt x="508" y="141"/>
                    <a:pt x="541" y="154"/>
                    <a:pt x="572" y="174"/>
                  </a:cubicBezTo>
                  <a:cubicBezTo>
                    <a:pt x="584" y="182"/>
                    <a:pt x="601" y="180"/>
                    <a:pt x="612" y="170"/>
                  </a:cubicBezTo>
                  <a:cubicBezTo>
                    <a:pt x="640" y="141"/>
                    <a:pt x="640" y="141"/>
                    <a:pt x="640" y="141"/>
                  </a:cubicBezTo>
                  <a:cubicBezTo>
                    <a:pt x="691" y="192"/>
                    <a:pt x="691" y="192"/>
                    <a:pt x="691" y="192"/>
                  </a:cubicBezTo>
                  <a:cubicBezTo>
                    <a:pt x="662" y="220"/>
                    <a:pt x="662" y="220"/>
                    <a:pt x="662" y="220"/>
                  </a:cubicBezTo>
                  <a:cubicBezTo>
                    <a:pt x="652" y="231"/>
                    <a:pt x="650" y="248"/>
                    <a:pt x="658" y="260"/>
                  </a:cubicBezTo>
                  <a:cubicBezTo>
                    <a:pt x="678" y="291"/>
                    <a:pt x="691" y="324"/>
                    <a:pt x="698" y="358"/>
                  </a:cubicBezTo>
                  <a:cubicBezTo>
                    <a:pt x="701" y="373"/>
                    <a:pt x="714" y="384"/>
                    <a:pt x="730" y="384"/>
                  </a:cubicBezTo>
                  <a:cubicBezTo>
                    <a:pt x="768" y="384"/>
                    <a:pt x="768" y="384"/>
                    <a:pt x="768" y="384"/>
                  </a:cubicBezTo>
                  <a:cubicBezTo>
                    <a:pt x="768" y="448"/>
                    <a:pt x="768" y="448"/>
                    <a:pt x="768" y="448"/>
                  </a:cubicBezTo>
                  <a:cubicBezTo>
                    <a:pt x="730" y="448"/>
                    <a:pt x="730" y="448"/>
                    <a:pt x="730" y="448"/>
                  </a:cubicBezTo>
                  <a:cubicBezTo>
                    <a:pt x="714" y="448"/>
                    <a:pt x="701" y="459"/>
                    <a:pt x="698" y="474"/>
                  </a:cubicBezTo>
                  <a:cubicBezTo>
                    <a:pt x="691" y="508"/>
                    <a:pt x="678" y="541"/>
                    <a:pt x="658" y="572"/>
                  </a:cubicBezTo>
                  <a:cubicBezTo>
                    <a:pt x="650" y="584"/>
                    <a:pt x="652" y="601"/>
                    <a:pt x="662" y="612"/>
                  </a:cubicBezTo>
                  <a:cubicBezTo>
                    <a:pt x="691" y="640"/>
                    <a:pt x="691" y="640"/>
                    <a:pt x="691" y="640"/>
                  </a:cubicBezTo>
                  <a:cubicBezTo>
                    <a:pt x="640" y="691"/>
                    <a:pt x="640" y="691"/>
                    <a:pt x="640" y="691"/>
                  </a:cubicBezTo>
                  <a:cubicBezTo>
                    <a:pt x="612" y="662"/>
                    <a:pt x="612" y="662"/>
                    <a:pt x="612" y="662"/>
                  </a:cubicBezTo>
                  <a:cubicBezTo>
                    <a:pt x="601" y="652"/>
                    <a:pt x="584" y="650"/>
                    <a:pt x="572" y="658"/>
                  </a:cubicBezTo>
                  <a:cubicBezTo>
                    <a:pt x="541" y="678"/>
                    <a:pt x="508" y="691"/>
                    <a:pt x="474" y="698"/>
                  </a:cubicBezTo>
                  <a:cubicBezTo>
                    <a:pt x="459" y="701"/>
                    <a:pt x="448" y="714"/>
                    <a:pt x="448" y="730"/>
                  </a:cubicBezTo>
                  <a:cubicBezTo>
                    <a:pt x="448" y="768"/>
                    <a:pt x="448" y="768"/>
                    <a:pt x="448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30"/>
                    <a:pt x="384" y="730"/>
                    <a:pt x="384" y="730"/>
                  </a:cubicBezTo>
                  <a:cubicBezTo>
                    <a:pt x="384" y="714"/>
                    <a:pt x="373" y="701"/>
                    <a:pt x="358" y="698"/>
                  </a:cubicBezTo>
                  <a:cubicBezTo>
                    <a:pt x="324" y="691"/>
                    <a:pt x="291" y="678"/>
                    <a:pt x="260" y="658"/>
                  </a:cubicBezTo>
                  <a:cubicBezTo>
                    <a:pt x="248" y="650"/>
                    <a:pt x="231" y="652"/>
                    <a:pt x="220" y="662"/>
                  </a:cubicBezTo>
                  <a:cubicBezTo>
                    <a:pt x="192" y="691"/>
                    <a:pt x="192" y="691"/>
                    <a:pt x="192" y="691"/>
                  </a:cubicBezTo>
                  <a:cubicBezTo>
                    <a:pt x="141" y="640"/>
                    <a:pt x="141" y="640"/>
                    <a:pt x="141" y="640"/>
                  </a:cubicBezTo>
                  <a:cubicBezTo>
                    <a:pt x="170" y="612"/>
                    <a:pt x="170" y="612"/>
                    <a:pt x="170" y="612"/>
                  </a:cubicBezTo>
                  <a:cubicBezTo>
                    <a:pt x="180" y="601"/>
                    <a:pt x="182" y="584"/>
                    <a:pt x="174" y="572"/>
                  </a:cubicBezTo>
                  <a:cubicBezTo>
                    <a:pt x="154" y="541"/>
                    <a:pt x="141" y="508"/>
                    <a:pt x="134" y="474"/>
                  </a:cubicBezTo>
                  <a:cubicBezTo>
                    <a:pt x="131" y="459"/>
                    <a:pt x="118" y="448"/>
                    <a:pt x="102" y="448"/>
                  </a:cubicBezTo>
                  <a:cubicBezTo>
                    <a:pt x="64" y="448"/>
                    <a:pt x="64" y="448"/>
                    <a:pt x="64" y="448"/>
                  </a:cubicBezTo>
                  <a:lnTo>
                    <a:pt x="64" y="3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8"/>
            <p:cNvSpPr>
              <a:spLocks noEditPoints="1"/>
            </p:cNvSpPr>
            <p:nvPr/>
          </p:nvSpPr>
          <p:spPr bwMode="auto">
            <a:xfrm>
              <a:off x="-4721226" y="1073150"/>
              <a:ext cx="1549400" cy="1549400"/>
            </a:xfrm>
            <a:custGeom>
              <a:avLst/>
              <a:gdLst>
                <a:gd name="T0" fmla="*/ 224 w 448"/>
                <a:gd name="T1" fmla="*/ 448 h 448"/>
                <a:gd name="T2" fmla="*/ 448 w 448"/>
                <a:gd name="T3" fmla="*/ 224 h 448"/>
                <a:gd name="T4" fmla="*/ 224 w 448"/>
                <a:gd name="T5" fmla="*/ 0 h 448"/>
                <a:gd name="T6" fmla="*/ 0 w 448"/>
                <a:gd name="T7" fmla="*/ 224 h 448"/>
                <a:gd name="T8" fmla="*/ 224 w 448"/>
                <a:gd name="T9" fmla="*/ 448 h 448"/>
                <a:gd name="T10" fmla="*/ 224 w 448"/>
                <a:gd name="T11" fmla="*/ 64 h 448"/>
                <a:gd name="T12" fmla="*/ 384 w 448"/>
                <a:gd name="T13" fmla="*/ 224 h 448"/>
                <a:gd name="T14" fmla="*/ 224 w 448"/>
                <a:gd name="T15" fmla="*/ 384 h 448"/>
                <a:gd name="T16" fmla="*/ 64 w 448"/>
                <a:gd name="T17" fmla="*/ 224 h 448"/>
                <a:gd name="T18" fmla="*/ 224 w 448"/>
                <a:gd name="T19" fmla="*/ 6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448">
                  <a:moveTo>
                    <a:pt x="224" y="448"/>
                  </a:moveTo>
                  <a:cubicBezTo>
                    <a:pt x="347" y="448"/>
                    <a:pt x="448" y="348"/>
                    <a:pt x="448" y="224"/>
                  </a:cubicBezTo>
                  <a:cubicBezTo>
                    <a:pt x="448" y="100"/>
                    <a:pt x="347" y="0"/>
                    <a:pt x="224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4" y="448"/>
                  </a:cubicBezTo>
                  <a:close/>
                  <a:moveTo>
                    <a:pt x="224" y="64"/>
                  </a:moveTo>
                  <a:cubicBezTo>
                    <a:pt x="312" y="64"/>
                    <a:pt x="384" y="136"/>
                    <a:pt x="384" y="224"/>
                  </a:cubicBezTo>
                  <a:cubicBezTo>
                    <a:pt x="384" y="312"/>
                    <a:pt x="312" y="384"/>
                    <a:pt x="224" y="384"/>
                  </a:cubicBezTo>
                  <a:cubicBezTo>
                    <a:pt x="136" y="384"/>
                    <a:pt x="64" y="312"/>
                    <a:pt x="64" y="224"/>
                  </a:cubicBezTo>
                  <a:cubicBezTo>
                    <a:pt x="64" y="136"/>
                    <a:pt x="136" y="64"/>
                    <a:pt x="22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9"/>
            <p:cNvSpPr>
              <a:spLocks noEditPoints="1"/>
            </p:cNvSpPr>
            <p:nvPr/>
          </p:nvSpPr>
          <p:spPr bwMode="auto">
            <a:xfrm>
              <a:off x="-6048376" y="3286125"/>
              <a:ext cx="1990725" cy="3984625"/>
            </a:xfrm>
            <a:custGeom>
              <a:avLst/>
              <a:gdLst>
                <a:gd name="T0" fmla="*/ 448 w 576"/>
                <a:gd name="T1" fmla="*/ 0 h 1152"/>
                <a:gd name="T2" fmla="*/ 333 w 576"/>
                <a:gd name="T3" fmla="*/ 73 h 1152"/>
                <a:gd name="T4" fmla="*/ 288 w 576"/>
                <a:gd name="T5" fmla="*/ 64 h 1152"/>
                <a:gd name="T6" fmla="*/ 160 w 576"/>
                <a:gd name="T7" fmla="*/ 192 h 1152"/>
                <a:gd name="T8" fmla="*/ 168 w 576"/>
                <a:gd name="T9" fmla="*/ 235 h 1152"/>
                <a:gd name="T10" fmla="*/ 64 w 576"/>
                <a:gd name="T11" fmla="*/ 384 h 1152"/>
                <a:gd name="T12" fmla="*/ 82 w 576"/>
                <a:gd name="T13" fmla="*/ 457 h 1152"/>
                <a:gd name="T14" fmla="*/ 0 w 576"/>
                <a:gd name="T15" fmla="*/ 576 h 1152"/>
                <a:gd name="T16" fmla="*/ 82 w 576"/>
                <a:gd name="T17" fmla="*/ 695 h 1152"/>
                <a:gd name="T18" fmla="*/ 64 w 576"/>
                <a:gd name="T19" fmla="*/ 768 h 1152"/>
                <a:gd name="T20" fmla="*/ 168 w 576"/>
                <a:gd name="T21" fmla="*/ 917 h 1152"/>
                <a:gd name="T22" fmla="*/ 160 w 576"/>
                <a:gd name="T23" fmla="*/ 960 h 1152"/>
                <a:gd name="T24" fmla="*/ 288 w 576"/>
                <a:gd name="T25" fmla="*/ 1088 h 1152"/>
                <a:gd name="T26" fmla="*/ 333 w 576"/>
                <a:gd name="T27" fmla="*/ 1079 h 1152"/>
                <a:gd name="T28" fmla="*/ 448 w 576"/>
                <a:gd name="T29" fmla="*/ 1152 h 1152"/>
                <a:gd name="T30" fmla="*/ 576 w 576"/>
                <a:gd name="T31" fmla="*/ 1024 h 1152"/>
                <a:gd name="T32" fmla="*/ 576 w 576"/>
                <a:gd name="T33" fmla="*/ 128 h 1152"/>
                <a:gd name="T34" fmla="*/ 448 w 576"/>
                <a:gd name="T35" fmla="*/ 0 h 1152"/>
                <a:gd name="T36" fmla="*/ 512 w 576"/>
                <a:gd name="T37" fmla="*/ 1024 h 1152"/>
                <a:gd name="T38" fmla="*/ 448 w 576"/>
                <a:gd name="T39" fmla="*/ 1088 h 1152"/>
                <a:gd name="T40" fmla="*/ 387 w 576"/>
                <a:gd name="T41" fmla="*/ 1041 h 1152"/>
                <a:gd name="T42" fmla="*/ 416 w 576"/>
                <a:gd name="T43" fmla="*/ 960 h 1152"/>
                <a:gd name="T44" fmla="*/ 352 w 576"/>
                <a:gd name="T45" fmla="*/ 960 h 1152"/>
                <a:gd name="T46" fmla="*/ 288 w 576"/>
                <a:gd name="T47" fmla="*/ 1024 h 1152"/>
                <a:gd name="T48" fmla="*/ 224 w 576"/>
                <a:gd name="T49" fmla="*/ 960 h 1152"/>
                <a:gd name="T50" fmla="*/ 288 w 576"/>
                <a:gd name="T51" fmla="*/ 896 h 1152"/>
                <a:gd name="T52" fmla="*/ 288 w 576"/>
                <a:gd name="T53" fmla="*/ 832 h 1152"/>
                <a:gd name="T54" fmla="*/ 206 w 576"/>
                <a:gd name="T55" fmla="*/ 862 h 1152"/>
                <a:gd name="T56" fmla="*/ 128 w 576"/>
                <a:gd name="T57" fmla="*/ 768 h 1152"/>
                <a:gd name="T58" fmla="*/ 224 w 576"/>
                <a:gd name="T59" fmla="*/ 672 h 1152"/>
                <a:gd name="T60" fmla="*/ 320 w 576"/>
                <a:gd name="T61" fmla="*/ 768 h 1152"/>
                <a:gd name="T62" fmla="*/ 384 w 576"/>
                <a:gd name="T63" fmla="*/ 768 h 1152"/>
                <a:gd name="T64" fmla="*/ 224 w 576"/>
                <a:gd name="T65" fmla="*/ 608 h 1152"/>
                <a:gd name="T66" fmla="*/ 128 w 576"/>
                <a:gd name="T67" fmla="*/ 641 h 1152"/>
                <a:gd name="T68" fmla="*/ 128 w 576"/>
                <a:gd name="T69" fmla="*/ 640 h 1152"/>
                <a:gd name="T70" fmla="*/ 64 w 576"/>
                <a:gd name="T71" fmla="*/ 576 h 1152"/>
                <a:gd name="T72" fmla="*/ 128 w 576"/>
                <a:gd name="T73" fmla="*/ 512 h 1152"/>
                <a:gd name="T74" fmla="*/ 128 w 576"/>
                <a:gd name="T75" fmla="*/ 511 h 1152"/>
                <a:gd name="T76" fmla="*/ 224 w 576"/>
                <a:gd name="T77" fmla="*/ 544 h 1152"/>
                <a:gd name="T78" fmla="*/ 384 w 576"/>
                <a:gd name="T79" fmla="*/ 384 h 1152"/>
                <a:gd name="T80" fmla="*/ 320 w 576"/>
                <a:gd name="T81" fmla="*/ 384 h 1152"/>
                <a:gd name="T82" fmla="*/ 224 w 576"/>
                <a:gd name="T83" fmla="*/ 480 h 1152"/>
                <a:gd name="T84" fmla="*/ 128 w 576"/>
                <a:gd name="T85" fmla="*/ 384 h 1152"/>
                <a:gd name="T86" fmla="*/ 206 w 576"/>
                <a:gd name="T87" fmla="*/ 290 h 1152"/>
                <a:gd name="T88" fmla="*/ 288 w 576"/>
                <a:gd name="T89" fmla="*/ 320 h 1152"/>
                <a:gd name="T90" fmla="*/ 288 w 576"/>
                <a:gd name="T91" fmla="*/ 256 h 1152"/>
                <a:gd name="T92" fmla="*/ 224 w 576"/>
                <a:gd name="T93" fmla="*/ 192 h 1152"/>
                <a:gd name="T94" fmla="*/ 288 w 576"/>
                <a:gd name="T95" fmla="*/ 128 h 1152"/>
                <a:gd name="T96" fmla="*/ 352 w 576"/>
                <a:gd name="T97" fmla="*/ 192 h 1152"/>
                <a:gd name="T98" fmla="*/ 416 w 576"/>
                <a:gd name="T99" fmla="*/ 192 h 1152"/>
                <a:gd name="T100" fmla="*/ 387 w 576"/>
                <a:gd name="T101" fmla="*/ 111 h 1152"/>
                <a:gd name="T102" fmla="*/ 448 w 576"/>
                <a:gd name="T103" fmla="*/ 64 h 1152"/>
                <a:gd name="T104" fmla="*/ 512 w 576"/>
                <a:gd name="T105" fmla="*/ 128 h 1152"/>
                <a:gd name="T106" fmla="*/ 512 w 576"/>
                <a:gd name="T107" fmla="*/ 1024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6" h="1152">
                  <a:moveTo>
                    <a:pt x="448" y="0"/>
                  </a:moveTo>
                  <a:cubicBezTo>
                    <a:pt x="397" y="0"/>
                    <a:pt x="354" y="30"/>
                    <a:pt x="333" y="73"/>
                  </a:cubicBezTo>
                  <a:cubicBezTo>
                    <a:pt x="319" y="67"/>
                    <a:pt x="304" y="64"/>
                    <a:pt x="288" y="64"/>
                  </a:cubicBezTo>
                  <a:cubicBezTo>
                    <a:pt x="217" y="64"/>
                    <a:pt x="160" y="121"/>
                    <a:pt x="160" y="192"/>
                  </a:cubicBezTo>
                  <a:cubicBezTo>
                    <a:pt x="160" y="207"/>
                    <a:pt x="163" y="221"/>
                    <a:pt x="168" y="235"/>
                  </a:cubicBezTo>
                  <a:cubicBezTo>
                    <a:pt x="107" y="258"/>
                    <a:pt x="64" y="316"/>
                    <a:pt x="64" y="384"/>
                  </a:cubicBezTo>
                  <a:cubicBezTo>
                    <a:pt x="64" y="410"/>
                    <a:pt x="71" y="435"/>
                    <a:pt x="82" y="457"/>
                  </a:cubicBezTo>
                  <a:cubicBezTo>
                    <a:pt x="34" y="475"/>
                    <a:pt x="0" y="522"/>
                    <a:pt x="0" y="576"/>
                  </a:cubicBezTo>
                  <a:cubicBezTo>
                    <a:pt x="0" y="630"/>
                    <a:pt x="34" y="677"/>
                    <a:pt x="82" y="695"/>
                  </a:cubicBezTo>
                  <a:cubicBezTo>
                    <a:pt x="71" y="717"/>
                    <a:pt x="64" y="742"/>
                    <a:pt x="64" y="768"/>
                  </a:cubicBezTo>
                  <a:cubicBezTo>
                    <a:pt x="64" y="836"/>
                    <a:pt x="107" y="894"/>
                    <a:pt x="168" y="917"/>
                  </a:cubicBezTo>
                  <a:cubicBezTo>
                    <a:pt x="163" y="931"/>
                    <a:pt x="160" y="945"/>
                    <a:pt x="160" y="960"/>
                  </a:cubicBezTo>
                  <a:cubicBezTo>
                    <a:pt x="160" y="1031"/>
                    <a:pt x="217" y="1088"/>
                    <a:pt x="288" y="1088"/>
                  </a:cubicBezTo>
                  <a:cubicBezTo>
                    <a:pt x="304" y="1088"/>
                    <a:pt x="319" y="1085"/>
                    <a:pt x="333" y="1079"/>
                  </a:cubicBezTo>
                  <a:cubicBezTo>
                    <a:pt x="354" y="1122"/>
                    <a:pt x="397" y="1152"/>
                    <a:pt x="448" y="1152"/>
                  </a:cubicBezTo>
                  <a:cubicBezTo>
                    <a:pt x="519" y="1152"/>
                    <a:pt x="576" y="1095"/>
                    <a:pt x="576" y="1024"/>
                  </a:cubicBezTo>
                  <a:cubicBezTo>
                    <a:pt x="576" y="128"/>
                    <a:pt x="576" y="128"/>
                    <a:pt x="576" y="128"/>
                  </a:cubicBezTo>
                  <a:cubicBezTo>
                    <a:pt x="576" y="57"/>
                    <a:pt x="519" y="0"/>
                    <a:pt x="448" y="0"/>
                  </a:cubicBezTo>
                  <a:close/>
                  <a:moveTo>
                    <a:pt x="512" y="1024"/>
                  </a:moveTo>
                  <a:cubicBezTo>
                    <a:pt x="512" y="1059"/>
                    <a:pt x="483" y="1088"/>
                    <a:pt x="448" y="1088"/>
                  </a:cubicBezTo>
                  <a:cubicBezTo>
                    <a:pt x="419" y="1088"/>
                    <a:pt x="394" y="1068"/>
                    <a:pt x="387" y="1041"/>
                  </a:cubicBezTo>
                  <a:cubicBezTo>
                    <a:pt x="405" y="1019"/>
                    <a:pt x="416" y="991"/>
                    <a:pt x="416" y="960"/>
                  </a:cubicBezTo>
                  <a:cubicBezTo>
                    <a:pt x="352" y="960"/>
                    <a:pt x="352" y="960"/>
                    <a:pt x="352" y="960"/>
                  </a:cubicBezTo>
                  <a:cubicBezTo>
                    <a:pt x="352" y="995"/>
                    <a:pt x="323" y="1024"/>
                    <a:pt x="288" y="1024"/>
                  </a:cubicBezTo>
                  <a:cubicBezTo>
                    <a:pt x="253" y="1024"/>
                    <a:pt x="224" y="995"/>
                    <a:pt x="224" y="960"/>
                  </a:cubicBezTo>
                  <a:cubicBezTo>
                    <a:pt x="224" y="925"/>
                    <a:pt x="253" y="896"/>
                    <a:pt x="288" y="896"/>
                  </a:cubicBezTo>
                  <a:cubicBezTo>
                    <a:pt x="288" y="832"/>
                    <a:pt x="288" y="832"/>
                    <a:pt x="288" y="832"/>
                  </a:cubicBezTo>
                  <a:cubicBezTo>
                    <a:pt x="257" y="832"/>
                    <a:pt x="229" y="844"/>
                    <a:pt x="206" y="862"/>
                  </a:cubicBezTo>
                  <a:cubicBezTo>
                    <a:pt x="162" y="854"/>
                    <a:pt x="128" y="815"/>
                    <a:pt x="128" y="768"/>
                  </a:cubicBezTo>
                  <a:cubicBezTo>
                    <a:pt x="128" y="715"/>
                    <a:pt x="171" y="672"/>
                    <a:pt x="224" y="672"/>
                  </a:cubicBezTo>
                  <a:cubicBezTo>
                    <a:pt x="277" y="672"/>
                    <a:pt x="320" y="715"/>
                    <a:pt x="320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680"/>
                    <a:pt x="312" y="608"/>
                    <a:pt x="224" y="608"/>
                  </a:cubicBezTo>
                  <a:cubicBezTo>
                    <a:pt x="188" y="608"/>
                    <a:pt x="155" y="621"/>
                    <a:pt x="128" y="641"/>
                  </a:cubicBezTo>
                  <a:cubicBezTo>
                    <a:pt x="128" y="640"/>
                    <a:pt x="128" y="640"/>
                    <a:pt x="128" y="640"/>
                  </a:cubicBezTo>
                  <a:cubicBezTo>
                    <a:pt x="93" y="640"/>
                    <a:pt x="64" y="611"/>
                    <a:pt x="64" y="576"/>
                  </a:cubicBezTo>
                  <a:cubicBezTo>
                    <a:pt x="64" y="541"/>
                    <a:pt x="93" y="512"/>
                    <a:pt x="128" y="512"/>
                  </a:cubicBezTo>
                  <a:cubicBezTo>
                    <a:pt x="128" y="511"/>
                    <a:pt x="128" y="511"/>
                    <a:pt x="128" y="511"/>
                  </a:cubicBezTo>
                  <a:cubicBezTo>
                    <a:pt x="155" y="531"/>
                    <a:pt x="188" y="544"/>
                    <a:pt x="224" y="544"/>
                  </a:cubicBezTo>
                  <a:cubicBezTo>
                    <a:pt x="312" y="544"/>
                    <a:pt x="384" y="472"/>
                    <a:pt x="384" y="384"/>
                  </a:cubicBezTo>
                  <a:cubicBezTo>
                    <a:pt x="320" y="384"/>
                    <a:pt x="320" y="384"/>
                    <a:pt x="320" y="384"/>
                  </a:cubicBezTo>
                  <a:cubicBezTo>
                    <a:pt x="320" y="437"/>
                    <a:pt x="277" y="480"/>
                    <a:pt x="224" y="480"/>
                  </a:cubicBezTo>
                  <a:cubicBezTo>
                    <a:pt x="171" y="480"/>
                    <a:pt x="128" y="437"/>
                    <a:pt x="128" y="384"/>
                  </a:cubicBezTo>
                  <a:cubicBezTo>
                    <a:pt x="128" y="337"/>
                    <a:pt x="162" y="298"/>
                    <a:pt x="206" y="290"/>
                  </a:cubicBezTo>
                  <a:cubicBezTo>
                    <a:pt x="229" y="308"/>
                    <a:pt x="257" y="320"/>
                    <a:pt x="288" y="320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53" y="256"/>
                    <a:pt x="224" y="227"/>
                    <a:pt x="224" y="192"/>
                  </a:cubicBezTo>
                  <a:cubicBezTo>
                    <a:pt x="224" y="157"/>
                    <a:pt x="253" y="128"/>
                    <a:pt x="288" y="128"/>
                  </a:cubicBezTo>
                  <a:cubicBezTo>
                    <a:pt x="323" y="128"/>
                    <a:pt x="352" y="157"/>
                    <a:pt x="352" y="192"/>
                  </a:cubicBezTo>
                  <a:cubicBezTo>
                    <a:pt x="416" y="192"/>
                    <a:pt x="416" y="192"/>
                    <a:pt x="416" y="192"/>
                  </a:cubicBezTo>
                  <a:cubicBezTo>
                    <a:pt x="416" y="161"/>
                    <a:pt x="405" y="133"/>
                    <a:pt x="387" y="111"/>
                  </a:cubicBezTo>
                  <a:cubicBezTo>
                    <a:pt x="394" y="84"/>
                    <a:pt x="419" y="64"/>
                    <a:pt x="448" y="64"/>
                  </a:cubicBezTo>
                  <a:cubicBezTo>
                    <a:pt x="483" y="64"/>
                    <a:pt x="512" y="93"/>
                    <a:pt x="512" y="128"/>
                  </a:cubicBezTo>
                  <a:lnTo>
                    <a:pt x="512" y="10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30"/>
            <p:cNvSpPr>
              <a:spLocks noEditPoints="1"/>
            </p:cNvSpPr>
            <p:nvPr/>
          </p:nvSpPr>
          <p:spPr bwMode="auto">
            <a:xfrm>
              <a:off x="-3835401" y="3286125"/>
              <a:ext cx="1992313" cy="3984625"/>
            </a:xfrm>
            <a:custGeom>
              <a:avLst/>
              <a:gdLst>
                <a:gd name="T0" fmla="*/ 494 w 576"/>
                <a:gd name="T1" fmla="*/ 457 h 1152"/>
                <a:gd name="T2" fmla="*/ 512 w 576"/>
                <a:gd name="T3" fmla="*/ 384 h 1152"/>
                <a:gd name="T4" fmla="*/ 408 w 576"/>
                <a:gd name="T5" fmla="*/ 235 h 1152"/>
                <a:gd name="T6" fmla="*/ 416 w 576"/>
                <a:gd name="T7" fmla="*/ 192 h 1152"/>
                <a:gd name="T8" fmla="*/ 288 w 576"/>
                <a:gd name="T9" fmla="*/ 64 h 1152"/>
                <a:gd name="T10" fmla="*/ 243 w 576"/>
                <a:gd name="T11" fmla="*/ 73 h 1152"/>
                <a:gd name="T12" fmla="*/ 128 w 576"/>
                <a:gd name="T13" fmla="*/ 0 h 1152"/>
                <a:gd name="T14" fmla="*/ 0 w 576"/>
                <a:gd name="T15" fmla="*/ 128 h 1152"/>
                <a:gd name="T16" fmla="*/ 0 w 576"/>
                <a:gd name="T17" fmla="*/ 1024 h 1152"/>
                <a:gd name="T18" fmla="*/ 128 w 576"/>
                <a:gd name="T19" fmla="*/ 1152 h 1152"/>
                <a:gd name="T20" fmla="*/ 243 w 576"/>
                <a:gd name="T21" fmla="*/ 1079 h 1152"/>
                <a:gd name="T22" fmla="*/ 288 w 576"/>
                <a:gd name="T23" fmla="*/ 1088 h 1152"/>
                <a:gd name="T24" fmla="*/ 416 w 576"/>
                <a:gd name="T25" fmla="*/ 960 h 1152"/>
                <a:gd name="T26" fmla="*/ 408 w 576"/>
                <a:gd name="T27" fmla="*/ 917 h 1152"/>
                <a:gd name="T28" fmla="*/ 512 w 576"/>
                <a:gd name="T29" fmla="*/ 768 h 1152"/>
                <a:gd name="T30" fmla="*/ 494 w 576"/>
                <a:gd name="T31" fmla="*/ 695 h 1152"/>
                <a:gd name="T32" fmla="*/ 576 w 576"/>
                <a:gd name="T33" fmla="*/ 576 h 1152"/>
                <a:gd name="T34" fmla="*/ 494 w 576"/>
                <a:gd name="T35" fmla="*/ 457 h 1152"/>
                <a:gd name="T36" fmla="*/ 448 w 576"/>
                <a:gd name="T37" fmla="*/ 640 h 1152"/>
                <a:gd name="T38" fmla="*/ 448 w 576"/>
                <a:gd name="T39" fmla="*/ 641 h 1152"/>
                <a:gd name="T40" fmla="*/ 352 w 576"/>
                <a:gd name="T41" fmla="*/ 608 h 1152"/>
                <a:gd name="T42" fmla="*/ 192 w 576"/>
                <a:gd name="T43" fmla="*/ 768 h 1152"/>
                <a:gd name="T44" fmla="*/ 256 w 576"/>
                <a:gd name="T45" fmla="*/ 768 h 1152"/>
                <a:gd name="T46" fmla="*/ 352 w 576"/>
                <a:gd name="T47" fmla="*/ 672 h 1152"/>
                <a:gd name="T48" fmla="*/ 448 w 576"/>
                <a:gd name="T49" fmla="*/ 768 h 1152"/>
                <a:gd name="T50" fmla="*/ 370 w 576"/>
                <a:gd name="T51" fmla="*/ 862 h 1152"/>
                <a:gd name="T52" fmla="*/ 288 w 576"/>
                <a:gd name="T53" fmla="*/ 832 h 1152"/>
                <a:gd name="T54" fmla="*/ 288 w 576"/>
                <a:gd name="T55" fmla="*/ 896 h 1152"/>
                <a:gd name="T56" fmla="*/ 352 w 576"/>
                <a:gd name="T57" fmla="*/ 960 h 1152"/>
                <a:gd name="T58" fmla="*/ 288 w 576"/>
                <a:gd name="T59" fmla="*/ 1024 h 1152"/>
                <a:gd name="T60" fmla="*/ 224 w 576"/>
                <a:gd name="T61" fmla="*/ 960 h 1152"/>
                <a:gd name="T62" fmla="*/ 160 w 576"/>
                <a:gd name="T63" fmla="*/ 960 h 1152"/>
                <a:gd name="T64" fmla="*/ 190 w 576"/>
                <a:gd name="T65" fmla="*/ 1041 h 1152"/>
                <a:gd name="T66" fmla="*/ 128 w 576"/>
                <a:gd name="T67" fmla="*/ 1088 h 1152"/>
                <a:gd name="T68" fmla="*/ 64 w 576"/>
                <a:gd name="T69" fmla="*/ 1024 h 1152"/>
                <a:gd name="T70" fmla="*/ 64 w 576"/>
                <a:gd name="T71" fmla="*/ 128 h 1152"/>
                <a:gd name="T72" fmla="*/ 128 w 576"/>
                <a:gd name="T73" fmla="*/ 64 h 1152"/>
                <a:gd name="T74" fmla="*/ 190 w 576"/>
                <a:gd name="T75" fmla="*/ 111 h 1152"/>
                <a:gd name="T76" fmla="*/ 160 w 576"/>
                <a:gd name="T77" fmla="*/ 192 h 1152"/>
                <a:gd name="T78" fmla="*/ 224 w 576"/>
                <a:gd name="T79" fmla="*/ 192 h 1152"/>
                <a:gd name="T80" fmla="*/ 288 w 576"/>
                <a:gd name="T81" fmla="*/ 128 h 1152"/>
                <a:gd name="T82" fmla="*/ 352 w 576"/>
                <a:gd name="T83" fmla="*/ 192 h 1152"/>
                <a:gd name="T84" fmla="*/ 288 w 576"/>
                <a:gd name="T85" fmla="*/ 256 h 1152"/>
                <a:gd name="T86" fmla="*/ 288 w 576"/>
                <a:gd name="T87" fmla="*/ 320 h 1152"/>
                <a:gd name="T88" fmla="*/ 370 w 576"/>
                <a:gd name="T89" fmla="*/ 290 h 1152"/>
                <a:gd name="T90" fmla="*/ 448 w 576"/>
                <a:gd name="T91" fmla="*/ 384 h 1152"/>
                <a:gd name="T92" fmla="*/ 352 w 576"/>
                <a:gd name="T93" fmla="*/ 480 h 1152"/>
                <a:gd name="T94" fmla="*/ 256 w 576"/>
                <a:gd name="T95" fmla="*/ 384 h 1152"/>
                <a:gd name="T96" fmla="*/ 192 w 576"/>
                <a:gd name="T97" fmla="*/ 384 h 1152"/>
                <a:gd name="T98" fmla="*/ 352 w 576"/>
                <a:gd name="T99" fmla="*/ 544 h 1152"/>
                <a:gd name="T100" fmla="*/ 448 w 576"/>
                <a:gd name="T101" fmla="*/ 511 h 1152"/>
                <a:gd name="T102" fmla="*/ 448 w 576"/>
                <a:gd name="T103" fmla="*/ 512 h 1152"/>
                <a:gd name="T104" fmla="*/ 512 w 576"/>
                <a:gd name="T105" fmla="*/ 576 h 1152"/>
                <a:gd name="T106" fmla="*/ 448 w 576"/>
                <a:gd name="T107" fmla="*/ 64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6" h="1152">
                  <a:moveTo>
                    <a:pt x="494" y="457"/>
                  </a:moveTo>
                  <a:cubicBezTo>
                    <a:pt x="505" y="435"/>
                    <a:pt x="512" y="410"/>
                    <a:pt x="512" y="384"/>
                  </a:cubicBezTo>
                  <a:cubicBezTo>
                    <a:pt x="512" y="316"/>
                    <a:pt x="469" y="258"/>
                    <a:pt x="408" y="235"/>
                  </a:cubicBezTo>
                  <a:cubicBezTo>
                    <a:pt x="413" y="221"/>
                    <a:pt x="416" y="207"/>
                    <a:pt x="416" y="192"/>
                  </a:cubicBezTo>
                  <a:cubicBezTo>
                    <a:pt x="416" y="121"/>
                    <a:pt x="359" y="64"/>
                    <a:pt x="288" y="64"/>
                  </a:cubicBezTo>
                  <a:cubicBezTo>
                    <a:pt x="272" y="64"/>
                    <a:pt x="257" y="67"/>
                    <a:pt x="243" y="73"/>
                  </a:cubicBezTo>
                  <a:cubicBezTo>
                    <a:pt x="222" y="30"/>
                    <a:pt x="179" y="0"/>
                    <a:pt x="128" y="0"/>
                  </a:cubicBezTo>
                  <a:cubicBezTo>
                    <a:pt x="57" y="0"/>
                    <a:pt x="0" y="57"/>
                    <a:pt x="0" y="128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1095"/>
                    <a:pt x="57" y="1152"/>
                    <a:pt x="128" y="1152"/>
                  </a:cubicBezTo>
                  <a:cubicBezTo>
                    <a:pt x="179" y="1152"/>
                    <a:pt x="222" y="1122"/>
                    <a:pt x="243" y="1079"/>
                  </a:cubicBezTo>
                  <a:cubicBezTo>
                    <a:pt x="257" y="1085"/>
                    <a:pt x="272" y="1088"/>
                    <a:pt x="288" y="1088"/>
                  </a:cubicBezTo>
                  <a:cubicBezTo>
                    <a:pt x="359" y="1088"/>
                    <a:pt x="416" y="1031"/>
                    <a:pt x="416" y="960"/>
                  </a:cubicBezTo>
                  <a:cubicBezTo>
                    <a:pt x="416" y="945"/>
                    <a:pt x="413" y="931"/>
                    <a:pt x="408" y="917"/>
                  </a:cubicBezTo>
                  <a:cubicBezTo>
                    <a:pt x="469" y="894"/>
                    <a:pt x="512" y="836"/>
                    <a:pt x="512" y="768"/>
                  </a:cubicBezTo>
                  <a:cubicBezTo>
                    <a:pt x="512" y="742"/>
                    <a:pt x="505" y="717"/>
                    <a:pt x="494" y="695"/>
                  </a:cubicBezTo>
                  <a:cubicBezTo>
                    <a:pt x="542" y="677"/>
                    <a:pt x="576" y="630"/>
                    <a:pt x="576" y="576"/>
                  </a:cubicBezTo>
                  <a:cubicBezTo>
                    <a:pt x="576" y="522"/>
                    <a:pt x="542" y="475"/>
                    <a:pt x="494" y="457"/>
                  </a:cubicBezTo>
                  <a:close/>
                  <a:moveTo>
                    <a:pt x="448" y="640"/>
                  </a:moveTo>
                  <a:cubicBezTo>
                    <a:pt x="448" y="641"/>
                    <a:pt x="448" y="641"/>
                    <a:pt x="448" y="641"/>
                  </a:cubicBezTo>
                  <a:cubicBezTo>
                    <a:pt x="421" y="621"/>
                    <a:pt x="388" y="608"/>
                    <a:pt x="352" y="608"/>
                  </a:cubicBezTo>
                  <a:cubicBezTo>
                    <a:pt x="264" y="608"/>
                    <a:pt x="192" y="680"/>
                    <a:pt x="192" y="768"/>
                  </a:cubicBezTo>
                  <a:cubicBezTo>
                    <a:pt x="256" y="768"/>
                    <a:pt x="256" y="768"/>
                    <a:pt x="256" y="768"/>
                  </a:cubicBezTo>
                  <a:cubicBezTo>
                    <a:pt x="256" y="715"/>
                    <a:pt x="299" y="672"/>
                    <a:pt x="352" y="672"/>
                  </a:cubicBezTo>
                  <a:cubicBezTo>
                    <a:pt x="405" y="672"/>
                    <a:pt x="448" y="715"/>
                    <a:pt x="448" y="768"/>
                  </a:cubicBezTo>
                  <a:cubicBezTo>
                    <a:pt x="448" y="815"/>
                    <a:pt x="414" y="854"/>
                    <a:pt x="370" y="862"/>
                  </a:cubicBezTo>
                  <a:cubicBezTo>
                    <a:pt x="347" y="844"/>
                    <a:pt x="319" y="832"/>
                    <a:pt x="288" y="832"/>
                  </a:cubicBezTo>
                  <a:cubicBezTo>
                    <a:pt x="288" y="896"/>
                    <a:pt x="288" y="896"/>
                    <a:pt x="288" y="896"/>
                  </a:cubicBezTo>
                  <a:cubicBezTo>
                    <a:pt x="323" y="896"/>
                    <a:pt x="352" y="925"/>
                    <a:pt x="352" y="960"/>
                  </a:cubicBezTo>
                  <a:cubicBezTo>
                    <a:pt x="352" y="995"/>
                    <a:pt x="323" y="1024"/>
                    <a:pt x="288" y="1024"/>
                  </a:cubicBezTo>
                  <a:cubicBezTo>
                    <a:pt x="253" y="1024"/>
                    <a:pt x="224" y="995"/>
                    <a:pt x="224" y="960"/>
                  </a:cubicBezTo>
                  <a:cubicBezTo>
                    <a:pt x="160" y="960"/>
                    <a:pt x="160" y="960"/>
                    <a:pt x="160" y="960"/>
                  </a:cubicBezTo>
                  <a:cubicBezTo>
                    <a:pt x="160" y="991"/>
                    <a:pt x="171" y="1019"/>
                    <a:pt x="190" y="1041"/>
                  </a:cubicBezTo>
                  <a:cubicBezTo>
                    <a:pt x="182" y="1068"/>
                    <a:pt x="157" y="1088"/>
                    <a:pt x="128" y="1088"/>
                  </a:cubicBezTo>
                  <a:cubicBezTo>
                    <a:pt x="93" y="1088"/>
                    <a:pt x="64" y="1059"/>
                    <a:pt x="64" y="102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64" y="93"/>
                    <a:pt x="93" y="64"/>
                    <a:pt x="128" y="64"/>
                  </a:cubicBezTo>
                  <a:cubicBezTo>
                    <a:pt x="157" y="64"/>
                    <a:pt x="182" y="84"/>
                    <a:pt x="190" y="111"/>
                  </a:cubicBezTo>
                  <a:cubicBezTo>
                    <a:pt x="171" y="133"/>
                    <a:pt x="160" y="161"/>
                    <a:pt x="160" y="192"/>
                  </a:cubicBezTo>
                  <a:cubicBezTo>
                    <a:pt x="224" y="192"/>
                    <a:pt x="224" y="192"/>
                    <a:pt x="224" y="192"/>
                  </a:cubicBezTo>
                  <a:cubicBezTo>
                    <a:pt x="224" y="157"/>
                    <a:pt x="253" y="128"/>
                    <a:pt x="288" y="128"/>
                  </a:cubicBezTo>
                  <a:cubicBezTo>
                    <a:pt x="323" y="128"/>
                    <a:pt x="352" y="157"/>
                    <a:pt x="352" y="192"/>
                  </a:cubicBezTo>
                  <a:cubicBezTo>
                    <a:pt x="352" y="227"/>
                    <a:pt x="323" y="256"/>
                    <a:pt x="288" y="256"/>
                  </a:cubicBezTo>
                  <a:cubicBezTo>
                    <a:pt x="288" y="320"/>
                    <a:pt x="288" y="320"/>
                    <a:pt x="288" y="320"/>
                  </a:cubicBezTo>
                  <a:cubicBezTo>
                    <a:pt x="319" y="320"/>
                    <a:pt x="347" y="308"/>
                    <a:pt x="370" y="290"/>
                  </a:cubicBezTo>
                  <a:cubicBezTo>
                    <a:pt x="414" y="298"/>
                    <a:pt x="448" y="337"/>
                    <a:pt x="448" y="384"/>
                  </a:cubicBezTo>
                  <a:cubicBezTo>
                    <a:pt x="448" y="437"/>
                    <a:pt x="405" y="480"/>
                    <a:pt x="352" y="480"/>
                  </a:cubicBezTo>
                  <a:cubicBezTo>
                    <a:pt x="299" y="480"/>
                    <a:pt x="256" y="437"/>
                    <a:pt x="256" y="384"/>
                  </a:cubicBezTo>
                  <a:cubicBezTo>
                    <a:pt x="192" y="384"/>
                    <a:pt x="192" y="384"/>
                    <a:pt x="192" y="384"/>
                  </a:cubicBezTo>
                  <a:cubicBezTo>
                    <a:pt x="192" y="472"/>
                    <a:pt x="264" y="544"/>
                    <a:pt x="352" y="544"/>
                  </a:cubicBezTo>
                  <a:cubicBezTo>
                    <a:pt x="388" y="544"/>
                    <a:pt x="421" y="531"/>
                    <a:pt x="448" y="511"/>
                  </a:cubicBezTo>
                  <a:cubicBezTo>
                    <a:pt x="448" y="512"/>
                    <a:pt x="448" y="512"/>
                    <a:pt x="448" y="512"/>
                  </a:cubicBezTo>
                  <a:cubicBezTo>
                    <a:pt x="483" y="512"/>
                    <a:pt x="512" y="541"/>
                    <a:pt x="512" y="576"/>
                  </a:cubicBezTo>
                  <a:cubicBezTo>
                    <a:pt x="512" y="611"/>
                    <a:pt x="483" y="640"/>
                    <a:pt x="448" y="6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31"/>
            <p:cNvSpPr>
              <a:spLocks noEditPoints="1"/>
            </p:cNvSpPr>
            <p:nvPr/>
          </p:nvSpPr>
          <p:spPr bwMode="auto">
            <a:xfrm>
              <a:off x="-7377113" y="1547813"/>
              <a:ext cx="1898650" cy="2403475"/>
            </a:xfrm>
            <a:custGeom>
              <a:avLst/>
              <a:gdLst>
                <a:gd name="T0" fmla="*/ 549 w 549"/>
                <a:gd name="T1" fmla="*/ 599 h 695"/>
                <a:gd name="T2" fmla="*/ 539 w 549"/>
                <a:gd name="T3" fmla="*/ 535 h 695"/>
                <a:gd name="T4" fmla="*/ 376 w 549"/>
                <a:gd name="T5" fmla="*/ 559 h 695"/>
                <a:gd name="T6" fmla="*/ 384 w 549"/>
                <a:gd name="T7" fmla="*/ 503 h 695"/>
                <a:gd name="T8" fmla="*/ 258 w 549"/>
                <a:gd name="T9" fmla="*/ 323 h 695"/>
                <a:gd name="T10" fmla="*/ 535 w 549"/>
                <a:gd name="T11" fmla="*/ 46 h 695"/>
                <a:gd name="T12" fmla="*/ 489 w 549"/>
                <a:gd name="T13" fmla="*/ 0 h 695"/>
                <a:gd name="T14" fmla="*/ 178 w 549"/>
                <a:gd name="T15" fmla="*/ 312 h 695"/>
                <a:gd name="T16" fmla="*/ 0 w 549"/>
                <a:gd name="T17" fmla="*/ 503 h 695"/>
                <a:gd name="T18" fmla="*/ 192 w 549"/>
                <a:gd name="T19" fmla="*/ 695 h 695"/>
                <a:gd name="T20" fmla="*/ 337 w 549"/>
                <a:gd name="T21" fmla="*/ 629 h 695"/>
                <a:gd name="T22" fmla="*/ 549 w 549"/>
                <a:gd name="T23" fmla="*/ 599 h 695"/>
                <a:gd name="T24" fmla="*/ 192 w 549"/>
                <a:gd name="T25" fmla="*/ 631 h 695"/>
                <a:gd name="T26" fmla="*/ 64 w 549"/>
                <a:gd name="T27" fmla="*/ 503 h 695"/>
                <a:gd name="T28" fmla="*/ 192 w 549"/>
                <a:gd name="T29" fmla="*/ 375 h 695"/>
                <a:gd name="T30" fmla="*/ 320 w 549"/>
                <a:gd name="T31" fmla="*/ 503 h 695"/>
                <a:gd name="T32" fmla="*/ 192 w 549"/>
                <a:gd name="T33" fmla="*/ 631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9" h="695">
                  <a:moveTo>
                    <a:pt x="549" y="599"/>
                  </a:moveTo>
                  <a:cubicBezTo>
                    <a:pt x="539" y="535"/>
                    <a:pt x="539" y="535"/>
                    <a:pt x="539" y="535"/>
                  </a:cubicBezTo>
                  <a:cubicBezTo>
                    <a:pt x="376" y="559"/>
                    <a:pt x="376" y="559"/>
                    <a:pt x="376" y="559"/>
                  </a:cubicBezTo>
                  <a:cubicBezTo>
                    <a:pt x="381" y="541"/>
                    <a:pt x="384" y="522"/>
                    <a:pt x="384" y="503"/>
                  </a:cubicBezTo>
                  <a:cubicBezTo>
                    <a:pt x="384" y="420"/>
                    <a:pt x="331" y="350"/>
                    <a:pt x="258" y="323"/>
                  </a:cubicBezTo>
                  <a:cubicBezTo>
                    <a:pt x="535" y="46"/>
                    <a:pt x="535" y="46"/>
                    <a:pt x="535" y="46"/>
                  </a:cubicBezTo>
                  <a:cubicBezTo>
                    <a:pt x="489" y="0"/>
                    <a:pt x="489" y="0"/>
                    <a:pt x="489" y="0"/>
                  </a:cubicBezTo>
                  <a:cubicBezTo>
                    <a:pt x="178" y="312"/>
                    <a:pt x="178" y="312"/>
                    <a:pt x="178" y="312"/>
                  </a:cubicBezTo>
                  <a:cubicBezTo>
                    <a:pt x="79" y="319"/>
                    <a:pt x="0" y="402"/>
                    <a:pt x="0" y="503"/>
                  </a:cubicBezTo>
                  <a:cubicBezTo>
                    <a:pt x="0" y="609"/>
                    <a:pt x="86" y="695"/>
                    <a:pt x="192" y="695"/>
                  </a:cubicBezTo>
                  <a:cubicBezTo>
                    <a:pt x="250" y="695"/>
                    <a:pt x="301" y="669"/>
                    <a:pt x="337" y="629"/>
                  </a:cubicBezTo>
                  <a:lnTo>
                    <a:pt x="549" y="599"/>
                  </a:lnTo>
                  <a:close/>
                  <a:moveTo>
                    <a:pt x="192" y="631"/>
                  </a:moveTo>
                  <a:cubicBezTo>
                    <a:pt x="121" y="631"/>
                    <a:pt x="64" y="574"/>
                    <a:pt x="64" y="503"/>
                  </a:cubicBezTo>
                  <a:cubicBezTo>
                    <a:pt x="64" y="432"/>
                    <a:pt x="121" y="375"/>
                    <a:pt x="192" y="375"/>
                  </a:cubicBezTo>
                  <a:cubicBezTo>
                    <a:pt x="263" y="375"/>
                    <a:pt x="320" y="432"/>
                    <a:pt x="320" y="503"/>
                  </a:cubicBezTo>
                  <a:cubicBezTo>
                    <a:pt x="320" y="574"/>
                    <a:pt x="263" y="631"/>
                    <a:pt x="192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32"/>
            <p:cNvSpPr>
              <a:spLocks noEditPoints="1"/>
            </p:cNvSpPr>
            <p:nvPr/>
          </p:nvSpPr>
          <p:spPr bwMode="auto">
            <a:xfrm>
              <a:off x="-2414588" y="1547813"/>
              <a:ext cx="1898650" cy="2403475"/>
            </a:xfrm>
            <a:custGeom>
              <a:avLst/>
              <a:gdLst>
                <a:gd name="T0" fmla="*/ 371 w 549"/>
                <a:gd name="T1" fmla="*/ 312 h 695"/>
                <a:gd name="T2" fmla="*/ 60 w 549"/>
                <a:gd name="T3" fmla="*/ 0 h 695"/>
                <a:gd name="T4" fmla="*/ 14 w 549"/>
                <a:gd name="T5" fmla="*/ 46 h 695"/>
                <a:gd name="T6" fmla="*/ 292 w 549"/>
                <a:gd name="T7" fmla="*/ 323 h 695"/>
                <a:gd name="T8" fmla="*/ 165 w 549"/>
                <a:gd name="T9" fmla="*/ 503 h 695"/>
                <a:gd name="T10" fmla="*/ 173 w 549"/>
                <a:gd name="T11" fmla="*/ 559 h 695"/>
                <a:gd name="T12" fmla="*/ 10 w 549"/>
                <a:gd name="T13" fmla="*/ 535 h 695"/>
                <a:gd name="T14" fmla="*/ 0 w 549"/>
                <a:gd name="T15" fmla="*/ 599 h 695"/>
                <a:gd name="T16" fmla="*/ 212 w 549"/>
                <a:gd name="T17" fmla="*/ 629 h 695"/>
                <a:gd name="T18" fmla="*/ 357 w 549"/>
                <a:gd name="T19" fmla="*/ 695 h 695"/>
                <a:gd name="T20" fmla="*/ 549 w 549"/>
                <a:gd name="T21" fmla="*/ 503 h 695"/>
                <a:gd name="T22" fmla="*/ 371 w 549"/>
                <a:gd name="T23" fmla="*/ 312 h 695"/>
                <a:gd name="T24" fmla="*/ 357 w 549"/>
                <a:gd name="T25" fmla="*/ 631 h 695"/>
                <a:gd name="T26" fmla="*/ 229 w 549"/>
                <a:gd name="T27" fmla="*/ 503 h 695"/>
                <a:gd name="T28" fmla="*/ 357 w 549"/>
                <a:gd name="T29" fmla="*/ 375 h 695"/>
                <a:gd name="T30" fmla="*/ 485 w 549"/>
                <a:gd name="T31" fmla="*/ 503 h 695"/>
                <a:gd name="T32" fmla="*/ 357 w 549"/>
                <a:gd name="T33" fmla="*/ 631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9" h="695">
                  <a:moveTo>
                    <a:pt x="371" y="312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292" y="323"/>
                    <a:pt x="292" y="323"/>
                    <a:pt x="292" y="323"/>
                  </a:cubicBezTo>
                  <a:cubicBezTo>
                    <a:pt x="218" y="350"/>
                    <a:pt x="165" y="420"/>
                    <a:pt x="165" y="503"/>
                  </a:cubicBezTo>
                  <a:cubicBezTo>
                    <a:pt x="165" y="522"/>
                    <a:pt x="168" y="541"/>
                    <a:pt x="173" y="559"/>
                  </a:cubicBezTo>
                  <a:cubicBezTo>
                    <a:pt x="10" y="535"/>
                    <a:pt x="10" y="535"/>
                    <a:pt x="10" y="535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12" y="629"/>
                    <a:pt x="212" y="629"/>
                    <a:pt x="212" y="629"/>
                  </a:cubicBezTo>
                  <a:cubicBezTo>
                    <a:pt x="248" y="669"/>
                    <a:pt x="299" y="695"/>
                    <a:pt x="357" y="695"/>
                  </a:cubicBezTo>
                  <a:cubicBezTo>
                    <a:pt x="463" y="695"/>
                    <a:pt x="549" y="609"/>
                    <a:pt x="549" y="503"/>
                  </a:cubicBezTo>
                  <a:cubicBezTo>
                    <a:pt x="549" y="402"/>
                    <a:pt x="470" y="319"/>
                    <a:pt x="371" y="312"/>
                  </a:cubicBezTo>
                  <a:close/>
                  <a:moveTo>
                    <a:pt x="357" y="631"/>
                  </a:moveTo>
                  <a:cubicBezTo>
                    <a:pt x="286" y="631"/>
                    <a:pt x="229" y="574"/>
                    <a:pt x="229" y="503"/>
                  </a:cubicBezTo>
                  <a:cubicBezTo>
                    <a:pt x="229" y="432"/>
                    <a:pt x="286" y="375"/>
                    <a:pt x="357" y="375"/>
                  </a:cubicBezTo>
                  <a:cubicBezTo>
                    <a:pt x="428" y="375"/>
                    <a:pt x="485" y="432"/>
                    <a:pt x="485" y="503"/>
                  </a:cubicBezTo>
                  <a:cubicBezTo>
                    <a:pt x="485" y="574"/>
                    <a:pt x="428" y="631"/>
                    <a:pt x="357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034522" y="281525"/>
            <a:ext cx="4069676" cy="830997"/>
            <a:chOff x="3657540" y="281525"/>
            <a:chExt cx="4069676" cy="830997"/>
          </a:xfrm>
        </p:grpSpPr>
        <p:sp>
          <p:nvSpPr>
            <p:cNvPr id="4" name="矩形 3"/>
            <p:cNvSpPr/>
            <p:nvPr/>
          </p:nvSpPr>
          <p:spPr>
            <a:xfrm>
              <a:off x="4464784" y="359444"/>
              <a:ext cx="3262432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+mj-ea"/>
                  <a:ea typeface="+mj-ea"/>
                </a:rPr>
                <a:t>为什么要定位</a:t>
              </a:r>
            </a:p>
          </p:txBody>
        </p:sp>
        <p:sp>
          <p:nvSpPr>
            <p:cNvPr id="66" name="矩形 65"/>
            <p:cNvSpPr/>
            <p:nvPr/>
          </p:nvSpPr>
          <p:spPr>
            <a:xfrm>
              <a:off x="3657540" y="281525"/>
              <a:ext cx="93166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dirty="0">
                  <a:solidFill>
                    <a:srgbClr val="FEB626"/>
                  </a:solidFill>
                  <a:latin typeface="+mj-ea"/>
                  <a:ea typeface="+mj-ea"/>
                  <a:cs typeface="阿里巴巴普惠体 B" panose="00020600040101010101" pitchFamily="18" charset="-122"/>
                </a:rPr>
                <a:t>02</a:t>
              </a:r>
              <a:endParaRPr lang="zh-CN" altLang="en-US" sz="4800" dirty="0"/>
            </a:p>
          </p:txBody>
        </p:sp>
      </p:grp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/>
          <p:nvPr/>
        </p:nvSpPr>
        <p:spPr>
          <a:xfrm flipH="1">
            <a:off x="0" y="-5080"/>
            <a:ext cx="12199506" cy="6863080"/>
          </a:xfrm>
          <a:prstGeom prst="rtTriangle">
            <a:avLst/>
          </a:pr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07999" y="1780674"/>
            <a:ext cx="11204575" cy="5716289"/>
          </a:xfrm>
          <a:prstGeom prst="rect">
            <a:avLst/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任意多边形: 形状 19"/>
          <p:cNvSpPr/>
          <p:nvPr/>
        </p:nvSpPr>
        <p:spPr>
          <a:xfrm>
            <a:off x="3675825" y="1184463"/>
            <a:ext cx="4840350" cy="110067"/>
          </a:xfrm>
          <a:custGeom>
            <a:avLst/>
            <a:gdLst>
              <a:gd name="connsiteX0" fmla="*/ 0 w 1938866"/>
              <a:gd name="connsiteY0" fmla="*/ 0 h 110067"/>
              <a:gd name="connsiteX1" fmla="*/ 990600 w 1938866"/>
              <a:gd name="connsiteY1" fmla="*/ 0 h 110067"/>
              <a:gd name="connsiteX2" fmla="*/ 956733 w 1938866"/>
              <a:gd name="connsiteY2" fmla="*/ 110067 h 110067"/>
              <a:gd name="connsiteX3" fmla="*/ 1151466 w 1938866"/>
              <a:gd name="connsiteY3" fmla="*/ 0 h 110067"/>
              <a:gd name="connsiteX4" fmla="*/ 1938866 w 1938866"/>
              <a:gd name="connsiteY4" fmla="*/ 0 h 11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8866" h="110067">
                <a:moveTo>
                  <a:pt x="0" y="0"/>
                </a:moveTo>
                <a:lnTo>
                  <a:pt x="990600" y="0"/>
                </a:lnTo>
                <a:lnTo>
                  <a:pt x="956733" y="110067"/>
                </a:lnTo>
                <a:lnTo>
                  <a:pt x="1151466" y="0"/>
                </a:lnTo>
                <a:lnTo>
                  <a:pt x="1938866" y="0"/>
                </a:lnTo>
              </a:path>
            </a:pathLst>
          </a:custGeom>
          <a:noFill/>
          <a:ln>
            <a:solidFill>
              <a:srgbClr val="CF0C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F0C1A"/>
              </a:solidFill>
            </a:endParaRPr>
          </a:p>
        </p:txBody>
      </p:sp>
      <p:sp>
        <p:nvSpPr>
          <p:cNvPr id="96" name="任意多边形: 形状 95"/>
          <p:cNvSpPr/>
          <p:nvPr/>
        </p:nvSpPr>
        <p:spPr>
          <a:xfrm>
            <a:off x="1427957" y="2092435"/>
            <a:ext cx="2056072" cy="671654"/>
          </a:xfrm>
          <a:custGeom>
            <a:avLst/>
            <a:gdLst>
              <a:gd name="connsiteX0" fmla="*/ 78258 w 1784761"/>
              <a:gd name="connsiteY0" fmla="*/ 89826 h 671654"/>
              <a:gd name="connsiteX1" fmla="*/ 586258 w 1784761"/>
              <a:gd name="connsiteY1" fmla="*/ 926 h 671654"/>
              <a:gd name="connsiteX2" fmla="*/ 1081558 w 1784761"/>
              <a:gd name="connsiteY2" fmla="*/ 102526 h 671654"/>
              <a:gd name="connsiteX3" fmla="*/ 1665758 w 1784761"/>
              <a:gd name="connsiteY3" fmla="*/ 39026 h 671654"/>
              <a:gd name="connsiteX4" fmla="*/ 1780058 w 1784761"/>
              <a:gd name="connsiteY4" fmla="*/ 458126 h 671654"/>
              <a:gd name="connsiteX5" fmla="*/ 1678458 w 1784761"/>
              <a:gd name="connsiteY5" fmla="*/ 648626 h 671654"/>
              <a:gd name="connsiteX6" fmla="*/ 967258 w 1784761"/>
              <a:gd name="connsiteY6" fmla="*/ 661326 h 671654"/>
              <a:gd name="connsiteX7" fmla="*/ 90958 w 1784761"/>
              <a:gd name="connsiteY7" fmla="*/ 585126 h 671654"/>
              <a:gd name="connsiteX8" fmla="*/ 78258 w 1784761"/>
              <a:gd name="connsiteY8" fmla="*/ 89826 h 67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4761" h="671654">
                <a:moveTo>
                  <a:pt x="78258" y="89826"/>
                </a:moveTo>
                <a:cubicBezTo>
                  <a:pt x="160808" y="-7541"/>
                  <a:pt x="419041" y="-1191"/>
                  <a:pt x="586258" y="926"/>
                </a:cubicBezTo>
                <a:cubicBezTo>
                  <a:pt x="753475" y="3043"/>
                  <a:pt x="901641" y="96176"/>
                  <a:pt x="1081558" y="102526"/>
                </a:cubicBezTo>
                <a:cubicBezTo>
                  <a:pt x="1261475" y="108876"/>
                  <a:pt x="1549341" y="-20241"/>
                  <a:pt x="1665758" y="39026"/>
                </a:cubicBezTo>
                <a:cubicBezTo>
                  <a:pt x="1782175" y="98293"/>
                  <a:pt x="1777941" y="356526"/>
                  <a:pt x="1780058" y="458126"/>
                </a:cubicBezTo>
                <a:cubicBezTo>
                  <a:pt x="1782175" y="559726"/>
                  <a:pt x="1813925" y="614759"/>
                  <a:pt x="1678458" y="648626"/>
                </a:cubicBezTo>
                <a:cubicBezTo>
                  <a:pt x="1542991" y="682493"/>
                  <a:pt x="1231841" y="671909"/>
                  <a:pt x="967258" y="661326"/>
                </a:cubicBezTo>
                <a:cubicBezTo>
                  <a:pt x="702675" y="650743"/>
                  <a:pt x="232775" y="676143"/>
                  <a:pt x="90958" y="585126"/>
                </a:cubicBezTo>
                <a:cubicBezTo>
                  <a:pt x="-50859" y="494109"/>
                  <a:pt x="-4292" y="187193"/>
                  <a:pt x="78258" y="89826"/>
                </a:cubicBezTo>
                <a:close/>
              </a:path>
            </a:pathLst>
          </a:custGeom>
          <a:solidFill>
            <a:srgbClr val="FEB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426399" y="2219015"/>
            <a:ext cx="20152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01</a:t>
            </a:r>
            <a:r>
              <a:rPr lang="zh-CN" altLang="en-US" sz="2800" dirty="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不断重复</a:t>
            </a:r>
          </a:p>
        </p:txBody>
      </p:sp>
      <p:sp>
        <p:nvSpPr>
          <p:cNvPr id="98" name="任意多边形: 形状 97"/>
          <p:cNvSpPr/>
          <p:nvPr/>
        </p:nvSpPr>
        <p:spPr>
          <a:xfrm flipV="1">
            <a:off x="1193776" y="5070131"/>
            <a:ext cx="2397446" cy="812920"/>
          </a:xfrm>
          <a:custGeom>
            <a:avLst/>
            <a:gdLst>
              <a:gd name="connsiteX0" fmla="*/ 193040 w 6484302"/>
              <a:gd name="connsiteY0" fmla="*/ 3507311 h 3507311"/>
              <a:gd name="connsiteX1" fmla="*/ 6291262 w 6484302"/>
              <a:gd name="connsiteY1" fmla="*/ 3507311 h 3507311"/>
              <a:gd name="connsiteX2" fmla="*/ 6484302 w 6484302"/>
              <a:gd name="connsiteY2" fmla="*/ 3314271 h 3507311"/>
              <a:gd name="connsiteX3" fmla="*/ 6484302 w 6484302"/>
              <a:gd name="connsiteY3" fmla="*/ 438991 h 3507311"/>
              <a:gd name="connsiteX4" fmla="*/ 6291262 w 6484302"/>
              <a:gd name="connsiteY4" fmla="*/ 245951 h 3507311"/>
              <a:gd name="connsiteX5" fmla="*/ 245951 w 6484302"/>
              <a:gd name="connsiteY5" fmla="*/ 245951 h 3507311"/>
              <a:gd name="connsiteX6" fmla="*/ 0 w 6484302"/>
              <a:gd name="connsiteY6" fmla="*/ 0 h 3507311"/>
              <a:gd name="connsiteX7" fmla="*/ 0 w 6484302"/>
              <a:gd name="connsiteY7" fmla="*/ 426720 h 3507311"/>
              <a:gd name="connsiteX8" fmla="*/ 2478 w 6484302"/>
              <a:gd name="connsiteY8" fmla="*/ 426720 h 3507311"/>
              <a:gd name="connsiteX9" fmla="*/ 0 w 6484302"/>
              <a:gd name="connsiteY9" fmla="*/ 438991 h 3507311"/>
              <a:gd name="connsiteX10" fmla="*/ 0 w 6484302"/>
              <a:gd name="connsiteY10" fmla="*/ 3314271 h 3507311"/>
              <a:gd name="connsiteX11" fmla="*/ 193040 w 6484302"/>
              <a:gd name="connsiteY11" fmla="*/ 3507311 h 3507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84302" h="3507311">
                <a:moveTo>
                  <a:pt x="193040" y="3507311"/>
                </a:moveTo>
                <a:lnTo>
                  <a:pt x="6291262" y="3507311"/>
                </a:lnTo>
                <a:cubicBezTo>
                  <a:pt x="6397875" y="3507311"/>
                  <a:pt x="6484302" y="3420884"/>
                  <a:pt x="6484302" y="3314271"/>
                </a:cubicBezTo>
                <a:lnTo>
                  <a:pt x="6484302" y="438991"/>
                </a:lnTo>
                <a:cubicBezTo>
                  <a:pt x="6484302" y="332378"/>
                  <a:pt x="6397875" y="245951"/>
                  <a:pt x="6291262" y="245951"/>
                </a:cubicBezTo>
                <a:lnTo>
                  <a:pt x="245951" y="245951"/>
                </a:lnTo>
                <a:lnTo>
                  <a:pt x="0" y="0"/>
                </a:lnTo>
                <a:lnTo>
                  <a:pt x="0" y="426720"/>
                </a:lnTo>
                <a:lnTo>
                  <a:pt x="2478" y="426720"/>
                </a:lnTo>
                <a:lnTo>
                  <a:pt x="0" y="438991"/>
                </a:lnTo>
                <a:lnTo>
                  <a:pt x="0" y="3314271"/>
                </a:lnTo>
                <a:cubicBezTo>
                  <a:pt x="0" y="3420884"/>
                  <a:pt x="86427" y="3507311"/>
                  <a:pt x="193040" y="3507311"/>
                </a:cubicBezTo>
                <a:close/>
              </a:path>
            </a:pathLst>
          </a:custGeom>
          <a:solidFill>
            <a:srgbClr val="C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90204"/>
              <a:ea typeface="微软雅黑"/>
              <a:cs typeface="+mn-cs"/>
            </a:endParaRPr>
          </a:p>
        </p:txBody>
      </p:sp>
      <p:sp>
        <p:nvSpPr>
          <p:cNvPr id="89" name="任意多边形: 形状 88"/>
          <p:cNvSpPr/>
          <p:nvPr/>
        </p:nvSpPr>
        <p:spPr>
          <a:xfrm flipH="1" flipV="1">
            <a:off x="8466120" y="4040795"/>
            <a:ext cx="2733122" cy="1500040"/>
          </a:xfrm>
          <a:custGeom>
            <a:avLst/>
            <a:gdLst>
              <a:gd name="connsiteX0" fmla="*/ 193040 w 6484302"/>
              <a:gd name="connsiteY0" fmla="*/ 3507311 h 3507311"/>
              <a:gd name="connsiteX1" fmla="*/ 6291262 w 6484302"/>
              <a:gd name="connsiteY1" fmla="*/ 3507311 h 3507311"/>
              <a:gd name="connsiteX2" fmla="*/ 6484302 w 6484302"/>
              <a:gd name="connsiteY2" fmla="*/ 3314271 h 3507311"/>
              <a:gd name="connsiteX3" fmla="*/ 6484302 w 6484302"/>
              <a:gd name="connsiteY3" fmla="*/ 438991 h 3507311"/>
              <a:gd name="connsiteX4" fmla="*/ 6291262 w 6484302"/>
              <a:gd name="connsiteY4" fmla="*/ 245951 h 3507311"/>
              <a:gd name="connsiteX5" fmla="*/ 245951 w 6484302"/>
              <a:gd name="connsiteY5" fmla="*/ 245951 h 3507311"/>
              <a:gd name="connsiteX6" fmla="*/ 0 w 6484302"/>
              <a:gd name="connsiteY6" fmla="*/ 0 h 3507311"/>
              <a:gd name="connsiteX7" fmla="*/ 0 w 6484302"/>
              <a:gd name="connsiteY7" fmla="*/ 426720 h 3507311"/>
              <a:gd name="connsiteX8" fmla="*/ 2478 w 6484302"/>
              <a:gd name="connsiteY8" fmla="*/ 426720 h 3507311"/>
              <a:gd name="connsiteX9" fmla="*/ 0 w 6484302"/>
              <a:gd name="connsiteY9" fmla="*/ 438991 h 3507311"/>
              <a:gd name="connsiteX10" fmla="*/ 0 w 6484302"/>
              <a:gd name="connsiteY10" fmla="*/ 3314271 h 3507311"/>
              <a:gd name="connsiteX11" fmla="*/ 193040 w 6484302"/>
              <a:gd name="connsiteY11" fmla="*/ 3507311 h 3507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84302" h="3507311">
                <a:moveTo>
                  <a:pt x="193040" y="3507311"/>
                </a:moveTo>
                <a:lnTo>
                  <a:pt x="6291262" y="3507311"/>
                </a:lnTo>
                <a:cubicBezTo>
                  <a:pt x="6397875" y="3507311"/>
                  <a:pt x="6484302" y="3420884"/>
                  <a:pt x="6484302" y="3314271"/>
                </a:cubicBezTo>
                <a:lnTo>
                  <a:pt x="6484302" y="438991"/>
                </a:lnTo>
                <a:cubicBezTo>
                  <a:pt x="6484302" y="332378"/>
                  <a:pt x="6397875" y="245951"/>
                  <a:pt x="6291262" y="245951"/>
                </a:cubicBezTo>
                <a:lnTo>
                  <a:pt x="245951" y="245951"/>
                </a:lnTo>
                <a:lnTo>
                  <a:pt x="0" y="0"/>
                </a:lnTo>
                <a:lnTo>
                  <a:pt x="0" y="426720"/>
                </a:lnTo>
                <a:lnTo>
                  <a:pt x="2478" y="426720"/>
                </a:lnTo>
                <a:lnTo>
                  <a:pt x="0" y="438991"/>
                </a:lnTo>
                <a:lnTo>
                  <a:pt x="0" y="3314271"/>
                </a:lnTo>
                <a:cubicBezTo>
                  <a:pt x="0" y="3420884"/>
                  <a:pt x="86427" y="3507311"/>
                  <a:pt x="193040" y="3507311"/>
                </a:cubicBezTo>
                <a:close/>
              </a:path>
            </a:pathLst>
          </a:cu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90204"/>
              <a:ea typeface="微软雅黑"/>
              <a:cs typeface="+mn-cs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1230511" y="5226445"/>
            <a:ext cx="2198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</a:rPr>
              <a:t>百度一下你就知道</a:t>
            </a:r>
          </a:p>
        </p:txBody>
      </p:sp>
      <p:sp>
        <p:nvSpPr>
          <p:cNvPr id="90" name="任意多边形: 形状 89"/>
          <p:cNvSpPr/>
          <p:nvPr/>
        </p:nvSpPr>
        <p:spPr>
          <a:xfrm flipV="1">
            <a:off x="3344822" y="2969592"/>
            <a:ext cx="5920422" cy="3507311"/>
          </a:xfrm>
          <a:custGeom>
            <a:avLst/>
            <a:gdLst>
              <a:gd name="connsiteX0" fmla="*/ 193040 w 6484302"/>
              <a:gd name="connsiteY0" fmla="*/ 3507311 h 3507311"/>
              <a:gd name="connsiteX1" fmla="*/ 6291262 w 6484302"/>
              <a:gd name="connsiteY1" fmla="*/ 3507311 h 3507311"/>
              <a:gd name="connsiteX2" fmla="*/ 6484302 w 6484302"/>
              <a:gd name="connsiteY2" fmla="*/ 3314271 h 3507311"/>
              <a:gd name="connsiteX3" fmla="*/ 6484302 w 6484302"/>
              <a:gd name="connsiteY3" fmla="*/ 438991 h 3507311"/>
              <a:gd name="connsiteX4" fmla="*/ 6291262 w 6484302"/>
              <a:gd name="connsiteY4" fmla="*/ 245951 h 3507311"/>
              <a:gd name="connsiteX5" fmla="*/ 245951 w 6484302"/>
              <a:gd name="connsiteY5" fmla="*/ 245951 h 3507311"/>
              <a:gd name="connsiteX6" fmla="*/ 0 w 6484302"/>
              <a:gd name="connsiteY6" fmla="*/ 0 h 3507311"/>
              <a:gd name="connsiteX7" fmla="*/ 0 w 6484302"/>
              <a:gd name="connsiteY7" fmla="*/ 426720 h 3507311"/>
              <a:gd name="connsiteX8" fmla="*/ 2478 w 6484302"/>
              <a:gd name="connsiteY8" fmla="*/ 426720 h 3507311"/>
              <a:gd name="connsiteX9" fmla="*/ 0 w 6484302"/>
              <a:gd name="connsiteY9" fmla="*/ 438991 h 3507311"/>
              <a:gd name="connsiteX10" fmla="*/ 0 w 6484302"/>
              <a:gd name="connsiteY10" fmla="*/ 3314271 h 3507311"/>
              <a:gd name="connsiteX11" fmla="*/ 193040 w 6484302"/>
              <a:gd name="connsiteY11" fmla="*/ 3507311 h 3507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84302" h="3507311">
                <a:moveTo>
                  <a:pt x="193040" y="3507311"/>
                </a:moveTo>
                <a:lnTo>
                  <a:pt x="6291262" y="3507311"/>
                </a:lnTo>
                <a:cubicBezTo>
                  <a:pt x="6397875" y="3507311"/>
                  <a:pt x="6484302" y="3420884"/>
                  <a:pt x="6484302" y="3314271"/>
                </a:cubicBezTo>
                <a:lnTo>
                  <a:pt x="6484302" y="438991"/>
                </a:lnTo>
                <a:cubicBezTo>
                  <a:pt x="6484302" y="332378"/>
                  <a:pt x="6397875" y="245951"/>
                  <a:pt x="6291262" y="245951"/>
                </a:cubicBezTo>
                <a:lnTo>
                  <a:pt x="245951" y="245951"/>
                </a:lnTo>
                <a:lnTo>
                  <a:pt x="0" y="0"/>
                </a:lnTo>
                <a:lnTo>
                  <a:pt x="0" y="426720"/>
                </a:lnTo>
                <a:lnTo>
                  <a:pt x="2478" y="426720"/>
                </a:lnTo>
                <a:lnTo>
                  <a:pt x="0" y="438991"/>
                </a:lnTo>
                <a:lnTo>
                  <a:pt x="0" y="3314271"/>
                </a:lnTo>
                <a:cubicBezTo>
                  <a:pt x="0" y="3420884"/>
                  <a:pt x="86427" y="3507311"/>
                  <a:pt x="193040" y="3507311"/>
                </a:cubicBezTo>
                <a:close/>
              </a:path>
            </a:pathLst>
          </a:cu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90204"/>
              <a:ea typeface="微软雅黑"/>
              <a:cs typeface="+mn-cs"/>
            </a:endParaRPr>
          </a:p>
        </p:txBody>
      </p:sp>
      <p:sp>
        <p:nvSpPr>
          <p:cNvPr id="92" name="任意多边形: 形状 91"/>
          <p:cNvSpPr/>
          <p:nvPr/>
        </p:nvSpPr>
        <p:spPr>
          <a:xfrm flipV="1">
            <a:off x="1410824" y="3840947"/>
            <a:ext cx="2174800" cy="681961"/>
          </a:xfrm>
          <a:custGeom>
            <a:avLst/>
            <a:gdLst>
              <a:gd name="connsiteX0" fmla="*/ 193040 w 6484302"/>
              <a:gd name="connsiteY0" fmla="*/ 3507311 h 3507311"/>
              <a:gd name="connsiteX1" fmla="*/ 6291262 w 6484302"/>
              <a:gd name="connsiteY1" fmla="*/ 3507311 h 3507311"/>
              <a:gd name="connsiteX2" fmla="*/ 6484302 w 6484302"/>
              <a:gd name="connsiteY2" fmla="*/ 3314271 h 3507311"/>
              <a:gd name="connsiteX3" fmla="*/ 6484302 w 6484302"/>
              <a:gd name="connsiteY3" fmla="*/ 438991 h 3507311"/>
              <a:gd name="connsiteX4" fmla="*/ 6291262 w 6484302"/>
              <a:gd name="connsiteY4" fmla="*/ 245951 h 3507311"/>
              <a:gd name="connsiteX5" fmla="*/ 245951 w 6484302"/>
              <a:gd name="connsiteY5" fmla="*/ 245951 h 3507311"/>
              <a:gd name="connsiteX6" fmla="*/ 0 w 6484302"/>
              <a:gd name="connsiteY6" fmla="*/ 0 h 3507311"/>
              <a:gd name="connsiteX7" fmla="*/ 0 w 6484302"/>
              <a:gd name="connsiteY7" fmla="*/ 426720 h 3507311"/>
              <a:gd name="connsiteX8" fmla="*/ 2478 w 6484302"/>
              <a:gd name="connsiteY8" fmla="*/ 426720 h 3507311"/>
              <a:gd name="connsiteX9" fmla="*/ 0 w 6484302"/>
              <a:gd name="connsiteY9" fmla="*/ 438991 h 3507311"/>
              <a:gd name="connsiteX10" fmla="*/ 0 w 6484302"/>
              <a:gd name="connsiteY10" fmla="*/ 3314271 h 3507311"/>
              <a:gd name="connsiteX11" fmla="*/ 193040 w 6484302"/>
              <a:gd name="connsiteY11" fmla="*/ 3507311 h 3507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84302" h="3507311">
                <a:moveTo>
                  <a:pt x="193040" y="3507311"/>
                </a:moveTo>
                <a:lnTo>
                  <a:pt x="6291262" y="3507311"/>
                </a:lnTo>
                <a:cubicBezTo>
                  <a:pt x="6397875" y="3507311"/>
                  <a:pt x="6484302" y="3420884"/>
                  <a:pt x="6484302" y="3314271"/>
                </a:cubicBezTo>
                <a:lnTo>
                  <a:pt x="6484302" y="438991"/>
                </a:lnTo>
                <a:cubicBezTo>
                  <a:pt x="6484302" y="332378"/>
                  <a:pt x="6397875" y="245951"/>
                  <a:pt x="6291262" y="245951"/>
                </a:cubicBezTo>
                <a:lnTo>
                  <a:pt x="245951" y="245951"/>
                </a:lnTo>
                <a:lnTo>
                  <a:pt x="0" y="0"/>
                </a:lnTo>
                <a:lnTo>
                  <a:pt x="0" y="426720"/>
                </a:lnTo>
                <a:lnTo>
                  <a:pt x="2478" y="426720"/>
                </a:lnTo>
                <a:lnTo>
                  <a:pt x="0" y="438991"/>
                </a:lnTo>
                <a:lnTo>
                  <a:pt x="0" y="3314271"/>
                </a:lnTo>
                <a:cubicBezTo>
                  <a:pt x="0" y="3420884"/>
                  <a:pt x="86427" y="3507311"/>
                  <a:pt x="193040" y="3507311"/>
                </a:cubicBezTo>
                <a:close/>
              </a:path>
            </a:pathLst>
          </a:custGeom>
          <a:solidFill>
            <a:srgbClr val="C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90204"/>
              <a:ea typeface="微软雅黑"/>
              <a:cs typeface="+mn-cs"/>
            </a:endParaRPr>
          </a:p>
        </p:txBody>
      </p:sp>
      <p:sp>
        <p:nvSpPr>
          <p:cNvPr id="97" name="任意多边形: 形状 96"/>
          <p:cNvSpPr/>
          <p:nvPr/>
        </p:nvSpPr>
        <p:spPr>
          <a:xfrm flipH="1" flipV="1">
            <a:off x="9336321" y="5785670"/>
            <a:ext cx="1151169" cy="681962"/>
          </a:xfrm>
          <a:custGeom>
            <a:avLst/>
            <a:gdLst>
              <a:gd name="connsiteX0" fmla="*/ 193040 w 6484302"/>
              <a:gd name="connsiteY0" fmla="*/ 3507311 h 3507311"/>
              <a:gd name="connsiteX1" fmla="*/ 6291262 w 6484302"/>
              <a:gd name="connsiteY1" fmla="*/ 3507311 h 3507311"/>
              <a:gd name="connsiteX2" fmla="*/ 6484302 w 6484302"/>
              <a:gd name="connsiteY2" fmla="*/ 3314271 h 3507311"/>
              <a:gd name="connsiteX3" fmla="*/ 6484302 w 6484302"/>
              <a:gd name="connsiteY3" fmla="*/ 438991 h 3507311"/>
              <a:gd name="connsiteX4" fmla="*/ 6291262 w 6484302"/>
              <a:gd name="connsiteY4" fmla="*/ 245951 h 3507311"/>
              <a:gd name="connsiteX5" fmla="*/ 245951 w 6484302"/>
              <a:gd name="connsiteY5" fmla="*/ 245951 h 3507311"/>
              <a:gd name="connsiteX6" fmla="*/ 0 w 6484302"/>
              <a:gd name="connsiteY6" fmla="*/ 0 h 3507311"/>
              <a:gd name="connsiteX7" fmla="*/ 0 w 6484302"/>
              <a:gd name="connsiteY7" fmla="*/ 426720 h 3507311"/>
              <a:gd name="connsiteX8" fmla="*/ 2478 w 6484302"/>
              <a:gd name="connsiteY8" fmla="*/ 426720 h 3507311"/>
              <a:gd name="connsiteX9" fmla="*/ 0 w 6484302"/>
              <a:gd name="connsiteY9" fmla="*/ 438991 h 3507311"/>
              <a:gd name="connsiteX10" fmla="*/ 0 w 6484302"/>
              <a:gd name="connsiteY10" fmla="*/ 3314271 h 3507311"/>
              <a:gd name="connsiteX11" fmla="*/ 193040 w 6484302"/>
              <a:gd name="connsiteY11" fmla="*/ 3507311 h 3507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84302" h="3507311">
                <a:moveTo>
                  <a:pt x="193040" y="3507311"/>
                </a:moveTo>
                <a:lnTo>
                  <a:pt x="6291262" y="3507311"/>
                </a:lnTo>
                <a:cubicBezTo>
                  <a:pt x="6397875" y="3507311"/>
                  <a:pt x="6484302" y="3420884"/>
                  <a:pt x="6484302" y="3314271"/>
                </a:cubicBezTo>
                <a:lnTo>
                  <a:pt x="6484302" y="438991"/>
                </a:lnTo>
                <a:cubicBezTo>
                  <a:pt x="6484302" y="332378"/>
                  <a:pt x="6397875" y="245951"/>
                  <a:pt x="6291262" y="245951"/>
                </a:cubicBezTo>
                <a:lnTo>
                  <a:pt x="245951" y="245951"/>
                </a:lnTo>
                <a:lnTo>
                  <a:pt x="0" y="0"/>
                </a:lnTo>
                <a:lnTo>
                  <a:pt x="0" y="426720"/>
                </a:lnTo>
                <a:lnTo>
                  <a:pt x="2478" y="426720"/>
                </a:lnTo>
                <a:lnTo>
                  <a:pt x="0" y="438991"/>
                </a:lnTo>
                <a:lnTo>
                  <a:pt x="0" y="3314271"/>
                </a:lnTo>
                <a:cubicBezTo>
                  <a:pt x="0" y="3420884"/>
                  <a:pt x="86427" y="3507311"/>
                  <a:pt x="193040" y="3507311"/>
                </a:cubicBezTo>
                <a:close/>
              </a:path>
            </a:pathLst>
          </a:custGeom>
          <a:solidFill>
            <a:srgbClr val="C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90204"/>
              <a:ea typeface="微软雅黑"/>
              <a:cs typeface="+mn-cs"/>
            </a:endParaRPr>
          </a:p>
        </p:txBody>
      </p:sp>
      <p:sp>
        <p:nvSpPr>
          <p:cNvPr id="99" name="任意多边形: 形状 98"/>
          <p:cNvSpPr/>
          <p:nvPr/>
        </p:nvSpPr>
        <p:spPr>
          <a:xfrm flipV="1">
            <a:off x="7971110" y="6200564"/>
            <a:ext cx="985731" cy="583955"/>
          </a:xfrm>
          <a:custGeom>
            <a:avLst/>
            <a:gdLst>
              <a:gd name="connsiteX0" fmla="*/ 193040 w 6484302"/>
              <a:gd name="connsiteY0" fmla="*/ 3507311 h 3507311"/>
              <a:gd name="connsiteX1" fmla="*/ 6291262 w 6484302"/>
              <a:gd name="connsiteY1" fmla="*/ 3507311 h 3507311"/>
              <a:gd name="connsiteX2" fmla="*/ 6484302 w 6484302"/>
              <a:gd name="connsiteY2" fmla="*/ 3314271 h 3507311"/>
              <a:gd name="connsiteX3" fmla="*/ 6484302 w 6484302"/>
              <a:gd name="connsiteY3" fmla="*/ 438991 h 3507311"/>
              <a:gd name="connsiteX4" fmla="*/ 6291262 w 6484302"/>
              <a:gd name="connsiteY4" fmla="*/ 245951 h 3507311"/>
              <a:gd name="connsiteX5" fmla="*/ 245951 w 6484302"/>
              <a:gd name="connsiteY5" fmla="*/ 245951 h 3507311"/>
              <a:gd name="connsiteX6" fmla="*/ 0 w 6484302"/>
              <a:gd name="connsiteY6" fmla="*/ 0 h 3507311"/>
              <a:gd name="connsiteX7" fmla="*/ 0 w 6484302"/>
              <a:gd name="connsiteY7" fmla="*/ 426720 h 3507311"/>
              <a:gd name="connsiteX8" fmla="*/ 2478 w 6484302"/>
              <a:gd name="connsiteY8" fmla="*/ 426720 h 3507311"/>
              <a:gd name="connsiteX9" fmla="*/ 0 w 6484302"/>
              <a:gd name="connsiteY9" fmla="*/ 438991 h 3507311"/>
              <a:gd name="connsiteX10" fmla="*/ 0 w 6484302"/>
              <a:gd name="connsiteY10" fmla="*/ 3314271 h 3507311"/>
              <a:gd name="connsiteX11" fmla="*/ 193040 w 6484302"/>
              <a:gd name="connsiteY11" fmla="*/ 3507311 h 3507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84302" h="3507311">
                <a:moveTo>
                  <a:pt x="193040" y="3507311"/>
                </a:moveTo>
                <a:lnTo>
                  <a:pt x="6291262" y="3507311"/>
                </a:lnTo>
                <a:cubicBezTo>
                  <a:pt x="6397875" y="3507311"/>
                  <a:pt x="6484302" y="3420884"/>
                  <a:pt x="6484302" y="3314271"/>
                </a:cubicBezTo>
                <a:lnTo>
                  <a:pt x="6484302" y="438991"/>
                </a:lnTo>
                <a:cubicBezTo>
                  <a:pt x="6484302" y="332378"/>
                  <a:pt x="6397875" y="245951"/>
                  <a:pt x="6291262" y="245951"/>
                </a:cubicBezTo>
                <a:lnTo>
                  <a:pt x="245951" y="245951"/>
                </a:lnTo>
                <a:lnTo>
                  <a:pt x="0" y="0"/>
                </a:lnTo>
                <a:lnTo>
                  <a:pt x="0" y="426720"/>
                </a:lnTo>
                <a:lnTo>
                  <a:pt x="2478" y="426720"/>
                </a:lnTo>
                <a:lnTo>
                  <a:pt x="0" y="438991"/>
                </a:lnTo>
                <a:lnTo>
                  <a:pt x="0" y="3314271"/>
                </a:lnTo>
                <a:cubicBezTo>
                  <a:pt x="0" y="3420884"/>
                  <a:pt x="86427" y="3507311"/>
                  <a:pt x="193040" y="3507311"/>
                </a:cubicBezTo>
                <a:close/>
              </a:path>
            </a:pathLst>
          </a:custGeom>
          <a:solidFill>
            <a:srgbClr val="C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90204"/>
              <a:ea typeface="微软雅黑"/>
              <a:cs typeface="+mn-cs"/>
            </a:endParaRPr>
          </a:p>
        </p:txBody>
      </p:sp>
      <p:sp>
        <p:nvSpPr>
          <p:cNvPr id="100" name="任意多边形: 形状 99"/>
          <p:cNvSpPr/>
          <p:nvPr/>
        </p:nvSpPr>
        <p:spPr>
          <a:xfrm flipV="1">
            <a:off x="924627" y="6070443"/>
            <a:ext cx="756482" cy="448146"/>
          </a:xfrm>
          <a:custGeom>
            <a:avLst/>
            <a:gdLst>
              <a:gd name="connsiteX0" fmla="*/ 193040 w 6484302"/>
              <a:gd name="connsiteY0" fmla="*/ 3507311 h 3507311"/>
              <a:gd name="connsiteX1" fmla="*/ 6291262 w 6484302"/>
              <a:gd name="connsiteY1" fmla="*/ 3507311 h 3507311"/>
              <a:gd name="connsiteX2" fmla="*/ 6484302 w 6484302"/>
              <a:gd name="connsiteY2" fmla="*/ 3314271 h 3507311"/>
              <a:gd name="connsiteX3" fmla="*/ 6484302 w 6484302"/>
              <a:gd name="connsiteY3" fmla="*/ 438991 h 3507311"/>
              <a:gd name="connsiteX4" fmla="*/ 6291262 w 6484302"/>
              <a:gd name="connsiteY4" fmla="*/ 245951 h 3507311"/>
              <a:gd name="connsiteX5" fmla="*/ 245951 w 6484302"/>
              <a:gd name="connsiteY5" fmla="*/ 245951 h 3507311"/>
              <a:gd name="connsiteX6" fmla="*/ 0 w 6484302"/>
              <a:gd name="connsiteY6" fmla="*/ 0 h 3507311"/>
              <a:gd name="connsiteX7" fmla="*/ 0 w 6484302"/>
              <a:gd name="connsiteY7" fmla="*/ 426720 h 3507311"/>
              <a:gd name="connsiteX8" fmla="*/ 2478 w 6484302"/>
              <a:gd name="connsiteY8" fmla="*/ 426720 h 3507311"/>
              <a:gd name="connsiteX9" fmla="*/ 0 w 6484302"/>
              <a:gd name="connsiteY9" fmla="*/ 438991 h 3507311"/>
              <a:gd name="connsiteX10" fmla="*/ 0 w 6484302"/>
              <a:gd name="connsiteY10" fmla="*/ 3314271 h 3507311"/>
              <a:gd name="connsiteX11" fmla="*/ 193040 w 6484302"/>
              <a:gd name="connsiteY11" fmla="*/ 3507311 h 3507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84302" h="3507311">
                <a:moveTo>
                  <a:pt x="193040" y="3507311"/>
                </a:moveTo>
                <a:lnTo>
                  <a:pt x="6291262" y="3507311"/>
                </a:lnTo>
                <a:cubicBezTo>
                  <a:pt x="6397875" y="3507311"/>
                  <a:pt x="6484302" y="3420884"/>
                  <a:pt x="6484302" y="3314271"/>
                </a:cubicBezTo>
                <a:lnTo>
                  <a:pt x="6484302" y="438991"/>
                </a:lnTo>
                <a:cubicBezTo>
                  <a:pt x="6484302" y="332378"/>
                  <a:pt x="6397875" y="245951"/>
                  <a:pt x="6291262" y="245951"/>
                </a:cubicBezTo>
                <a:lnTo>
                  <a:pt x="245951" y="245951"/>
                </a:lnTo>
                <a:lnTo>
                  <a:pt x="0" y="0"/>
                </a:lnTo>
                <a:lnTo>
                  <a:pt x="0" y="426720"/>
                </a:lnTo>
                <a:lnTo>
                  <a:pt x="2478" y="426720"/>
                </a:lnTo>
                <a:lnTo>
                  <a:pt x="0" y="438991"/>
                </a:lnTo>
                <a:lnTo>
                  <a:pt x="0" y="3314271"/>
                </a:lnTo>
                <a:cubicBezTo>
                  <a:pt x="0" y="3420884"/>
                  <a:pt x="86427" y="3507311"/>
                  <a:pt x="193040" y="3507311"/>
                </a:cubicBezTo>
                <a:close/>
              </a:path>
            </a:pathLst>
          </a:custGeom>
          <a:solidFill>
            <a:srgbClr val="C0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90204"/>
              <a:ea typeface="微软雅黑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62299" y="3133017"/>
            <a:ext cx="5373727" cy="2806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建立领导地位的主要因素是抢先进入人们的心智。维护领导地位的主要因素则是强化最初的概念，这是评价一切跟随者的标准。一定要不断地重复、不断地强化这个认知，才能让大家记住你。</a:t>
            </a:r>
          </a:p>
        </p:txBody>
      </p:sp>
      <p:sp>
        <p:nvSpPr>
          <p:cNvPr id="102" name="文本框 101"/>
          <p:cNvSpPr txBox="1"/>
          <p:nvPr/>
        </p:nvSpPr>
        <p:spPr>
          <a:xfrm>
            <a:off x="9189376" y="4282921"/>
            <a:ext cx="1946366" cy="8647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今年过年不收礼</a:t>
            </a:r>
            <a:endParaRPr lang="en-US" altLang="zh-CN" sz="2000" dirty="0">
              <a:solidFill>
                <a:schemeClr val="bg1"/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收礼只收脑白金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1458946" y="3930886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</a:rPr>
              <a:t>农夫山泉有点甜</a:t>
            </a:r>
          </a:p>
        </p:txBody>
      </p:sp>
      <p:sp>
        <p:nvSpPr>
          <p:cNvPr id="104" name="文本框 103"/>
          <p:cNvSpPr txBox="1"/>
          <p:nvPr/>
        </p:nvSpPr>
        <p:spPr>
          <a:xfrm>
            <a:off x="8106183" y="621357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……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946245" y="601650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……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9563091" y="589696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……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805726" y="281525"/>
            <a:ext cx="4580548" cy="830997"/>
            <a:chOff x="3403149" y="281525"/>
            <a:chExt cx="4580548" cy="830997"/>
          </a:xfrm>
        </p:grpSpPr>
        <p:sp>
          <p:nvSpPr>
            <p:cNvPr id="4" name="矩形 3"/>
            <p:cNvSpPr/>
            <p:nvPr/>
          </p:nvSpPr>
          <p:spPr>
            <a:xfrm>
              <a:off x="4208304" y="345282"/>
              <a:ext cx="377539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CF0C1A"/>
                  </a:solidFill>
                  <a:latin typeface="+mj-ea"/>
                  <a:ea typeface="+mj-ea"/>
                  <a:cs typeface="阿里巴巴普惠体 B" panose="00020600040101010101" pitchFamily="18" charset="-122"/>
                </a:rPr>
                <a:t>领导者定位策略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3403149" y="281525"/>
              <a:ext cx="93166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dirty="0">
                  <a:solidFill>
                    <a:srgbClr val="FEB626"/>
                  </a:solidFill>
                  <a:latin typeface="+mj-ea"/>
                  <a:ea typeface="+mj-ea"/>
                  <a:cs typeface="阿里巴巴普惠体 B" panose="00020600040101010101" pitchFamily="18" charset="-122"/>
                </a:rPr>
                <a:t>03</a:t>
              </a:r>
              <a:endParaRPr lang="zh-CN" altLang="en-US" sz="4800" dirty="0"/>
            </a:p>
          </p:txBody>
        </p:sp>
      </p:grp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/>
          <p:nvPr/>
        </p:nvSpPr>
        <p:spPr>
          <a:xfrm flipH="1" flipV="1">
            <a:off x="-6" y="0"/>
            <a:ext cx="12192003" cy="6877008"/>
          </a:xfrm>
          <a:prstGeom prst="rtTriangle">
            <a:avLst/>
          </a:pr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07999" y="-972766"/>
            <a:ext cx="11204575" cy="7389441"/>
          </a:xfrm>
          <a:prstGeom prst="rect">
            <a:avLst/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474520" y="1070922"/>
            <a:ext cx="9062498" cy="5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多品牌战略实际上就是单一定位战略，以不变应万变的战略</a:t>
            </a:r>
          </a:p>
        </p:txBody>
      </p:sp>
      <p:sp>
        <p:nvSpPr>
          <p:cNvPr id="9" name="任意多边形: 形状 8"/>
          <p:cNvSpPr/>
          <p:nvPr/>
        </p:nvSpPr>
        <p:spPr>
          <a:xfrm>
            <a:off x="1427957" y="307645"/>
            <a:ext cx="3482710" cy="671654"/>
          </a:xfrm>
          <a:custGeom>
            <a:avLst/>
            <a:gdLst>
              <a:gd name="connsiteX0" fmla="*/ 78258 w 1784761"/>
              <a:gd name="connsiteY0" fmla="*/ 89826 h 671654"/>
              <a:gd name="connsiteX1" fmla="*/ 586258 w 1784761"/>
              <a:gd name="connsiteY1" fmla="*/ 926 h 671654"/>
              <a:gd name="connsiteX2" fmla="*/ 1081558 w 1784761"/>
              <a:gd name="connsiteY2" fmla="*/ 102526 h 671654"/>
              <a:gd name="connsiteX3" fmla="*/ 1665758 w 1784761"/>
              <a:gd name="connsiteY3" fmla="*/ 39026 h 671654"/>
              <a:gd name="connsiteX4" fmla="*/ 1780058 w 1784761"/>
              <a:gd name="connsiteY4" fmla="*/ 458126 h 671654"/>
              <a:gd name="connsiteX5" fmla="*/ 1678458 w 1784761"/>
              <a:gd name="connsiteY5" fmla="*/ 648626 h 671654"/>
              <a:gd name="connsiteX6" fmla="*/ 967258 w 1784761"/>
              <a:gd name="connsiteY6" fmla="*/ 661326 h 671654"/>
              <a:gd name="connsiteX7" fmla="*/ 90958 w 1784761"/>
              <a:gd name="connsiteY7" fmla="*/ 585126 h 671654"/>
              <a:gd name="connsiteX8" fmla="*/ 78258 w 1784761"/>
              <a:gd name="connsiteY8" fmla="*/ 89826 h 67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4761" h="671654">
                <a:moveTo>
                  <a:pt x="78258" y="89826"/>
                </a:moveTo>
                <a:cubicBezTo>
                  <a:pt x="160808" y="-7541"/>
                  <a:pt x="419041" y="-1191"/>
                  <a:pt x="586258" y="926"/>
                </a:cubicBezTo>
                <a:cubicBezTo>
                  <a:pt x="753475" y="3043"/>
                  <a:pt x="901641" y="96176"/>
                  <a:pt x="1081558" y="102526"/>
                </a:cubicBezTo>
                <a:cubicBezTo>
                  <a:pt x="1261475" y="108876"/>
                  <a:pt x="1549341" y="-20241"/>
                  <a:pt x="1665758" y="39026"/>
                </a:cubicBezTo>
                <a:cubicBezTo>
                  <a:pt x="1782175" y="98293"/>
                  <a:pt x="1777941" y="356526"/>
                  <a:pt x="1780058" y="458126"/>
                </a:cubicBezTo>
                <a:cubicBezTo>
                  <a:pt x="1782175" y="559726"/>
                  <a:pt x="1813925" y="614759"/>
                  <a:pt x="1678458" y="648626"/>
                </a:cubicBezTo>
                <a:cubicBezTo>
                  <a:pt x="1542991" y="682493"/>
                  <a:pt x="1231841" y="671909"/>
                  <a:pt x="967258" y="661326"/>
                </a:cubicBezTo>
                <a:cubicBezTo>
                  <a:pt x="702675" y="650743"/>
                  <a:pt x="232775" y="676143"/>
                  <a:pt x="90958" y="585126"/>
                </a:cubicBezTo>
                <a:cubicBezTo>
                  <a:pt x="-50859" y="494109"/>
                  <a:pt x="-4292" y="187193"/>
                  <a:pt x="78258" y="89826"/>
                </a:cubicBezTo>
                <a:close/>
              </a:path>
            </a:pathLst>
          </a:custGeom>
          <a:solidFill>
            <a:srgbClr val="FEB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423717" y="277152"/>
            <a:ext cx="4098147" cy="678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02</a:t>
            </a:r>
            <a:r>
              <a:rPr lang="zh-CN" altLang="en-US" sz="2800" dirty="0">
                <a:solidFill>
                  <a:schemeClr val="bg1"/>
                </a:solidFill>
                <a:latin typeface="阿里巴巴普惠体 M" panose="00020600040101010101" pitchFamily="18" charset="-122"/>
                <a:ea typeface="阿里巴巴普惠体 M" panose="00020600040101010101" pitchFamily="18" charset="-122"/>
                <a:cs typeface="阿里巴巴普惠体 M" panose="00020600040101010101" pitchFamily="18" charset="-122"/>
              </a:rPr>
              <a:t>用多品牌拦截对手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5315862" y="1619316"/>
            <a:ext cx="5725175" cy="4289428"/>
            <a:chOff x="1592958" y="492796"/>
            <a:chExt cx="8604115" cy="6446393"/>
          </a:xfrm>
        </p:grpSpPr>
        <p:sp>
          <p:nvSpPr>
            <p:cNvPr id="61" name="椭圆 60"/>
            <p:cNvSpPr/>
            <p:nvPr/>
          </p:nvSpPr>
          <p:spPr>
            <a:xfrm>
              <a:off x="4935578" y="2550421"/>
              <a:ext cx="2321378" cy="2321378"/>
            </a:xfrm>
            <a:prstGeom prst="ellipse">
              <a:avLst/>
            </a:prstGeom>
            <a:solidFill>
              <a:srgbClr val="CF0C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4226560" y="1846551"/>
              <a:ext cx="3738880" cy="3738880"/>
            </a:xfrm>
            <a:prstGeom prst="ellipse">
              <a:avLst/>
            </a:prstGeom>
            <a:noFill/>
            <a:ln w="6350">
              <a:solidFill>
                <a:srgbClr val="CF0C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90204"/>
                <a:ea typeface="微软雅黑 Light"/>
                <a:cs typeface="+mn-cs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3761660" y="1381651"/>
              <a:ext cx="4668683" cy="4668683"/>
            </a:xfrm>
            <a:prstGeom prst="ellipse">
              <a:avLst/>
            </a:prstGeom>
            <a:noFill/>
            <a:ln>
              <a:solidFill>
                <a:srgbClr val="CF0C1A">
                  <a:alpha val="6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90204"/>
                <a:ea typeface="微软雅黑 Light"/>
                <a:cs typeface="+mn-cs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2872806" y="492796"/>
              <a:ext cx="6446393" cy="6446393"/>
            </a:xfrm>
            <a:prstGeom prst="ellipse">
              <a:avLst/>
            </a:prstGeom>
            <a:noFill/>
            <a:ln>
              <a:solidFill>
                <a:srgbClr val="CF0C1A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90204"/>
                <a:ea typeface="微软雅黑 Light"/>
                <a:cs typeface="+mn-cs"/>
              </a:endParaRPr>
            </a:p>
          </p:txBody>
        </p:sp>
        <p:sp>
          <p:nvSpPr>
            <p:cNvPr id="66" name="矩形: 圆角 65"/>
            <p:cNvSpPr/>
            <p:nvPr/>
          </p:nvSpPr>
          <p:spPr>
            <a:xfrm>
              <a:off x="2066113" y="2087803"/>
              <a:ext cx="2335817" cy="58477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EB626">
                    <a:alpha val="0"/>
                  </a:srgbClr>
                </a:gs>
                <a:gs pos="100000">
                  <a:srgbClr val="FEB62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90204"/>
                <a:ea typeface="微软雅黑 Light"/>
                <a:cs typeface="+mn-cs"/>
              </a:endParaRPr>
            </a:p>
          </p:txBody>
        </p:sp>
        <p:sp>
          <p:nvSpPr>
            <p:cNvPr id="67" name="矩形: 圆角 66"/>
            <p:cNvSpPr/>
            <p:nvPr/>
          </p:nvSpPr>
          <p:spPr>
            <a:xfrm>
              <a:off x="2066113" y="4308489"/>
              <a:ext cx="2335817" cy="58477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EB626">
                    <a:alpha val="0"/>
                  </a:srgbClr>
                </a:gs>
                <a:gs pos="100000">
                  <a:srgbClr val="FEB62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zh-CN" altLang="en-US">
                <a:solidFill>
                  <a:prstClr val="white"/>
                </a:solidFill>
                <a:latin typeface="Arial" panose="020B0604020202090204"/>
                <a:ea typeface="微软雅黑 Light"/>
              </a:endParaRPr>
            </a:p>
          </p:txBody>
        </p:sp>
        <p:sp>
          <p:nvSpPr>
            <p:cNvPr id="68" name="矩形: 圆角 67"/>
            <p:cNvSpPr/>
            <p:nvPr/>
          </p:nvSpPr>
          <p:spPr>
            <a:xfrm flipH="1">
              <a:off x="7861256" y="2100553"/>
              <a:ext cx="2335817" cy="58477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EB626">
                    <a:alpha val="0"/>
                  </a:srgbClr>
                </a:gs>
                <a:gs pos="100000">
                  <a:srgbClr val="FEB62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zh-CN" altLang="en-US">
                <a:solidFill>
                  <a:prstClr val="white"/>
                </a:solidFill>
                <a:latin typeface="Arial" panose="020B0604020202090204"/>
                <a:ea typeface="微软雅黑 Light"/>
              </a:endParaRPr>
            </a:p>
          </p:txBody>
        </p:sp>
        <p:sp>
          <p:nvSpPr>
            <p:cNvPr id="69" name="矩形: 圆角 68"/>
            <p:cNvSpPr/>
            <p:nvPr/>
          </p:nvSpPr>
          <p:spPr>
            <a:xfrm flipH="1">
              <a:off x="7861256" y="4319937"/>
              <a:ext cx="2335817" cy="58477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EB626">
                    <a:alpha val="0"/>
                  </a:srgbClr>
                </a:gs>
                <a:gs pos="100000">
                  <a:srgbClr val="FEB62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zh-CN" altLang="en-US">
                <a:solidFill>
                  <a:prstClr val="white"/>
                </a:solidFill>
                <a:latin typeface="Arial" panose="020B0604020202090204"/>
                <a:ea typeface="微软雅黑 Light"/>
              </a:endParaRPr>
            </a:p>
          </p:txBody>
        </p:sp>
        <p:sp>
          <p:nvSpPr>
            <p:cNvPr id="70" name="矩形: 圆角 69"/>
            <p:cNvSpPr/>
            <p:nvPr/>
          </p:nvSpPr>
          <p:spPr>
            <a:xfrm>
              <a:off x="2886487" y="3084285"/>
              <a:ext cx="820540" cy="20542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39A23">
                    <a:alpha val="0"/>
                  </a:srgbClr>
                </a:gs>
                <a:gs pos="100000">
                  <a:srgbClr val="F39A23">
                    <a:alpha val="2000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90204"/>
                <a:ea typeface="微软雅黑 Light"/>
                <a:cs typeface="+mn-cs"/>
              </a:endParaRPr>
            </a:p>
          </p:txBody>
        </p:sp>
        <p:sp>
          <p:nvSpPr>
            <p:cNvPr id="71" name="矩形: 圆角 70"/>
            <p:cNvSpPr/>
            <p:nvPr/>
          </p:nvSpPr>
          <p:spPr>
            <a:xfrm>
              <a:off x="1592958" y="3624786"/>
              <a:ext cx="542230" cy="13574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39A23">
                    <a:alpha val="0"/>
                  </a:srgbClr>
                </a:gs>
                <a:gs pos="100000">
                  <a:srgbClr val="F39A23">
                    <a:alpha val="5000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90204"/>
                <a:ea typeface="微软雅黑 Light"/>
                <a:cs typeface="+mn-cs"/>
              </a:endParaRPr>
            </a:p>
          </p:txBody>
        </p:sp>
        <p:sp>
          <p:nvSpPr>
            <p:cNvPr id="72" name="矩形: 圆角 71"/>
            <p:cNvSpPr/>
            <p:nvPr/>
          </p:nvSpPr>
          <p:spPr>
            <a:xfrm>
              <a:off x="2655601" y="3883213"/>
              <a:ext cx="967568" cy="13574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39A23">
                    <a:alpha val="0"/>
                  </a:srgbClr>
                </a:gs>
                <a:gs pos="100000">
                  <a:srgbClr val="F39A23">
                    <a:alpha val="4000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90204"/>
                <a:ea typeface="微软雅黑 Light"/>
                <a:cs typeface="+mn-cs"/>
              </a:endParaRPr>
            </a:p>
          </p:txBody>
        </p:sp>
        <p:sp>
          <p:nvSpPr>
            <p:cNvPr id="73" name="矩形: 圆角 72"/>
            <p:cNvSpPr/>
            <p:nvPr/>
          </p:nvSpPr>
          <p:spPr>
            <a:xfrm>
              <a:off x="2113371" y="1571828"/>
              <a:ext cx="542230" cy="13574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39A23">
                    <a:alpha val="0"/>
                  </a:srgbClr>
                </a:gs>
                <a:gs pos="100000">
                  <a:srgbClr val="F39A23">
                    <a:alpha val="2000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90204"/>
                <a:ea typeface="微软雅黑 Light"/>
                <a:cs typeface="+mn-cs"/>
              </a:endParaRPr>
            </a:p>
          </p:txBody>
        </p:sp>
        <p:sp>
          <p:nvSpPr>
            <p:cNvPr id="74" name="矩形: 圆角 73"/>
            <p:cNvSpPr/>
            <p:nvPr/>
          </p:nvSpPr>
          <p:spPr>
            <a:xfrm>
              <a:off x="3469661" y="5318538"/>
              <a:ext cx="542230" cy="13574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39A23">
                    <a:alpha val="0"/>
                  </a:srgbClr>
                </a:gs>
                <a:gs pos="100000">
                  <a:srgbClr val="F39A23">
                    <a:alpha val="2000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90204"/>
                <a:ea typeface="微软雅黑 Light"/>
                <a:cs typeface="+mn-cs"/>
              </a:endParaRPr>
            </a:p>
          </p:txBody>
        </p:sp>
        <p:sp>
          <p:nvSpPr>
            <p:cNvPr id="75" name="矩形: 圆角 74"/>
            <p:cNvSpPr/>
            <p:nvPr/>
          </p:nvSpPr>
          <p:spPr>
            <a:xfrm flipH="1">
              <a:off x="8935694" y="3098858"/>
              <a:ext cx="726397" cy="24332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39A23">
                    <a:alpha val="0"/>
                  </a:srgbClr>
                </a:gs>
                <a:gs pos="100000">
                  <a:srgbClr val="F39A23">
                    <a:alpha val="3000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90204"/>
                <a:ea typeface="微软雅黑 Light"/>
                <a:cs typeface="+mn-cs"/>
              </a:endParaRPr>
            </a:p>
          </p:txBody>
        </p:sp>
        <p:sp>
          <p:nvSpPr>
            <p:cNvPr id="76" name="矩形: 圆角 75"/>
            <p:cNvSpPr/>
            <p:nvPr/>
          </p:nvSpPr>
          <p:spPr>
            <a:xfrm flipH="1">
              <a:off x="8213160" y="3846761"/>
              <a:ext cx="896704" cy="29507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39A23">
                    <a:alpha val="0"/>
                  </a:srgbClr>
                </a:gs>
                <a:gs pos="100000">
                  <a:srgbClr val="F39A23">
                    <a:alpha val="1000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90204"/>
                <a:ea typeface="微软雅黑 Light"/>
                <a:cs typeface="+mn-cs"/>
              </a:endParaRPr>
            </a:p>
          </p:txBody>
        </p:sp>
        <p:sp>
          <p:nvSpPr>
            <p:cNvPr id="77" name="矩形: 圆角 76"/>
            <p:cNvSpPr/>
            <p:nvPr/>
          </p:nvSpPr>
          <p:spPr>
            <a:xfrm flipH="1">
              <a:off x="9536399" y="1571828"/>
              <a:ext cx="542230" cy="13574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39A23">
                    <a:alpha val="0"/>
                  </a:srgbClr>
                </a:gs>
                <a:gs pos="100000">
                  <a:srgbClr val="F39A23">
                    <a:alpha val="2000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90204"/>
                <a:ea typeface="微软雅黑 Light"/>
                <a:cs typeface="+mn-cs"/>
              </a:endParaRPr>
            </a:p>
          </p:txBody>
        </p:sp>
        <p:sp>
          <p:nvSpPr>
            <p:cNvPr id="78" name="矩形: 圆角 77"/>
            <p:cNvSpPr/>
            <p:nvPr/>
          </p:nvSpPr>
          <p:spPr>
            <a:xfrm flipH="1">
              <a:off x="8180109" y="5318538"/>
              <a:ext cx="542230" cy="13574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39A23">
                    <a:alpha val="0"/>
                  </a:srgbClr>
                </a:gs>
                <a:gs pos="100000">
                  <a:srgbClr val="F39A23">
                    <a:alpha val="2000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90204"/>
                <a:ea typeface="微软雅黑 Light"/>
                <a:cs typeface="+mn-cs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2333696" y="2024532"/>
              <a:ext cx="1883914" cy="693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阿里巴巴普惠体 B" panose="00020600040101010101" pitchFamily="18" charset="-122"/>
                  <a:ea typeface="阿里巴巴普惠体 B" panose="00020600040101010101" pitchFamily="18" charset="-122"/>
                  <a:cs typeface="阿里巴巴普惠体 B" panose="00020600040101010101" pitchFamily="18" charset="-122"/>
                </a:rPr>
                <a:t>海飞丝</a:t>
              </a: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8064427" y="2046031"/>
              <a:ext cx="2056980" cy="693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875007"/>
                  </a:solidFill>
                  <a:latin typeface="+mj-ea"/>
                  <a:ea typeface="+mj-ea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阿里巴巴普惠体 B" panose="00020600040101010101" pitchFamily="18" charset="-122"/>
                  <a:ea typeface="阿里巴巴普惠体 B" panose="00020600040101010101" pitchFamily="18" charset="-122"/>
                  <a:cs typeface="阿里巴巴普惠体 B" panose="00020600040101010101" pitchFamily="18" charset="-122"/>
                </a:rPr>
                <a:t>佳洁士</a:t>
              </a: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2931106" y="4245228"/>
              <a:ext cx="1347114" cy="693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875007"/>
                  </a:solidFill>
                  <a:latin typeface="+mj-ea"/>
                  <a:ea typeface="+mj-ea"/>
                </a:defRPr>
              </a:lvl1pPr>
            </a:lstStyle>
            <a:p>
              <a:pPr lvl="0" algn="r" defTabSz="457200">
                <a:defRPr/>
              </a:pPr>
              <a:r>
                <a:rPr lang="en-US" altLang="zh-CN" b="0" dirty="0">
                  <a:solidFill>
                    <a:schemeClr val="bg1"/>
                  </a:solidFill>
                  <a:latin typeface="阿里巴巴普惠体 B" panose="00020600040101010101" pitchFamily="18" charset="-122"/>
                  <a:ea typeface="阿里巴巴普惠体 B" panose="00020600040101010101" pitchFamily="18" charset="-122"/>
                  <a:cs typeface="阿里巴巴普惠体 B" panose="00020600040101010101" pitchFamily="18" charset="-122"/>
                </a:rPr>
                <a:t>SK-II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阿里巴巴普惠体 B" panose="00020600040101010101" pitchFamily="18" charset="-122"/>
                <a:ea typeface="阿里巴巴普惠体 B" panose="00020600040101010101" pitchFamily="18" charset="-122"/>
                <a:cs typeface="阿里巴巴普惠体 B" panose="00020600040101010101" pitchFamily="18" charset="-122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8075038" y="4273974"/>
              <a:ext cx="1442849" cy="693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875007"/>
                  </a:solidFill>
                  <a:latin typeface="+mj-ea"/>
                  <a:ea typeface="+mj-ea"/>
                </a:defRPr>
              </a:lvl1pPr>
            </a:lstStyle>
            <a:p>
              <a:pPr lvl="0" defTabSz="457200">
                <a:defRPr/>
              </a:pPr>
              <a:r>
                <a:rPr lang="en-US" altLang="zh-CN" b="0" dirty="0">
                  <a:solidFill>
                    <a:schemeClr val="bg1"/>
                  </a:solidFill>
                  <a:latin typeface="阿里巴巴普惠体 B" panose="00020600040101010101" pitchFamily="18" charset="-122"/>
                  <a:ea typeface="阿里巴巴普惠体 B" panose="00020600040101010101" pitchFamily="18" charset="-122"/>
                  <a:cs typeface="阿里巴巴普惠体 B" panose="00020600040101010101" pitchFamily="18" charset="-122"/>
                </a:rPr>
                <a:t>Olay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阿里巴巴普惠体 B" panose="00020600040101010101" pitchFamily="18" charset="-122"/>
                <a:ea typeface="阿里巴巴普惠体 B" panose="00020600040101010101" pitchFamily="18" charset="-122"/>
                <a:cs typeface="阿里巴巴普惠体 B" panose="00020600040101010101" pitchFamily="18" charset="-122"/>
              </a:endParaRPr>
            </a:p>
          </p:txBody>
        </p:sp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48091" y1="43838" x2="51178" y2="63725"/>
                          <a14:foregroundMark x1="64907" y1="32213" x2="59626" y2="56723"/>
                        </a14:backgroundRemoval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7903" y="2970020"/>
              <a:ext cx="2510324" cy="1456029"/>
            </a:xfrm>
            <a:prstGeom prst="rect">
              <a:avLst/>
            </a:prstGeom>
          </p:spPr>
        </p:pic>
        <p:sp>
          <p:nvSpPr>
            <p:cNvPr id="85" name="矩形: 圆角 84"/>
            <p:cNvSpPr/>
            <p:nvPr/>
          </p:nvSpPr>
          <p:spPr>
            <a:xfrm flipH="1">
              <a:off x="6240524" y="5899579"/>
              <a:ext cx="2335817" cy="58477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EB626">
                    <a:alpha val="0"/>
                  </a:srgbClr>
                </a:gs>
                <a:gs pos="100000">
                  <a:srgbClr val="FEB62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zh-CN" altLang="en-US">
                <a:solidFill>
                  <a:prstClr val="white"/>
                </a:solidFill>
                <a:latin typeface="Arial" panose="020B0604020202090204"/>
                <a:ea typeface="微软雅黑 Light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6485068" y="5749387"/>
              <a:ext cx="1442849" cy="693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875007"/>
                  </a:solidFill>
                  <a:latin typeface="+mj-ea"/>
                  <a:ea typeface="+mj-ea"/>
                </a:defRPr>
              </a:lvl1pPr>
            </a:lstStyle>
            <a:p>
              <a:pPr lvl="0" defTabSz="457200">
                <a:defRPr/>
              </a:pPr>
              <a:r>
                <a:rPr lang="en-US" altLang="zh-CN" b="0" dirty="0">
                  <a:solidFill>
                    <a:schemeClr val="bg1"/>
                  </a:solidFill>
                  <a:latin typeface="阿里巴巴普惠体 B" panose="00020600040101010101" pitchFamily="18" charset="-122"/>
                  <a:ea typeface="阿里巴巴普惠体 B" panose="00020600040101010101" pitchFamily="18" charset="-122"/>
                  <a:cs typeface="阿里巴巴普惠体 B" panose="00020600040101010101" pitchFamily="18" charset="-122"/>
                </a:rPr>
                <a:t>……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阿里巴巴普惠体 B" panose="00020600040101010101" pitchFamily="18" charset="-122"/>
                <a:ea typeface="阿里巴巴普惠体 B" panose="00020600040101010101" pitchFamily="18" charset="-122"/>
                <a:cs typeface="阿里巴巴普惠体 B" panose="00020600040101010101" pitchFamily="18" charset="-122"/>
              </a:endParaRPr>
            </a:p>
          </p:txBody>
        </p:sp>
      </p:grpSp>
      <p:sp>
        <p:nvSpPr>
          <p:cNvPr id="84" name="矩形: 圆角 83"/>
          <p:cNvSpPr/>
          <p:nvPr/>
        </p:nvSpPr>
        <p:spPr>
          <a:xfrm>
            <a:off x="1474520" y="2152544"/>
            <a:ext cx="3505083" cy="3755919"/>
          </a:xfrm>
          <a:prstGeom prst="roundRect">
            <a:avLst>
              <a:gd name="adj" fmla="val 7527"/>
            </a:avLst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654982" y="2189121"/>
            <a:ext cx="3201547" cy="2357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例如宝洁的每一个居领先地位的品牌都有各自的名号，而不是在原先的名称上加上“复方”、“高级”或“超级”之类的字样。</a:t>
            </a:r>
          </a:p>
        </p:txBody>
      </p:sp>
      <p:sp>
        <p:nvSpPr>
          <p:cNvPr id="87" name="矩形 86"/>
          <p:cNvSpPr/>
          <p:nvPr/>
        </p:nvSpPr>
        <p:spPr>
          <a:xfrm>
            <a:off x="1654982" y="4626016"/>
            <a:ext cx="3222073" cy="972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再例如丰田公司推出的“雷克萨斯（</a:t>
            </a:r>
            <a:r>
              <a:rPr lang="en-US" altLang="zh-CN" sz="2000" dirty="0">
                <a:latin typeface="+mn-ea"/>
              </a:rPr>
              <a:t>Lexus</a:t>
            </a:r>
            <a:r>
              <a:rPr lang="zh-CN" altLang="en-US" sz="2000" dirty="0">
                <a:latin typeface="+mn-ea"/>
              </a:rPr>
              <a:t>）”品牌。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/>
          <p:nvPr/>
        </p:nvSpPr>
        <p:spPr>
          <a:xfrm>
            <a:off x="-4" y="0"/>
            <a:ext cx="12192003" cy="6877008"/>
          </a:xfrm>
          <a:prstGeom prst="rtTriangle">
            <a:avLst/>
          </a:prstGeom>
          <a:solidFill>
            <a:srgbClr val="CF0C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07999" y="1574158"/>
            <a:ext cx="11204575" cy="5922806"/>
          </a:xfrm>
          <a:prstGeom prst="rect">
            <a:avLst/>
          </a:prstGeom>
          <a:solidFill>
            <a:srgbClr val="FFFBFC"/>
          </a:solidFill>
          <a:ln>
            <a:noFill/>
          </a:ln>
          <a:effectLst>
            <a:outerShdw blurRad="3302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任意多边形: 形状 19"/>
          <p:cNvSpPr/>
          <p:nvPr/>
        </p:nvSpPr>
        <p:spPr>
          <a:xfrm>
            <a:off x="3705603" y="1184463"/>
            <a:ext cx="4780794" cy="110067"/>
          </a:xfrm>
          <a:custGeom>
            <a:avLst/>
            <a:gdLst>
              <a:gd name="connsiteX0" fmla="*/ 0 w 1938866"/>
              <a:gd name="connsiteY0" fmla="*/ 0 h 110067"/>
              <a:gd name="connsiteX1" fmla="*/ 990600 w 1938866"/>
              <a:gd name="connsiteY1" fmla="*/ 0 h 110067"/>
              <a:gd name="connsiteX2" fmla="*/ 956733 w 1938866"/>
              <a:gd name="connsiteY2" fmla="*/ 110067 h 110067"/>
              <a:gd name="connsiteX3" fmla="*/ 1151466 w 1938866"/>
              <a:gd name="connsiteY3" fmla="*/ 0 h 110067"/>
              <a:gd name="connsiteX4" fmla="*/ 1938866 w 1938866"/>
              <a:gd name="connsiteY4" fmla="*/ 0 h 11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8866" h="110067">
                <a:moveTo>
                  <a:pt x="0" y="0"/>
                </a:moveTo>
                <a:lnTo>
                  <a:pt x="990600" y="0"/>
                </a:lnTo>
                <a:lnTo>
                  <a:pt x="956733" y="110067"/>
                </a:lnTo>
                <a:lnTo>
                  <a:pt x="1151466" y="0"/>
                </a:lnTo>
                <a:lnTo>
                  <a:pt x="1938866" y="0"/>
                </a:lnTo>
              </a:path>
            </a:pathLst>
          </a:custGeom>
          <a:noFill/>
          <a:ln>
            <a:solidFill>
              <a:srgbClr val="CF0C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F0C1A"/>
              </a:solidFill>
            </a:endParaRPr>
          </a:p>
        </p:txBody>
      </p:sp>
      <p:sp>
        <p:nvSpPr>
          <p:cNvPr id="25" name="任意多边形: 形状 24"/>
          <p:cNvSpPr/>
          <p:nvPr/>
        </p:nvSpPr>
        <p:spPr>
          <a:xfrm>
            <a:off x="7381565" y="2333707"/>
            <a:ext cx="1026160" cy="427753"/>
          </a:xfrm>
          <a:custGeom>
            <a:avLst/>
            <a:gdLst>
              <a:gd name="connsiteX0" fmla="*/ 78258 w 1784761"/>
              <a:gd name="connsiteY0" fmla="*/ 89826 h 671654"/>
              <a:gd name="connsiteX1" fmla="*/ 586258 w 1784761"/>
              <a:gd name="connsiteY1" fmla="*/ 926 h 671654"/>
              <a:gd name="connsiteX2" fmla="*/ 1081558 w 1784761"/>
              <a:gd name="connsiteY2" fmla="*/ 102526 h 671654"/>
              <a:gd name="connsiteX3" fmla="*/ 1665758 w 1784761"/>
              <a:gd name="connsiteY3" fmla="*/ 39026 h 671654"/>
              <a:gd name="connsiteX4" fmla="*/ 1780058 w 1784761"/>
              <a:gd name="connsiteY4" fmla="*/ 458126 h 671654"/>
              <a:gd name="connsiteX5" fmla="*/ 1678458 w 1784761"/>
              <a:gd name="connsiteY5" fmla="*/ 648626 h 671654"/>
              <a:gd name="connsiteX6" fmla="*/ 967258 w 1784761"/>
              <a:gd name="connsiteY6" fmla="*/ 661326 h 671654"/>
              <a:gd name="connsiteX7" fmla="*/ 90958 w 1784761"/>
              <a:gd name="connsiteY7" fmla="*/ 585126 h 671654"/>
              <a:gd name="connsiteX8" fmla="*/ 78258 w 1784761"/>
              <a:gd name="connsiteY8" fmla="*/ 89826 h 67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4761" h="671654">
                <a:moveTo>
                  <a:pt x="78258" y="89826"/>
                </a:moveTo>
                <a:cubicBezTo>
                  <a:pt x="160808" y="-7541"/>
                  <a:pt x="419041" y="-1191"/>
                  <a:pt x="586258" y="926"/>
                </a:cubicBezTo>
                <a:cubicBezTo>
                  <a:pt x="753475" y="3043"/>
                  <a:pt x="901641" y="96176"/>
                  <a:pt x="1081558" y="102526"/>
                </a:cubicBezTo>
                <a:cubicBezTo>
                  <a:pt x="1261475" y="108876"/>
                  <a:pt x="1549341" y="-20241"/>
                  <a:pt x="1665758" y="39026"/>
                </a:cubicBezTo>
                <a:cubicBezTo>
                  <a:pt x="1782175" y="98293"/>
                  <a:pt x="1777941" y="356526"/>
                  <a:pt x="1780058" y="458126"/>
                </a:cubicBezTo>
                <a:cubicBezTo>
                  <a:pt x="1782175" y="559726"/>
                  <a:pt x="1813925" y="614759"/>
                  <a:pt x="1678458" y="648626"/>
                </a:cubicBezTo>
                <a:cubicBezTo>
                  <a:pt x="1542991" y="682493"/>
                  <a:pt x="1231841" y="671909"/>
                  <a:pt x="967258" y="661326"/>
                </a:cubicBezTo>
                <a:cubicBezTo>
                  <a:pt x="702675" y="650743"/>
                  <a:pt x="232775" y="676143"/>
                  <a:pt x="90958" y="585126"/>
                </a:cubicBezTo>
                <a:cubicBezTo>
                  <a:pt x="-50859" y="494109"/>
                  <a:pt x="-4292" y="187193"/>
                  <a:pt x="78258" y="89826"/>
                </a:cubicBezTo>
                <a:close/>
              </a:path>
            </a:pathLst>
          </a:custGeom>
          <a:solidFill>
            <a:srgbClr val="FEB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181603" y="1640559"/>
            <a:ext cx="7828794" cy="1144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/>
              <a:t>对领导者行之有效的方法并不适用于跟随者。跟随者必须找到一个未被其他人占据的</a:t>
            </a:r>
            <a:r>
              <a:rPr lang="zh-CN" altLang="en-US" sz="2400" dirty="0">
                <a:solidFill>
                  <a:schemeClr val="bg1"/>
                </a:solidFill>
              </a:rPr>
              <a:t>“空位”</a:t>
            </a:r>
            <a:endParaRPr lang="zh-CN" altLang="en-US" sz="2400" dirty="0"/>
          </a:p>
        </p:txBody>
      </p:sp>
      <p:grpSp>
        <p:nvGrpSpPr>
          <p:cNvPr id="27" name="组合 26"/>
          <p:cNvGrpSpPr/>
          <p:nvPr/>
        </p:nvGrpSpPr>
        <p:grpSpPr>
          <a:xfrm>
            <a:off x="978380" y="2895701"/>
            <a:ext cx="10235239" cy="3858124"/>
            <a:chOff x="1206070" y="3080901"/>
            <a:chExt cx="10235239" cy="3858124"/>
          </a:xfrm>
        </p:grpSpPr>
        <p:grpSp>
          <p:nvGrpSpPr>
            <p:cNvPr id="19" name="组合 18"/>
            <p:cNvGrpSpPr/>
            <p:nvPr/>
          </p:nvGrpSpPr>
          <p:grpSpPr>
            <a:xfrm>
              <a:off x="1206070" y="3080902"/>
              <a:ext cx="3720921" cy="3858123"/>
              <a:chOff x="1206070" y="3169802"/>
              <a:chExt cx="3720921" cy="3858123"/>
            </a:xfrm>
          </p:grpSpPr>
          <p:sp>
            <p:nvSpPr>
              <p:cNvPr id="32" name="矩形: 圆角 31"/>
              <p:cNvSpPr/>
              <p:nvPr/>
            </p:nvSpPr>
            <p:spPr>
              <a:xfrm>
                <a:off x="1289616" y="3169802"/>
                <a:ext cx="3559109" cy="3858123"/>
              </a:xfrm>
              <a:prstGeom prst="roundRect">
                <a:avLst>
                  <a:gd name="adj" fmla="val 7527"/>
                </a:avLst>
              </a:prstGeom>
              <a:solidFill>
                <a:srgbClr val="FFFBFC"/>
              </a:solidFill>
              <a:ln>
                <a:noFill/>
              </a:ln>
              <a:effectLst>
                <a:outerShdw blurRad="330200" sx="102000" sy="102000" algn="ctr" rotWithShape="0">
                  <a:schemeClr val="tx1">
                    <a:alpha val="1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: 圆角 35"/>
              <p:cNvSpPr/>
              <p:nvPr/>
            </p:nvSpPr>
            <p:spPr>
              <a:xfrm flipH="1">
                <a:off x="1206070" y="3257714"/>
                <a:ext cx="2390670" cy="56039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EB626">
                      <a:alpha val="0"/>
                    </a:srgbClr>
                  </a:gs>
                  <a:gs pos="100000">
                    <a:srgbClr val="FEB626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90204"/>
                  <a:ea typeface="微软雅黑 Light"/>
                  <a:cs typeface="+mn-cs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363513" y="3731882"/>
                <a:ext cx="3563478" cy="32808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dirty="0">
                    <a:latin typeface="+mn-ea"/>
                  </a:rPr>
                  <a:t>大众甲壳虫进入市场，车身又短又宽，大众公司抓住人们头脑里“小”的概念的空位，推出了“</a:t>
                </a:r>
                <a:r>
                  <a:rPr lang="en-US" altLang="zh-CN" sz="2000" dirty="0">
                    <a:latin typeface="+mn-ea"/>
                  </a:rPr>
                  <a:t>think small”</a:t>
                </a:r>
                <a:r>
                  <a:rPr lang="zh-CN" altLang="en-US" sz="2000" dirty="0">
                    <a:latin typeface="+mn-ea"/>
                  </a:rPr>
                  <a:t>的主张，把小作为定位大肆宣传，抢先占据了潜在用户心中微型车的领导者形象。</a:t>
                </a:r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1404196" y="3291224"/>
                <a:ext cx="493376" cy="493376"/>
                <a:chOff x="-1604451" y="4788278"/>
                <a:chExt cx="542858" cy="542858"/>
              </a:xfrm>
            </p:grpSpPr>
            <p:sp>
              <p:nvSpPr>
                <p:cNvPr id="39" name="椭圆 38"/>
                <p:cNvSpPr/>
                <p:nvPr/>
              </p:nvSpPr>
              <p:spPr>
                <a:xfrm>
                  <a:off x="-1604451" y="4788278"/>
                  <a:ext cx="542858" cy="542858"/>
                </a:xfrm>
                <a:prstGeom prst="ellipse">
                  <a:avLst/>
                </a:prstGeom>
                <a:noFill/>
                <a:ln w="28575">
                  <a:solidFill>
                    <a:srgbClr val="CF0C1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椭圆 12"/>
                <p:cNvSpPr/>
                <p:nvPr/>
              </p:nvSpPr>
              <p:spPr>
                <a:xfrm>
                  <a:off x="-1576094" y="4816635"/>
                  <a:ext cx="486144" cy="486144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EB62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5" name="文本框 14"/>
              <p:cNvSpPr txBox="1"/>
              <p:nvPr/>
            </p:nvSpPr>
            <p:spPr>
              <a:xfrm>
                <a:off x="1458544" y="3311494"/>
                <a:ext cx="3237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CF0C1A"/>
                    </a:solidFill>
                  </a:rPr>
                  <a:t>1</a:t>
                </a:r>
                <a:endParaRPr lang="zh-CN" altLang="en-US" sz="2400" dirty="0">
                  <a:solidFill>
                    <a:srgbClr val="CF0C1A"/>
                  </a:solidFill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896287" y="3325218"/>
                <a:ext cx="139653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dirty="0">
                    <a:solidFill>
                      <a:srgbClr val="CF0C1A"/>
                    </a:solidFill>
                    <a:latin typeface="阿里巴巴普惠体 M" panose="00020600040101010101" pitchFamily="18" charset="-122"/>
                    <a:ea typeface="阿里巴巴普惠体 M" panose="00020600040101010101" pitchFamily="18" charset="-122"/>
                    <a:cs typeface="阿里巴巴普惠体 M" panose="00020600040101010101" pitchFamily="18" charset="-122"/>
                  </a:rPr>
                  <a:t>尺寸空位</a:t>
                </a: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4947755" y="3080902"/>
              <a:ext cx="3388735" cy="3842915"/>
              <a:chOff x="4894393" y="3169802"/>
              <a:chExt cx="3388735" cy="3842915"/>
            </a:xfrm>
          </p:grpSpPr>
          <p:sp>
            <p:nvSpPr>
              <p:cNvPr id="33" name="矩形: 圆角 32"/>
              <p:cNvSpPr/>
              <p:nvPr/>
            </p:nvSpPr>
            <p:spPr>
              <a:xfrm>
                <a:off x="5015050" y="3169802"/>
                <a:ext cx="3268078" cy="3842915"/>
              </a:xfrm>
              <a:prstGeom prst="roundRect">
                <a:avLst>
                  <a:gd name="adj" fmla="val 7527"/>
                </a:avLst>
              </a:prstGeom>
              <a:solidFill>
                <a:srgbClr val="FFFBFC"/>
              </a:solidFill>
              <a:ln>
                <a:noFill/>
              </a:ln>
              <a:effectLst>
                <a:outerShdw blurRad="330200" sx="102000" sy="102000" algn="ctr" rotWithShape="0">
                  <a:schemeClr val="tx1">
                    <a:alpha val="1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5103617" y="3731882"/>
                <a:ext cx="3152327" cy="23543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dirty="0"/>
                  <a:t>你必须是第一个，用有效的品牌故事，在一个顾客能接受高价的品类里建立高价地位。否则，卖高价只会把潜在顾客给吓跑。</a:t>
                </a:r>
              </a:p>
            </p:txBody>
          </p:sp>
          <p:sp>
            <p:nvSpPr>
              <p:cNvPr id="44" name="矩形: 圆角 43"/>
              <p:cNvSpPr/>
              <p:nvPr/>
            </p:nvSpPr>
            <p:spPr>
              <a:xfrm flipH="1">
                <a:off x="4894393" y="3257714"/>
                <a:ext cx="2341134" cy="56039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EB626">
                      <a:alpha val="0"/>
                    </a:srgbClr>
                  </a:gs>
                  <a:gs pos="100000">
                    <a:srgbClr val="FEB626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90204"/>
                  <a:ea typeface="微软雅黑 Light"/>
                  <a:cs typeface="+mn-cs"/>
                </a:endParaRPr>
              </a:p>
            </p:txBody>
          </p:sp>
          <p:grpSp>
            <p:nvGrpSpPr>
              <p:cNvPr id="45" name="组合 44"/>
              <p:cNvGrpSpPr/>
              <p:nvPr/>
            </p:nvGrpSpPr>
            <p:grpSpPr>
              <a:xfrm>
                <a:off x="5092518" y="3291224"/>
                <a:ext cx="493376" cy="493376"/>
                <a:chOff x="-1604451" y="4788278"/>
                <a:chExt cx="542858" cy="542858"/>
              </a:xfrm>
            </p:grpSpPr>
            <p:sp>
              <p:nvSpPr>
                <p:cNvPr id="46" name="椭圆 45"/>
                <p:cNvSpPr/>
                <p:nvPr/>
              </p:nvSpPr>
              <p:spPr>
                <a:xfrm>
                  <a:off x="-1604451" y="4788278"/>
                  <a:ext cx="542858" cy="542858"/>
                </a:xfrm>
                <a:prstGeom prst="ellipse">
                  <a:avLst/>
                </a:prstGeom>
                <a:noFill/>
                <a:ln w="28575">
                  <a:solidFill>
                    <a:srgbClr val="CF0C1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" name="椭圆 46"/>
                <p:cNvSpPr/>
                <p:nvPr/>
              </p:nvSpPr>
              <p:spPr>
                <a:xfrm>
                  <a:off x="-1576094" y="4816635"/>
                  <a:ext cx="486144" cy="486144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EB62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8" name="文本框 47"/>
              <p:cNvSpPr txBox="1"/>
              <p:nvPr/>
            </p:nvSpPr>
            <p:spPr>
              <a:xfrm>
                <a:off x="5157026" y="3306414"/>
                <a:ext cx="3237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CF0C1A"/>
                    </a:solidFill>
                  </a:rPr>
                  <a:t>2</a:t>
                </a:r>
                <a:endParaRPr lang="zh-CN" altLang="en-US" sz="2400" dirty="0">
                  <a:solidFill>
                    <a:srgbClr val="CF0C1A"/>
                  </a:solidFill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5584609" y="3337650"/>
                <a:ext cx="139653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dirty="0">
                    <a:solidFill>
                      <a:srgbClr val="CF0C1A"/>
                    </a:solidFill>
                    <a:latin typeface="阿里巴巴普惠体 M" panose="00020600040101010101" pitchFamily="18" charset="-122"/>
                    <a:ea typeface="阿里巴巴普惠体 M" panose="00020600040101010101" pitchFamily="18" charset="-122"/>
                    <a:cs typeface="阿里巴巴普惠体 M" panose="00020600040101010101" pitchFamily="18" charset="-122"/>
                  </a:rPr>
                  <a:t>高价空位</a:t>
                </a: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8435518" y="3080901"/>
              <a:ext cx="3005791" cy="3842915"/>
              <a:chOff x="8435518" y="3169801"/>
              <a:chExt cx="3005791" cy="3842915"/>
            </a:xfrm>
          </p:grpSpPr>
          <p:sp>
            <p:nvSpPr>
              <p:cNvPr id="34" name="矩形: 圆角 33"/>
              <p:cNvSpPr/>
              <p:nvPr/>
            </p:nvSpPr>
            <p:spPr>
              <a:xfrm>
                <a:off x="8614611" y="3169801"/>
                <a:ext cx="2826698" cy="3842915"/>
              </a:xfrm>
              <a:prstGeom prst="roundRect">
                <a:avLst>
                  <a:gd name="adj" fmla="val 7527"/>
                </a:avLst>
              </a:prstGeom>
              <a:solidFill>
                <a:srgbClr val="FFFBFC"/>
              </a:solidFill>
              <a:ln>
                <a:noFill/>
              </a:ln>
              <a:effectLst>
                <a:outerShdw blurRad="330200" sx="102000" sy="102000" algn="ctr" rotWithShape="0">
                  <a:schemeClr val="tx1">
                    <a:alpha val="1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8718472" y="3731882"/>
                <a:ext cx="2584098" cy="9693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dirty="0"/>
                  <a:t>性别、年龄，时段，经销方式等。</a:t>
                </a:r>
              </a:p>
            </p:txBody>
          </p:sp>
          <p:sp>
            <p:nvSpPr>
              <p:cNvPr id="50" name="矩形: 圆角 49"/>
              <p:cNvSpPr/>
              <p:nvPr/>
            </p:nvSpPr>
            <p:spPr>
              <a:xfrm flipH="1">
                <a:off x="8435518" y="3257714"/>
                <a:ext cx="2922245" cy="56039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EB626">
                      <a:alpha val="0"/>
                    </a:srgbClr>
                  </a:gs>
                  <a:gs pos="100000">
                    <a:srgbClr val="FEB626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90204"/>
                  <a:ea typeface="微软雅黑 Light"/>
                  <a:cs typeface="+mn-cs"/>
                </a:endParaRPr>
              </a:p>
            </p:txBody>
          </p:sp>
          <p:grpSp>
            <p:nvGrpSpPr>
              <p:cNvPr id="51" name="组合 50"/>
              <p:cNvGrpSpPr/>
              <p:nvPr/>
            </p:nvGrpSpPr>
            <p:grpSpPr>
              <a:xfrm>
                <a:off x="8633644" y="3291224"/>
                <a:ext cx="493376" cy="493376"/>
                <a:chOff x="-1604451" y="4788278"/>
                <a:chExt cx="542858" cy="542858"/>
              </a:xfrm>
            </p:grpSpPr>
            <p:sp>
              <p:nvSpPr>
                <p:cNvPr id="52" name="椭圆 51"/>
                <p:cNvSpPr/>
                <p:nvPr/>
              </p:nvSpPr>
              <p:spPr>
                <a:xfrm>
                  <a:off x="-1604451" y="4788278"/>
                  <a:ext cx="542858" cy="542858"/>
                </a:xfrm>
                <a:prstGeom prst="ellipse">
                  <a:avLst/>
                </a:prstGeom>
                <a:noFill/>
                <a:ln w="28575">
                  <a:solidFill>
                    <a:srgbClr val="CF0C1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椭圆 52"/>
                <p:cNvSpPr/>
                <p:nvPr/>
              </p:nvSpPr>
              <p:spPr>
                <a:xfrm>
                  <a:off x="-1576094" y="4816635"/>
                  <a:ext cx="486144" cy="486144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FEB62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4" name="文本框 53"/>
              <p:cNvSpPr txBox="1"/>
              <p:nvPr/>
            </p:nvSpPr>
            <p:spPr>
              <a:xfrm>
                <a:off x="8698152" y="3296254"/>
                <a:ext cx="3237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CF0C1A"/>
                    </a:solidFill>
                  </a:rPr>
                  <a:t>3</a:t>
                </a:r>
                <a:endParaRPr lang="zh-CN" altLang="en-US" sz="2400" dirty="0">
                  <a:solidFill>
                    <a:srgbClr val="CF0C1A"/>
                  </a:solidFill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9125735" y="3329183"/>
                <a:ext cx="200247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dirty="0">
                    <a:solidFill>
                      <a:srgbClr val="CF0C1A"/>
                    </a:solidFill>
                    <a:latin typeface="阿里巴巴普惠体 M" panose="00020600040101010101" pitchFamily="18" charset="-122"/>
                    <a:ea typeface="阿里巴巴普惠体 M" panose="00020600040101010101" pitchFamily="18" charset="-122"/>
                    <a:cs typeface="阿里巴巴普惠体 M" panose="00020600040101010101" pitchFamily="18" charset="-122"/>
                  </a:rPr>
                  <a:t>其他有效空位</a:t>
                </a:r>
              </a:p>
            </p:txBody>
          </p:sp>
        </p:grpSp>
        <p:sp>
          <p:nvSpPr>
            <p:cNvPr id="59" name="ruler_98202"/>
            <p:cNvSpPr>
              <a:spLocks noChangeAspect="1"/>
            </p:cNvSpPr>
            <p:nvPr/>
          </p:nvSpPr>
          <p:spPr bwMode="auto">
            <a:xfrm>
              <a:off x="2822608" y="4879140"/>
              <a:ext cx="1719964" cy="1717365"/>
            </a:xfrm>
            <a:custGeom>
              <a:avLst/>
              <a:gdLst>
                <a:gd name="connsiteX0" fmla="*/ 502724 w 607497"/>
                <a:gd name="connsiteY0" fmla="*/ 252722 h 606580"/>
                <a:gd name="connsiteX1" fmla="*/ 253076 w 607497"/>
                <a:gd name="connsiteY1" fmla="*/ 501978 h 606580"/>
                <a:gd name="connsiteX2" fmla="*/ 502724 w 607497"/>
                <a:gd name="connsiteY2" fmla="*/ 501978 h 606580"/>
                <a:gd name="connsiteX3" fmla="*/ 521478 w 607497"/>
                <a:gd name="connsiteY3" fmla="*/ 207321 h 606580"/>
                <a:gd name="connsiteX4" fmla="*/ 521478 w 607497"/>
                <a:gd name="connsiteY4" fmla="*/ 520702 h 606580"/>
                <a:gd name="connsiteX5" fmla="*/ 207603 w 607497"/>
                <a:gd name="connsiteY5" fmla="*/ 520702 h 606580"/>
                <a:gd name="connsiteX6" fmla="*/ 588743 w 607497"/>
                <a:gd name="connsiteY6" fmla="*/ 45405 h 606580"/>
                <a:gd name="connsiteX7" fmla="*/ 554057 w 607497"/>
                <a:gd name="connsiteY7" fmla="*/ 79938 h 606580"/>
                <a:gd name="connsiteX8" fmla="*/ 568073 w 607497"/>
                <a:gd name="connsiteY8" fmla="*/ 93932 h 606580"/>
                <a:gd name="connsiteX9" fmla="*/ 554763 w 607497"/>
                <a:gd name="connsiteY9" fmla="*/ 107221 h 606580"/>
                <a:gd name="connsiteX10" fmla="*/ 540748 w 607497"/>
                <a:gd name="connsiteY10" fmla="*/ 93227 h 606580"/>
                <a:gd name="connsiteX11" fmla="*/ 515742 w 607497"/>
                <a:gd name="connsiteY11" fmla="*/ 118195 h 606580"/>
                <a:gd name="connsiteX12" fmla="*/ 529758 w 607497"/>
                <a:gd name="connsiteY12" fmla="*/ 132189 h 606580"/>
                <a:gd name="connsiteX13" fmla="*/ 516448 w 607497"/>
                <a:gd name="connsiteY13" fmla="*/ 145479 h 606580"/>
                <a:gd name="connsiteX14" fmla="*/ 502433 w 607497"/>
                <a:gd name="connsiteY14" fmla="*/ 131484 h 606580"/>
                <a:gd name="connsiteX15" fmla="*/ 477427 w 607497"/>
                <a:gd name="connsiteY15" fmla="*/ 156452 h 606580"/>
                <a:gd name="connsiteX16" fmla="*/ 491442 w 607497"/>
                <a:gd name="connsiteY16" fmla="*/ 170446 h 606580"/>
                <a:gd name="connsiteX17" fmla="*/ 478133 w 607497"/>
                <a:gd name="connsiteY17" fmla="*/ 183736 h 606580"/>
                <a:gd name="connsiteX18" fmla="*/ 464118 w 607497"/>
                <a:gd name="connsiteY18" fmla="*/ 169742 h 606580"/>
                <a:gd name="connsiteX19" fmla="*/ 439213 w 607497"/>
                <a:gd name="connsiteY19" fmla="*/ 194710 h 606580"/>
                <a:gd name="connsiteX20" fmla="*/ 453127 w 607497"/>
                <a:gd name="connsiteY20" fmla="*/ 208704 h 606580"/>
                <a:gd name="connsiteX21" fmla="*/ 439818 w 607497"/>
                <a:gd name="connsiteY21" fmla="*/ 221993 h 606580"/>
                <a:gd name="connsiteX22" fmla="*/ 425903 w 607497"/>
                <a:gd name="connsiteY22" fmla="*/ 207999 h 606580"/>
                <a:gd name="connsiteX23" fmla="*/ 400898 w 607497"/>
                <a:gd name="connsiteY23" fmla="*/ 232967 h 606580"/>
                <a:gd name="connsiteX24" fmla="*/ 414913 w 607497"/>
                <a:gd name="connsiteY24" fmla="*/ 246860 h 606580"/>
                <a:gd name="connsiteX25" fmla="*/ 401603 w 607497"/>
                <a:gd name="connsiteY25" fmla="*/ 260150 h 606580"/>
                <a:gd name="connsiteX26" fmla="*/ 387588 w 607497"/>
                <a:gd name="connsiteY26" fmla="*/ 246256 h 606580"/>
                <a:gd name="connsiteX27" fmla="*/ 362582 w 607497"/>
                <a:gd name="connsiteY27" fmla="*/ 271124 h 606580"/>
                <a:gd name="connsiteX28" fmla="*/ 376598 w 607497"/>
                <a:gd name="connsiteY28" fmla="*/ 285118 h 606580"/>
                <a:gd name="connsiteX29" fmla="*/ 363288 w 607497"/>
                <a:gd name="connsiteY29" fmla="*/ 298407 h 606580"/>
                <a:gd name="connsiteX30" fmla="*/ 349273 w 607497"/>
                <a:gd name="connsiteY30" fmla="*/ 284413 h 606580"/>
                <a:gd name="connsiteX31" fmla="*/ 324267 w 607497"/>
                <a:gd name="connsiteY31" fmla="*/ 309381 h 606580"/>
                <a:gd name="connsiteX32" fmla="*/ 338283 w 607497"/>
                <a:gd name="connsiteY32" fmla="*/ 323375 h 606580"/>
                <a:gd name="connsiteX33" fmla="*/ 324973 w 607497"/>
                <a:gd name="connsiteY33" fmla="*/ 336664 h 606580"/>
                <a:gd name="connsiteX34" fmla="*/ 310958 w 607497"/>
                <a:gd name="connsiteY34" fmla="*/ 322670 h 606580"/>
                <a:gd name="connsiteX35" fmla="*/ 285952 w 607497"/>
                <a:gd name="connsiteY35" fmla="*/ 347638 h 606580"/>
                <a:gd name="connsiteX36" fmla="*/ 299967 w 607497"/>
                <a:gd name="connsiteY36" fmla="*/ 361632 h 606580"/>
                <a:gd name="connsiteX37" fmla="*/ 286658 w 607497"/>
                <a:gd name="connsiteY37" fmla="*/ 374922 h 606580"/>
                <a:gd name="connsiteX38" fmla="*/ 272643 w 607497"/>
                <a:gd name="connsiteY38" fmla="*/ 360928 h 606580"/>
                <a:gd name="connsiteX39" fmla="*/ 247637 w 607497"/>
                <a:gd name="connsiteY39" fmla="*/ 385896 h 606580"/>
                <a:gd name="connsiteX40" fmla="*/ 261652 w 607497"/>
                <a:gd name="connsiteY40" fmla="*/ 399890 h 606580"/>
                <a:gd name="connsiteX41" fmla="*/ 248343 w 607497"/>
                <a:gd name="connsiteY41" fmla="*/ 413179 h 606580"/>
                <a:gd name="connsiteX42" fmla="*/ 234327 w 607497"/>
                <a:gd name="connsiteY42" fmla="*/ 399185 h 606580"/>
                <a:gd name="connsiteX43" fmla="*/ 209423 w 607497"/>
                <a:gd name="connsiteY43" fmla="*/ 424153 h 606580"/>
                <a:gd name="connsiteX44" fmla="*/ 223438 w 607497"/>
                <a:gd name="connsiteY44" fmla="*/ 438147 h 606580"/>
                <a:gd name="connsiteX45" fmla="*/ 210128 w 607497"/>
                <a:gd name="connsiteY45" fmla="*/ 451436 h 606580"/>
                <a:gd name="connsiteX46" fmla="*/ 196113 w 607497"/>
                <a:gd name="connsiteY46" fmla="*/ 437442 h 606580"/>
                <a:gd name="connsiteX47" fmla="*/ 171107 w 607497"/>
                <a:gd name="connsiteY47" fmla="*/ 462310 h 606580"/>
                <a:gd name="connsiteX48" fmla="*/ 185123 w 607497"/>
                <a:gd name="connsiteY48" fmla="*/ 476304 h 606580"/>
                <a:gd name="connsiteX49" fmla="*/ 171813 w 607497"/>
                <a:gd name="connsiteY49" fmla="*/ 489593 h 606580"/>
                <a:gd name="connsiteX50" fmla="*/ 157798 w 607497"/>
                <a:gd name="connsiteY50" fmla="*/ 475599 h 606580"/>
                <a:gd name="connsiteX51" fmla="*/ 132792 w 607497"/>
                <a:gd name="connsiteY51" fmla="*/ 500567 h 606580"/>
                <a:gd name="connsiteX52" fmla="*/ 146808 w 607497"/>
                <a:gd name="connsiteY52" fmla="*/ 514561 h 606580"/>
                <a:gd name="connsiteX53" fmla="*/ 133498 w 607497"/>
                <a:gd name="connsiteY53" fmla="*/ 527850 h 606580"/>
                <a:gd name="connsiteX54" fmla="*/ 119483 w 607497"/>
                <a:gd name="connsiteY54" fmla="*/ 513856 h 606580"/>
                <a:gd name="connsiteX55" fmla="*/ 94477 w 607497"/>
                <a:gd name="connsiteY55" fmla="*/ 538824 h 606580"/>
                <a:gd name="connsiteX56" fmla="*/ 108492 w 607497"/>
                <a:gd name="connsiteY56" fmla="*/ 552818 h 606580"/>
                <a:gd name="connsiteX57" fmla="*/ 95183 w 607497"/>
                <a:gd name="connsiteY57" fmla="*/ 566108 h 606580"/>
                <a:gd name="connsiteX58" fmla="*/ 81168 w 607497"/>
                <a:gd name="connsiteY58" fmla="*/ 552114 h 606580"/>
                <a:gd name="connsiteX59" fmla="*/ 45474 w 607497"/>
                <a:gd name="connsiteY59" fmla="*/ 587854 h 606580"/>
                <a:gd name="connsiteX60" fmla="*/ 588743 w 607497"/>
                <a:gd name="connsiteY60" fmla="*/ 587854 h 606580"/>
                <a:gd name="connsiteX61" fmla="*/ 607497 w 607497"/>
                <a:gd name="connsiteY61" fmla="*/ 0 h 606580"/>
                <a:gd name="connsiteX62" fmla="*/ 607497 w 607497"/>
                <a:gd name="connsiteY62" fmla="*/ 606580 h 606580"/>
                <a:gd name="connsiteX63" fmla="*/ 0 w 607497"/>
                <a:gd name="connsiteY63" fmla="*/ 606580 h 60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07497" h="606580">
                  <a:moveTo>
                    <a:pt x="502724" y="252722"/>
                  </a:moveTo>
                  <a:lnTo>
                    <a:pt x="253076" y="501978"/>
                  </a:lnTo>
                  <a:lnTo>
                    <a:pt x="502724" y="501978"/>
                  </a:lnTo>
                  <a:close/>
                  <a:moveTo>
                    <a:pt x="521478" y="207321"/>
                  </a:moveTo>
                  <a:lnTo>
                    <a:pt x="521478" y="520702"/>
                  </a:lnTo>
                  <a:lnTo>
                    <a:pt x="207603" y="520702"/>
                  </a:lnTo>
                  <a:close/>
                  <a:moveTo>
                    <a:pt x="588743" y="45405"/>
                  </a:moveTo>
                  <a:lnTo>
                    <a:pt x="554057" y="79938"/>
                  </a:lnTo>
                  <a:lnTo>
                    <a:pt x="568073" y="93932"/>
                  </a:lnTo>
                  <a:lnTo>
                    <a:pt x="554763" y="107221"/>
                  </a:lnTo>
                  <a:lnTo>
                    <a:pt x="540748" y="93227"/>
                  </a:lnTo>
                  <a:lnTo>
                    <a:pt x="515742" y="118195"/>
                  </a:lnTo>
                  <a:lnTo>
                    <a:pt x="529758" y="132189"/>
                  </a:lnTo>
                  <a:lnTo>
                    <a:pt x="516448" y="145479"/>
                  </a:lnTo>
                  <a:lnTo>
                    <a:pt x="502433" y="131484"/>
                  </a:lnTo>
                  <a:lnTo>
                    <a:pt x="477427" y="156452"/>
                  </a:lnTo>
                  <a:lnTo>
                    <a:pt x="491442" y="170446"/>
                  </a:lnTo>
                  <a:lnTo>
                    <a:pt x="478133" y="183736"/>
                  </a:lnTo>
                  <a:lnTo>
                    <a:pt x="464118" y="169742"/>
                  </a:lnTo>
                  <a:lnTo>
                    <a:pt x="439213" y="194710"/>
                  </a:lnTo>
                  <a:lnTo>
                    <a:pt x="453127" y="208704"/>
                  </a:lnTo>
                  <a:lnTo>
                    <a:pt x="439818" y="221993"/>
                  </a:lnTo>
                  <a:lnTo>
                    <a:pt x="425903" y="207999"/>
                  </a:lnTo>
                  <a:lnTo>
                    <a:pt x="400898" y="232967"/>
                  </a:lnTo>
                  <a:lnTo>
                    <a:pt x="414913" y="246860"/>
                  </a:lnTo>
                  <a:lnTo>
                    <a:pt x="401603" y="260150"/>
                  </a:lnTo>
                  <a:lnTo>
                    <a:pt x="387588" y="246256"/>
                  </a:lnTo>
                  <a:lnTo>
                    <a:pt x="362582" y="271124"/>
                  </a:lnTo>
                  <a:lnTo>
                    <a:pt x="376598" y="285118"/>
                  </a:lnTo>
                  <a:lnTo>
                    <a:pt x="363288" y="298407"/>
                  </a:lnTo>
                  <a:lnTo>
                    <a:pt x="349273" y="284413"/>
                  </a:lnTo>
                  <a:lnTo>
                    <a:pt x="324267" y="309381"/>
                  </a:lnTo>
                  <a:lnTo>
                    <a:pt x="338283" y="323375"/>
                  </a:lnTo>
                  <a:lnTo>
                    <a:pt x="324973" y="336664"/>
                  </a:lnTo>
                  <a:lnTo>
                    <a:pt x="310958" y="322670"/>
                  </a:lnTo>
                  <a:lnTo>
                    <a:pt x="285952" y="347638"/>
                  </a:lnTo>
                  <a:lnTo>
                    <a:pt x="299967" y="361632"/>
                  </a:lnTo>
                  <a:lnTo>
                    <a:pt x="286658" y="374922"/>
                  </a:lnTo>
                  <a:lnTo>
                    <a:pt x="272643" y="360928"/>
                  </a:lnTo>
                  <a:lnTo>
                    <a:pt x="247637" y="385896"/>
                  </a:lnTo>
                  <a:lnTo>
                    <a:pt x="261652" y="399890"/>
                  </a:lnTo>
                  <a:lnTo>
                    <a:pt x="248343" y="413179"/>
                  </a:lnTo>
                  <a:lnTo>
                    <a:pt x="234327" y="399185"/>
                  </a:lnTo>
                  <a:lnTo>
                    <a:pt x="209423" y="424153"/>
                  </a:lnTo>
                  <a:lnTo>
                    <a:pt x="223438" y="438147"/>
                  </a:lnTo>
                  <a:lnTo>
                    <a:pt x="210128" y="451436"/>
                  </a:lnTo>
                  <a:lnTo>
                    <a:pt x="196113" y="437442"/>
                  </a:lnTo>
                  <a:lnTo>
                    <a:pt x="171107" y="462310"/>
                  </a:lnTo>
                  <a:lnTo>
                    <a:pt x="185123" y="476304"/>
                  </a:lnTo>
                  <a:lnTo>
                    <a:pt x="171813" y="489593"/>
                  </a:lnTo>
                  <a:lnTo>
                    <a:pt x="157798" y="475599"/>
                  </a:lnTo>
                  <a:lnTo>
                    <a:pt x="132792" y="500567"/>
                  </a:lnTo>
                  <a:lnTo>
                    <a:pt x="146808" y="514561"/>
                  </a:lnTo>
                  <a:lnTo>
                    <a:pt x="133498" y="527850"/>
                  </a:lnTo>
                  <a:lnTo>
                    <a:pt x="119483" y="513856"/>
                  </a:lnTo>
                  <a:lnTo>
                    <a:pt x="94477" y="538824"/>
                  </a:lnTo>
                  <a:lnTo>
                    <a:pt x="108492" y="552818"/>
                  </a:lnTo>
                  <a:lnTo>
                    <a:pt x="95183" y="566108"/>
                  </a:lnTo>
                  <a:lnTo>
                    <a:pt x="81168" y="552114"/>
                  </a:lnTo>
                  <a:lnTo>
                    <a:pt x="45474" y="587854"/>
                  </a:lnTo>
                  <a:lnTo>
                    <a:pt x="588743" y="587854"/>
                  </a:lnTo>
                  <a:close/>
                  <a:moveTo>
                    <a:pt x="607497" y="0"/>
                  </a:moveTo>
                  <a:lnTo>
                    <a:pt x="607497" y="606580"/>
                  </a:lnTo>
                  <a:lnTo>
                    <a:pt x="0" y="606580"/>
                  </a:lnTo>
                  <a:close/>
                </a:path>
              </a:pathLst>
            </a:custGeom>
            <a:solidFill>
              <a:srgbClr val="CF0C1A">
                <a:alpha val="7000"/>
              </a:srgbClr>
            </a:solidFill>
            <a:ln>
              <a:noFill/>
            </a:ln>
          </p:spPr>
        </p:sp>
        <p:sp>
          <p:nvSpPr>
            <p:cNvPr id="60" name="tag_124532"/>
            <p:cNvSpPr>
              <a:spLocks noChangeAspect="1"/>
            </p:cNvSpPr>
            <p:nvPr/>
          </p:nvSpPr>
          <p:spPr bwMode="auto">
            <a:xfrm>
              <a:off x="6386765" y="4835778"/>
              <a:ext cx="1767715" cy="1764848"/>
            </a:xfrm>
            <a:custGeom>
              <a:avLst/>
              <a:gdLst>
                <a:gd name="connsiteX0" fmla="*/ 374597 w 609332"/>
                <a:gd name="connsiteY0" fmla="*/ 334532 h 608344"/>
                <a:gd name="connsiteX1" fmla="*/ 355779 w 609332"/>
                <a:gd name="connsiteY1" fmla="*/ 336142 h 608344"/>
                <a:gd name="connsiteX2" fmla="*/ 399183 w 609332"/>
                <a:gd name="connsiteY2" fmla="*/ 379454 h 608344"/>
                <a:gd name="connsiteX3" fmla="*/ 401521 w 609332"/>
                <a:gd name="connsiteY3" fmla="*/ 367282 h 608344"/>
                <a:gd name="connsiteX4" fmla="*/ 391661 w 609332"/>
                <a:gd name="connsiteY4" fmla="*/ 343648 h 608344"/>
                <a:gd name="connsiteX5" fmla="*/ 374597 w 609332"/>
                <a:gd name="connsiteY5" fmla="*/ 334532 h 608344"/>
                <a:gd name="connsiteX6" fmla="*/ 269988 w 609332"/>
                <a:gd name="connsiteY6" fmla="*/ 288773 h 608344"/>
                <a:gd name="connsiteX7" fmla="*/ 267752 w 609332"/>
                <a:gd name="connsiteY7" fmla="*/ 300844 h 608344"/>
                <a:gd name="connsiteX8" fmla="*/ 277510 w 609332"/>
                <a:gd name="connsiteY8" fmla="*/ 324478 h 608344"/>
                <a:gd name="connsiteX9" fmla="*/ 313392 w 609332"/>
                <a:gd name="connsiteY9" fmla="*/ 332085 h 608344"/>
                <a:gd name="connsiteX10" fmla="*/ 252517 w 609332"/>
                <a:gd name="connsiteY10" fmla="*/ 238665 h 608344"/>
                <a:gd name="connsiteX11" fmla="*/ 262161 w 609332"/>
                <a:gd name="connsiteY11" fmla="*/ 242621 h 608344"/>
                <a:gd name="connsiteX12" fmla="*/ 269073 w 609332"/>
                <a:gd name="connsiteY12" fmla="*/ 249518 h 608344"/>
                <a:gd name="connsiteX13" fmla="*/ 344191 w 609332"/>
                <a:gd name="connsiteY13" fmla="*/ 258039 h 608344"/>
                <a:gd name="connsiteX14" fmla="*/ 344191 w 609332"/>
                <a:gd name="connsiteY14" fmla="*/ 277108 h 608344"/>
                <a:gd name="connsiteX15" fmla="*/ 324980 w 609332"/>
                <a:gd name="connsiteY15" fmla="*/ 277108 h 608344"/>
                <a:gd name="connsiteX16" fmla="*/ 301296 w 609332"/>
                <a:gd name="connsiteY16" fmla="*/ 267371 h 608344"/>
                <a:gd name="connsiteX17" fmla="*/ 289200 w 609332"/>
                <a:gd name="connsiteY17" fmla="*/ 269602 h 608344"/>
                <a:gd name="connsiteX18" fmla="*/ 335653 w 609332"/>
                <a:gd name="connsiteY18" fmla="*/ 316059 h 608344"/>
                <a:gd name="connsiteX19" fmla="*/ 367875 w 609332"/>
                <a:gd name="connsiteY19" fmla="*/ 306828 h 608344"/>
                <a:gd name="connsiteX20" fmla="*/ 410771 w 609332"/>
                <a:gd name="connsiteY20" fmla="*/ 324478 h 608344"/>
                <a:gd name="connsiteX21" fmla="*/ 428559 w 609332"/>
                <a:gd name="connsiteY21" fmla="*/ 367282 h 608344"/>
                <a:gd name="connsiteX22" fmla="*/ 419309 w 609332"/>
                <a:gd name="connsiteY22" fmla="*/ 399538 h 608344"/>
                <a:gd name="connsiteX23" fmla="*/ 426221 w 609332"/>
                <a:gd name="connsiteY23" fmla="*/ 406436 h 608344"/>
                <a:gd name="connsiteX24" fmla="*/ 426221 w 609332"/>
                <a:gd name="connsiteY24" fmla="*/ 425505 h 608344"/>
                <a:gd name="connsiteX25" fmla="*/ 416666 w 609332"/>
                <a:gd name="connsiteY25" fmla="*/ 429461 h 608344"/>
                <a:gd name="connsiteX26" fmla="*/ 407112 w 609332"/>
                <a:gd name="connsiteY26" fmla="*/ 425505 h 608344"/>
                <a:gd name="connsiteX27" fmla="*/ 400098 w 609332"/>
                <a:gd name="connsiteY27" fmla="*/ 418608 h 608344"/>
                <a:gd name="connsiteX28" fmla="*/ 367875 w 609332"/>
                <a:gd name="connsiteY28" fmla="*/ 427838 h 608344"/>
                <a:gd name="connsiteX29" fmla="*/ 324980 w 609332"/>
                <a:gd name="connsiteY29" fmla="*/ 410087 h 608344"/>
                <a:gd name="connsiteX30" fmla="*/ 324980 w 609332"/>
                <a:gd name="connsiteY30" fmla="*/ 391018 h 608344"/>
                <a:gd name="connsiteX31" fmla="*/ 344191 w 609332"/>
                <a:gd name="connsiteY31" fmla="*/ 391018 h 608344"/>
                <a:gd name="connsiteX32" fmla="*/ 367875 w 609332"/>
                <a:gd name="connsiteY32" fmla="*/ 400857 h 608344"/>
                <a:gd name="connsiteX33" fmla="*/ 380073 w 609332"/>
                <a:gd name="connsiteY33" fmla="*/ 398524 h 608344"/>
                <a:gd name="connsiteX34" fmla="*/ 333518 w 609332"/>
                <a:gd name="connsiteY34" fmla="*/ 352169 h 608344"/>
                <a:gd name="connsiteX35" fmla="*/ 301296 w 609332"/>
                <a:gd name="connsiteY35" fmla="*/ 361399 h 608344"/>
                <a:gd name="connsiteX36" fmla="*/ 258400 w 609332"/>
                <a:gd name="connsiteY36" fmla="*/ 343648 h 608344"/>
                <a:gd name="connsiteX37" fmla="*/ 240612 w 609332"/>
                <a:gd name="connsiteY37" fmla="*/ 300844 h 608344"/>
                <a:gd name="connsiteX38" fmla="*/ 249862 w 609332"/>
                <a:gd name="connsiteY38" fmla="*/ 268689 h 608344"/>
                <a:gd name="connsiteX39" fmla="*/ 242950 w 609332"/>
                <a:gd name="connsiteY39" fmla="*/ 261792 h 608344"/>
                <a:gd name="connsiteX40" fmla="*/ 242950 w 609332"/>
                <a:gd name="connsiteY40" fmla="*/ 242621 h 608344"/>
                <a:gd name="connsiteX41" fmla="*/ 252517 w 609332"/>
                <a:gd name="connsiteY41" fmla="*/ 238665 h 608344"/>
                <a:gd name="connsiteX42" fmla="*/ 182623 w 609332"/>
                <a:gd name="connsiteY42" fmla="*/ 162018 h 608344"/>
                <a:gd name="connsiteX43" fmla="*/ 196951 w 609332"/>
                <a:gd name="connsiteY43" fmla="*/ 168003 h 608344"/>
                <a:gd name="connsiteX44" fmla="*/ 202946 w 609332"/>
                <a:gd name="connsiteY44" fmla="*/ 182306 h 608344"/>
                <a:gd name="connsiteX45" fmla="*/ 196951 w 609332"/>
                <a:gd name="connsiteY45" fmla="*/ 196608 h 608344"/>
                <a:gd name="connsiteX46" fmla="*/ 182623 w 609332"/>
                <a:gd name="connsiteY46" fmla="*/ 202593 h 608344"/>
                <a:gd name="connsiteX47" fmla="*/ 168295 w 609332"/>
                <a:gd name="connsiteY47" fmla="*/ 196608 h 608344"/>
                <a:gd name="connsiteX48" fmla="*/ 162300 w 609332"/>
                <a:gd name="connsiteY48" fmla="*/ 182306 h 608344"/>
                <a:gd name="connsiteX49" fmla="*/ 168295 w 609332"/>
                <a:gd name="connsiteY49" fmla="*/ 168003 h 608344"/>
                <a:gd name="connsiteX50" fmla="*/ 182623 w 609332"/>
                <a:gd name="connsiteY50" fmla="*/ 162018 h 608344"/>
                <a:gd name="connsiteX51" fmla="*/ 210970 w 609332"/>
                <a:gd name="connsiteY51" fmla="*/ 84210 h 608344"/>
                <a:gd name="connsiteX52" fmla="*/ 84347 w 609332"/>
                <a:gd name="connsiteY52" fmla="*/ 210627 h 608344"/>
                <a:gd name="connsiteX53" fmla="*/ 102741 w 609332"/>
                <a:gd name="connsiteY53" fmla="*/ 302346 h 608344"/>
                <a:gd name="connsiteX54" fmla="*/ 360152 w 609332"/>
                <a:gd name="connsiteY54" fmla="*/ 559340 h 608344"/>
                <a:gd name="connsiteX55" fmla="*/ 560248 w 609332"/>
                <a:gd name="connsiteY55" fmla="*/ 359568 h 608344"/>
                <a:gd name="connsiteX56" fmla="*/ 302837 w 609332"/>
                <a:gd name="connsiteY56" fmla="*/ 102574 h 608344"/>
                <a:gd name="connsiteX57" fmla="*/ 75201 w 609332"/>
                <a:gd name="connsiteY57" fmla="*/ 40583 h 608344"/>
                <a:gd name="connsiteX58" fmla="*/ 40649 w 609332"/>
                <a:gd name="connsiteY58" fmla="*/ 75079 h 608344"/>
                <a:gd name="connsiteX59" fmla="*/ 40649 w 609332"/>
                <a:gd name="connsiteY59" fmla="*/ 78326 h 608344"/>
                <a:gd name="connsiteX60" fmla="*/ 75201 w 609332"/>
                <a:gd name="connsiteY60" fmla="*/ 112822 h 608344"/>
                <a:gd name="connsiteX61" fmla="*/ 113005 w 609332"/>
                <a:gd name="connsiteY61" fmla="*/ 112822 h 608344"/>
                <a:gd name="connsiteX62" fmla="*/ 113005 w 609332"/>
                <a:gd name="connsiteY62" fmla="*/ 75079 h 608344"/>
                <a:gd name="connsiteX63" fmla="*/ 78453 w 609332"/>
                <a:gd name="connsiteY63" fmla="*/ 40583 h 608344"/>
                <a:gd name="connsiteX64" fmla="*/ 75201 w 609332"/>
                <a:gd name="connsiteY64" fmla="*/ 0 h 608344"/>
                <a:gd name="connsiteX65" fmla="*/ 78453 w 609332"/>
                <a:gd name="connsiteY65" fmla="*/ 0 h 608344"/>
                <a:gd name="connsiteX66" fmla="*/ 153654 w 609332"/>
                <a:gd name="connsiteY66" fmla="*/ 75079 h 608344"/>
                <a:gd name="connsiteX67" fmla="*/ 153654 w 609332"/>
                <a:gd name="connsiteY67" fmla="*/ 84109 h 608344"/>
                <a:gd name="connsiteX68" fmla="*/ 189934 w 609332"/>
                <a:gd name="connsiteY68" fmla="*/ 47888 h 608344"/>
                <a:gd name="connsiteX69" fmla="*/ 208327 w 609332"/>
                <a:gd name="connsiteY69" fmla="*/ 42308 h 608344"/>
                <a:gd name="connsiteX70" fmla="*/ 316759 w 609332"/>
                <a:gd name="connsiteY70" fmla="*/ 63919 h 608344"/>
                <a:gd name="connsiteX71" fmla="*/ 327226 w 609332"/>
                <a:gd name="connsiteY71" fmla="*/ 69499 h 608344"/>
                <a:gd name="connsiteX72" fmla="*/ 603336 w 609332"/>
                <a:gd name="connsiteY72" fmla="*/ 345263 h 608344"/>
                <a:gd name="connsiteX73" fmla="*/ 609332 w 609332"/>
                <a:gd name="connsiteY73" fmla="*/ 359568 h 608344"/>
                <a:gd name="connsiteX74" fmla="*/ 603336 w 609332"/>
                <a:gd name="connsiteY74" fmla="*/ 373874 h 608344"/>
                <a:gd name="connsiteX75" fmla="*/ 374481 w 609332"/>
                <a:gd name="connsiteY75" fmla="*/ 602358 h 608344"/>
                <a:gd name="connsiteX76" fmla="*/ 360152 w 609332"/>
                <a:gd name="connsiteY76" fmla="*/ 608344 h 608344"/>
                <a:gd name="connsiteX77" fmla="*/ 345823 w 609332"/>
                <a:gd name="connsiteY77" fmla="*/ 602358 h 608344"/>
                <a:gd name="connsiteX78" fmla="*/ 69612 w 609332"/>
                <a:gd name="connsiteY78" fmla="*/ 326696 h 608344"/>
                <a:gd name="connsiteX79" fmla="*/ 64022 w 609332"/>
                <a:gd name="connsiteY79" fmla="*/ 316246 h 608344"/>
                <a:gd name="connsiteX80" fmla="*/ 42377 w 609332"/>
                <a:gd name="connsiteY80" fmla="*/ 207990 h 608344"/>
                <a:gd name="connsiteX81" fmla="*/ 47966 w 609332"/>
                <a:gd name="connsiteY81" fmla="*/ 189626 h 608344"/>
                <a:gd name="connsiteX82" fmla="*/ 84245 w 609332"/>
                <a:gd name="connsiteY82" fmla="*/ 153405 h 608344"/>
                <a:gd name="connsiteX83" fmla="*/ 75201 w 609332"/>
                <a:gd name="connsiteY83" fmla="*/ 153405 h 608344"/>
                <a:gd name="connsiteX84" fmla="*/ 0 w 609332"/>
                <a:gd name="connsiteY84" fmla="*/ 78326 h 608344"/>
                <a:gd name="connsiteX85" fmla="*/ 0 w 609332"/>
                <a:gd name="connsiteY85" fmla="*/ 75079 h 608344"/>
                <a:gd name="connsiteX86" fmla="*/ 75201 w 609332"/>
                <a:gd name="connsiteY86" fmla="*/ 0 h 60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609332" h="608344">
                  <a:moveTo>
                    <a:pt x="374597" y="334532"/>
                  </a:moveTo>
                  <a:cubicBezTo>
                    <a:pt x="368333" y="333276"/>
                    <a:pt x="361776" y="333809"/>
                    <a:pt x="355779" y="336142"/>
                  </a:cubicBezTo>
                  <a:lnTo>
                    <a:pt x="399183" y="379454"/>
                  </a:lnTo>
                  <a:cubicBezTo>
                    <a:pt x="400708" y="375600"/>
                    <a:pt x="401521" y="371543"/>
                    <a:pt x="401521" y="367282"/>
                  </a:cubicBezTo>
                  <a:cubicBezTo>
                    <a:pt x="401521" y="358356"/>
                    <a:pt x="397963" y="349937"/>
                    <a:pt x="391661" y="343648"/>
                  </a:cubicBezTo>
                  <a:cubicBezTo>
                    <a:pt x="386833" y="338830"/>
                    <a:pt x="380861" y="335787"/>
                    <a:pt x="374597" y="334532"/>
                  </a:cubicBezTo>
                  <a:close/>
                  <a:moveTo>
                    <a:pt x="269988" y="288773"/>
                  </a:moveTo>
                  <a:cubicBezTo>
                    <a:pt x="268463" y="292526"/>
                    <a:pt x="267752" y="296583"/>
                    <a:pt x="267752" y="300844"/>
                  </a:cubicBezTo>
                  <a:cubicBezTo>
                    <a:pt x="267752" y="309770"/>
                    <a:pt x="271208" y="318189"/>
                    <a:pt x="277510" y="324478"/>
                  </a:cubicBezTo>
                  <a:cubicBezTo>
                    <a:pt x="287268" y="334215"/>
                    <a:pt x="301397" y="336650"/>
                    <a:pt x="313392" y="332085"/>
                  </a:cubicBezTo>
                  <a:close/>
                  <a:moveTo>
                    <a:pt x="252517" y="238665"/>
                  </a:moveTo>
                  <a:cubicBezTo>
                    <a:pt x="255986" y="238665"/>
                    <a:pt x="259468" y="239984"/>
                    <a:pt x="262161" y="242621"/>
                  </a:cubicBezTo>
                  <a:lnTo>
                    <a:pt x="269073" y="249518"/>
                  </a:lnTo>
                  <a:cubicBezTo>
                    <a:pt x="292452" y="234912"/>
                    <a:pt x="323862" y="237752"/>
                    <a:pt x="344191" y="258039"/>
                  </a:cubicBezTo>
                  <a:cubicBezTo>
                    <a:pt x="349477" y="263313"/>
                    <a:pt x="349477" y="271834"/>
                    <a:pt x="344191" y="277108"/>
                  </a:cubicBezTo>
                  <a:cubicBezTo>
                    <a:pt x="338906" y="282383"/>
                    <a:pt x="330266" y="282383"/>
                    <a:pt x="324980" y="277108"/>
                  </a:cubicBezTo>
                  <a:cubicBezTo>
                    <a:pt x="318678" y="270819"/>
                    <a:pt x="310241" y="267371"/>
                    <a:pt x="301296" y="267371"/>
                  </a:cubicBezTo>
                  <a:cubicBezTo>
                    <a:pt x="297027" y="267371"/>
                    <a:pt x="292961" y="268081"/>
                    <a:pt x="289200" y="269602"/>
                  </a:cubicBezTo>
                  <a:lnTo>
                    <a:pt x="335653" y="316059"/>
                  </a:lnTo>
                  <a:cubicBezTo>
                    <a:pt x="345208" y="309973"/>
                    <a:pt x="356287" y="306828"/>
                    <a:pt x="367875" y="306828"/>
                  </a:cubicBezTo>
                  <a:cubicBezTo>
                    <a:pt x="384139" y="306828"/>
                    <a:pt x="399386" y="313117"/>
                    <a:pt x="410771" y="324478"/>
                  </a:cubicBezTo>
                  <a:cubicBezTo>
                    <a:pt x="422257" y="335940"/>
                    <a:pt x="428559" y="351155"/>
                    <a:pt x="428559" y="367282"/>
                  </a:cubicBezTo>
                  <a:cubicBezTo>
                    <a:pt x="428559" y="378846"/>
                    <a:pt x="425307" y="389902"/>
                    <a:pt x="419309" y="399538"/>
                  </a:cubicBezTo>
                  <a:lnTo>
                    <a:pt x="426221" y="406436"/>
                  </a:lnTo>
                  <a:cubicBezTo>
                    <a:pt x="431507" y="411710"/>
                    <a:pt x="431507" y="420231"/>
                    <a:pt x="426221" y="425505"/>
                  </a:cubicBezTo>
                  <a:cubicBezTo>
                    <a:pt x="423579" y="428142"/>
                    <a:pt x="420122" y="429461"/>
                    <a:pt x="416666" y="429461"/>
                  </a:cubicBezTo>
                  <a:cubicBezTo>
                    <a:pt x="413210" y="429461"/>
                    <a:pt x="409754" y="428142"/>
                    <a:pt x="407112" y="425505"/>
                  </a:cubicBezTo>
                  <a:lnTo>
                    <a:pt x="400098" y="418608"/>
                  </a:lnTo>
                  <a:cubicBezTo>
                    <a:pt x="390340" y="424795"/>
                    <a:pt x="379158" y="427838"/>
                    <a:pt x="367875" y="427838"/>
                  </a:cubicBezTo>
                  <a:cubicBezTo>
                    <a:pt x="352425" y="427838"/>
                    <a:pt x="336873" y="421955"/>
                    <a:pt x="324980" y="410087"/>
                  </a:cubicBezTo>
                  <a:cubicBezTo>
                    <a:pt x="319694" y="404813"/>
                    <a:pt x="319694" y="396292"/>
                    <a:pt x="324980" y="391018"/>
                  </a:cubicBezTo>
                  <a:cubicBezTo>
                    <a:pt x="330266" y="385743"/>
                    <a:pt x="338906" y="385743"/>
                    <a:pt x="344191" y="391018"/>
                  </a:cubicBezTo>
                  <a:cubicBezTo>
                    <a:pt x="350494" y="397307"/>
                    <a:pt x="358930" y="400857"/>
                    <a:pt x="367875" y="400857"/>
                  </a:cubicBezTo>
                  <a:cubicBezTo>
                    <a:pt x="372145" y="400857"/>
                    <a:pt x="376210" y="400045"/>
                    <a:pt x="380073" y="398524"/>
                  </a:cubicBezTo>
                  <a:lnTo>
                    <a:pt x="333518" y="352169"/>
                  </a:lnTo>
                  <a:cubicBezTo>
                    <a:pt x="323963" y="358153"/>
                    <a:pt x="312884" y="361399"/>
                    <a:pt x="301296" y="361399"/>
                  </a:cubicBezTo>
                  <a:cubicBezTo>
                    <a:pt x="285032" y="361399"/>
                    <a:pt x="269887" y="355110"/>
                    <a:pt x="258400" y="343648"/>
                  </a:cubicBezTo>
                  <a:cubicBezTo>
                    <a:pt x="246914" y="332186"/>
                    <a:pt x="240612" y="316972"/>
                    <a:pt x="240612" y="300844"/>
                  </a:cubicBezTo>
                  <a:cubicBezTo>
                    <a:pt x="240612" y="289280"/>
                    <a:pt x="243865" y="278224"/>
                    <a:pt x="249862" y="268689"/>
                  </a:cubicBezTo>
                  <a:lnTo>
                    <a:pt x="242950" y="261792"/>
                  </a:lnTo>
                  <a:cubicBezTo>
                    <a:pt x="237664" y="256416"/>
                    <a:pt x="237664" y="247895"/>
                    <a:pt x="242950" y="242621"/>
                  </a:cubicBezTo>
                  <a:cubicBezTo>
                    <a:pt x="245593" y="239984"/>
                    <a:pt x="249049" y="238665"/>
                    <a:pt x="252517" y="238665"/>
                  </a:cubicBezTo>
                  <a:close/>
                  <a:moveTo>
                    <a:pt x="182623" y="162018"/>
                  </a:moveTo>
                  <a:cubicBezTo>
                    <a:pt x="188009" y="162018"/>
                    <a:pt x="193191" y="164148"/>
                    <a:pt x="196951" y="168003"/>
                  </a:cubicBezTo>
                  <a:cubicBezTo>
                    <a:pt x="200812" y="171756"/>
                    <a:pt x="202946" y="176929"/>
                    <a:pt x="202946" y="182306"/>
                  </a:cubicBezTo>
                  <a:cubicBezTo>
                    <a:pt x="202946" y="187682"/>
                    <a:pt x="200812" y="192855"/>
                    <a:pt x="196951" y="196608"/>
                  </a:cubicBezTo>
                  <a:cubicBezTo>
                    <a:pt x="193191" y="200463"/>
                    <a:pt x="188009" y="202593"/>
                    <a:pt x="182623" y="202593"/>
                  </a:cubicBezTo>
                  <a:cubicBezTo>
                    <a:pt x="177237" y="202593"/>
                    <a:pt x="172055" y="200463"/>
                    <a:pt x="168295" y="196608"/>
                  </a:cubicBezTo>
                  <a:cubicBezTo>
                    <a:pt x="164434" y="192855"/>
                    <a:pt x="162300" y="187682"/>
                    <a:pt x="162300" y="182306"/>
                  </a:cubicBezTo>
                  <a:cubicBezTo>
                    <a:pt x="162300" y="176929"/>
                    <a:pt x="164434" y="171756"/>
                    <a:pt x="168295" y="168003"/>
                  </a:cubicBezTo>
                  <a:cubicBezTo>
                    <a:pt x="172055" y="164148"/>
                    <a:pt x="177237" y="162018"/>
                    <a:pt x="182623" y="162018"/>
                  </a:cubicBezTo>
                  <a:close/>
                  <a:moveTo>
                    <a:pt x="210970" y="84210"/>
                  </a:moveTo>
                  <a:lnTo>
                    <a:pt x="84347" y="210627"/>
                  </a:lnTo>
                  <a:lnTo>
                    <a:pt x="102741" y="302346"/>
                  </a:lnTo>
                  <a:lnTo>
                    <a:pt x="360152" y="559340"/>
                  </a:lnTo>
                  <a:lnTo>
                    <a:pt x="560248" y="359568"/>
                  </a:lnTo>
                  <a:lnTo>
                    <a:pt x="302837" y="102574"/>
                  </a:lnTo>
                  <a:close/>
                  <a:moveTo>
                    <a:pt x="75201" y="40583"/>
                  </a:moveTo>
                  <a:cubicBezTo>
                    <a:pt x="56197" y="40583"/>
                    <a:pt x="40649" y="56106"/>
                    <a:pt x="40649" y="75079"/>
                  </a:cubicBezTo>
                  <a:lnTo>
                    <a:pt x="40649" y="78326"/>
                  </a:lnTo>
                  <a:cubicBezTo>
                    <a:pt x="40649" y="97299"/>
                    <a:pt x="56197" y="112822"/>
                    <a:pt x="75201" y="112822"/>
                  </a:cubicBezTo>
                  <a:lnTo>
                    <a:pt x="113005" y="112822"/>
                  </a:lnTo>
                  <a:lnTo>
                    <a:pt x="113005" y="75079"/>
                  </a:lnTo>
                  <a:cubicBezTo>
                    <a:pt x="113005" y="56106"/>
                    <a:pt x="97456" y="40583"/>
                    <a:pt x="78453" y="40583"/>
                  </a:cubicBezTo>
                  <a:close/>
                  <a:moveTo>
                    <a:pt x="75201" y="0"/>
                  </a:moveTo>
                  <a:lnTo>
                    <a:pt x="78453" y="0"/>
                  </a:lnTo>
                  <a:cubicBezTo>
                    <a:pt x="119915" y="0"/>
                    <a:pt x="153654" y="33684"/>
                    <a:pt x="153654" y="75079"/>
                  </a:cubicBezTo>
                  <a:lnTo>
                    <a:pt x="153654" y="84109"/>
                  </a:lnTo>
                  <a:lnTo>
                    <a:pt x="189934" y="47888"/>
                  </a:lnTo>
                  <a:cubicBezTo>
                    <a:pt x="194710" y="43018"/>
                    <a:pt x="201620" y="40989"/>
                    <a:pt x="208327" y="42308"/>
                  </a:cubicBezTo>
                  <a:lnTo>
                    <a:pt x="316759" y="63919"/>
                  </a:lnTo>
                  <a:cubicBezTo>
                    <a:pt x="320723" y="64730"/>
                    <a:pt x="324381" y="66658"/>
                    <a:pt x="327226" y="69499"/>
                  </a:cubicBezTo>
                  <a:lnTo>
                    <a:pt x="603336" y="345263"/>
                  </a:lnTo>
                  <a:cubicBezTo>
                    <a:pt x="607198" y="349017"/>
                    <a:pt x="609332" y="354191"/>
                    <a:pt x="609332" y="359568"/>
                  </a:cubicBezTo>
                  <a:cubicBezTo>
                    <a:pt x="609332" y="364946"/>
                    <a:pt x="607198" y="370120"/>
                    <a:pt x="603336" y="373874"/>
                  </a:cubicBezTo>
                  <a:lnTo>
                    <a:pt x="374481" y="602358"/>
                  </a:lnTo>
                  <a:cubicBezTo>
                    <a:pt x="370518" y="606315"/>
                    <a:pt x="365335" y="608344"/>
                    <a:pt x="360152" y="608344"/>
                  </a:cubicBezTo>
                  <a:cubicBezTo>
                    <a:pt x="354970" y="608344"/>
                    <a:pt x="349787" y="606315"/>
                    <a:pt x="345823" y="602358"/>
                  </a:cubicBezTo>
                  <a:lnTo>
                    <a:pt x="69612" y="326696"/>
                  </a:lnTo>
                  <a:cubicBezTo>
                    <a:pt x="66766" y="323855"/>
                    <a:pt x="64835" y="320202"/>
                    <a:pt x="64022" y="316246"/>
                  </a:cubicBezTo>
                  <a:lnTo>
                    <a:pt x="42377" y="207990"/>
                  </a:lnTo>
                  <a:cubicBezTo>
                    <a:pt x="41056" y="201293"/>
                    <a:pt x="43088" y="194394"/>
                    <a:pt x="47966" y="189626"/>
                  </a:cubicBezTo>
                  <a:lnTo>
                    <a:pt x="84245" y="153405"/>
                  </a:lnTo>
                  <a:lnTo>
                    <a:pt x="75201" y="153405"/>
                  </a:lnTo>
                  <a:cubicBezTo>
                    <a:pt x="33739" y="153405"/>
                    <a:pt x="0" y="119721"/>
                    <a:pt x="0" y="78326"/>
                  </a:cubicBezTo>
                  <a:lnTo>
                    <a:pt x="0" y="75079"/>
                  </a:lnTo>
                  <a:cubicBezTo>
                    <a:pt x="0" y="33684"/>
                    <a:pt x="33739" y="0"/>
                    <a:pt x="75201" y="0"/>
                  </a:cubicBezTo>
                  <a:close/>
                </a:path>
              </a:pathLst>
            </a:custGeom>
            <a:solidFill>
              <a:srgbClr val="CF0C1A">
                <a:alpha val="7000"/>
              </a:srgbClr>
            </a:solidFill>
            <a:ln>
              <a:noFill/>
            </a:ln>
          </p:spPr>
        </p:sp>
        <p:sp>
          <p:nvSpPr>
            <p:cNvPr id="61" name="three-dots-punctuation-sign_18613"/>
            <p:cNvSpPr>
              <a:spLocks noChangeAspect="1"/>
            </p:cNvSpPr>
            <p:nvPr/>
          </p:nvSpPr>
          <p:spPr bwMode="auto">
            <a:xfrm rot="2161227">
              <a:off x="9561235" y="5729398"/>
              <a:ext cx="1736061" cy="507007"/>
            </a:xfrm>
            <a:custGeom>
              <a:avLst/>
              <a:gdLst>
                <a:gd name="connsiteX0" fmla="*/ 517950 w 606721"/>
                <a:gd name="connsiteY0" fmla="*/ 37057 h 177190"/>
                <a:gd name="connsiteX1" fmla="*/ 466310 w 606721"/>
                <a:gd name="connsiteY1" fmla="*/ 88595 h 177190"/>
                <a:gd name="connsiteX2" fmla="*/ 517950 w 606721"/>
                <a:gd name="connsiteY2" fmla="*/ 140133 h 177190"/>
                <a:gd name="connsiteX3" fmla="*/ 569590 w 606721"/>
                <a:gd name="connsiteY3" fmla="*/ 88595 h 177190"/>
                <a:gd name="connsiteX4" fmla="*/ 517950 w 606721"/>
                <a:gd name="connsiteY4" fmla="*/ 37057 h 177190"/>
                <a:gd name="connsiteX5" fmla="*/ 301279 w 606721"/>
                <a:gd name="connsiteY5" fmla="*/ 37057 h 177190"/>
                <a:gd name="connsiteX6" fmla="*/ 249659 w 606721"/>
                <a:gd name="connsiteY6" fmla="*/ 88595 h 177190"/>
                <a:gd name="connsiteX7" fmla="*/ 301279 w 606721"/>
                <a:gd name="connsiteY7" fmla="*/ 140133 h 177190"/>
                <a:gd name="connsiteX8" fmla="*/ 352899 w 606721"/>
                <a:gd name="connsiteY8" fmla="*/ 88595 h 177190"/>
                <a:gd name="connsiteX9" fmla="*/ 301279 w 606721"/>
                <a:gd name="connsiteY9" fmla="*/ 37057 h 177190"/>
                <a:gd name="connsiteX10" fmla="*/ 88736 w 606721"/>
                <a:gd name="connsiteY10" fmla="*/ 37057 h 177190"/>
                <a:gd name="connsiteX11" fmla="*/ 37116 w 606721"/>
                <a:gd name="connsiteY11" fmla="*/ 88595 h 177190"/>
                <a:gd name="connsiteX12" fmla="*/ 88736 w 606721"/>
                <a:gd name="connsiteY12" fmla="*/ 140133 h 177190"/>
                <a:gd name="connsiteX13" fmla="*/ 140356 w 606721"/>
                <a:gd name="connsiteY13" fmla="*/ 88595 h 177190"/>
                <a:gd name="connsiteX14" fmla="*/ 88736 w 606721"/>
                <a:gd name="connsiteY14" fmla="*/ 37057 h 177190"/>
                <a:gd name="connsiteX15" fmla="*/ 517950 w 606721"/>
                <a:gd name="connsiteY15" fmla="*/ 0 h 177190"/>
                <a:gd name="connsiteX16" fmla="*/ 606721 w 606721"/>
                <a:gd name="connsiteY16" fmla="*/ 88595 h 177190"/>
                <a:gd name="connsiteX17" fmla="*/ 517950 w 606721"/>
                <a:gd name="connsiteY17" fmla="*/ 177190 h 177190"/>
                <a:gd name="connsiteX18" fmla="*/ 429179 w 606721"/>
                <a:gd name="connsiteY18" fmla="*/ 88595 h 177190"/>
                <a:gd name="connsiteX19" fmla="*/ 517950 w 606721"/>
                <a:gd name="connsiteY19" fmla="*/ 0 h 177190"/>
                <a:gd name="connsiteX20" fmla="*/ 301279 w 606721"/>
                <a:gd name="connsiteY20" fmla="*/ 0 h 177190"/>
                <a:gd name="connsiteX21" fmla="*/ 390015 w 606721"/>
                <a:gd name="connsiteY21" fmla="*/ 88595 h 177190"/>
                <a:gd name="connsiteX22" fmla="*/ 301279 w 606721"/>
                <a:gd name="connsiteY22" fmla="*/ 177190 h 177190"/>
                <a:gd name="connsiteX23" fmla="*/ 212543 w 606721"/>
                <a:gd name="connsiteY23" fmla="*/ 88595 h 177190"/>
                <a:gd name="connsiteX24" fmla="*/ 301279 w 606721"/>
                <a:gd name="connsiteY24" fmla="*/ 0 h 177190"/>
                <a:gd name="connsiteX25" fmla="*/ 88736 w 606721"/>
                <a:gd name="connsiteY25" fmla="*/ 0 h 177190"/>
                <a:gd name="connsiteX26" fmla="*/ 177472 w 606721"/>
                <a:gd name="connsiteY26" fmla="*/ 88595 h 177190"/>
                <a:gd name="connsiteX27" fmla="*/ 88736 w 606721"/>
                <a:gd name="connsiteY27" fmla="*/ 177190 h 177190"/>
                <a:gd name="connsiteX28" fmla="*/ 0 w 606721"/>
                <a:gd name="connsiteY28" fmla="*/ 88595 h 177190"/>
                <a:gd name="connsiteX29" fmla="*/ 88736 w 606721"/>
                <a:gd name="connsiteY29" fmla="*/ 0 h 17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06721" h="177190">
                  <a:moveTo>
                    <a:pt x="517950" y="37057"/>
                  </a:moveTo>
                  <a:cubicBezTo>
                    <a:pt x="489502" y="37057"/>
                    <a:pt x="466310" y="60204"/>
                    <a:pt x="466310" y="88595"/>
                  </a:cubicBezTo>
                  <a:cubicBezTo>
                    <a:pt x="466310" y="116986"/>
                    <a:pt x="489502" y="140133"/>
                    <a:pt x="517950" y="140133"/>
                  </a:cubicBezTo>
                  <a:cubicBezTo>
                    <a:pt x="546398" y="140133"/>
                    <a:pt x="569590" y="116986"/>
                    <a:pt x="569590" y="88595"/>
                  </a:cubicBezTo>
                  <a:cubicBezTo>
                    <a:pt x="569590" y="60204"/>
                    <a:pt x="546398" y="37057"/>
                    <a:pt x="517950" y="37057"/>
                  </a:cubicBezTo>
                  <a:close/>
                  <a:moveTo>
                    <a:pt x="301279" y="37057"/>
                  </a:moveTo>
                  <a:cubicBezTo>
                    <a:pt x="272842" y="37057"/>
                    <a:pt x="249659" y="60204"/>
                    <a:pt x="249659" y="88595"/>
                  </a:cubicBezTo>
                  <a:cubicBezTo>
                    <a:pt x="249659" y="116986"/>
                    <a:pt x="272842" y="140133"/>
                    <a:pt x="301279" y="140133"/>
                  </a:cubicBezTo>
                  <a:cubicBezTo>
                    <a:pt x="329716" y="140133"/>
                    <a:pt x="352899" y="116986"/>
                    <a:pt x="352899" y="88595"/>
                  </a:cubicBezTo>
                  <a:cubicBezTo>
                    <a:pt x="352899" y="60204"/>
                    <a:pt x="329716" y="37057"/>
                    <a:pt x="301279" y="37057"/>
                  </a:cubicBezTo>
                  <a:close/>
                  <a:moveTo>
                    <a:pt x="88736" y="37057"/>
                  </a:moveTo>
                  <a:cubicBezTo>
                    <a:pt x="60299" y="37057"/>
                    <a:pt x="37116" y="60204"/>
                    <a:pt x="37116" y="88595"/>
                  </a:cubicBezTo>
                  <a:cubicBezTo>
                    <a:pt x="37116" y="116986"/>
                    <a:pt x="60299" y="140133"/>
                    <a:pt x="88736" y="140133"/>
                  </a:cubicBezTo>
                  <a:cubicBezTo>
                    <a:pt x="117173" y="140133"/>
                    <a:pt x="140356" y="116986"/>
                    <a:pt x="140356" y="88595"/>
                  </a:cubicBezTo>
                  <a:cubicBezTo>
                    <a:pt x="140356" y="60204"/>
                    <a:pt x="117173" y="37057"/>
                    <a:pt x="88736" y="37057"/>
                  </a:cubicBezTo>
                  <a:close/>
                  <a:moveTo>
                    <a:pt x="517950" y="0"/>
                  </a:moveTo>
                  <a:cubicBezTo>
                    <a:pt x="566963" y="0"/>
                    <a:pt x="606721" y="39794"/>
                    <a:pt x="606721" y="88595"/>
                  </a:cubicBezTo>
                  <a:cubicBezTo>
                    <a:pt x="606721" y="137396"/>
                    <a:pt x="566963" y="177190"/>
                    <a:pt x="517950" y="177190"/>
                  </a:cubicBezTo>
                  <a:cubicBezTo>
                    <a:pt x="469052" y="177190"/>
                    <a:pt x="429179" y="137396"/>
                    <a:pt x="429179" y="88595"/>
                  </a:cubicBezTo>
                  <a:cubicBezTo>
                    <a:pt x="429179" y="39794"/>
                    <a:pt x="469052" y="0"/>
                    <a:pt x="517950" y="0"/>
                  </a:cubicBezTo>
                  <a:close/>
                  <a:moveTo>
                    <a:pt x="301279" y="0"/>
                  </a:moveTo>
                  <a:cubicBezTo>
                    <a:pt x="350158" y="0"/>
                    <a:pt x="390015" y="39794"/>
                    <a:pt x="390015" y="88595"/>
                  </a:cubicBezTo>
                  <a:cubicBezTo>
                    <a:pt x="390015" y="137396"/>
                    <a:pt x="350158" y="177190"/>
                    <a:pt x="301279" y="177190"/>
                  </a:cubicBezTo>
                  <a:cubicBezTo>
                    <a:pt x="252400" y="177190"/>
                    <a:pt x="212543" y="137396"/>
                    <a:pt x="212543" y="88595"/>
                  </a:cubicBezTo>
                  <a:cubicBezTo>
                    <a:pt x="212543" y="39794"/>
                    <a:pt x="252400" y="0"/>
                    <a:pt x="301279" y="0"/>
                  </a:cubicBezTo>
                  <a:close/>
                  <a:moveTo>
                    <a:pt x="88736" y="0"/>
                  </a:moveTo>
                  <a:cubicBezTo>
                    <a:pt x="137615" y="0"/>
                    <a:pt x="177472" y="39794"/>
                    <a:pt x="177472" y="88595"/>
                  </a:cubicBezTo>
                  <a:cubicBezTo>
                    <a:pt x="177472" y="137396"/>
                    <a:pt x="137615" y="177190"/>
                    <a:pt x="88736" y="177190"/>
                  </a:cubicBezTo>
                  <a:cubicBezTo>
                    <a:pt x="39857" y="177190"/>
                    <a:pt x="0" y="137396"/>
                    <a:pt x="0" y="88595"/>
                  </a:cubicBezTo>
                  <a:cubicBezTo>
                    <a:pt x="0" y="39794"/>
                    <a:pt x="39857" y="0"/>
                    <a:pt x="88736" y="0"/>
                  </a:cubicBezTo>
                  <a:close/>
                </a:path>
              </a:pathLst>
            </a:custGeom>
            <a:solidFill>
              <a:srgbClr val="CF0C1A">
                <a:alpha val="7000"/>
              </a:srgbClr>
            </a:solidFill>
            <a:ln>
              <a:noFill/>
            </a:ln>
          </p:spPr>
        </p:sp>
      </p:grpSp>
      <p:grpSp>
        <p:nvGrpSpPr>
          <p:cNvPr id="2" name="组合 1"/>
          <p:cNvGrpSpPr/>
          <p:nvPr/>
        </p:nvGrpSpPr>
        <p:grpSpPr>
          <a:xfrm>
            <a:off x="3788676" y="281525"/>
            <a:ext cx="4614649" cy="830997"/>
            <a:chOff x="3369050" y="281525"/>
            <a:chExt cx="4614649" cy="830997"/>
          </a:xfrm>
        </p:grpSpPr>
        <p:sp>
          <p:nvSpPr>
            <p:cNvPr id="4" name="矩形 3"/>
            <p:cNvSpPr/>
            <p:nvPr/>
          </p:nvSpPr>
          <p:spPr>
            <a:xfrm>
              <a:off x="4208306" y="345282"/>
              <a:ext cx="377539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CF0C1A"/>
                  </a:solidFill>
                  <a:latin typeface="+mj-ea"/>
                  <a:ea typeface="+mj-ea"/>
                  <a:cs typeface="阿里巴巴普惠体 B" panose="00020600040101010101" pitchFamily="18" charset="-122"/>
                </a:rPr>
                <a:t>跟随者定位策略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3369050" y="281525"/>
              <a:ext cx="93166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dirty="0">
                  <a:solidFill>
                    <a:srgbClr val="FEB626"/>
                  </a:solidFill>
                  <a:latin typeface="+mj-ea"/>
                  <a:ea typeface="+mj-ea"/>
                  <a:cs typeface="阿里巴巴普惠体 B" panose="00020600040101010101" pitchFamily="18" charset="-122"/>
                </a:rPr>
                <a:t>04</a:t>
              </a:r>
              <a:endParaRPr lang="zh-CN" altLang="en-US" sz="4800" dirty="0"/>
            </a:p>
          </p:txBody>
        </p:sp>
      </p:grp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20342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95307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20342;"/>
  <p:tag name="ISLIDE.ICON" val="#40860;#5410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20342;#271413;#271387;#350171;#349929;"/>
  <p:tag name="ISLIDE.ICON" val="#40860;#5410;#31756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860;#5410;"/>
  <p:tag name="ISLIDE.VECTOR" val="#220342;#184078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860;#5410;"/>
  <p:tag name="ISLIDE.VECTOR" val="#220342;#271413;#271387;#350171;#349929;#194335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860;#5410;"/>
  <p:tag name="ISLIDE.VECTOR" val="#220342;#271413;#271387;#350171;#349929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20342;#271413;#271387;#350171;#349929;"/>
  <p:tag name="ISLIDE.ICON" val="#40860;#5410;#177526;#144243;#171477;#160542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20342;#271413;#271387;#350171;#349929;"/>
  <p:tag name="ISLIDE.ICON" val="#40860;#5410;#115208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20342;#271413;#271387;#350171;#349929;"/>
  <p:tag name="ISLIDE.ICON" val="#40860;#5410;#177526;#144243;#171477;#160542;#376144;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Arial Black"/>
        <a:ea typeface="思源宋体 CN Heavy"/>
        <a:cs typeface=""/>
      </a:majorFont>
      <a:minorFont>
        <a:latin typeface="Arial"/>
        <a:ea typeface="阿里巴巴普惠体 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1072</Words>
  <Application>Microsoft Office PowerPoint</Application>
  <PresentationFormat>宽屏</PresentationFormat>
  <Paragraphs>125</Paragraphs>
  <Slides>13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30" baseType="lpstr">
      <vt:lpstr>DIN Black</vt:lpstr>
      <vt:lpstr>Meiryo</vt:lpstr>
      <vt:lpstr>阿里巴巴普惠体 B</vt:lpstr>
      <vt:lpstr>阿里巴巴普惠体 M</vt:lpstr>
      <vt:lpstr>阿里巴巴普惠体 R</vt:lpstr>
      <vt:lpstr>等线</vt:lpstr>
      <vt:lpstr>思源宋体 CN Heavy</vt:lpstr>
      <vt:lpstr>思源宋体 CN SemiBold</vt:lpstr>
      <vt:lpstr>宋体</vt:lpstr>
      <vt:lpstr>微软雅黑</vt:lpstr>
      <vt:lpstr>微软雅黑 Light</vt:lpstr>
      <vt:lpstr>Arial</vt:lpstr>
      <vt:lpstr>Arial Black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215</cp:revision>
  <dcterms:created xsi:type="dcterms:W3CDTF">2020-04-16T13:36:53Z</dcterms:created>
  <dcterms:modified xsi:type="dcterms:W3CDTF">2021-04-06T02:26:32Z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2052-1.9.1.2994</vt:lpwstr>
  </property>
</Properties>
</file>