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2"/>
  </p:notesMasterIdLst>
  <p:sldIdLst>
    <p:sldId id="289" r:id="rId3"/>
    <p:sldId id="292" r:id="rId4"/>
    <p:sldId id="296" r:id="rId5"/>
    <p:sldId id="297" r:id="rId6"/>
    <p:sldId id="258" r:id="rId7"/>
    <p:sldId id="295" r:id="rId8"/>
    <p:sldId id="293" r:id="rId9"/>
    <p:sldId id="288" r:id="rId10"/>
    <p:sldId id="260" r:id="rId11"/>
    <p:sldId id="264" r:id="rId12"/>
    <p:sldId id="290" r:id="rId13"/>
    <p:sldId id="265" r:id="rId14"/>
    <p:sldId id="268" r:id="rId15"/>
    <p:sldId id="287" r:id="rId16"/>
    <p:sldId id="273" r:id="rId17"/>
    <p:sldId id="278" r:id="rId18"/>
    <p:sldId id="285" r:id="rId19"/>
    <p:sldId id="294" r:id="rId20"/>
    <p:sldId id="298"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31"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E4646"/>
    <a:srgbClr val="AC2E2E"/>
    <a:srgbClr val="BD0B10"/>
    <a:srgbClr val="E92F3C"/>
    <a:srgbClr val="C61520"/>
    <a:srgbClr val="CC3F3F"/>
    <a:srgbClr val="C1C2BF"/>
    <a:srgbClr val="9399A4"/>
    <a:srgbClr val="6E06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59" autoAdjust="0"/>
    <p:restoredTop sz="96314" autoAdjust="0"/>
  </p:normalViewPr>
  <p:slideViewPr>
    <p:cSldViewPr snapToGrid="0" showGuides="1">
      <p:cViewPr varScale="1">
        <p:scale>
          <a:sx n="108" d="100"/>
          <a:sy n="108" d="100"/>
        </p:scale>
        <p:origin x="762" y="114"/>
      </p:cViewPr>
      <p:guideLst>
        <p:guide orient="horz" pos="731"/>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999D52-7C4C-47EA-A89C-B0E44C97E870}"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zh-CN" altLang="en-US"/>
        </a:p>
      </dgm:t>
    </dgm:pt>
    <dgm:pt modelId="{22FDB58F-9071-48F6-8BED-DDFDBC4FD7C6}">
      <dgm:prSet custT="1"/>
      <dgm:spPr>
        <a:solidFill>
          <a:srgbClr val="CE4646"/>
        </a:solidFill>
        <a:ln>
          <a:noFill/>
        </a:ln>
      </dgm:spPr>
      <dgm:t>
        <a:bodyPr/>
        <a:lstStyle/>
        <a:p>
          <a:pPr rtl="0"/>
          <a:r>
            <a:rPr lang="zh-CN" altLang="en-US" sz="3200" b="0" i="0" baseline="0" dirty="0" smtClean="0">
              <a:solidFill>
                <a:srgbClr val="FFFFFF"/>
              </a:solidFill>
              <a:latin typeface="华康俪金黑W8" panose="020B0809000000000000" pitchFamily="49" charset="-122"/>
              <a:ea typeface="华康俪金黑W8" panose="020B0809000000000000" pitchFamily="49" charset="-122"/>
            </a:rPr>
            <a:t>获取注意力</a:t>
          </a:r>
          <a:endParaRPr lang="zh-CN" altLang="en-US" sz="3200" dirty="0">
            <a:solidFill>
              <a:srgbClr val="FFFFFF"/>
            </a:solidFill>
            <a:latin typeface="华康俪金黑W8" panose="020B0809000000000000" pitchFamily="49" charset="-122"/>
            <a:ea typeface="华康俪金黑W8" panose="020B0809000000000000" pitchFamily="49" charset="-122"/>
          </a:endParaRPr>
        </a:p>
      </dgm:t>
    </dgm:pt>
    <dgm:pt modelId="{50F07BD9-9E15-4E35-9615-C31E94AA62E9}" type="parTrans" cxnId="{951CE913-B994-493E-AC48-9A5774E80314}">
      <dgm:prSet/>
      <dgm:spPr/>
      <dgm:t>
        <a:bodyPr/>
        <a:lstStyle/>
        <a:p>
          <a:endParaRPr lang="zh-CN" altLang="en-US"/>
        </a:p>
      </dgm:t>
    </dgm:pt>
    <dgm:pt modelId="{5FA232FB-414E-44B1-A610-91FAF02B819D}" type="sibTrans" cxnId="{951CE913-B994-493E-AC48-9A5774E80314}">
      <dgm:prSet/>
      <dgm:spPr/>
      <dgm:t>
        <a:bodyPr/>
        <a:lstStyle/>
        <a:p>
          <a:endParaRPr lang="zh-CN" altLang="en-US"/>
        </a:p>
      </dgm:t>
    </dgm:pt>
    <dgm:pt modelId="{4FC23575-1286-4A00-BE79-D772DA6757CA}">
      <dgm:prSet custT="1"/>
      <dgm:spPr>
        <a:solidFill>
          <a:srgbClr val="C1C2BF">
            <a:alpha val="70000"/>
          </a:srgbClr>
        </a:solidFill>
        <a:ln>
          <a:noFill/>
        </a:ln>
      </dgm:spPr>
      <dgm:t>
        <a:bodyPr lIns="72000" tIns="180000" rIns="72000" bIns="36000" anchor="t" anchorCtr="0"/>
        <a:lstStyle/>
        <a:p>
          <a:pPr marL="0" algn="just" defTabSz="800100" rtl="0" eaLnBrk="1" latinLnBrk="0" hangingPunct="1">
            <a:lnSpc>
              <a:spcPct val="90000"/>
            </a:lnSpc>
            <a:spcBef>
              <a:spcPct val="0"/>
            </a:spcBef>
            <a:spcAft>
              <a:spcPts val="0"/>
            </a:spcAft>
          </a:pPr>
          <a:r>
            <a:rPr lang="zh-CN" sz="2400" kern="1200" dirty="0" smtClean="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rPr>
            <a:t>通过运用幽默趣事引用语，反问句与场合相关的东西来获取听众的注意力</a:t>
          </a:r>
          <a:endParaRPr lang="zh-CN" altLang="en-US" sz="2400" kern="1200" dirty="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endParaRPr>
        </a:p>
      </dgm:t>
    </dgm:pt>
    <dgm:pt modelId="{FE134D65-8663-416F-ABE4-19B6D78D8699}" type="parTrans" cxnId="{701CE500-17D7-4E3E-BE00-826D25DE8F27}">
      <dgm:prSet/>
      <dgm:spPr>
        <a:ln w="25400">
          <a:solidFill>
            <a:srgbClr val="CE4646"/>
          </a:solidFill>
          <a:prstDash val="sysDash"/>
        </a:ln>
      </dgm:spPr>
      <dgm:t>
        <a:bodyPr/>
        <a:lstStyle/>
        <a:p>
          <a:endParaRPr lang="zh-CN" altLang="en-US"/>
        </a:p>
      </dgm:t>
    </dgm:pt>
    <dgm:pt modelId="{9D733C8B-ECB5-4C74-B967-8C5A806BD44A}" type="sibTrans" cxnId="{701CE500-17D7-4E3E-BE00-826D25DE8F27}">
      <dgm:prSet/>
      <dgm:spPr/>
      <dgm:t>
        <a:bodyPr/>
        <a:lstStyle/>
        <a:p>
          <a:endParaRPr lang="zh-CN" altLang="en-US"/>
        </a:p>
      </dgm:t>
    </dgm:pt>
    <dgm:pt modelId="{5ECA1ADF-5001-41E9-86E4-524434989B23}">
      <dgm:prSet custT="1"/>
      <dgm:spPr>
        <a:solidFill>
          <a:srgbClr val="CE4646"/>
        </a:solidFill>
        <a:ln>
          <a:noFill/>
        </a:ln>
      </dgm:spPr>
      <dgm:t>
        <a:bodyPr/>
        <a:lstStyle/>
        <a:p>
          <a:pPr rtl="0"/>
          <a:r>
            <a:rPr lang="zh-CN" altLang="en-US" sz="3200" b="0" i="0" baseline="0" dirty="0" smtClean="0">
              <a:latin typeface="华康俪金黑W8" panose="020B0809000000000000" pitchFamily="49" charset="-122"/>
              <a:ea typeface="华康俪金黑W8" panose="020B0809000000000000" pitchFamily="49" charset="-122"/>
            </a:rPr>
            <a:t>清晰的目的陈述</a:t>
          </a:r>
          <a:endParaRPr lang="zh-CN" altLang="en-US" sz="3200" dirty="0">
            <a:latin typeface="华康俪金黑W8" panose="020B0809000000000000" pitchFamily="49" charset="-122"/>
            <a:ea typeface="华康俪金黑W8" panose="020B0809000000000000" pitchFamily="49" charset="-122"/>
          </a:endParaRPr>
        </a:p>
      </dgm:t>
    </dgm:pt>
    <dgm:pt modelId="{A33C627D-E9C3-4379-AC78-43B66E620B70}" type="parTrans" cxnId="{4E9BA052-3482-4B57-986D-8D69450B2D34}">
      <dgm:prSet/>
      <dgm:spPr/>
      <dgm:t>
        <a:bodyPr/>
        <a:lstStyle/>
        <a:p>
          <a:endParaRPr lang="zh-CN" altLang="en-US"/>
        </a:p>
      </dgm:t>
    </dgm:pt>
    <dgm:pt modelId="{220DB73C-CAEA-40F0-9826-84ED5A779A2D}" type="sibTrans" cxnId="{4E9BA052-3482-4B57-986D-8D69450B2D34}">
      <dgm:prSet/>
      <dgm:spPr/>
      <dgm:t>
        <a:bodyPr/>
        <a:lstStyle/>
        <a:p>
          <a:endParaRPr lang="zh-CN" altLang="en-US"/>
        </a:p>
      </dgm:t>
    </dgm:pt>
    <dgm:pt modelId="{BB2E4D0C-7357-4610-953E-E0D2E5B7392A}">
      <dgm:prSet custT="1"/>
      <dgm:spPr>
        <a:solidFill>
          <a:srgbClr val="C1C2BF">
            <a:alpha val="70000"/>
          </a:srgbClr>
        </a:solidFill>
        <a:ln>
          <a:noFill/>
        </a:ln>
      </dgm:spPr>
      <dgm:t>
        <a:bodyPr lIns="72000" tIns="180000" rIns="72000" bIns="36000" anchor="t" anchorCtr="0"/>
        <a:lstStyle/>
        <a:p>
          <a:pPr algn="just" rtl="0">
            <a:spcAft>
              <a:spcPts val="0"/>
            </a:spcAft>
          </a:pPr>
          <a:r>
            <a:rPr lang="zh-CN" sz="2400" kern="1200" dirty="0" smtClean="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rPr>
            <a:t>如果听众无法理解你的主要思想，你的演讲就会失去力度</a:t>
          </a:r>
          <a:r>
            <a:rPr lang="zh-CN" altLang="en-US" sz="2000" b="0" i="0" kern="1200" baseline="0" dirty="0" smtClean="0">
              <a:latin typeface="微软雅黑" panose="020B0503020204020204" pitchFamily="34" charset="-122"/>
              <a:ea typeface="微软雅黑" panose="020B0503020204020204" pitchFamily="34" charset="-122"/>
            </a:rPr>
            <a:t>。</a:t>
          </a:r>
          <a:endParaRPr lang="zh-CN" altLang="en-US" sz="2000" b="0" i="0" kern="1200" baseline="0" dirty="0">
            <a:latin typeface="微软雅黑" panose="020B0503020204020204" pitchFamily="34" charset="-122"/>
            <a:ea typeface="微软雅黑" panose="020B0503020204020204" pitchFamily="34" charset="-122"/>
          </a:endParaRPr>
        </a:p>
      </dgm:t>
    </dgm:pt>
    <dgm:pt modelId="{1082492A-8925-4379-8C04-386911CDBBA0}" type="parTrans" cxnId="{3186DEEF-5E61-4524-9EDA-9D8578B16F73}">
      <dgm:prSet/>
      <dgm:spPr>
        <a:ln w="25400">
          <a:solidFill>
            <a:srgbClr val="CE4646"/>
          </a:solidFill>
          <a:prstDash val="sysDash"/>
        </a:ln>
      </dgm:spPr>
      <dgm:t>
        <a:bodyPr/>
        <a:lstStyle/>
        <a:p>
          <a:endParaRPr lang="zh-CN" altLang="en-US"/>
        </a:p>
      </dgm:t>
    </dgm:pt>
    <dgm:pt modelId="{BBE36622-4A28-495C-A6D9-F9C875A31E50}" type="sibTrans" cxnId="{3186DEEF-5E61-4524-9EDA-9D8578B16F73}">
      <dgm:prSet/>
      <dgm:spPr/>
      <dgm:t>
        <a:bodyPr/>
        <a:lstStyle/>
        <a:p>
          <a:endParaRPr lang="zh-CN" altLang="en-US"/>
        </a:p>
      </dgm:t>
    </dgm:pt>
    <dgm:pt modelId="{DF962C66-0F03-4C94-AB1B-4803FB217201}">
      <dgm:prSet custT="1"/>
      <dgm:spPr>
        <a:solidFill>
          <a:srgbClr val="CE4646"/>
        </a:solidFill>
        <a:ln>
          <a:noFill/>
        </a:ln>
      </dgm:spPr>
      <dgm:t>
        <a:bodyPr/>
        <a:lstStyle/>
        <a:p>
          <a:pPr algn="ctr" rtl="0"/>
          <a:r>
            <a:rPr lang="zh-CN" altLang="en-US" sz="3200" b="0" i="0" baseline="0" dirty="0" smtClean="0">
              <a:latin typeface="华康俪金黑W8" panose="020B0809000000000000" pitchFamily="49" charset="-122"/>
              <a:ea typeface="华康俪金黑W8" panose="020B0809000000000000" pitchFamily="49" charset="-122"/>
            </a:rPr>
            <a:t>强调重要观点</a:t>
          </a:r>
          <a:endParaRPr lang="zh-CN" altLang="en-US" sz="3200" dirty="0">
            <a:latin typeface="华康俪金黑W8" panose="020B0809000000000000" pitchFamily="49" charset="-122"/>
            <a:ea typeface="华康俪金黑W8" panose="020B0809000000000000" pitchFamily="49" charset="-122"/>
          </a:endParaRPr>
        </a:p>
      </dgm:t>
    </dgm:pt>
    <dgm:pt modelId="{B262844B-E091-47CB-8489-1A255656D018}" type="parTrans" cxnId="{1F54EF40-E1C3-4383-B9E0-C21056D53468}">
      <dgm:prSet/>
      <dgm:spPr/>
      <dgm:t>
        <a:bodyPr/>
        <a:lstStyle/>
        <a:p>
          <a:endParaRPr lang="zh-CN" altLang="en-US"/>
        </a:p>
      </dgm:t>
    </dgm:pt>
    <dgm:pt modelId="{4B40BCFA-2302-483B-B7BC-51686C2ACF3F}" type="sibTrans" cxnId="{1F54EF40-E1C3-4383-B9E0-C21056D53468}">
      <dgm:prSet/>
      <dgm:spPr/>
      <dgm:t>
        <a:bodyPr/>
        <a:lstStyle/>
        <a:p>
          <a:endParaRPr lang="zh-CN" altLang="en-US"/>
        </a:p>
      </dgm:t>
    </dgm:pt>
    <dgm:pt modelId="{6573D087-5F6D-475A-B5C6-D748526711C9}">
      <dgm:prSet custT="1"/>
      <dgm:spPr>
        <a:solidFill>
          <a:srgbClr val="C1C2BF">
            <a:alpha val="70000"/>
          </a:srgbClr>
        </a:solidFill>
        <a:ln>
          <a:noFill/>
        </a:ln>
      </dgm:spPr>
      <dgm:t>
        <a:bodyPr lIns="72000" tIns="180000" rIns="72000" bIns="36000" anchor="t" anchorCtr="0"/>
        <a:lstStyle/>
        <a:p>
          <a:pPr marL="0" algn="just" defTabSz="800100" rtl="0" eaLnBrk="1" latinLnBrk="0" hangingPunct="1">
            <a:lnSpc>
              <a:spcPct val="90000"/>
            </a:lnSpc>
            <a:spcBef>
              <a:spcPct val="0"/>
            </a:spcBef>
            <a:spcAft>
              <a:spcPts val="0"/>
            </a:spcAft>
          </a:pPr>
          <a:r>
            <a:rPr lang="zh-CN" sz="2400" kern="1200" dirty="0" smtClean="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rPr>
            <a:t>在你的脑中确定什么是要让听众记住的最重要的东西然后想办法强调这些东西</a:t>
          </a:r>
          <a:r>
            <a:rPr lang="zh-CN" altLang="en-US" sz="2400" kern="1200" dirty="0" smtClean="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rPr>
            <a:t>。</a:t>
          </a:r>
          <a:endParaRPr lang="zh-CN" altLang="en-US" sz="2400" kern="1200" dirty="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endParaRPr>
        </a:p>
      </dgm:t>
    </dgm:pt>
    <dgm:pt modelId="{CBD1E731-04AC-44B8-B984-B43949E4890B}" type="parTrans" cxnId="{F8029E32-608E-4631-B81B-6B41DC3BBFF1}">
      <dgm:prSet/>
      <dgm:spPr>
        <a:ln w="25400">
          <a:solidFill>
            <a:srgbClr val="CE4646"/>
          </a:solidFill>
          <a:prstDash val="sysDash"/>
        </a:ln>
      </dgm:spPr>
      <dgm:t>
        <a:bodyPr/>
        <a:lstStyle/>
        <a:p>
          <a:endParaRPr lang="zh-CN" altLang="en-US"/>
        </a:p>
      </dgm:t>
    </dgm:pt>
    <dgm:pt modelId="{B4868D43-FADC-4660-8012-05D8E3A46F75}" type="sibTrans" cxnId="{F8029E32-608E-4631-B81B-6B41DC3BBFF1}">
      <dgm:prSet/>
      <dgm:spPr/>
      <dgm:t>
        <a:bodyPr/>
        <a:lstStyle/>
        <a:p>
          <a:endParaRPr lang="zh-CN" altLang="en-US"/>
        </a:p>
      </dgm:t>
    </dgm:pt>
    <dgm:pt modelId="{F75BE693-2A48-43B7-A1BA-F99CC0AF0360}" type="pres">
      <dgm:prSet presAssocID="{29999D52-7C4C-47EA-A89C-B0E44C97E870}" presName="diagram" presStyleCnt="0">
        <dgm:presLayoutVars>
          <dgm:chPref val="1"/>
          <dgm:dir/>
          <dgm:animOne val="branch"/>
          <dgm:animLvl val="lvl"/>
          <dgm:resizeHandles/>
        </dgm:presLayoutVars>
      </dgm:prSet>
      <dgm:spPr/>
      <dgm:t>
        <a:bodyPr/>
        <a:lstStyle/>
        <a:p>
          <a:endParaRPr lang="zh-CN" altLang="en-US"/>
        </a:p>
      </dgm:t>
    </dgm:pt>
    <dgm:pt modelId="{74F18256-7E65-4FCE-B2C3-65B20B8DEAF8}" type="pres">
      <dgm:prSet presAssocID="{22FDB58F-9071-48F6-8BED-DDFDBC4FD7C6}" presName="root" presStyleCnt="0"/>
      <dgm:spPr/>
    </dgm:pt>
    <dgm:pt modelId="{3D211BB4-FA90-4C73-BF17-4AE40AE5B031}" type="pres">
      <dgm:prSet presAssocID="{22FDB58F-9071-48F6-8BED-DDFDBC4FD7C6}" presName="rootComposite" presStyleCnt="0"/>
      <dgm:spPr/>
    </dgm:pt>
    <dgm:pt modelId="{D5FF13DC-A3BB-46DE-92AE-9A67BC5DB465}" type="pres">
      <dgm:prSet presAssocID="{22FDB58F-9071-48F6-8BED-DDFDBC4FD7C6}" presName="rootText" presStyleLbl="node1" presStyleIdx="0" presStyleCnt="3"/>
      <dgm:spPr>
        <a:prstGeom prst="snip1Rect">
          <a:avLst/>
        </a:prstGeom>
      </dgm:spPr>
      <dgm:t>
        <a:bodyPr/>
        <a:lstStyle/>
        <a:p>
          <a:endParaRPr lang="zh-CN" altLang="en-US"/>
        </a:p>
      </dgm:t>
    </dgm:pt>
    <dgm:pt modelId="{D9706285-1C6D-42DF-8D80-CFFEC6D39238}" type="pres">
      <dgm:prSet presAssocID="{22FDB58F-9071-48F6-8BED-DDFDBC4FD7C6}" presName="rootConnector" presStyleLbl="node1" presStyleIdx="0" presStyleCnt="3"/>
      <dgm:spPr/>
      <dgm:t>
        <a:bodyPr/>
        <a:lstStyle/>
        <a:p>
          <a:endParaRPr lang="zh-CN" altLang="en-US"/>
        </a:p>
      </dgm:t>
    </dgm:pt>
    <dgm:pt modelId="{41076D5B-B187-4BEA-90F0-7F4386B6ADCC}" type="pres">
      <dgm:prSet presAssocID="{22FDB58F-9071-48F6-8BED-DDFDBC4FD7C6}" presName="childShape" presStyleCnt="0"/>
      <dgm:spPr/>
    </dgm:pt>
    <dgm:pt modelId="{DDC8A619-E116-4846-9B1D-03931E22176B}" type="pres">
      <dgm:prSet presAssocID="{FE134D65-8663-416F-ABE4-19B6D78D8699}" presName="Name13" presStyleLbl="parChTrans1D2" presStyleIdx="0" presStyleCnt="3"/>
      <dgm:spPr/>
      <dgm:t>
        <a:bodyPr/>
        <a:lstStyle/>
        <a:p>
          <a:endParaRPr lang="zh-CN" altLang="en-US"/>
        </a:p>
      </dgm:t>
    </dgm:pt>
    <dgm:pt modelId="{EBF69DC0-924C-482B-A140-412B3FABA236}" type="pres">
      <dgm:prSet presAssocID="{4FC23575-1286-4A00-BE79-D772DA6757CA}" presName="childText" presStyleLbl="bgAcc1" presStyleIdx="0" presStyleCnt="3" custScaleX="98838" custScaleY="159594">
        <dgm:presLayoutVars>
          <dgm:bulletEnabled val="1"/>
        </dgm:presLayoutVars>
      </dgm:prSet>
      <dgm:spPr>
        <a:prstGeom prst="rect">
          <a:avLst/>
        </a:prstGeom>
      </dgm:spPr>
      <dgm:t>
        <a:bodyPr/>
        <a:lstStyle/>
        <a:p>
          <a:endParaRPr lang="zh-CN" altLang="en-US"/>
        </a:p>
      </dgm:t>
    </dgm:pt>
    <dgm:pt modelId="{C3E90D9A-2A2C-455E-A5CB-2767B8C85797}" type="pres">
      <dgm:prSet presAssocID="{5ECA1ADF-5001-41E9-86E4-524434989B23}" presName="root" presStyleCnt="0"/>
      <dgm:spPr/>
    </dgm:pt>
    <dgm:pt modelId="{83110BEC-3197-4113-9A63-932D368CDE61}" type="pres">
      <dgm:prSet presAssocID="{5ECA1ADF-5001-41E9-86E4-524434989B23}" presName="rootComposite" presStyleCnt="0"/>
      <dgm:spPr/>
    </dgm:pt>
    <dgm:pt modelId="{5A4A19FB-1097-4A0C-A242-274F43018DA5}" type="pres">
      <dgm:prSet presAssocID="{5ECA1ADF-5001-41E9-86E4-524434989B23}" presName="rootText" presStyleLbl="node1" presStyleIdx="1" presStyleCnt="3"/>
      <dgm:spPr>
        <a:prstGeom prst="snip1Rect">
          <a:avLst/>
        </a:prstGeom>
      </dgm:spPr>
      <dgm:t>
        <a:bodyPr/>
        <a:lstStyle/>
        <a:p>
          <a:endParaRPr lang="zh-CN" altLang="en-US"/>
        </a:p>
      </dgm:t>
    </dgm:pt>
    <dgm:pt modelId="{37D5A680-225F-4D4F-AA97-9D73294B41BE}" type="pres">
      <dgm:prSet presAssocID="{5ECA1ADF-5001-41E9-86E4-524434989B23}" presName="rootConnector" presStyleLbl="node1" presStyleIdx="1" presStyleCnt="3"/>
      <dgm:spPr/>
      <dgm:t>
        <a:bodyPr/>
        <a:lstStyle/>
        <a:p>
          <a:endParaRPr lang="zh-CN" altLang="en-US"/>
        </a:p>
      </dgm:t>
    </dgm:pt>
    <dgm:pt modelId="{32EB54EA-4119-4DDD-9BDE-BBB91006CC19}" type="pres">
      <dgm:prSet presAssocID="{5ECA1ADF-5001-41E9-86E4-524434989B23}" presName="childShape" presStyleCnt="0"/>
      <dgm:spPr/>
    </dgm:pt>
    <dgm:pt modelId="{2314CED6-0E0C-4A21-8E00-D59CC7675FF4}" type="pres">
      <dgm:prSet presAssocID="{1082492A-8925-4379-8C04-386911CDBBA0}" presName="Name13" presStyleLbl="parChTrans1D2" presStyleIdx="1" presStyleCnt="3"/>
      <dgm:spPr/>
      <dgm:t>
        <a:bodyPr/>
        <a:lstStyle/>
        <a:p>
          <a:endParaRPr lang="zh-CN" altLang="en-US"/>
        </a:p>
      </dgm:t>
    </dgm:pt>
    <dgm:pt modelId="{65A5CB86-7434-4E8D-942E-10B19E53C5A8}" type="pres">
      <dgm:prSet presAssocID="{BB2E4D0C-7357-4610-953E-E0D2E5B7392A}" presName="childText" presStyleLbl="bgAcc1" presStyleIdx="1" presStyleCnt="3" custScaleX="98838" custScaleY="159594">
        <dgm:presLayoutVars>
          <dgm:bulletEnabled val="1"/>
        </dgm:presLayoutVars>
      </dgm:prSet>
      <dgm:spPr>
        <a:prstGeom prst="rect">
          <a:avLst/>
        </a:prstGeom>
      </dgm:spPr>
      <dgm:t>
        <a:bodyPr/>
        <a:lstStyle/>
        <a:p>
          <a:endParaRPr lang="zh-CN" altLang="en-US"/>
        </a:p>
      </dgm:t>
    </dgm:pt>
    <dgm:pt modelId="{1492613D-5298-4CE9-823E-84B1AC68263F}" type="pres">
      <dgm:prSet presAssocID="{DF962C66-0F03-4C94-AB1B-4803FB217201}" presName="root" presStyleCnt="0"/>
      <dgm:spPr/>
    </dgm:pt>
    <dgm:pt modelId="{BD518BD6-06D1-4BA2-8002-426E9DE988D1}" type="pres">
      <dgm:prSet presAssocID="{DF962C66-0F03-4C94-AB1B-4803FB217201}" presName="rootComposite" presStyleCnt="0"/>
      <dgm:spPr/>
    </dgm:pt>
    <dgm:pt modelId="{C60E73CE-9CAA-4B60-A856-74E6054BB009}" type="pres">
      <dgm:prSet presAssocID="{DF962C66-0F03-4C94-AB1B-4803FB217201}" presName="rootText" presStyleLbl="node1" presStyleIdx="2" presStyleCnt="3"/>
      <dgm:spPr>
        <a:prstGeom prst="snip1Rect">
          <a:avLst/>
        </a:prstGeom>
      </dgm:spPr>
      <dgm:t>
        <a:bodyPr/>
        <a:lstStyle/>
        <a:p>
          <a:endParaRPr lang="zh-CN" altLang="en-US"/>
        </a:p>
      </dgm:t>
    </dgm:pt>
    <dgm:pt modelId="{1E674731-2C8C-4D57-8271-EC84175ECA31}" type="pres">
      <dgm:prSet presAssocID="{DF962C66-0F03-4C94-AB1B-4803FB217201}" presName="rootConnector" presStyleLbl="node1" presStyleIdx="2" presStyleCnt="3"/>
      <dgm:spPr/>
      <dgm:t>
        <a:bodyPr/>
        <a:lstStyle/>
        <a:p>
          <a:endParaRPr lang="zh-CN" altLang="en-US"/>
        </a:p>
      </dgm:t>
    </dgm:pt>
    <dgm:pt modelId="{B4A82251-A563-4AF9-857F-4A1F3276377A}" type="pres">
      <dgm:prSet presAssocID="{DF962C66-0F03-4C94-AB1B-4803FB217201}" presName="childShape" presStyleCnt="0"/>
      <dgm:spPr/>
    </dgm:pt>
    <dgm:pt modelId="{DF6483A7-659D-4898-A319-1B583604FB9E}" type="pres">
      <dgm:prSet presAssocID="{CBD1E731-04AC-44B8-B984-B43949E4890B}" presName="Name13" presStyleLbl="parChTrans1D2" presStyleIdx="2" presStyleCnt="3"/>
      <dgm:spPr/>
      <dgm:t>
        <a:bodyPr/>
        <a:lstStyle/>
        <a:p>
          <a:endParaRPr lang="zh-CN" altLang="en-US"/>
        </a:p>
      </dgm:t>
    </dgm:pt>
    <dgm:pt modelId="{F81AF450-E90F-4FC7-9901-5884170F17CA}" type="pres">
      <dgm:prSet presAssocID="{6573D087-5F6D-475A-B5C6-D748526711C9}" presName="childText" presStyleLbl="bgAcc1" presStyleIdx="2" presStyleCnt="3" custScaleX="98838" custScaleY="159594">
        <dgm:presLayoutVars>
          <dgm:bulletEnabled val="1"/>
        </dgm:presLayoutVars>
      </dgm:prSet>
      <dgm:spPr>
        <a:prstGeom prst="rect">
          <a:avLst/>
        </a:prstGeom>
      </dgm:spPr>
      <dgm:t>
        <a:bodyPr/>
        <a:lstStyle/>
        <a:p>
          <a:endParaRPr lang="zh-CN" altLang="en-US"/>
        </a:p>
      </dgm:t>
    </dgm:pt>
  </dgm:ptLst>
  <dgm:cxnLst>
    <dgm:cxn modelId="{F8029E32-608E-4631-B81B-6B41DC3BBFF1}" srcId="{DF962C66-0F03-4C94-AB1B-4803FB217201}" destId="{6573D087-5F6D-475A-B5C6-D748526711C9}" srcOrd="0" destOrd="0" parTransId="{CBD1E731-04AC-44B8-B984-B43949E4890B}" sibTransId="{B4868D43-FADC-4660-8012-05D8E3A46F75}"/>
    <dgm:cxn modelId="{850FDA81-AE5F-4574-B344-EDC150E21521}" type="presOf" srcId="{1082492A-8925-4379-8C04-386911CDBBA0}" destId="{2314CED6-0E0C-4A21-8E00-D59CC7675FF4}" srcOrd="0" destOrd="0" presId="urn:microsoft.com/office/officeart/2005/8/layout/hierarchy3"/>
    <dgm:cxn modelId="{6AE11FA6-C37D-441B-BAD5-CE7A17586EE0}" type="presOf" srcId="{6573D087-5F6D-475A-B5C6-D748526711C9}" destId="{F81AF450-E90F-4FC7-9901-5884170F17CA}" srcOrd="0" destOrd="0" presId="urn:microsoft.com/office/officeart/2005/8/layout/hierarchy3"/>
    <dgm:cxn modelId="{916C4CE5-DA60-4D9B-9720-0A1401FABB5F}" type="presOf" srcId="{5ECA1ADF-5001-41E9-86E4-524434989B23}" destId="{37D5A680-225F-4D4F-AA97-9D73294B41BE}" srcOrd="1" destOrd="0" presId="urn:microsoft.com/office/officeart/2005/8/layout/hierarchy3"/>
    <dgm:cxn modelId="{951CE913-B994-493E-AC48-9A5774E80314}" srcId="{29999D52-7C4C-47EA-A89C-B0E44C97E870}" destId="{22FDB58F-9071-48F6-8BED-DDFDBC4FD7C6}" srcOrd="0" destOrd="0" parTransId="{50F07BD9-9E15-4E35-9615-C31E94AA62E9}" sibTransId="{5FA232FB-414E-44B1-A610-91FAF02B819D}"/>
    <dgm:cxn modelId="{4E9BA052-3482-4B57-986D-8D69450B2D34}" srcId="{29999D52-7C4C-47EA-A89C-B0E44C97E870}" destId="{5ECA1ADF-5001-41E9-86E4-524434989B23}" srcOrd="1" destOrd="0" parTransId="{A33C627D-E9C3-4379-AC78-43B66E620B70}" sibTransId="{220DB73C-CAEA-40F0-9826-84ED5A779A2D}"/>
    <dgm:cxn modelId="{701CE500-17D7-4E3E-BE00-826D25DE8F27}" srcId="{22FDB58F-9071-48F6-8BED-DDFDBC4FD7C6}" destId="{4FC23575-1286-4A00-BE79-D772DA6757CA}" srcOrd="0" destOrd="0" parTransId="{FE134D65-8663-416F-ABE4-19B6D78D8699}" sibTransId="{9D733C8B-ECB5-4C74-B967-8C5A806BD44A}"/>
    <dgm:cxn modelId="{D8E98E4E-8DBD-44DE-8375-020B40C54B77}" type="presOf" srcId="{22FDB58F-9071-48F6-8BED-DDFDBC4FD7C6}" destId="{D9706285-1C6D-42DF-8D80-CFFEC6D39238}" srcOrd="1" destOrd="0" presId="urn:microsoft.com/office/officeart/2005/8/layout/hierarchy3"/>
    <dgm:cxn modelId="{531A64D6-01B1-44B4-A5FE-C6D5377683DD}" type="presOf" srcId="{5ECA1ADF-5001-41E9-86E4-524434989B23}" destId="{5A4A19FB-1097-4A0C-A242-274F43018DA5}" srcOrd="0" destOrd="0" presId="urn:microsoft.com/office/officeart/2005/8/layout/hierarchy3"/>
    <dgm:cxn modelId="{31059E6F-8A7E-4196-A864-CC6D31692F1B}" type="presOf" srcId="{4FC23575-1286-4A00-BE79-D772DA6757CA}" destId="{EBF69DC0-924C-482B-A140-412B3FABA236}" srcOrd="0" destOrd="0" presId="urn:microsoft.com/office/officeart/2005/8/layout/hierarchy3"/>
    <dgm:cxn modelId="{3186DEEF-5E61-4524-9EDA-9D8578B16F73}" srcId="{5ECA1ADF-5001-41E9-86E4-524434989B23}" destId="{BB2E4D0C-7357-4610-953E-E0D2E5B7392A}" srcOrd="0" destOrd="0" parTransId="{1082492A-8925-4379-8C04-386911CDBBA0}" sibTransId="{BBE36622-4A28-495C-A6D9-F9C875A31E50}"/>
    <dgm:cxn modelId="{1F54EF40-E1C3-4383-B9E0-C21056D53468}" srcId="{29999D52-7C4C-47EA-A89C-B0E44C97E870}" destId="{DF962C66-0F03-4C94-AB1B-4803FB217201}" srcOrd="2" destOrd="0" parTransId="{B262844B-E091-47CB-8489-1A255656D018}" sibTransId="{4B40BCFA-2302-483B-B7BC-51686C2ACF3F}"/>
    <dgm:cxn modelId="{54C9F97D-DAA8-4E1C-AE2E-45CD5AB22EB0}" type="presOf" srcId="{FE134D65-8663-416F-ABE4-19B6D78D8699}" destId="{DDC8A619-E116-4846-9B1D-03931E22176B}" srcOrd="0" destOrd="0" presId="urn:microsoft.com/office/officeart/2005/8/layout/hierarchy3"/>
    <dgm:cxn modelId="{70988AA0-DCD8-4B0F-B800-BD69C86A6366}" type="presOf" srcId="{BB2E4D0C-7357-4610-953E-E0D2E5B7392A}" destId="{65A5CB86-7434-4E8D-942E-10B19E53C5A8}" srcOrd="0" destOrd="0" presId="urn:microsoft.com/office/officeart/2005/8/layout/hierarchy3"/>
    <dgm:cxn modelId="{BA7F9131-FBBE-4095-9D56-8AD2855CAFA1}" type="presOf" srcId="{DF962C66-0F03-4C94-AB1B-4803FB217201}" destId="{1E674731-2C8C-4D57-8271-EC84175ECA31}" srcOrd="1" destOrd="0" presId="urn:microsoft.com/office/officeart/2005/8/layout/hierarchy3"/>
    <dgm:cxn modelId="{148CEB5B-981C-493A-AE84-E1CF44BCAC17}" type="presOf" srcId="{CBD1E731-04AC-44B8-B984-B43949E4890B}" destId="{DF6483A7-659D-4898-A319-1B583604FB9E}" srcOrd="0" destOrd="0" presId="urn:microsoft.com/office/officeart/2005/8/layout/hierarchy3"/>
    <dgm:cxn modelId="{2A93A6C9-EC06-479A-9C49-6D4686280239}" type="presOf" srcId="{29999D52-7C4C-47EA-A89C-B0E44C97E870}" destId="{F75BE693-2A48-43B7-A1BA-F99CC0AF0360}" srcOrd="0" destOrd="0" presId="urn:microsoft.com/office/officeart/2005/8/layout/hierarchy3"/>
    <dgm:cxn modelId="{ED2E4337-4A2E-46AC-A854-D44E035B7375}" type="presOf" srcId="{DF962C66-0F03-4C94-AB1B-4803FB217201}" destId="{C60E73CE-9CAA-4B60-A856-74E6054BB009}" srcOrd="0" destOrd="0" presId="urn:microsoft.com/office/officeart/2005/8/layout/hierarchy3"/>
    <dgm:cxn modelId="{31B952F4-5AA9-43B8-9F0F-83D0CCF7085C}" type="presOf" srcId="{22FDB58F-9071-48F6-8BED-DDFDBC4FD7C6}" destId="{D5FF13DC-A3BB-46DE-92AE-9A67BC5DB465}" srcOrd="0" destOrd="0" presId="urn:microsoft.com/office/officeart/2005/8/layout/hierarchy3"/>
    <dgm:cxn modelId="{7FDCCA4D-261D-4DA4-8BF6-9638746C0455}" type="presParOf" srcId="{F75BE693-2A48-43B7-A1BA-F99CC0AF0360}" destId="{74F18256-7E65-4FCE-B2C3-65B20B8DEAF8}" srcOrd="0" destOrd="0" presId="urn:microsoft.com/office/officeart/2005/8/layout/hierarchy3"/>
    <dgm:cxn modelId="{35735CC6-F258-49E5-BAE4-6F2EDC768343}" type="presParOf" srcId="{74F18256-7E65-4FCE-B2C3-65B20B8DEAF8}" destId="{3D211BB4-FA90-4C73-BF17-4AE40AE5B031}" srcOrd="0" destOrd="0" presId="urn:microsoft.com/office/officeart/2005/8/layout/hierarchy3"/>
    <dgm:cxn modelId="{7F21D3AC-AA2F-48D2-81FB-1E74DE627CA1}" type="presParOf" srcId="{3D211BB4-FA90-4C73-BF17-4AE40AE5B031}" destId="{D5FF13DC-A3BB-46DE-92AE-9A67BC5DB465}" srcOrd="0" destOrd="0" presId="urn:microsoft.com/office/officeart/2005/8/layout/hierarchy3"/>
    <dgm:cxn modelId="{5DB65F2D-122F-4255-81CF-AF6305CED5DF}" type="presParOf" srcId="{3D211BB4-FA90-4C73-BF17-4AE40AE5B031}" destId="{D9706285-1C6D-42DF-8D80-CFFEC6D39238}" srcOrd="1" destOrd="0" presId="urn:microsoft.com/office/officeart/2005/8/layout/hierarchy3"/>
    <dgm:cxn modelId="{8770F054-EABE-4341-A865-67CEEE64896F}" type="presParOf" srcId="{74F18256-7E65-4FCE-B2C3-65B20B8DEAF8}" destId="{41076D5B-B187-4BEA-90F0-7F4386B6ADCC}" srcOrd="1" destOrd="0" presId="urn:microsoft.com/office/officeart/2005/8/layout/hierarchy3"/>
    <dgm:cxn modelId="{283D4987-C4A9-475D-943E-D72B33754771}" type="presParOf" srcId="{41076D5B-B187-4BEA-90F0-7F4386B6ADCC}" destId="{DDC8A619-E116-4846-9B1D-03931E22176B}" srcOrd="0" destOrd="0" presId="urn:microsoft.com/office/officeart/2005/8/layout/hierarchy3"/>
    <dgm:cxn modelId="{77FBECCC-F709-4D19-9F4C-53E266F1D82D}" type="presParOf" srcId="{41076D5B-B187-4BEA-90F0-7F4386B6ADCC}" destId="{EBF69DC0-924C-482B-A140-412B3FABA236}" srcOrd="1" destOrd="0" presId="urn:microsoft.com/office/officeart/2005/8/layout/hierarchy3"/>
    <dgm:cxn modelId="{DE4BD152-4A90-4512-A2A2-22D853AF45FE}" type="presParOf" srcId="{F75BE693-2A48-43B7-A1BA-F99CC0AF0360}" destId="{C3E90D9A-2A2C-455E-A5CB-2767B8C85797}" srcOrd="1" destOrd="0" presId="urn:microsoft.com/office/officeart/2005/8/layout/hierarchy3"/>
    <dgm:cxn modelId="{20BC9A1D-9BC7-4FE5-B36D-8CC398B57C6D}" type="presParOf" srcId="{C3E90D9A-2A2C-455E-A5CB-2767B8C85797}" destId="{83110BEC-3197-4113-9A63-932D368CDE61}" srcOrd="0" destOrd="0" presId="urn:microsoft.com/office/officeart/2005/8/layout/hierarchy3"/>
    <dgm:cxn modelId="{384368FE-700E-4E01-9D50-4195E45FAEEF}" type="presParOf" srcId="{83110BEC-3197-4113-9A63-932D368CDE61}" destId="{5A4A19FB-1097-4A0C-A242-274F43018DA5}" srcOrd="0" destOrd="0" presId="urn:microsoft.com/office/officeart/2005/8/layout/hierarchy3"/>
    <dgm:cxn modelId="{C2C07F1F-EA47-43E3-A5B9-53E387A73A0C}" type="presParOf" srcId="{83110BEC-3197-4113-9A63-932D368CDE61}" destId="{37D5A680-225F-4D4F-AA97-9D73294B41BE}" srcOrd="1" destOrd="0" presId="urn:microsoft.com/office/officeart/2005/8/layout/hierarchy3"/>
    <dgm:cxn modelId="{C866904E-C6FF-4A61-A797-9E7ECA743A3E}" type="presParOf" srcId="{C3E90D9A-2A2C-455E-A5CB-2767B8C85797}" destId="{32EB54EA-4119-4DDD-9BDE-BBB91006CC19}" srcOrd="1" destOrd="0" presId="urn:microsoft.com/office/officeart/2005/8/layout/hierarchy3"/>
    <dgm:cxn modelId="{EDEC7644-AF6C-4868-A3F5-ED0E5A578995}" type="presParOf" srcId="{32EB54EA-4119-4DDD-9BDE-BBB91006CC19}" destId="{2314CED6-0E0C-4A21-8E00-D59CC7675FF4}" srcOrd="0" destOrd="0" presId="urn:microsoft.com/office/officeart/2005/8/layout/hierarchy3"/>
    <dgm:cxn modelId="{5F14567D-94EC-4297-A2DE-62B07E7DC915}" type="presParOf" srcId="{32EB54EA-4119-4DDD-9BDE-BBB91006CC19}" destId="{65A5CB86-7434-4E8D-942E-10B19E53C5A8}" srcOrd="1" destOrd="0" presId="urn:microsoft.com/office/officeart/2005/8/layout/hierarchy3"/>
    <dgm:cxn modelId="{F341FEBA-0EA4-44D3-8177-5A060DA1CFA5}" type="presParOf" srcId="{F75BE693-2A48-43B7-A1BA-F99CC0AF0360}" destId="{1492613D-5298-4CE9-823E-84B1AC68263F}" srcOrd="2" destOrd="0" presId="urn:microsoft.com/office/officeart/2005/8/layout/hierarchy3"/>
    <dgm:cxn modelId="{F741B9EF-6D99-4AEF-8869-27DFA22FE772}" type="presParOf" srcId="{1492613D-5298-4CE9-823E-84B1AC68263F}" destId="{BD518BD6-06D1-4BA2-8002-426E9DE988D1}" srcOrd="0" destOrd="0" presId="urn:microsoft.com/office/officeart/2005/8/layout/hierarchy3"/>
    <dgm:cxn modelId="{30668A0E-57FC-41C9-ADF7-F9D6277EDB23}" type="presParOf" srcId="{BD518BD6-06D1-4BA2-8002-426E9DE988D1}" destId="{C60E73CE-9CAA-4B60-A856-74E6054BB009}" srcOrd="0" destOrd="0" presId="urn:microsoft.com/office/officeart/2005/8/layout/hierarchy3"/>
    <dgm:cxn modelId="{93A3BBAC-6EB8-4D96-BA23-16235BA7D951}" type="presParOf" srcId="{BD518BD6-06D1-4BA2-8002-426E9DE988D1}" destId="{1E674731-2C8C-4D57-8271-EC84175ECA31}" srcOrd="1" destOrd="0" presId="urn:microsoft.com/office/officeart/2005/8/layout/hierarchy3"/>
    <dgm:cxn modelId="{E84D494C-B91C-4311-B83C-58819B69EBDB}" type="presParOf" srcId="{1492613D-5298-4CE9-823E-84B1AC68263F}" destId="{B4A82251-A563-4AF9-857F-4A1F3276377A}" srcOrd="1" destOrd="0" presId="urn:microsoft.com/office/officeart/2005/8/layout/hierarchy3"/>
    <dgm:cxn modelId="{DC900808-1CB2-41E8-8EF8-29B7ACFB9893}" type="presParOf" srcId="{B4A82251-A563-4AF9-857F-4A1F3276377A}" destId="{DF6483A7-659D-4898-A319-1B583604FB9E}" srcOrd="0" destOrd="0" presId="urn:microsoft.com/office/officeart/2005/8/layout/hierarchy3"/>
    <dgm:cxn modelId="{0204E1B0-4844-47B4-A08F-FA5A853090E3}" type="presParOf" srcId="{B4A82251-A563-4AF9-857F-4A1F3276377A}" destId="{F81AF450-E90F-4FC7-9901-5884170F17CA}"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174602-132D-4FB9-974B-CB82AE9A85E3}"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zh-CN" altLang="en-US"/>
        </a:p>
      </dgm:t>
    </dgm:pt>
    <dgm:pt modelId="{AEB4BAC3-7D80-4867-802E-62F39291F4A0}">
      <dgm:prSet custT="1"/>
      <dgm:spPr>
        <a:solidFill>
          <a:srgbClr val="CE4646"/>
        </a:solidFill>
        <a:ln>
          <a:noFill/>
        </a:ln>
      </dgm:spPr>
      <dgm:t>
        <a:bodyPr/>
        <a:lstStyle/>
        <a:p>
          <a:pPr rtl="0"/>
          <a:r>
            <a:rPr lang="zh-CN" altLang="en-US" sz="3600" dirty="0" smtClean="0">
              <a:latin typeface="华康俪金黑W8" panose="020B0809000000000000" pitchFamily="49" charset="-122"/>
              <a:ea typeface="华康俪金黑W8" panose="020B0809000000000000" pitchFamily="49" charset="-122"/>
            </a:rPr>
            <a:t>克服成规</a:t>
          </a:r>
          <a:endParaRPr lang="zh-CN" altLang="en-US" sz="3600" dirty="0">
            <a:latin typeface="华康俪金黑W8" panose="020B0809000000000000" pitchFamily="49" charset="-122"/>
            <a:ea typeface="华康俪金黑W8" panose="020B0809000000000000" pitchFamily="49" charset="-122"/>
          </a:endParaRPr>
        </a:p>
      </dgm:t>
    </dgm:pt>
    <dgm:pt modelId="{747DA510-AB05-45D8-B06C-1703B87592C0}" type="parTrans" cxnId="{597EE2FD-3DEA-4349-8F86-F34B37BBAC9C}">
      <dgm:prSet/>
      <dgm:spPr/>
      <dgm:t>
        <a:bodyPr/>
        <a:lstStyle/>
        <a:p>
          <a:endParaRPr lang="zh-CN" altLang="en-US"/>
        </a:p>
      </dgm:t>
    </dgm:pt>
    <dgm:pt modelId="{109F26AF-3B4D-4BE5-A291-C9516945EBA3}" type="sibTrans" cxnId="{597EE2FD-3DEA-4349-8F86-F34B37BBAC9C}">
      <dgm:prSet/>
      <dgm:spPr/>
      <dgm:t>
        <a:bodyPr/>
        <a:lstStyle/>
        <a:p>
          <a:endParaRPr lang="zh-CN" altLang="en-US"/>
        </a:p>
      </dgm:t>
    </dgm:pt>
    <dgm:pt modelId="{D889A27B-DE02-4270-B30E-09FC9C59120B}">
      <dgm:prSet custT="1"/>
      <dgm:spPr>
        <a:solidFill>
          <a:srgbClr val="C1C2BF">
            <a:alpha val="70000"/>
          </a:srgbClr>
        </a:solidFill>
        <a:ln>
          <a:noFill/>
        </a:ln>
      </dgm:spPr>
      <dgm:t>
        <a:bodyPr lIns="72000" tIns="180000" rIns="72000" bIns="36000" anchor="t" anchorCtr="0"/>
        <a:lstStyle/>
        <a:p>
          <a:pPr algn="l" rtl="0"/>
          <a:r>
            <a:rPr lang="zh-CN" altLang="en-US" sz="2400" dirty="0" smtClean="0">
              <a:solidFill>
                <a:schemeClr val="tx1"/>
              </a:solidFill>
              <a:latin typeface="微软雅黑" panose="020B0503020204020204" pitchFamily="34" charset="-122"/>
              <a:ea typeface="微软雅黑" panose="020B0503020204020204" pitchFamily="34" charset="-122"/>
            </a:rPr>
            <a:t>向听众表示敌意一点好处没有，想办法让自己的表现不同于听众的设想，打破他们的成规</a:t>
          </a:r>
          <a:endParaRPr lang="zh-CN" altLang="en-US" sz="2400" dirty="0">
            <a:solidFill>
              <a:schemeClr val="tx1"/>
            </a:solidFill>
            <a:latin typeface="微软雅黑" panose="020B0503020204020204" pitchFamily="34" charset="-122"/>
            <a:ea typeface="微软雅黑" panose="020B0503020204020204" pitchFamily="34" charset="-122"/>
          </a:endParaRPr>
        </a:p>
      </dgm:t>
    </dgm:pt>
    <dgm:pt modelId="{4E8B3680-37C6-4A68-BDE3-D3798DE45BB6}" type="parTrans" cxnId="{224CCA0C-9C18-48F5-AAF6-703CCAF57393}">
      <dgm:prSet/>
      <dgm:spPr>
        <a:ln w="25400">
          <a:solidFill>
            <a:srgbClr val="CE4646"/>
          </a:solidFill>
          <a:prstDash val="sysDash"/>
        </a:ln>
      </dgm:spPr>
      <dgm:t>
        <a:bodyPr/>
        <a:lstStyle/>
        <a:p>
          <a:endParaRPr lang="zh-CN" altLang="en-US"/>
        </a:p>
      </dgm:t>
    </dgm:pt>
    <dgm:pt modelId="{FE865154-6904-4B8A-8B25-CFF5EDEFF1C3}" type="sibTrans" cxnId="{224CCA0C-9C18-48F5-AAF6-703CCAF57393}">
      <dgm:prSet/>
      <dgm:spPr/>
      <dgm:t>
        <a:bodyPr/>
        <a:lstStyle/>
        <a:p>
          <a:endParaRPr lang="zh-CN" altLang="en-US"/>
        </a:p>
      </dgm:t>
    </dgm:pt>
    <dgm:pt modelId="{D7E4684D-F71B-4914-92AB-831B20F5A659}">
      <dgm:prSet custT="1"/>
      <dgm:spPr>
        <a:solidFill>
          <a:srgbClr val="CE4646"/>
        </a:solidFill>
        <a:ln>
          <a:noFill/>
        </a:ln>
      </dgm:spPr>
      <dgm:t>
        <a:bodyPr/>
        <a:lstStyle/>
        <a:p>
          <a:pPr rtl="0"/>
          <a:r>
            <a:rPr lang="zh-CN" sz="3600" dirty="0" smtClean="0">
              <a:latin typeface="华康俪金黑W8" panose="020B0809000000000000" pitchFamily="49" charset="-122"/>
              <a:ea typeface="华康俪金黑W8" panose="020B0809000000000000" pitchFamily="49" charset="-122"/>
            </a:rPr>
            <a:t>遵守时间限制</a:t>
          </a:r>
          <a:endParaRPr lang="zh-CN" altLang="en-US" sz="3600" dirty="0">
            <a:latin typeface="华康俪金黑W8" panose="020B0809000000000000" pitchFamily="49" charset="-122"/>
            <a:ea typeface="华康俪金黑W8" panose="020B0809000000000000" pitchFamily="49" charset="-122"/>
          </a:endParaRPr>
        </a:p>
      </dgm:t>
    </dgm:pt>
    <dgm:pt modelId="{BA5790A9-C8F8-416B-92CB-1BEDDE511D65}" type="parTrans" cxnId="{FD007F03-EFF2-4524-B0B2-CE156926A796}">
      <dgm:prSet/>
      <dgm:spPr/>
      <dgm:t>
        <a:bodyPr/>
        <a:lstStyle/>
        <a:p>
          <a:endParaRPr lang="zh-CN" altLang="en-US"/>
        </a:p>
      </dgm:t>
    </dgm:pt>
    <dgm:pt modelId="{3C172707-12C4-4949-87D1-8A062C09027F}" type="sibTrans" cxnId="{FD007F03-EFF2-4524-B0B2-CE156926A796}">
      <dgm:prSet/>
      <dgm:spPr/>
      <dgm:t>
        <a:bodyPr/>
        <a:lstStyle/>
        <a:p>
          <a:endParaRPr lang="zh-CN" altLang="en-US"/>
        </a:p>
      </dgm:t>
    </dgm:pt>
    <dgm:pt modelId="{88D216B1-0428-4E74-81D2-445BDC2752C6}">
      <dgm:prSet custT="1"/>
      <dgm:spPr>
        <a:solidFill>
          <a:srgbClr val="C1C2BF">
            <a:alpha val="70000"/>
          </a:srgbClr>
        </a:solidFill>
        <a:ln>
          <a:noFill/>
        </a:ln>
      </dgm:spPr>
      <dgm:t>
        <a:bodyPr lIns="72000" tIns="180000" rIns="72000" bIns="36000" anchor="t" anchorCtr="0"/>
        <a:lstStyle/>
        <a:p>
          <a:pPr algn="l" rtl="0"/>
          <a:r>
            <a:rPr lang="zh-CN" altLang="en-US" sz="2400" dirty="0" smtClean="0">
              <a:solidFill>
                <a:schemeClr val="tx1"/>
              </a:solidFill>
              <a:latin typeface="微软雅黑" panose="020B0503020204020204" pitchFamily="34" charset="-122"/>
              <a:ea typeface="微软雅黑" panose="020B0503020204020204" pitchFamily="34" charset="-122"/>
            </a:rPr>
            <a:t>不要超过预定时间，让你的演讲保持紧凑，让你的材料集中突出主要思想</a:t>
          </a:r>
          <a:endParaRPr lang="zh-CN" altLang="en-US" sz="2400" dirty="0">
            <a:solidFill>
              <a:schemeClr val="tx1"/>
            </a:solidFill>
            <a:latin typeface="微软雅黑" panose="020B0503020204020204" pitchFamily="34" charset="-122"/>
            <a:ea typeface="微软雅黑" panose="020B0503020204020204" pitchFamily="34" charset="-122"/>
          </a:endParaRPr>
        </a:p>
      </dgm:t>
    </dgm:pt>
    <dgm:pt modelId="{CC492339-0665-455F-80C3-9DF2C8F39083}" type="parTrans" cxnId="{65C128B7-F2E3-4260-BBC5-6AE562A6E469}">
      <dgm:prSet/>
      <dgm:spPr>
        <a:ln w="25400">
          <a:solidFill>
            <a:srgbClr val="CE4646"/>
          </a:solidFill>
          <a:prstDash val="sysDash"/>
        </a:ln>
      </dgm:spPr>
      <dgm:t>
        <a:bodyPr/>
        <a:lstStyle/>
        <a:p>
          <a:endParaRPr lang="zh-CN" altLang="en-US"/>
        </a:p>
      </dgm:t>
    </dgm:pt>
    <dgm:pt modelId="{1F5A0E43-04F5-4433-B3B2-0B0B7632F014}" type="sibTrans" cxnId="{65C128B7-F2E3-4260-BBC5-6AE562A6E469}">
      <dgm:prSet/>
      <dgm:spPr/>
      <dgm:t>
        <a:bodyPr/>
        <a:lstStyle/>
        <a:p>
          <a:endParaRPr lang="zh-CN" altLang="en-US"/>
        </a:p>
      </dgm:t>
    </dgm:pt>
    <dgm:pt modelId="{9ADCEE8A-9CBB-4BF4-AD7E-91C621CA8F8C}">
      <dgm:prSet custT="1"/>
      <dgm:spPr>
        <a:solidFill>
          <a:srgbClr val="CE4646"/>
        </a:solidFill>
        <a:ln>
          <a:noFill/>
        </a:ln>
      </dgm:spPr>
      <dgm:t>
        <a:bodyPr/>
        <a:lstStyle/>
        <a:p>
          <a:pPr rtl="0"/>
          <a:r>
            <a:rPr lang="zh-CN" sz="3600" dirty="0" smtClean="0">
              <a:latin typeface="华康俪金黑W8" panose="020B0809000000000000" pitchFamily="49" charset="-122"/>
              <a:ea typeface="华康俪金黑W8" panose="020B0809000000000000" pitchFamily="49" charset="-122"/>
            </a:rPr>
            <a:t>发现共同点</a:t>
          </a:r>
          <a:endParaRPr lang="zh-CN" altLang="en-US" sz="3600" dirty="0">
            <a:latin typeface="华康俪金黑W8" panose="020B0809000000000000" pitchFamily="49" charset="-122"/>
            <a:ea typeface="华康俪金黑W8" panose="020B0809000000000000" pitchFamily="49" charset="-122"/>
          </a:endParaRPr>
        </a:p>
      </dgm:t>
    </dgm:pt>
    <dgm:pt modelId="{C6BAC919-2696-42ED-94D8-09F2B106319D}" type="parTrans" cxnId="{EEB0B983-C49B-4682-8AD8-3EB20C5CC85F}">
      <dgm:prSet/>
      <dgm:spPr/>
      <dgm:t>
        <a:bodyPr/>
        <a:lstStyle/>
        <a:p>
          <a:endParaRPr lang="zh-CN" altLang="en-US"/>
        </a:p>
      </dgm:t>
    </dgm:pt>
    <dgm:pt modelId="{EB721C3E-133D-4002-A9EC-684CA23EFE4F}" type="sibTrans" cxnId="{EEB0B983-C49B-4682-8AD8-3EB20C5CC85F}">
      <dgm:prSet/>
      <dgm:spPr/>
      <dgm:t>
        <a:bodyPr/>
        <a:lstStyle/>
        <a:p>
          <a:endParaRPr lang="zh-CN" altLang="en-US"/>
        </a:p>
      </dgm:t>
    </dgm:pt>
    <dgm:pt modelId="{164C74CE-EB0F-40BD-9A80-3B6CC839FACB}">
      <dgm:prSet custT="1"/>
      <dgm:spPr>
        <a:solidFill>
          <a:srgbClr val="C1C2BF">
            <a:alpha val="70000"/>
          </a:srgbClr>
        </a:solidFill>
        <a:ln>
          <a:noFill/>
        </a:ln>
      </dgm:spPr>
      <dgm:t>
        <a:bodyPr lIns="72000" tIns="180000" rIns="72000" bIns="36000" anchor="t" anchorCtr="0"/>
        <a:lstStyle/>
        <a:p>
          <a:pPr algn="l"/>
          <a:r>
            <a:rPr lang="zh-CN" altLang="en-US" sz="2400" dirty="0" smtClean="0">
              <a:solidFill>
                <a:schemeClr val="tx1"/>
              </a:solidFill>
              <a:latin typeface="微软雅黑" panose="020B0503020204020204" pitchFamily="34" charset="-122"/>
              <a:ea typeface="微软雅黑" panose="020B0503020204020204" pitchFamily="34" charset="-122"/>
            </a:rPr>
            <a:t>找到或制造自己和听众的共同点，让他们知道你意识到他们的需求和兴趣</a:t>
          </a:r>
          <a:endParaRPr lang="zh-CN" altLang="en-US" sz="2400" dirty="0">
            <a:solidFill>
              <a:schemeClr val="tx1"/>
            </a:solidFill>
            <a:latin typeface="微软雅黑" panose="020B0503020204020204" pitchFamily="34" charset="-122"/>
            <a:ea typeface="微软雅黑" panose="020B0503020204020204" pitchFamily="34" charset="-122"/>
          </a:endParaRPr>
        </a:p>
      </dgm:t>
    </dgm:pt>
    <dgm:pt modelId="{51C7D93F-FE49-4CDC-AF15-B633A3CC155A}" type="parTrans" cxnId="{66340217-0CEA-4C49-BFFB-5E57ADFB9BEE}">
      <dgm:prSet/>
      <dgm:spPr>
        <a:ln w="25400">
          <a:solidFill>
            <a:srgbClr val="CE4646"/>
          </a:solidFill>
          <a:prstDash val="sysDash"/>
        </a:ln>
      </dgm:spPr>
      <dgm:t>
        <a:bodyPr/>
        <a:lstStyle/>
        <a:p>
          <a:endParaRPr lang="zh-CN" altLang="en-US"/>
        </a:p>
      </dgm:t>
    </dgm:pt>
    <dgm:pt modelId="{A971D967-D151-48AA-A44E-330F1457E0F9}" type="sibTrans" cxnId="{66340217-0CEA-4C49-BFFB-5E57ADFB9BEE}">
      <dgm:prSet/>
      <dgm:spPr/>
      <dgm:t>
        <a:bodyPr/>
        <a:lstStyle/>
        <a:p>
          <a:endParaRPr lang="zh-CN" altLang="en-US"/>
        </a:p>
      </dgm:t>
    </dgm:pt>
    <dgm:pt modelId="{AC13E379-103B-4D71-A577-329A9DD412D2}" type="pres">
      <dgm:prSet presAssocID="{E2174602-132D-4FB9-974B-CB82AE9A85E3}" presName="diagram" presStyleCnt="0">
        <dgm:presLayoutVars>
          <dgm:chPref val="1"/>
          <dgm:dir/>
          <dgm:animOne val="branch"/>
          <dgm:animLvl val="lvl"/>
          <dgm:resizeHandles/>
        </dgm:presLayoutVars>
      </dgm:prSet>
      <dgm:spPr/>
      <dgm:t>
        <a:bodyPr/>
        <a:lstStyle/>
        <a:p>
          <a:endParaRPr lang="zh-CN" altLang="en-US"/>
        </a:p>
      </dgm:t>
    </dgm:pt>
    <dgm:pt modelId="{4B0F7E85-C9F7-4050-83F3-46B2353E16CF}" type="pres">
      <dgm:prSet presAssocID="{AEB4BAC3-7D80-4867-802E-62F39291F4A0}" presName="root" presStyleCnt="0"/>
      <dgm:spPr/>
    </dgm:pt>
    <dgm:pt modelId="{191F4EC3-BB25-430C-B363-8C1CF3DDD350}" type="pres">
      <dgm:prSet presAssocID="{AEB4BAC3-7D80-4867-802E-62F39291F4A0}" presName="rootComposite" presStyleCnt="0"/>
      <dgm:spPr/>
    </dgm:pt>
    <dgm:pt modelId="{15A1F60D-1FB0-4045-9A0F-AD3533A54653}" type="pres">
      <dgm:prSet presAssocID="{AEB4BAC3-7D80-4867-802E-62F39291F4A0}" presName="rootText" presStyleLbl="node1" presStyleIdx="0" presStyleCnt="3"/>
      <dgm:spPr>
        <a:prstGeom prst="snip1Rect">
          <a:avLst/>
        </a:prstGeom>
      </dgm:spPr>
      <dgm:t>
        <a:bodyPr/>
        <a:lstStyle/>
        <a:p>
          <a:endParaRPr lang="zh-CN" altLang="en-US"/>
        </a:p>
      </dgm:t>
    </dgm:pt>
    <dgm:pt modelId="{8A6AA116-8959-442F-86DE-EBDC639A783C}" type="pres">
      <dgm:prSet presAssocID="{AEB4BAC3-7D80-4867-802E-62F39291F4A0}" presName="rootConnector" presStyleLbl="node1" presStyleIdx="0" presStyleCnt="3"/>
      <dgm:spPr/>
      <dgm:t>
        <a:bodyPr/>
        <a:lstStyle/>
        <a:p>
          <a:endParaRPr lang="zh-CN" altLang="en-US"/>
        </a:p>
      </dgm:t>
    </dgm:pt>
    <dgm:pt modelId="{4CDDA728-A6D3-4C76-9FCB-8BCD87ED4DDE}" type="pres">
      <dgm:prSet presAssocID="{AEB4BAC3-7D80-4867-802E-62F39291F4A0}" presName="childShape" presStyleCnt="0"/>
      <dgm:spPr/>
    </dgm:pt>
    <dgm:pt modelId="{2B36B672-A13E-494D-9CAE-1B7580B7AAD7}" type="pres">
      <dgm:prSet presAssocID="{4E8B3680-37C6-4A68-BDE3-D3798DE45BB6}" presName="Name13" presStyleLbl="parChTrans1D2" presStyleIdx="0" presStyleCnt="3"/>
      <dgm:spPr/>
      <dgm:t>
        <a:bodyPr/>
        <a:lstStyle/>
        <a:p>
          <a:endParaRPr lang="zh-CN" altLang="en-US"/>
        </a:p>
      </dgm:t>
    </dgm:pt>
    <dgm:pt modelId="{402A0731-BD71-4EC2-966B-0F4B3AF4C3F5}" type="pres">
      <dgm:prSet presAssocID="{D889A27B-DE02-4270-B30E-09FC9C59120B}" presName="childText" presStyleLbl="bgAcc1" presStyleIdx="0" presStyleCnt="3" custScaleY="164709">
        <dgm:presLayoutVars>
          <dgm:bulletEnabled val="1"/>
        </dgm:presLayoutVars>
      </dgm:prSet>
      <dgm:spPr>
        <a:prstGeom prst="rect">
          <a:avLst/>
        </a:prstGeom>
      </dgm:spPr>
      <dgm:t>
        <a:bodyPr/>
        <a:lstStyle/>
        <a:p>
          <a:endParaRPr lang="zh-CN" altLang="en-US"/>
        </a:p>
      </dgm:t>
    </dgm:pt>
    <dgm:pt modelId="{5768110E-3580-457A-A42F-D9289D07EF9D}" type="pres">
      <dgm:prSet presAssocID="{D7E4684D-F71B-4914-92AB-831B20F5A659}" presName="root" presStyleCnt="0"/>
      <dgm:spPr/>
    </dgm:pt>
    <dgm:pt modelId="{0E3F5CA1-5920-4C27-B655-256D73EE5817}" type="pres">
      <dgm:prSet presAssocID="{D7E4684D-F71B-4914-92AB-831B20F5A659}" presName="rootComposite" presStyleCnt="0"/>
      <dgm:spPr/>
    </dgm:pt>
    <dgm:pt modelId="{8266EAC1-D8B3-4E7A-A552-DB600D3B5B35}" type="pres">
      <dgm:prSet presAssocID="{D7E4684D-F71B-4914-92AB-831B20F5A659}" presName="rootText" presStyleLbl="node1" presStyleIdx="1" presStyleCnt="3"/>
      <dgm:spPr>
        <a:prstGeom prst="snip1Rect">
          <a:avLst/>
        </a:prstGeom>
      </dgm:spPr>
      <dgm:t>
        <a:bodyPr/>
        <a:lstStyle/>
        <a:p>
          <a:endParaRPr lang="zh-CN" altLang="en-US"/>
        </a:p>
      </dgm:t>
    </dgm:pt>
    <dgm:pt modelId="{43C54D01-5722-4834-BCF2-9D313761E8E5}" type="pres">
      <dgm:prSet presAssocID="{D7E4684D-F71B-4914-92AB-831B20F5A659}" presName="rootConnector" presStyleLbl="node1" presStyleIdx="1" presStyleCnt="3"/>
      <dgm:spPr/>
      <dgm:t>
        <a:bodyPr/>
        <a:lstStyle/>
        <a:p>
          <a:endParaRPr lang="zh-CN" altLang="en-US"/>
        </a:p>
      </dgm:t>
    </dgm:pt>
    <dgm:pt modelId="{FCFD5D2D-4E1D-421D-8BA3-18BA1456626C}" type="pres">
      <dgm:prSet presAssocID="{D7E4684D-F71B-4914-92AB-831B20F5A659}" presName="childShape" presStyleCnt="0"/>
      <dgm:spPr/>
    </dgm:pt>
    <dgm:pt modelId="{DDA2FCC4-8944-4509-81E2-F5BE7A4E37C8}" type="pres">
      <dgm:prSet presAssocID="{CC492339-0665-455F-80C3-9DF2C8F39083}" presName="Name13" presStyleLbl="parChTrans1D2" presStyleIdx="1" presStyleCnt="3"/>
      <dgm:spPr/>
      <dgm:t>
        <a:bodyPr/>
        <a:lstStyle/>
        <a:p>
          <a:endParaRPr lang="zh-CN" altLang="en-US"/>
        </a:p>
      </dgm:t>
    </dgm:pt>
    <dgm:pt modelId="{46D17285-EC52-4DC7-9DFA-82740A215D5E}" type="pres">
      <dgm:prSet presAssocID="{88D216B1-0428-4E74-81D2-445BDC2752C6}" presName="childText" presStyleLbl="bgAcc1" presStyleIdx="1" presStyleCnt="3" custScaleY="164709">
        <dgm:presLayoutVars>
          <dgm:bulletEnabled val="1"/>
        </dgm:presLayoutVars>
      </dgm:prSet>
      <dgm:spPr>
        <a:prstGeom prst="rect">
          <a:avLst/>
        </a:prstGeom>
      </dgm:spPr>
      <dgm:t>
        <a:bodyPr/>
        <a:lstStyle/>
        <a:p>
          <a:endParaRPr lang="zh-CN" altLang="en-US"/>
        </a:p>
      </dgm:t>
    </dgm:pt>
    <dgm:pt modelId="{7AED631E-8DEF-4378-91F7-22A239D1C261}" type="pres">
      <dgm:prSet presAssocID="{9ADCEE8A-9CBB-4BF4-AD7E-91C621CA8F8C}" presName="root" presStyleCnt="0"/>
      <dgm:spPr/>
    </dgm:pt>
    <dgm:pt modelId="{3379AD96-1650-49FA-992A-4B54816441CA}" type="pres">
      <dgm:prSet presAssocID="{9ADCEE8A-9CBB-4BF4-AD7E-91C621CA8F8C}" presName="rootComposite" presStyleCnt="0"/>
      <dgm:spPr/>
    </dgm:pt>
    <dgm:pt modelId="{4AC8B6A1-2F65-4248-B9B2-EBFDA8F514DC}" type="pres">
      <dgm:prSet presAssocID="{9ADCEE8A-9CBB-4BF4-AD7E-91C621CA8F8C}" presName="rootText" presStyleLbl="node1" presStyleIdx="2" presStyleCnt="3"/>
      <dgm:spPr>
        <a:prstGeom prst="snip1Rect">
          <a:avLst/>
        </a:prstGeom>
      </dgm:spPr>
      <dgm:t>
        <a:bodyPr/>
        <a:lstStyle/>
        <a:p>
          <a:endParaRPr lang="zh-CN" altLang="en-US"/>
        </a:p>
      </dgm:t>
    </dgm:pt>
    <dgm:pt modelId="{3495811E-00EC-4951-B2E0-F9E1C5D6BD8A}" type="pres">
      <dgm:prSet presAssocID="{9ADCEE8A-9CBB-4BF4-AD7E-91C621CA8F8C}" presName="rootConnector" presStyleLbl="node1" presStyleIdx="2" presStyleCnt="3"/>
      <dgm:spPr/>
      <dgm:t>
        <a:bodyPr/>
        <a:lstStyle/>
        <a:p>
          <a:endParaRPr lang="zh-CN" altLang="en-US"/>
        </a:p>
      </dgm:t>
    </dgm:pt>
    <dgm:pt modelId="{36A55E77-3CAE-4FCB-9209-132A592B8B1B}" type="pres">
      <dgm:prSet presAssocID="{9ADCEE8A-9CBB-4BF4-AD7E-91C621CA8F8C}" presName="childShape" presStyleCnt="0"/>
      <dgm:spPr/>
    </dgm:pt>
    <dgm:pt modelId="{CB12DE83-C5D0-46DB-BC48-7183F18730E3}" type="pres">
      <dgm:prSet presAssocID="{51C7D93F-FE49-4CDC-AF15-B633A3CC155A}" presName="Name13" presStyleLbl="parChTrans1D2" presStyleIdx="2" presStyleCnt="3"/>
      <dgm:spPr/>
      <dgm:t>
        <a:bodyPr/>
        <a:lstStyle/>
        <a:p>
          <a:endParaRPr lang="zh-CN" altLang="en-US"/>
        </a:p>
      </dgm:t>
    </dgm:pt>
    <dgm:pt modelId="{60739409-E9CA-4FFA-BB58-1D36847AEBF3}" type="pres">
      <dgm:prSet presAssocID="{164C74CE-EB0F-40BD-9A80-3B6CC839FACB}" presName="childText" presStyleLbl="bgAcc1" presStyleIdx="2" presStyleCnt="3" custScaleY="164709">
        <dgm:presLayoutVars>
          <dgm:bulletEnabled val="1"/>
        </dgm:presLayoutVars>
      </dgm:prSet>
      <dgm:spPr>
        <a:prstGeom prst="rect">
          <a:avLst/>
        </a:prstGeom>
      </dgm:spPr>
      <dgm:t>
        <a:bodyPr/>
        <a:lstStyle/>
        <a:p>
          <a:endParaRPr lang="zh-CN" altLang="en-US"/>
        </a:p>
      </dgm:t>
    </dgm:pt>
  </dgm:ptLst>
  <dgm:cxnLst>
    <dgm:cxn modelId="{6A9EAA80-8470-448D-B3BA-CC754D236DEA}" type="presOf" srcId="{AEB4BAC3-7D80-4867-802E-62F39291F4A0}" destId="{15A1F60D-1FB0-4045-9A0F-AD3533A54653}" srcOrd="0" destOrd="0" presId="urn:microsoft.com/office/officeart/2005/8/layout/hierarchy3"/>
    <dgm:cxn modelId="{9D082694-E84F-4595-8979-C05BCFF2BBF7}" type="presOf" srcId="{E2174602-132D-4FB9-974B-CB82AE9A85E3}" destId="{AC13E379-103B-4D71-A577-329A9DD412D2}" srcOrd="0" destOrd="0" presId="urn:microsoft.com/office/officeart/2005/8/layout/hierarchy3"/>
    <dgm:cxn modelId="{83EBFF75-89D3-4E66-820A-25886823807C}" type="presOf" srcId="{CC492339-0665-455F-80C3-9DF2C8F39083}" destId="{DDA2FCC4-8944-4509-81E2-F5BE7A4E37C8}" srcOrd="0" destOrd="0" presId="urn:microsoft.com/office/officeart/2005/8/layout/hierarchy3"/>
    <dgm:cxn modelId="{140EDC78-D2F5-431C-A855-6A5EF6F31EB8}" type="presOf" srcId="{51C7D93F-FE49-4CDC-AF15-B633A3CC155A}" destId="{CB12DE83-C5D0-46DB-BC48-7183F18730E3}" srcOrd="0" destOrd="0" presId="urn:microsoft.com/office/officeart/2005/8/layout/hierarchy3"/>
    <dgm:cxn modelId="{59C55EB2-FE96-42EA-8F42-7AF717C17C8D}" type="presOf" srcId="{164C74CE-EB0F-40BD-9A80-3B6CC839FACB}" destId="{60739409-E9CA-4FFA-BB58-1D36847AEBF3}" srcOrd="0" destOrd="0" presId="urn:microsoft.com/office/officeart/2005/8/layout/hierarchy3"/>
    <dgm:cxn modelId="{65C128B7-F2E3-4260-BBC5-6AE562A6E469}" srcId="{D7E4684D-F71B-4914-92AB-831B20F5A659}" destId="{88D216B1-0428-4E74-81D2-445BDC2752C6}" srcOrd="0" destOrd="0" parTransId="{CC492339-0665-455F-80C3-9DF2C8F39083}" sibTransId="{1F5A0E43-04F5-4433-B3B2-0B0B7632F014}"/>
    <dgm:cxn modelId="{A37BFC77-78DD-483D-9FA1-98FA4A5B6B93}" type="presOf" srcId="{9ADCEE8A-9CBB-4BF4-AD7E-91C621CA8F8C}" destId="{3495811E-00EC-4951-B2E0-F9E1C5D6BD8A}" srcOrd="1" destOrd="0" presId="urn:microsoft.com/office/officeart/2005/8/layout/hierarchy3"/>
    <dgm:cxn modelId="{224CCA0C-9C18-48F5-AAF6-703CCAF57393}" srcId="{AEB4BAC3-7D80-4867-802E-62F39291F4A0}" destId="{D889A27B-DE02-4270-B30E-09FC9C59120B}" srcOrd="0" destOrd="0" parTransId="{4E8B3680-37C6-4A68-BDE3-D3798DE45BB6}" sibTransId="{FE865154-6904-4B8A-8B25-CFF5EDEFF1C3}"/>
    <dgm:cxn modelId="{EEB0B983-C49B-4682-8AD8-3EB20C5CC85F}" srcId="{E2174602-132D-4FB9-974B-CB82AE9A85E3}" destId="{9ADCEE8A-9CBB-4BF4-AD7E-91C621CA8F8C}" srcOrd="2" destOrd="0" parTransId="{C6BAC919-2696-42ED-94D8-09F2B106319D}" sibTransId="{EB721C3E-133D-4002-A9EC-684CA23EFE4F}"/>
    <dgm:cxn modelId="{3A986499-DEA1-4A57-99F3-03C03979C7FB}" type="presOf" srcId="{D7E4684D-F71B-4914-92AB-831B20F5A659}" destId="{8266EAC1-D8B3-4E7A-A552-DB600D3B5B35}" srcOrd="0" destOrd="0" presId="urn:microsoft.com/office/officeart/2005/8/layout/hierarchy3"/>
    <dgm:cxn modelId="{FD007F03-EFF2-4524-B0B2-CE156926A796}" srcId="{E2174602-132D-4FB9-974B-CB82AE9A85E3}" destId="{D7E4684D-F71B-4914-92AB-831B20F5A659}" srcOrd="1" destOrd="0" parTransId="{BA5790A9-C8F8-416B-92CB-1BEDDE511D65}" sibTransId="{3C172707-12C4-4949-87D1-8A062C09027F}"/>
    <dgm:cxn modelId="{66340217-0CEA-4C49-BFFB-5E57ADFB9BEE}" srcId="{9ADCEE8A-9CBB-4BF4-AD7E-91C621CA8F8C}" destId="{164C74CE-EB0F-40BD-9A80-3B6CC839FACB}" srcOrd="0" destOrd="0" parTransId="{51C7D93F-FE49-4CDC-AF15-B633A3CC155A}" sibTransId="{A971D967-D151-48AA-A44E-330F1457E0F9}"/>
    <dgm:cxn modelId="{64766038-6963-4330-BB82-16A6E8122AE4}" type="presOf" srcId="{9ADCEE8A-9CBB-4BF4-AD7E-91C621CA8F8C}" destId="{4AC8B6A1-2F65-4248-B9B2-EBFDA8F514DC}" srcOrd="0" destOrd="0" presId="urn:microsoft.com/office/officeart/2005/8/layout/hierarchy3"/>
    <dgm:cxn modelId="{1391D5C0-D80B-4637-BE25-B35DB85819B5}" type="presOf" srcId="{88D216B1-0428-4E74-81D2-445BDC2752C6}" destId="{46D17285-EC52-4DC7-9DFA-82740A215D5E}" srcOrd="0" destOrd="0" presId="urn:microsoft.com/office/officeart/2005/8/layout/hierarchy3"/>
    <dgm:cxn modelId="{833728E5-F896-414D-A8C0-BE1C1A7B1288}" type="presOf" srcId="{D7E4684D-F71B-4914-92AB-831B20F5A659}" destId="{43C54D01-5722-4834-BCF2-9D313761E8E5}" srcOrd="1" destOrd="0" presId="urn:microsoft.com/office/officeart/2005/8/layout/hierarchy3"/>
    <dgm:cxn modelId="{8262A117-FA42-423D-BEC5-06FBF97A0727}" type="presOf" srcId="{AEB4BAC3-7D80-4867-802E-62F39291F4A0}" destId="{8A6AA116-8959-442F-86DE-EBDC639A783C}" srcOrd="1" destOrd="0" presId="urn:microsoft.com/office/officeart/2005/8/layout/hierarchy3"/>
    <dgm:cxn modelId="{597EE2FD-3DEA-4349-8F86-F34B37BBAC9C}" srcId="{E2174602-132D-4FB9-974B-CB82AE9A85E3}" destId="{AEB4BAC3-7D80-4867-802E-62F39291F4A0}" srcOrd="0" destOrd="0" parTransId="{747DA510-AB05-45D8-B06C-1703B87592C0}" sibTransId="{109F26AF-3B4D-4BE5-A291-C9516945EBA3}"/>
    <dgm:cxn modelId="{0668446F-7F19-467E-9C52-BB50B0053161}" type="presOf" srcId="{D889A27B-DE02-4270-B30E-09FC9C59120B}" destId="{402A0731-BD71-4EC2-966B-0F4B3AF4C3F5}" srcOrd="0" destOrd="0" presId="urn:microsoft.com/office/officeart/2005/8/layout/hierarchy3"/>
    <dgm:cxn modelId="{19CD8BA7-C6C4-4E09-BF53-1E6969ED1226}" type="presOf" srcId="{4E8B3680-37C6-4A68-BDE3-D3798DE45BB6}" destId="{2B36B672-A13E-494D-9CAE-1B7580B7AAD7}" srcOrd="0" destOrd="0" presId="urn:microsoft.com/office/officeart/2005/8/layout/hierarchy3"/>
    <dgm:cxn modelId="{22A3A45E-7F14-4953-99E3-6D7778B35EA5}" type="presParOf" srcId="{AC13E379-103B-4D71-A577-329A9DD412D2}" destId="{4B0F7E85-C9F7-4050-83F3-46B2353E16CF}" srcOrd="0" destOrd="0" presId="urn:microsoft.com/office/officeart/2005/8/layout/hierarchy3"/>
    <dgm:cxn modelId="{B09C7308-CC19-44B4-83CF-09A5A4A8091E}" type="presParOf" srcId="{4B0F7E85-C9F7-4050-83F3-46B2353E16CF}" destId="{191F4EC3-BB25-430C-B363-8C1CF3DDD350}" srcOrd="0" destOrd="0" presId="urn:microsoft.com/office/officeart/2005/8/layout/hierarchy3"/>
    <dgm:cxn modelId="{2BE987C0-81A5-478D-81C4-926111CA8074}" type="presParOf" srcId="{191F4EC3-BB25-430C-B363-8C1CF3DDD350}" destId="{15A1F60D-1FB0-4045-9A0F-AD3533A54653}" srcOrd="0" destOrd="0" presId="urn:microsoft.com/office/officeart/2005/8/layout/hierarchy3"/>
    <dgm:cxn modelId="{A949C538-87FA-4710-8A7C-C6EA510E0025}" type="presParOf" srcId="{191F4EC3-BB25-430C-B363-8C1CF3DDD350}" destId="{8A6AA116-8959-442F-86DE-EBDC639A783C}" srcOrd="1" destOrd="0" presId="urn:microsoft.com/office/officeart/2005/8/layout/hierarchy3"/>
    <dgm:cxn modelId="{9669E2C2-EEDE-4F33-AE7E-B54CC3346180}" type="presParOf" srcId="{4B0F7E85-C9F7-4050-83F3-46B2353E16CF}" destId="{4CDDA728-A6D3-4C76-9FCB-8BCD87ED4DDE}" srcOrd="1" destOrd="0" presId="urn:microsoft.com/office/officeart/2005/8/layout/hierarchy3"/>
    <dgm:cxn modelId="{60784343-C6C8-4F3D-B06A-FDE12017B1EB}" type="presParOf" srcId="{4CDDA728-A6D3-4C76-9FCB-8BCD87ED4DDE}" destId="{2B36B672-A13E-494D-9CAE-1B7580B7AAD7}" srcOrd="0" destOrd="0" presId="urn:microsoft.com/office/officeart/2005/8/layout/hierarchy3"/>
    <dgm:cxn modelId="{AFC9DF41-0BB5-4806-8331-97F92B61E139}" type="presParOf" srcId="{4CDDA728-A6D3-4C76-9FCB-8BCD87ED4DDE}" destId="{402A0731-BD71-4EC2-966B-0F4B3AF4C3F5}" srcOrd="1" destOrd="0" presId="urn:microsoft.com/office/officeart/2005/8/layout/hierarchy3"/>
    <dgm:cxn modelId="{4B6ED89C-57FA-444D-A0C7-4E51748D3245}" type="presParOf" srcId="{AC13E379-103B-4D71-A577-329A9DD412D2}" destId="{5768110E-3580-457A-A42F-D9289D07EF9D}" srcOrd="1" destOrd="0" presId="urn:microsoft.com/office/officeart/2005/8/layout/hierarchy3"/>
    <dgm:cxn modelId="{CBF245F6-FE8F-46FE-9F16-7CB1ADC5E4F0}" type="presParOf" srcId="{5768110E-3580-457A-A42F-D9289D07EF9D}" destId="{0E3F5CA1-5920-4C27-B655-256D73EE5817}" srcOrd="0" destOrd="0" presId="urn:microsoft.com/office/officeart/2005/8/layout/hierarchy3"/>
    <dgm:cxn modelId="{6AB7B6CB-67FE-4235-8E24-391046B8BED5}" type="presParOf" srcId="{0E3F5CA1-5920-4C27-B655-256D73EE5817}" destId="{8266EAC1-D8B3-4E7A-A552-DB600D3B5B35}" srcOrd="0" destOrd="0" presId="urn:microsoft.com/office/officeart/2005/8/layout/hierarchy3"/>
    <dgm:cxn modelId="{DD75C2FE-CCED-4339-9C65-F2A12D350510}" type="presParOf" srcId="{0E3F5CA1-5920-4C27-B655-256D73EE5817}" destId="{43C54D01-5722-4834-BCF2-9D313761E8E5}" srcOrd="1" destOrd="0" presId="urn:microsoft.com/office/officeart/2005/8/layout/hierarchy3"/>
    <dgm:cxn modelId="{5E384783-2A17-4F4B-85C4-0FF24A079B9C}" type="presParOf" srcId="{5768110E-3580-457A-A42F-D9289D07EF9D}" destId="{FCFD5D2D-4E1D-421D-8BA3-18BA1456626C}" srcOrd="1" destOrd="0" presId="urn:microsoft.com/office/officeart/2005/8/layout/hierarchy3"/>
    <dgm:cxn modelId="{6164E6EB-29A9-42A0-89D0-DFBD7ADD79B0}" type="presParOf" srcId="{FCFD5D2D-4E1D-421D-8BA3-18BA1456626C}" destId="{DDA2FCC4-8944-4509-81E2-F5BE7A4E37C8}" srcOrd="0" destOrd="0" presId="urn:microsoft.com/office/officeart/2005/8/layout/hierarchy3"/>
    <dgm:cxn modelId="{6E8C5D59-5601-4C18-B260-010A6DFC5B8A}" type="presParOf" srcId="{FCFD5D2D-4E1D-421D-8BA3-18BA1456626C}" destId="{46D17285-EC52-4DC7-9DFA-82740A215D5E}" srcOrd="1" destOrd="0" presId="urn:microsoft.com/office/officeart/2005/8/layout/hierarchy3"/>
    <dgm:cxn modelId="{2291FF7A-56AA-4E6A-B090-99764FD9EBA0}" type="presParOf" srcId="{AC13E379-103B-4D71-A577-329A9DD412D2}" destId="{7AED631E-8DEF-4378-91F7-22A239D1C261}" srcOrd="2" destOrd="0" presId="urn:microsoft.com/office/officeart/2005/8/layout/hierarchy3"/>
    <dgm:cxn modelId="{BCC960AA-FB54-4789-8B36-74A547018D1D}" type="presParOf" srcId="{7AED631E-8DEF-4378-91F7-22A239D1C261}" destId="{3379AD96-1650-49FA-992A-4B54816441CA}" srcOrd="0" destOrd="0" presId="urn:microsoft.com/office/officeart/2005/8/layout/hierarchy3"/>
    <dgm:cxn modelId="{99E48DB5-10D2-4D59-9E3B-44BFCF4209D8}" type="presParOf" srcId="{3379AD96-1650-49FA-992A-4B54816441CA}" destId="{4AC8B6A1-2F65-4248-B9B2-EBFDA8F514DC}" srcOrd="0" destOrd="0" presId="urn:microsoft.com/office/officeart/2005/8/layout/hierarchy3"/>
    <dgm:cxn modelId="{8D6742A3-1F48-4E9D-A9D1-CD1131ABDC5F}" type="presParOf" srcId="{3379AD96-1650-49FA-992A-4B54816441CA}" destId="{3495811E-00EC-4951-B2E0-F9E1C5D6BD8A}" srcOrd="1" destOrd="0" presId="urn:microsoft.com/office/officeart/2005/8/layout/hierarchy3"/>
    <dgm:cxn modelId="{B503F13C-0C52-4147-A5EA-9CF2AC3EC013}" type="presParOf" srcId="{7AED631E-8DEF-4378-91F7-22A239D1C261}" destId="{36A55E77-3CAE-4FCB-9209-132A592B8B1B}" srcOrd="1" destOrd="0" presId="urn:microsoft.com/office/officeart/2005/8/layout/hierarchy3"/>
    <dgm:cxn modelId="{DEDB2133-5B8C-42FB-9E21-DEF9E71EC7FA}" type="presParOf" srcId="{36A55E77-3CAE-4FCB-9209-132A592B8B1B}" destId="{CB12DE83-C5D0-46DB-BC48-7183F18730E3}" srcOrd="0" destOrd="0" presId="urn:microsoft.com/office/officeart/2005/8/layout/hierarchy3"/>
    <dgm:cxn modelId="{E7F77DFD-9688-4E9B-B7C5-EBA402ABFE20}" type="presParOf" srcId="{36A55E77-3CAE-4FCB-9209-132A592B8B1B}" destId="{60739409-E9CA-4FFA-BB58-1D36847AEBF3}"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15DFCB-AAEF-48AF-A615-889108737B70}"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zh-CN" altLang="en-US"/>
        </a:p>
      </dgm:t>
    </dgm:pt>
    <dgm:pt modelId="{9C2220C1-34A1-47E6-B984-29E9DEB657DF}">
      <dgm:prSet custT="1"/>
      <dgm:spPr>
        <a:solidFill>
          <a:srgbClr val="C1C2BF"/>
        </a:solidFill>
        <a:ln>
          <a:noFill/>
        </a:ln>
      </dgm:spPr>
      <dgm:t>
        <a:bodyPr/>
        <a:lstStyle/>
        <a:p>
          <a:pPr rtl="0"/>
          <a:r>
            <a:rPr lang="zh-CN" altLang="en-US" sz="5000" b="0" dirty="0" smtClean="0">
              <a:solidFill>
                <a:srgbClr val="CE4646"/>
              </a:solidFill>
              <a:latin typeface="华康俪金黑W8" panose="020B0809000000000000" pitchFamily="49" charset="-122"/>
              <a:ea typeface="华康俪金黑W8" panose="020B0809000000000000" pitchFamily="49" charset="-122"/>
            </a:rPr>
            <a:t>如何利用互联网收集信息</a:t>
          </a:r>
          <a:endParaRPr lang="zh-CN" altLang="en-US" sz="5000" b="0" dirty="0">
            <a:solidFill>
              <a:srgbClr val="CE4646"/>
            </a:solidFill>
            <a:latin typeface="华康俪金黑W8" panose="020B0809000000000000" pitchFamily="49" charset="-122"/>
            <a:ea typeface="华康俪金黑W8" panose="020B0809000000000000" pitchFamily="49" charset="-122"/>
          </a:endParaRPr>
        </a:p>
      </dgm:t>
    </dgm:pt>
    <dgm:pt modelId="{3D42AC85-387C-4D30-B742-6464D9467918}" type="parTrans" cxnId="{C26786A4-2AC3-4D5D-9367-B15808A899DD}">
      <dgm:prSet/>
      <dgm:spPr/>
      <dgm:t>
        <a:bodyPr/>
        <a:lstStyle/>
        <a:p>
          <a:endParaRPr lang="zh-CN" altLang="en-US"/>
        </a:p>
      </dgm:t>
    </dgm:pt>
    <dgm:pt modelId="{45FD8AB6-457C-4671-A72C-A1C738720B9A}" type="sibTrans" cxnId="{C26786A4-2AC3-4D5D-9367-B15808A899DD}">
      <dgm:prSet/>
      <dgm:spPr/>
      <dgm:t>
        <a:bodyPr/>
        <a:lstStyle/>
        <a:p>
          <a:endParaRPr lang="zh-CN" altLang="en-US"/>
        </a:p>
      </dgm:t>
    </dgm:pt>
    <dgm:pt modelId="{8E040BDA-1FC4-4758-BC07-A3B5FFEECBCD}">
      <dgm:prSet custT="1"/>
      <dgm:spPr>
        <a:solidFill>
          <a:srgbClr val="CE4646"/>
        </a:solidFill>
        <a:ln>
          <a:noFill/>
        </a:ln>
      </dgm:spPr>
      <dgm:t>
        <a:bodyPr/>
        <a:lstStyle/>
        <a:p>
          <a:pPr rtl="0"/>
          <a:r>
            <a:rPr lang="zh-CN" altLang="en-US" sz="3200" b="1" dirty="0" smtClean="0">
              <a:latin typeface="微软雅黑" panose="020B0503020204020204" pitchFamily="34" charset="-122"/>
              <a:ea typeface="微软雅黑" panose="020B0503020204020204" pitchFamily="34" charset="-122"/>
            </a:rPr>
            <a:t>搜索引擎</a:t>
          </a:r>
          <a:endParaRPr lang="zh-CN" altLang="en-US" sz="3200" b="1" dirty="0">
            <a:latin typeface="微软雅黑" panose="020B0503020204020204" pitchFamily="34" charset="-122"/>
            <a:ea typeface="微软雅黑" panose="020B0503020204020204" pitchFamily="34" charset="-122"/>
          </a:endParaRPr>
        </a:p>
      </dgm:t>
    </dgm:pt>
    <dgm:pt modelId="{B5895E43-9EBC-4184-A983-B8C4BC75298E}" type="parTrans" cxnId="{9610794D-B337-482A-B6FD-BC7949FC8394}">
      <dgm:prSet/>
      <dgm:spPr/>
      <dgm:t>
        <a:bodyPr/>
        <a:lstStyle/>
        <a:p>
          <a:endParaRPr lang="zh-CN" altLang="en-US"/>
        </a:p>
      </dgm:t>
    </dgm:pt>
    <dgm:pt modelId="{C8747FBE-2FEE-4059-B02E-A3CF7DD703EC}" type="sibTrans" cxnId="{9610794D-B337-482A-B6FD-BC7949FC8394}">
      <dgm:prSet/>
      <dgm:spPr/>
      <dgm:t>
        <a:bodyPr/>
        <a:lstStyle/>
        <a:p>
          <a:endParaRPr lang="zh-CN" altLang="en-US"/>
        </a:p>
      </dgm:t>
    </dgm:pt>
    <dgm:pt modelId="{3687D729-A749-4094-B0FB-C82B2497F0D7}">
      <dgm:prSet custT="1"/>
      <dgm:spPr>
        <a:solidFill>
          <a:srgbClr val="CE4646"/>
        </a:solidFill>
        <a:ln>
          <a:noFill/>
        </a:ln>
      </dgm:spPr>
      <dgm:t>
        <a:bodyPr/>
        <a:lstStyle/>
        <a:p>
          <a:pPr rtl="0"/>
          <a:r>
            <a:rPr lang="zh-CN" altLang="en-US" sz="3200" b="1" dirty="0" smtClean="0">
              <a:latin typeface="微软雅黑" panose="020B0503020204020204" pitchFamily="34" charset="-122"/>
              <a:ea typeface="微软雅黑" panose="020B0503020204020204" pitchFamily="34" charset="-122"/>
            </a:rPr>
            <a:t>共享文库</a:t>
          </a:r>
          <a:endParaRPr lang="zh-CN" altLang="en-US" sz="3200" b="1" dirty="0">
            <a:latin typeface="微软雅黑" panose="020B0503020204020204" pitchFamily="34" charset="-122"/>
            <a:ea typeface="微软雅黑" panose="020B0503020204020204" pitchFamily="34" charset="-122"/>
          </a:endParaRPr>
        </a:p>
      </dgm:t>
    </dgm:pt>
    <dgm:pt modelId="{8A3EB163-226E-451D-BC91-C0BC91F2A55F}" type="parTrans" cxnId="{7FDE8687-5DFD-4865-948B-C7A910BFE645}">
      <dgm:prSet/>
      <dgm:spPr/>
      <dgm:t>
        <a:bodyPr/>
        <a:lstStyle/>
        <a:p>
          <a:endParaRPr lang="zh-CN" altLang="en-US"/>
        </a:p>
      </dgm:t>
    </dgm:pt>
    <dgm:pt modelId="{E442D0E4-21BE-49EA-8B78-7FCA9B403F8F}" type="sibTrans" cxnId="{7FDE8687-5DFD-4865-948B-C7A910BFE645}">
      <dgm:prSet/>
      <dgm:spPr/>
      <dgm:t>
        <a:bodyPr/>
        <a:lstStyle/>
        <a:p>
          <a:endParaRPr lang="zh-CN" altLang="en-US"/>
        </a:p>
      </dgm:t>
    </dgm:pt>
    <dgm:pt modelId="{92AB4824-7045-41EE-8BCD-EEF9231884DA}">
      <dgm:prSet custT="1"/>
      <dgm:spPr>
        <a:solidFill>
          <a:srgbClr val="CE4646"/>
        </a:solidFill>
        <a:ln>
          <a:noFill/>
        </a:ln>
      </dgm:spPr>
      <dgm:t>
        <a:bodyPr/>
        <a:lstStyle/>
        <a:p>
          <a:pPr rtl="0"/>
          <a:r>
            <a:rPr lang="zh-CN" altLang="en-US" sz="3200" b="1" dirty="0" smtClean="0">
              <a:latin typeface="微软雅黑" panose="020B0503020204020204" pitchFamily="34" charset="-122"/>
              <a:ea typeface="微软雅黑" panose="020B0503020204020204" pitchFamily="34" charset="-122"/>
            </a:rPr>
            <a:t>政府部门</a:t>
          </a:r>
          <a:endParaRPr lang="zh-CN" altLang="en-US" sz="3200" b="1" dirty="0">
            <a:latin typeface="微软雅黑" panose="020B0503020204020204" pitchFamily="34" charset="-122"/>
            <a:ea typeface="微软雅黑" panose="020B0503020204020204" pitchFamily="34" charset="-122"/>
          </a:endParaRPr>
        </a:p>
      </dgm:t>
    </dgm:pt>
    <dgm:pt modelId="{CBBDDCB1-23FD-4027-AB7C-DFD088B6BB96}" type="parTrans" cxnId="{4B664808-E84C-4958-B176-0095EF5B59F9}">
      <dgm:prSet/>
      <dgm:spPr/>
      <dgm:t>
        <a:bodyPr/>
        <a:lstStyle/>
        <a:p>
          <a:endParaRPr lang="zh-CN" altLang="en-US"/>
        </a:p>
      </dgm:t>
    </dgm:pt>
    <dgm:pt modelId="{AACE642F-632B-4B25-9FE6-94C69A9E5976}" type="sibTrans" cxnId="{4B664808-E84C-4958-B176-0095EF5B59F9}">
      <dgm:prSet/>
      <dgm:spPr/>
      <dgm:t>
        <a:bodyPr/>
        <a:lstStyle/>
        <a:p>
          <a:endParaRPr lang="zh-CN" altLang="en-US"/>
        </a:p>
      </dgm:t>
    </dgm:pt>
    <dgm:pt modelId="{07929A68-E4CE-4081-8BFE-744B36DF45A1}">
      <dgm:prSet custT="1"/>
      <dgm:spPr>
        <a:solidFill>
          <a:srgbClr val="CE4646"/>
        </a:solidFill>
        <a:ln>
          <a:noFill/>
        </a:ln>
      </dgm:spPr>
      <dgm:t>
        <a:bodyPr/>
        <a:lstStyle/>
        <a:p>
          <a:pPr rtl="0"/>
          <a:r>
            <a:rPr lang="zh-CN" altLang="en-US" sz="3200" b="1" smtClean="0">
              <a:latin typeface="微软雅黑" panose="020B0503020204020204" pitchFamily="34" charset="-122"/>
              <a:ea typeface="微软雅黑" panose="020B0503020204020204" pitchFamily="34" charset="-122"/>
            </a:rPr>
            <a:t>专业论坛</a:t>
          </a:r>
          <a:endParaRPr lang="zh-CN" altLang="en-US" sz="3200" b="1">
            <a:latin typeface="微软雅黑" panose="020B0503020204020204" pitchFamily="34" charset="-122"/>
            <a:ea typeface="微软雅黑" panose="020B0503020204020204" pitchFamily="34" charset="-122"/>
          </a:endParaRPr>
        </a:p>
      </dgm:t>
    </dgm:pt>
    <dgm:pt modelId="{316DF064-A735-47EA-A354-510C4F229B2D}" type="parTrans" cxnId="{FA33599F-6F71-4CEF-83CF-90F7436C16F1}">
      <dgm:prSet/>
      <dgm:spPr/>
      <dgm:t>
        <a:bodyPr/>
        <a:lstStyle/>
        <a:p>
          <a:endParaRPr lang="zh-CN" altLang="en-US"/>
        </a:p>
      </dgm:t>
    </dgm:pt>
    <dgm:pt modelId="{9C11395D-2D11-4E82-BB0B-2F2AA9AA4034}" type="sibTrans" cxnId="{FA33599F-6F71-4CEF-83CF-90F7436C16F1}">
      <dgm:prSet/>
      <dgm:spPr/>
      <dgm:t>
        <a:bodyPr/>
        <a:lstStyle/>
        <a:p>
          <a:endParaRPr lang="zh-CN" altLang="en-US"/>
        </a:p>
      </dgm:t>
    </dgm:pt>
    <dgm:pt modelId="{BB309D4F-9AE1-4C6F-812A-BEE86C5572AE}">
      <dgm:prSet custT="1"/>
      <dgm:spPr>
        <a:solidFill>
          <a:srgbClr val="CE4646"/>
        </a:solidFill>
        <a:ln>
          <a:noFill/>
        </a:ln>
      </dgm:spPr>
      <dgm:t>
        <a:bodyPr/>
        <a:lstStyle/>
        <a:p>
          <a:pPr rtl="0"/>
          <a:r>
            <a:rPr lang="zh-CN" altLang="en-US" sz="3200" b="1" smtClean="0">
              <a:latin typeface="微软雅黑" panose="020B0503020204020204" pitchFamily="34" charset="-122"/>
              <a:ea typeface="微软雅黑" panose="020B0503020204020204" pitchFamily="34" charset="-122"/>
            </a:rPr>
            <a:t>交易所</a:t>
          </a:r>
          <a:endParaRPr lang="zh-CN" altLang="en-US" sz="3200" b="1">
            <a:latin typeface="微软雅黑" panose="020B0503020204020204" pitchFamily="34" charset="-122"/>
            <a:ea typeface="微软雅黑" panose="020B0503020204020204" pitchFamily="34" charset="-122"/>
          </a:endParaRPr>
        </a:p>
      </dgm:t>
    </dgm:pt>
    <dgm:pt modelId="{41D617EE-7A05-4546-BE10-2C2CA557CED5}" type="parTrans" cxnId="{347234CD-28C4-4CF7-B030-B560FD03F4AC}">
      <dgm:prSet/>
      <dgm:spPr/>
      <dgm:t>
        <a:bodyPr/>
        <a:lstStyle/>
        <a:p>
          <a:endParaRPr lang="zh-CN" altLang="en-US"/>
        </a:p>
      </dgm:t>
    </dgm:pt>
    <dgm:pt modelId="{D03EE290-2A3F-4405-ABA0-CF2FEB9C3781}" type="sibTrans" cxnId="{347234CD-28C4-4CF7-B030-B560FD03F4AC}">
      <dgm:prSet/>
      <dgm:spPr/>
      <dgm:t>
        <a:bodyPr/>
        <a:lstStyle/>
        <a:p>
          <a:endParaRPr lang="zh-CN" altLang="en-US"/>
        </a:p>
      </dgm:t>
    </dgm:pt>
    <dgm:pt modelId="{879C7EE5-8BE2-4FE6-A114-2C4445D0CEE3}">
      <dgm:prSet custT="1"/>
      <dgm:spPr>
        <a:solidFill>
          <a:srgbClr val="CE4646"/>
        </a:solidFill>
        <a:ln>
          <a:noFill/>
        </a:ln>
      </dgm:spPr>
      <dgm:t>
        <a:bodyPr/>
        <a:lstStyle/>
        <a:p>
          <a:pPr rtl="0"/>
          <a:r>
            <a:rPr lang="zh-CN" altLang="en-US" sz="3200" b="1" dirty="0" smtClean="0">
              <a:latin typeface="微软雅黑" panose="020B0503020204020204" pitchFamily="34" charset="-122"/>
              <a:ea typeface="微软雅黑" panose="020B0503020204020204" pitchFamily="34" charset="-122"/>
            </a:rPr>
            <a:t>数据库</a:t>
          </a:r>
          <a:endParaRPr lang="zh-CN" altLang="en-US" sz="3200" b="1" dirty="0">
            <a:latin typeface="微软雅黑" panose="020B0503020204020204" pitchFamily="34" charset="-122"/>
            <a:ea typeface="微软雅黑" panose="020B0503020204020204" pitchFamily="34" charset="-122"/>
          </a:endParaRPr>
        </a:p>
      </dgm:t>
    </dgm:pt>
    <dgm:pt modelId="{1F8C433E-35F8-4199-95D1-C4ABC4EB3579}" type="parTrans" cxnId="{8B027B63-0F18-4468-9225-061D3F5F62EA}">
      <dgm:prSet/>
      <dgm:spPr/>
      <dgm:t>
        <a:bodyPr/>
        <a:lstStyle/>
        <a:p>
          <a:endParaRPr lang="zh-CN" altLang="en-US"/>
        </a:p>
      </dgm:t>
    </dgm:pt>
    <dgm:pt modelId="{803D67CB-B025-4B38-9C72-7766A678790D}" type="sibTrans" cxnId="{8B027B63-0F18-4468-9225-061D3F5F62EA}">
      <dgm:prSet/>
      <dgm:spPr/>
      <dgm:t>
        <a:bodyPr/>
        <a:lstStyle/>
        <a:p>
          <a:endParaRPr lang="zh-CN" altLang="en-US"/>
        </a:p>
      </dgm:t>
    </dgm:pt>
    <dgm:pt modelId="{0BD11AAE-F96C-4128-9BAC-A039C96AC9CE}">
      <dgm:prSet custT="1"/>
      <dgm:spPr>
        <a:solidFill>
          <a:srgbClr val="CE4646"/>
        </a:solidFill>
        <a:ln>
          <a:noFill/>
        </a:ln>
      </dgm:spPr>
      <dgm:t>
        <a:bodyPr/>
        <a:lstStyle/>
        <a:p>
          <a:pPr rtl="0"/>
          <a:r>
            <a:rPr lang="zh-CN" altLang="en-US" sz="3200" b="1" dirty="0" smtClean="0">
              <a:latin typeface="微软雅黑" panose="020B0503020204020204" pitchFamily="34" charset="-122"/>
              <a:ea typeface="微软雅黑" panose="020B0503020204020204" pitchFamily="34" charset="-122"/>
            </a:rPr>
            <a:t>其他</a:t>
          </a:r>
          <a:endParaRPr lang="zh-CN" altLang="en-US" sz="3200" b="1" dirty="0">
            <a:latin typeface="微软雅黑" panose="020B0503020204020204" pitchFamily="34" charset="-122"/>
            <a:ea typeface="微软雅黑" panose="020B0503020204020204" pitchFamily="34" charset="-122"/>
          </a:endParaRPr>
        </a:p>
      </dgm:t>
    </dgm:pt>
    <dgm:pt modelId="{61C9ED29-E7F1-4651-BBF2-388FF5138BF1}" type="parTrans" cxnId="{DE720B60-5B81-4584-BD54-5B3CF71C9488}">
      <dgm:prSet/>
      <dgm:spPr/>
      <dgm:t>
        <a:bodyPr/>
        <a:lstStyle/>
        <a:p>
          <a:endParaRPr lang="zh-CN" altLang="en-US"/>
        </a:p>
      </dgm:t>
    </dgm:pt>
    <dgm:pt modelId="{B00C31C4-EBC4-44F8-B16A-A1340DC98158}" type="sibTrans" cxnId="{DE720B60-5B81-4584-BD54-5B3CF71C9488}">
      <dgm:prSet/>
      <dgm:spPr/>
      <dgm:t>
        <a:bodyPr/>
        <a:lstStyle/>
        <a:p>
          <a:endParaRPr lang="zh-CN" altLang="en-US"/>
        </a:p>
      </dgm:t>
    </dgm:pt>
    <dgm:pt modelId="{C9164FBE-0BBC-4F88-8DF0-12F08D07FC25}" type="pres">
      <dgm:prSet presAssocID="{4315DFCB-AAEF-48AF-A615-889108737B70}" presName="Name0" presStyleCnt="0">
        <dgm:presLayoutVars>
          <dgm:chPref val="1"/>
          <dgm:dir/>
          <dgm:animOne val="branch"/>
          <dgm:animLvl val="lvl"/>
          <dgm:resizeHandles/>
        </dgm:presLayoutVars>
      </dgm:prSet>
      <dgm:spPr/>
      <dgm:t>
        <a:bodyPr/>
        <a:lstStyle/>
        <a:p>
          <a:endParaRPr lang="zh-CN" altLang="en-US"/>
        </a:p>
      </dgm:t>
    </dgm:pt>
    <dgm:pt modelId="{6E0D5A8A-ABA9-42F2-A78C-69DA311BD0DB}" type="pres">
      <dgm:prSet presAssocID="{9C2220C1-34A1-47E6-B984-29E9DEB657DF}" presName="vertOne" presStyleCnt="0"/>
      <dgm:spPr/>
    </dgm:pt>
    <dgm:pt modelId="{2A73FEDC-9F2B-4D7D-B9DB-71B4BEF9C77C}" type="pres">
      <dgm:prSet presAssocID="{9C2220C1-34A1-47E6-B984-29E9DEB657DF}" presName="txOne" presStyleLbl="node0" presStyleIdx="0" presStyleCnt="1">
        <dgm:presLayoutVars>
          <dgm:chPref val="3"/>
        </dgm:presLayoutVars>
      </dgm:prSet>
      <dgm:spPr>
        <a:prstGeom prst="round2SameRect">
          <a:avLst/>
        </a:prstGeom>
      </dgm:spPr>
      <dgm:t>
        <a:bodyPr/>
        <a:lstStyle/>
        <a:p>
          <a:endParaRPr lang="zh-CN" altLang="en-US"/>
        </a:p>
      </dgm:t>
    </dgm:pt>
    <dgm:pt modelId="{D6A6A101-8059-4786-8F0B-C1C4B03899BE}" type="pres">
      <dgm:prSet presAssocID="{9C2220C1-34A1-47E6-B984-29E9DEB657DF}" presName="parTransOne" presStyleCnt="0"/>
      <dgm:spPr/>
    </dgm:pt>
    <dgm:pt modelId="{081991BA-B1FF-4CC9-95AC-2EDD0F483002}" type="pres">
      <dgm:prSet presAssocID="{9C2220C1-34A1-47E6-B984-29E9DEB657DF}" presName="horzOne" presStyleCnt="0"/>
      <dgm:spPr/>
    </dgm:pt>
    <dgm:pt modelId="{B07D0387-2041-4EAA-9C09-0FFC7DE9979F}" type="pres">
      <dgm:prSet presAssocID="{8E040BDA-1FC4-4758-BC07-A3B5FFEECBCD}" presName="vertTwo" presStyleCnt="0"/>
      <dgm:spPr/>
    </dgm:pt>
    <dgm:pt modelId="{755073E2-1EC9-4E0D-B833-6AAD89355027}" type="pres">
      <dgm:prSet presAssocID="{8E040BDA-1FC4-4758-BC07-A3B5FFEECBCD}" presName="txTwo" presStyleLbl="node2" presStyleIdx="0" presStyleCnt="7">
        <dgm:presLayoutVars>
          <dgm:chPref val="3"/>
        </dgm:presLayoutVars>
      </dgm:prSet>
      <dgm:spPr>
        <a:prstGeom prst="flowChartDocument">
          <a:avLst/>
        </a:prstGeom>
      </dgm:spPr>
      <dgm:t>
        <a:bodyPr/>
        <a:lstStyle/>
        <a:p>
          <a:endParaRPr lang="zh-CN" altLang="en-US"/>
        </a:p>
      </dgm:t>
    </dgm:pt>
    <dgm:pt modelId="{C3B94FF5-4FBD-4F62-A1E8-C977BE65F67F}" type="pres">
      <dgm:prSet presAssocID="{8E040BDA-1FC4-4758-BC07-A3B5FFEECBCD}" presName="horzTwo" presStyleCnt="0"/>
      <dgm:spPr/>
    </dgm:pt>
    <dgm:pt modelId="{AD342EE1-FC1C-4802-863B-CC04AA743FCF}" type="pres">
      <dgm:prSet presAssocID="{C8747FBE-2FEE-4059-B02E-A3CF7DD703EC}" presName="sibSpaceTwo" presStyleCnt="0"/>
      <dgm:spPr/>
    </dgm:pt>
    <dgm:pt modelId="{510D039D-878F-4E24-984E-CD158B4CB355}" type="pres">
      <dgm:prSet presAssocID="{3687D729-A749-4094-B0FB-C82B2497F0D7}" presName="vertTwo" presStyleCnt="0"/>
      <dgm:spPr/>
    </dgm:pt>
    <dgm:pt modelId="{0D4282C1-3E9F-475C-AE13-CA52BBE75A10}" type="pres">
      <dgm:prSet presAssocID="{3687D729-A749-4094-B0FB-C82B2497F0D7}" presName="txTwo" presStyleLbl="node2" presStyleIdx="1" presStyleCnt="7">
        <dgm:presLayoutVars>
          <dgm:chPref val="3"/>
        </dgm:presLayoutVars>
      </dgm:prSet>
      <dgm:spPr>
        <a:prstGeom prst="flowChartDocument">
          <a:avLst/>
        </a:prstGeom>
      </dgm:spPr>
      <dgm:t>
        <a:bodyPr/>
        <a:lstStyle/>
        <a:p>
          <a:endParaRPr lang="zh-CN" altLang="en-US"/>
        </a:p>
      </dgm:t>
    </dgm:pt>
    <dgm:pt modelId="{BC8A21A4-895C-49C6-A202-CAF11B7215DC}" type="pres">
      <dgm:prSet presAssocID="{3687D729-A749-4094-B0FB-C82B2497F0D7}" presName="horzTwo" presStyleCnt="0"/>
      <dgm:spPr/>
    </dgm:pt>
    <dgm:pt modelId="{AD0BC2AE-F6CF-4835-9953-AE2AD3BA11D9}" type="pres">
      <dgm:prSet presAssocID="{E442D0E4-21BE-49EA-8B78-7FCA9B403F8F}" presName="sibSpaceTwo" presStyleCnt="0"/>
      <dgm:spPr/>
    </dgm:pt>
    <dgm:pt modelId="{4A201363-7794-43A1-8636-6265E8BE213B}" type="pres">
      <dgm:prSet presAssocID="{92AB4824-7045-41EE-8BCD-EEF9231884DA}" presName="vertTwo" presStyleCnt="0"/>
      <dgm:spPr/>
    </dgm:pt>
    <dgm:pt modelId="{C98DE9A0-FAC7-4C57-A17D-3A35BCC4D8FD}" type="pres">
      <dgm:prSet presAssocID="{92AB4824-7045-41EE-8BCD-EEF9231884DA}" presName="txTwo" presStyleLbl="node2" presStyleIdx="2" presStyleCnt="7">
        <dgm:presLayoutVars>
          <dgm:chPref val="3"/>
        </dgm:presLayoutVars>
      </dgm:prSet>
      <dgm:spPr>
        <a:prstGeom prst="flowChartDocument">
          <a:avLst/>
        </a:prstGeom>
      </dgm:spPr>
      <dgm:t>
        <a:bodyPr/>
        <a:lstStyle/>
        <a:p>
          <a:endParaRPr lang="zh-CN" altLang="en-US"/>
        </a:p>
      </dgm:t>
    </dgm:pt>
    <dgm:pt modelId="{69FE59E0-D3C9-4F1A-ACC8-133369D39844}" type="pres">
      <dgm:prSet presAssocID="{92AB4824-7045-41EE-8BCD-EEF9231884DA}" presName="horzTwo" presStyleCnt="0"/>
      <dgm:spPr/>
    </dgm:pt>
    <dgm:pt modelId="{1C67DE5B-7578-412A-9082-955F64A29098}" type="pres">
      <dgm:prSet presAssocID="{AACE642F-632B-4B25-9FE6-94C69A9E5976}" presName="sibSpaceTwo" presStyleCnt="0"/>
      <dgm:spPr/>
    </dgm:pt>
    <dgm:pt modelId="{E7F79609-BC2D-41EE-801E-A8FFA99C6CA7}" type="pres">
      <dgm:prSet presAssocID="{07929A68-E4CE-4081-8BFE-744B36DF45A1}" presName="vertTwo" presStyleCnt="0"/>
      <dgm:spPr/>
    </dgm:pt>
    <dgm:pt modelId="{C451A62B-3573-45E2-A871-B60564924DA1}" type="pres">
      <dgm:prSet presAssocID="{07929A68-E4CE-4081-8BFE-744B36DF45A1}" presName="txTwo" presStyleLbl="node2" presStyleIdx="3" presStyleCnt="7">
        <dgm:presLayoutVars>
          <dgm:chPref val="3"/>
        </dgm:presLayoutVars>
      </dgm:prSet>
      <dgm:spPr>
        <a:prstGeom prst="flowChartDocument">
          <a:avLst/>
        </a:prstGeom>
      </dgm:spPr>
      <dgm:t>
        <a:bodyPr/>
        <a:lstStyle/>
        <a:p>
          <a:endParaRPr lang="zh-CN" altLang="en-US"/>
        </a:p>
      </dgm:t>
    </dgm:pt>
    <dgm:pt modelId="{B7DDC317-98EB-4455-A7B2-8C4C8EE24C62}" type="pres">
      <dgm:prSet presAssocID="{07929A68-E4CE-4081-8BFE-744B36DF45A1}" presName="horzTwo" presStyleCnt="0"/>
      <dgm:spPr/>
    </dgm:pt>
    <dgm:pt modelId="{058188B1-2D22-49BE-AE07-49AFC3E55989}" type="pres">
      <dgm:prSet presAssocID="{9C11395D-2D11-4E82-BB0B-2F2AA9AA4034}" presName="sibSpaceTwo" presStyleCnt="0"/>
      <dgm:spPr/>
    </dgm:pt>
    <dgm:pt modelId="{94FB3034-9568-4F5B-ADAF-7E128F261E45}" type="pres">
      <dgm:prSet presAssocID="{BB309D4F-9AE1-4C6F-812A-BEE86C5572AE}" presName="vertTwo" presStyleCnt="0"/>
      <dgm:spPr/>
    </dgm:pt>
    <dgm:pt modelId="{77A11FD6-E500-49A1-9A45-8C7ED137E7FB}" type="pres">
      <dgm:prSet presAssocID="{BB309D4F-9AE1-4C6F-812A-BEE86C5572AE}" presName="txTwo" presStyleLbl="node2" presStyleIdx="4" presStyleCnt="7">
        <dgm:presLayoutVars>
          <dgm:chPref val="3"/>
        </dgm:presLayoutVars>
      </dgm:prSet>
      <dgm:spPr>
        <a:prstGeom prst="flowChartDocument">
          <a:avLst/>
        </a:prstGeom>
      </dgm:spPr>
      <dgm:t>
        <a:bodyPr/>
        <a:lstStyle/>
        <a:p>
          <a:endParaRPr lang="zh-CN" altLang="en-US"/>
        </a:p>
      </dgm:t>
    </dgm:pt>
    <dgm:pt modelId="{C29C4FF7-C128-4020-A2CB-93A58D6E4EE6}" type="pres">
      <dgm:prSet presAssocID="{BB309D4F-9AE1-4C6F-812A-BEE86C5572AE}" presName="horzTwo" presStyleCnt="0"/>
      <dgm:spPr/>
    </dgm:pt>
    <dgm:pt modelId="{5EFDAD29-D948-43F4-A716-884FBDBA6360}" type="pres">
      <dgm:prSet presAssocID="{D03EE290-2A3F-4405-ABA0-CF2FEB9C3781}" presName="sibSpaceTwo" presStyleCnt="0"/>
      <dgm:spPr/>
    </dgm:pt>
    <dgm:pt modelId="{C6EDE8B6-E8EA-4B2B-A118-FC97A88EB520}" type="pres">
      <dgm:prSet presAssocID="{879C7EE5-8BE2-4FE6-A114-2C4445D0CEE3}" presName="vertTwo" presStyleCnt="0"/>
      <dgm:spPr/>
    </dgm:pt>
    <dgm:pt modelId="{BBA3610F-5E01-4229-B8E5-1A50F83EDB02}" type="pres">
      <dgm:prSet presAssocID="{879C7EE5-8BE2-4FE6-A114-2C4445D0CEE3}" presName="txTwo" presStyleLbl="node2" presStyleIdx="5" presStyleCnt="7">
        <dgm:presLayoutVars>
          <dgm:chPref val="3"/>
        </dgm:presLayoutVars>
      </dgm:prSet>
      <dgm:spPr>
        <a:prstGeom prst="flowChartDocument">
          <a:avLst/>
        </a:prstGeom>
      </dgm:spPr>
      <dgm:t>
        <a:bodyPr/>
        <a:lstStyle/>
        <a:p>
          <a:endParaRPr lang="zh-CN" altLang="en-US"/>
        </a:p>
      </dgm:t>
    </dgm:pt>
    <dgm:pt modelId="{C61D6E91-3829-4E94-B777-FDC791A6B4C1}" type="pres">
      <dgm:prSet presAssocID="{879C7EE5-8BE2-4FE6-A114-2C4445D0CEE3}" presName="horzTwo" presStyleCnt="0"/>
      <dgm:spPr/>
    </dgm:pt>
    <dgm:pt modelId="{A56F9C96-E3DA-4B5E-9D33-BAB109EDC871}" type="pres">
      <dgm:prSet presAssocID="{803D67CB-B025-4B38-9C72-7766A678790D}" presName="sibSpaceTwo" presStyleCnt="0"/>
      <dgm:spPr/>
    </dgm:pt>
    <dgm:pt modelId="{DD5615A4-F8DB-4B2E-8874-C9405371F4DC}" type="pres">
      <dgm:prSet presAssocID="{0BD11AAE-F96C-4128-9BAC-A039C96AC9CE}" presName="vertTwo" presStyleCnt="0"/>
      <dgm:spPr/>
    </dgm:pt>
    <dgm:pt modelId="{640910F5-02C0-4AF4-83C3-7F78605CE346}" type="pres">
      <dgm:prSet presAssocID="{0BD11AAE-F96C-4128-9BAC-A039C96AC9CE}" presName="txTwo" presStyleLbl="node2" presStyleIdx="6" presStyleCnt="7">
        <dgm:presLayoutVars>
          <dgm:chPref val="3"/>
        </dgm:presLayoutVars>
      </dgm:prSet>
      <dgm:spPr>
        <a:prstGeom prst="flowChartDocument">
          <a:avLst/>
        </a:prstGeom>
      </dgm:spPr>
      <dgm:t>
        <a:bodyPr/>
        <a:lstStyle/>
        <a:p>
          <a:endParaRPr lang="zh-CN" altLang="en-US"/>
        </a:p>
      </dgm:t>
    </dgm:pt>
    <dgm:pt modelId="{D06497F7-9280-4D7F-98CB-81CD42AFE2E8}" type="pres">
      <dgm:prSet presAssocID="{0BD11AAE-F96C-4128-9BAC-A039C96AC9CE}" presName="horzTwo" presStyleCnt="0"/>
      <dgm:spPr/>
    </dgm:pt>
  </dgm:ptLst>
  <dgm:cxnLst>
    <dgm:cxn modelId="{0E451E9B-16D6-481E-B097-B4C2318CC4A3}" type="presOf" srcId="{879C7EE5-8BE2-4FE6-A114-2C4445D0CEE3}" destId="{BBA3610F-5E01-4229-B8E5-1A50F83EDB02}" srcOrd="0" destOrd="0" presId="urn:microsoft.com/office/officeart/2005/8/layout/hierarchy4"/>
    <dgm:cxn modelId="{B0026ED2-8AAA-4FE9-A7F6-5A0A9074D88B}" type="presOf" srcId="{07929A68-E4CE-4081-8BFE-744B36DF45A1}" destId="{C451A62B-3573-45E2-A871-B60564924DA1}" srcOrd="0" destOrd="0" presId="urn:microsoft.com/office/officeart/2005/8/layout/hierarchy4"/>
    <dgm:cxn modelId="{EA27A7B2-2F2D-498C-984F-7D47B92935BC}" type="presOf" srcId="{BB309D4F-9AE1-4C6F-812A-BEE86C5572AE}" destId="{77A11FD6-E500-49A1-9A45-8C7ED137E7FB}" srcOrd="0" destOrd="0" presId="urn:microsoft.com/office/officeart/2005/8/layout/hierarchy4"/>
    <dgm:cxn modelId="{FA33599F-6F71-4CEF-83CF-90F7436C16F1}" srcId="{9C2220C1-34A1-47E6-B984-29E9DEB657DF}" destId="{07929A68-E4CE-4081-8BFE-744B36DF45A1}" srcOrd="3" destOrd="0" parTransId="{316DF064-A735-47EA-A354-510C4F229B2D}" sibTransId="{9C11395D-2D11-4E82-BB0B-2F2AA9AA4034}"/>
    <dgm:cxn modelId="{4B664808-E84C-4958-B176-0095EF5B59F9}" srcId="{9C2220C1-34A1-47E6-B984-29E9DEB657DF}" destId="{92AB4824-7045-41EE-8BCD-EEF9231884DA}" srcOrd="2" destOrd="0" parTransId="{CBBDDCB1-23FD-4027-AB7C-DFD088B6BB96}" sibTransId="{AACE642F-632B-4B25-9FE6-94C69A9E5976}"/>
    <dgm:cxn modelId="{909EC9C6-884D-4E08-B564-44F44FFD0350}" type="presOf" srcId="{3687D729-A749-4094-B0FB-C82B2497F0D7}" destId="{0D4282C1-3E9F-475C-AE13-CA52BBE75A10}" srcOrd="0" destOrd="0" presId="urn:microsoft.com/office/officeart/2005/8/layout/hierarchy4"/>
    <dgm:cxn modelId="{8B027B63-0F18-4468-9225-061D3F5F62EA}" srcId="{9C2220C1-34A1-47E6-B984-29E9DEB657DF}" destId="{879C7EE5-8BE2-4FE6-A114-2C4445D0CEE3}" srcOrd="5" destOrd="0" parTransId="{1F8C433E-35F8-4199-95D1-C4ABC4EB3579}" sibTransId="{803D67CB-B025-4B38-9C72-7766A678790D}"/>
    <dgm:cxn modelId="{E29C55AB-7F0E-4CC8-945E-BBEA68D00208}" type="presOf" srcId="{0BD11AAE-F96C-4128-9BAC-A039C96AC9CE}" destId="{640910F5-02C0-4AF4-83C3-7F78605CE346}" srcOrd="0" destOrd="0" presId="urn:microsoft.com/office/officeart/2005/8/layout/hierarchy4"/>
    <dgm:cxn modelId="{DE720B60-5B81-4584-BD54-5B3CF71C9488}" srcId="{9C2220C1-34A1-47E6-B984-29E9DEB657DF}" destId="{0BD11AAE-F96C-4128-9BAC-A039C96AC9CE}" srcOrd="6" destOrd="0" parTransId="{61C9ED29-E7F1-4651-BBF2-388FF5138BF1}" sibTransId="{B00C31C4-EBC4-44F8-B16A-A1340DC98158}"/>
    <dgm:cxn modelId="{C26786A4-2AC3-4D5D-9367-B15808A899DD}" srcId="{4315DFCB-AAEF-48AF-A615-889108737B70}" destId="{9C2220C1-34A1-47E6-B984-29E9DEB657DF}" srcOrd="0" destOrd="0" parTransId="{3D42AC85-387C-4D30-B742-6464D9467918}" sibTransId="{45FD8AB6-457C-4671-A72C-A1C738720B9A}"/>
    <dgm:cxn modelId="{9610794D-B337-482A-B6FD-BC7949FC8394}" srcId="{9C2220C1-34A1-47E6-B984-29E9DEB657DF}" destId="{8E040BDA-1FC4-4758-BC07-A3B5FFEECBCD}" srcOrd="0" destOrd="0" parTransId="{B5895E43-9EBC-4184-A983-B8C4BC75298E}" sibTransId="{C8747FBE-2FEE-4059-B02E-A3CF7DD703EC}"/>
    <dgm:cxn modelId="{ABD9FEB4-66F8-48A8-9D4F-441A966DC4A3}" type="presOf" srcId="{9C2220C1-34A1-47E6-B984-29E9DEB657DF}" destId="{2A73FEDC-9F2B-4D7D-B9DB-71B4BEF9C77C}" srcOrd="0" destOrd="0" presId="urn:microsoft.com/office/officeart/2005/8/layout/hierarchy4"/>
    <dgm:cxn modelId="{347234CD-28C4-4CF7-B030-B560FD03F4AC}" srcId="{9C2220C1-34A1-47E6-B984-29E9DEB657DF}" destId="{BB309D4F-9AE1-4C6F-812A-BEE86C5572AE}" srcOrd="4" destOrd="0" parTransId="{41D617EE-7A05-4546-BE10-2C2CA557CED5}" sibTransId="{D03EE290-2A3F-4405-ABA0-CF2FEB9C3781}"/>
    <dgm:cxn modelId="{3B2AEEAA-F57D-480B-BE82-99245C709230}" type="presOf" srcId="{8E040BDA-1FC4-4758-BC07-A3B5FFEECBCD}" destId="{755073E2-1EC9-4E0D-B833-6AAD89355027}" srcOrd="0" destOrd="0" presId="urn:microsoft.com/office/officeart/2005/8/layout/hierarchy4"/>
    <dgm:cxn modelId="{7FDE8687-5DFD-4865-948B-C7A910BFE645}" srcId="{9C2220C1-34A1-47E6-B984-29E9DEB657DF}" destId="{3687D729-A749-4094-B0FB-C82B2497F0D7}" srcOrd="1" destOrd="0" parTransId="{8A3EB163-226E-451D-BC91-C0BC91F2A55F}" sibTransId="{E442D0E4-21BE-49EA-8B78-7FCA9B403F8F}"/>
    <dgm:cxn modelId="{07105FB1-7068-4305-BD63-F1FD3A7CC55D}" type="presOf" srcId="{92AB4824-7045-41EE-8BCD-EEF9231884DA}" destId="{C98DE9A0-FAC7-4C57-A17D-3A35BCC4D8FD}" srcOrd="0" destOrd="0" presId="urn:microsoft.com/office/officeart/2005/8/layout/hierarchy4"/>
    <dgm:cxn modelId="{A1EB6793-051F-4358-9F52-F7C3B51634EC}" type="presOf" srcId="{4315DFCB-AAEF-48AF-A615-889108737B70}" destId="{C9164FBE-0BBC-4F88-8DF0-12F08D07FC25}" srcOrd="0" destOrd="0" presId="urn:microsoft.com/office/officeart/2005/8/layout/hierarchy4"/>
    <dgm:cxn modelId="{6655CD97-A96C-4840-8A1E-0F06D2ED882D}" type="presParOf" srcId="{C9164FBE-0BBC-4F88-8DF0-12F08D07FC25}" destId="{6E0D5A8A-ABA9-42F2-A78C-69DA311BD0DB}" srcOrd="0" destOrd="0" presId="urn:microsoft.com/office/officeart/2005/8/layout/hierarchy4"/>
    <dgm:cxn modelId="{7F3E93BF-E968-4CCD-BDA9-48290C5C784F}" type="presParOf" srcId="{6E0D5A8A-ABA9-42F2-A78C-69DA311BD0DB}" destId="{2A73FEDC-9F2B-4D7D-B9DB-71B4BEF9C77C}" srcOrd="0" destOrd="0" presId="urn:microsoft.com/office/officeart/2005/8/layout/hierarchy4"/>
    <dgm:cxn modelId="{2D60C1F9-565B-4708-84B4-65B7EC99881E}" type="presParOf" srcId="{6E0D5A8A-ABA9-42F2-A78C-69DA311BD0DB}" destId="{D6A6A101-8059-4786-8F0B-C1C4B03899BE}" srcOrd="1" destOrd="0" presId="urn:microsoft.com/office/officeart/2005/8/layout/hierarchy4"/>
    <dgm:cxn modelId="{A2F2CF54-B565-4F64-A836-AA570539B8D4}" type="presParOf" srcId="{6E0D5A8A-ABA9-42F2-A78C-69DA311BD0DB}" destId="{081991BA-B1FF-4CC9-95AC-2EDD0F483002}" srcOrd="2" destOrd="0" presId="urn:microsoft.com/office/officeart/2005/8/layout/hierarchy4"/>
    <dgm:cxn modelId="{7248D5BB-8D02-41D0-9108-877263587735}" type="presParOf" srcId="{081991BA-B1FF-4CC9-95AC-2EDD0F483002}" destId="{B07D0387-2041-4EAA-9C09-0FFC7DE9979F}" srcOrd="0" destOrd="0" presId="urn:microsoft.com/office/officeart/2005/8/layout/hierarchy4"/>
    <dgm:cxn modelId="{71B4185D-BC6E-408B-8E9C-3CA8EB946A48}" type="presParOf" srcId="{B07D0387-2041-4EAA-9C09-0FFC7DE9979F}" destId="{755073E2-1EC9-4E0D-B833-6AAD89355027}" srcOrd="0" destOrd="0" presId="urn:microsoft.com/office/officeart/2005/8/layout/hierarchy4"/>
    <dgm:cxn modelId="{5D7E7FA9-260E-4C5A-8083-F91583C86E6C}" type="presParOf" srcId="{B07D0387-2041-4EAA-9C09-0FFC7DE9979F}" destId="{C3B94FF5-4FBD-4F62-A1E8-C977BE65F67F}" srcOrd="1" destOrd="0" presId="urn:microsoft.com/office/officeart/2005/8/layout/hierarchy4"/>
    <dgm:cxn modelId="{1BEFE40E-69FB-48AE-9889-DE1AB8AAAFA8}" type="presParOf" srcId="{081991BA-B1FF-4CC9-95AC-2EDD0F483002}" destId="{AD342EE1-FC1C-4802-863B-CC04AA743FCF}" srcOrd="1" destOrd="0" presId="urn:microsoft.com/office/officeart/2005/8/layout/hierarchy4"/>
    <dgm:cxn modelId="{2B24F90F-374F-4764-AA96-69EACEB13784}" type="presParOf" srcId="{081991BA-B1FF-4CC9-95AC-2EDD0F483002}" destId="{510D039D-878F-4E24-984E-CD158B4CB355}" srcOrd="2" destOrd="0" presId="urn:microsoft.com/office/officeart/2005/8/layout/hierarchy4"/>
    <dgm:cxn modelId="{AE418AB7-6781-433F-A35A-B2FB8DEF1E34}" type="presParOf" srcId="{510D039D-878F-4E24-984E-CD158B4CB355}" destId="{0D4282C1-3E9F-475C-AE13-CA52BBE75A10}" srcOrd="0" destOrd="0" presId="urn:microsoft.com/office/officeart/2005/8/layout/hierarchy4"/>
    <dgm:cxn modelId="{BD81A7CD-77D2-4A57-AE4A-1798A89BCEE1}" type="presParOf" srcId="{510D039D-878F-4E24-984E-CD158B4CB355}" destId="{BC8A21A4-895C-49C6-A202-CAF11B7215DC}" srcOrd="1" destOrd="0" presId="urn:microsoft.com/office/officeart/2005/8/layout/hierarchy4"/>
    <dgm:cxn modelId="{27E281AE-C2B5-4FB9-86CB-D42A465B757F}" type="presParOf" srcId="{081991BA-B1FF-4CC9-95AC-2EDD0F483002}" destId="{AD0BC2AE-F6CF-4835-9953-AE2AD3BA11D9}" srcOrd="3" destOrd="0" presId="urn:microsoft.com/office/officeart/2005/8/layout/hierarchy4"/>
    <dgm:cxn modelId="{8EE0E8A9-6535-4E62-A774-699A57BBDBD9}" type="presParOf" srcId="{081991BA-B1FF-4CC9-95AC-2EDD0F483002}" destId="{4A201363-7794-43A1-8636-6265E8BE213B}" srcOrd="4" destOrd="0" presId="urn:microsoft.com/office/officeart/2005/8/layout/hierarchy4"/>
    <dgm:cxn modelId="{C3FC5DE4-604B-4778-9371-E31CC701BB3B}" type="presParOf" srcId="{4A201363-7794-43A1-8636-6265E8BE213B}" destId="{C98DE9A0-FAC7-4C57-A17D-3A35BCC4D8FD}" srcOrd="0" destOrd="0" presId="urn:microsoft.com/office/officeart/2005/8/layout/hierarchy4"/>
    <dgm:cxn modelId="{41820FB7-2761-4FD9-AC1F-0C1C6A269303}" type="presParOf" srcId="{4A201363-7794-43A1-8636-6265E8BE213B}" destId="{69FE59E0-D3C9-4F1A-ACC8-133369D39844}" srcOrd="1" destOrd="0" presId="urn:microsoft.com/office/officeart/2005/8/layout/hierarchy4"/>
    <dgm:cxn modelId="{4698331A-1175-4834-9570-6A17AC27000D}" type="presParOf" srcId="{081991BA-B1FF-4CC9-95AC-2EDD0F483002}" destId="{1C67DE5B-7578-412A-9082-955F64A29098}" srcOrd="5" destOrd="0" presId="urn:microsoft.com/office/officeart/2005/8/layout/hierarchy4"/>
    <dgm:cxn modelId="{32578FB0-3626-4A37-B623-9FEC14F1F990}" type="presParOf" srcId="{081991BA-B1FF-4CC9-95AC-2EDD0F483002}" destId="{E7F79609-BC2D-41EE-801E-A8FFA99C6CA7}" srcOrd="6" destOrd="0" presId="urn:microsoft.com/office/officeart/2005/8/layout/hierarchy4"/>
    <dgm:cxn modelId="{CDF94745-1D26-4D72-9ACE-F8D119F1B6E3}" type="presParOf" srcId="{E7F79609-BC2D-41EE-801E-A8FFA99C6CA7}" destId="{C451A62B-3573-45E2-A871-B60564924DA1}" srcOrd="0" destOrd="0" presId="urn:microsoft.com/office/officeart/2005/8/layout/hierarchy4"/>
    <dgm:cxn modelId="{4C9F1792-FC26-447B-BC81-5D6348DBB93D}" type="presParOf" srcId="{E7F79609-BC2D-41EE-801E-A8FFA99C6CA7}" destId="{B7DDC317-98EB-4455-A7B2-8C4C8EE24C62}" srcOrd="1" destOrd="0" presId="urn:microsoft.com/office/officeart/2005/8/layout/hierarchy4"/>
    <dgm:cxn modelId="{3B95394E-D008-4F52-891E-A999724663AA}" type="presParOf" srcId="{081991BA-B1FF-4CC9-95AC-2EDD0F483002}" destId="{058188B1-2D22-49BE-AE07-49AFC3E55989}" srcOrd="7" destOrd="0" presId="urn:microsoft.com/office/officeart/2005/8/layout/hierarchy4"/>
    <dgm:cxn modelId="{947DC528-8F3C-488A-B3A0-9BB9261A1BDE}" type="presParOf" srcId="{081991BA-B1FF-4CC9-95AC-2EDD0F483002}" destId="{94FB3034-9568-4F5B-ADAF-7E128F261E45}" srcOrd="8" destOrd="0" presId="urn:microsoft.com/office/officeart/2005/8/layout/hierarchy4"/>
    <dgm:cxn modelId="{445224F9-782D-4B39-B3A2-B5C2BADD67EF}" type="presParOf" srcId="{94FB3034-9568-4F5B-ADAF-7E128F261E45}" destId="{77A11FD6-E500-49A1-9A45-8C7ED137E7FB}" srcOrd="0" destOrd="0" presId="urn:microsoft.com/office/officeart/2005/8/layout/hierarchy4"/>
    <dgm:cxn modelId="{71418E22-FA1B-408C-BBFC-0F80107E4E3E}" type="presParOf" srcId="{94FB3034-9568-4F5B-ADAF-7E128F261E45}" destId="{C29C4FF7-C128-4020-A2CB-93A58D6E4EE6}" srcOrd="1" destOrd="0" presId="urn:microsoft.com/office/officeart/2005/8/layout/hierarchy4"/>
    <dgm:cxn modelId="{7AD60874-9A61-4E2B-97FE-F55E400892C1}" type="presParOf" srcId="{081991BA-B1FF-4CC9-95AC-2EDD0F483002}" destId="{5EFDAD29-D948-43F4-A716-884FBDBA6360}" srcOrd="9" destOrd="0" presId="urn:microsoft.com/office/officeart/2005/8/layout/hierarchy4"/>
    <dgm:cxn modelId="{06C09ACA-125D-46A1-A6D0-F607DB1D51D5}" type="presParOf" srcId="{081991BA-B1FF-4CC9-95AC-2EDD0F483002}" destId="{C6EDE8B6-E8EA-4B2B-A118-FC97A88EB520}" srcOrd="10" destOrd="0" presId="urn:microsoft.com/office/officeart/2005/8/layout/hierarchy4"/>
    <dgm:cxn modelId="{715318B6-3EA0-4190-8CCB-A6C6957C23C8}" type="presParOf" srcId="{C6EDE8B6-E8EA-4B2B-A118-FC97A88EB520}" destId="{BBA3610F-5E01-4229-B8E5-1A50F83EDB02}" srcOrd="0" destOrd="0" presId="urn:microsoft.com/office/officeart/2005/8/layout/hierarchy4"/>
    <dgm:cxn modelId="{237E688D-EB40-4653-9EEC-F0DAC0FEBE56}" type="presParOf" srcId="{C6EDE8B6-E8EA-4B2B-A118-FC97A88EB520}" destId="{C61D6E91-3829-4E94-B777-FDC791A6B4C1}" srcOrd="1" destOrd="0" presId="urn:microsoft.com/office/officeart/2005/8/layout/hierarchy4"/>
    <dgm:cxn modelId="{418886B5-F630-4B10-84DF-EF4C32E5FC93}" type="presParOf" srcId="{081991BA-B1FF-4CC9-95AC-2EDD0F483002}" destId="{A56F9C96-E3DA-4B5E-9D33-BAB109EDC871}" srcOrd="11" destOrd="0" presId="urn:microsoft.com/office/officeart/2005/8/layout/hierarchy4"/>
    <dgm:cxn modelId="{28AD2497-5E50-4225-85BC-3A5776AC2FBF}" type="presParOf" srcId="{081991BA-B1FF-4CC9-95AC-2EDD0F483002}" destId="{DD5615A4-F8DB-4B2E-8874-C9405371F4DC}" srcOrd="12" destOrd="0" presId="urn:microsoft.com/office/officeart/2005/8/layout/hierarchy4"/>
    <dgm:cxn modelId="{519444AC-34CF-46A4-9204-9A2F95C32432}" type="presParOf" srcId="{DD5615A4-F8DB-4B2E-8874-C9405371F4DC}" destId="{640910F5-02C0-4AF4-83C3-7F78605CE346}" srcOrd="0" destOrd="0" presId="urn:microsoft.com/office/officeart/2005/8/layout/hierarchy4"/>
    <dgm:cxn modelId="{9F724871-4DA1-4870-AA0B-C74BFB4A129A}" type="presParOf" srcId="{DD5615A4-F8DB-4B2E-8874-C9405371F4DC}" destId="{D06497F7-9280-4D7F-98CB-81CD42AFE2E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F24DABF-60E9-4721-815B-3233B34419C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CN" altLang="en-US"/>
        </a:p>
      </dgm:t>
    </dgm:pt>
    <dgm:pt modelId="{3BCD9F5E-28CB-4646-B064-39FFE9760BD3}">
      <dgm:prSet custT="1"/>
      <dgm:spPr>
        <a:solidFill>
          <a:srgbClr val="CE4646"/>
        </a:solidFill>
        <a:ln>
          <a:noFill/>
        </a:ln>
      </dgm:spPr>
      <dgm:t>
        <a:bodyPr/>
        <a:lstStyle/>
        <a:p>
          <a:pPr rtl="0"/>
          <a:r>
            <a:rPr lang="zh-CN" altLang="en-US" sz="2800" dirty="0" smtClean="0">
              <a:solidFill>
                <a:srgbClr val="FFFFFF"/>
              </a:solidFill>
              <a:latin typeface="微软雅黑" panose="020B0503020204020204" pitchFamily="34" charset="-122"/>
              <a:ea typeface="微软雅黑" panose="020B0503020204020204" pitchFamily="34" charset="-122"/>
            </a:rPr>
            <a:t>熟悉演讲内容</a:t>
          </a:r>
          <a:endParaRPr lang="zh-CN" altLang="en-US" sz="2800" dirty="0">
            <a:solidFill>
              <a:srgbClr val="FFFFFF"/>
            </a:solidFill>
            <a:latin typeface="微软雅黑" panose="020B0503020204020204" pitchFamily="34" charset="-122"/>
            <a:ea typeface="微软雅黑" panose="020B0503020204020204" pitchFamily="34" charset="-122"/>
          </a:endParaRPr>
        </a:p>
      </dgm:t>
    </dgm:pt>
    <dgm:pt modelId="{88A9D1CE-EE98-4C83-9F06-5D8C3659A1BD}" type="parTrans" cxnId="{BFC6B40F-53E1-480A-914A-B37F5B7E3CD6}">
      <dgm:prSet/>
      <dgm:spPr/>
      <dgm:t>
        <a:bodyPr/>
        <a:lstStyle/>
        <a:p>
          <a:endParaRPr lang="zh-CN" altLang="en-US"/>
        </a:p>
      </dgm:t>
    </dgm:pt>
    <dgm:pt modelId="{BBF5D68A-0DCB-427F-888E-631E03A17AE8}" type="sibTrans" cxnId="{BFC6B40F-53E1-480A-914A-B37F5B7E3CD6}">
      <dgm:prSet/>
      <dgm:spPr>
        <a:solidFill>
          <a:srgbClr val="CE4646"/>
        </a:solidFill>
        <a:ln>
          <a:solidFill>
            <a:srgbClr val="CE4646"/>
          </a:solidFill>
        </a:ln>
      </dgm:spPr>
      <dgm:t>
        <a:bodyPr/>
        <a:lstStyle/>
        <a:p>
          <a:endParaRPr lang="zh-CN" altLang="en-US"/>
        </a:p>
      </dgm:t>
    </dgm:pt>
    <dgm:pt modelId="{F56A2260-CDC1-4363-A859-C27617372C97}">
      <dgm:prSet custT="1"/>
      <dgm:spPr>
        <a:solidFill>
          <a:srgbClr val="CE4646"/>
        </a:solidFill>
        <a:ln>
          <a:noFill/>
        </a:ln>
      </dgm:spPr>
      <dgm:t>
        <a:bodyPr/>
        <a:lstStyle/>
        <a:p>
          <a:pPr rtl="0"/>
          <a:r>
            <a:rPr lang="zh-CN" altLang="en-US" sz="2800" dirty="0" smtClean="0">
              <a:solidFill>
                <a:srgbClr val="FFFFFF"/>
              </a:solidFill>
              <a:latin typeface="微软雅黑" panose="020B0503020204020204" pitchFamily="34" charset="-122"/>
              <a:ea typeface="微软雅黑" panose="020B0503020204020204" pitchFamily="34" charset="-122"/>
            </a:rPr>
            <a:t>选择演讲的发表方式</a:t>
          </a:r>
          <a:endParaRPr lang="zh-CN" altLang="en-US" sz="2800" dirty="0">
            <a:solidFill>
              <a:srgbClr val="FFFFFF"/>
            </a:solidFill>
            <a:latin typeface="微软雅黑" panose="020B0503020204020204" pitchFamily="34" charset="-122"/>
            <a:ea typeface="微软雅黑" panose="020B0503020204020204" pitchFamily="34" charset="-122"/>
          </a:endParaRPr>
        </a:p>
      </dgm:t>
    </dgm:pt>
    <dgm:pt modelId="{63BF1A08-D098-4964-BB01-80100DA4484C}" type="parTrans" cxnId="{E9A66084-09AE-4D9D-84FC-B370316F2AAF}">
      <dgm:prSet/>
      <dgm:spPr/>
      <dgm:t>
        <a:bodyPr/>
        <a:lstStyle/>
        <a:p>
          <a:endParaRPr lang="zh-CN" altLang="en-US"/>
        </a:p>
      </dgm:t>
    </dgm:pt>
    <dgm:pt modelId="{6E90F760-656B-4E5E-BA1B-1A72D1E37820}" type="sibTrans" cxnId="{E9A66084-09AE-4D9D-84FC-B370316F2AAF}">
      <dgm:prSet/>
      <dgm:spPr/>
      <dgm:t>
        <a:bodyPr/>
        <a:lstStyle/>
        <a:p>
          <a:endParaRPr lang="zh-CN" altLang="en-US"/>
        </a:p>
      </dgm:t>
    </dgm:pt>
    <dgm:pt modelId="{DFBC2E23-5C88-4EBE-8978-B9DD3989E521}">
      <dgm:prSet custT="1"/>
      <dgm:spPr>
        <a:solidFill>
          <a:srgbClr val="CE4646"/>
        </a:solidFill>
        <a:ln>
          <a:noFill/>
        </a:ln>
      </dgm:spPr>
      <dgm:t>
        <a:bodyPr/>
        <a:lstStyle/>
        <a:p>
          <a:pPr rtl="0"/>
          <a:r>
            <a:rPr lang="zh-CN" altLang="en-US" sz="2800" smtClean="0">
              <a:solidFill>
                <a:srgbClr val="FFFFFF"/>
              </a:solidFill>
              <a:latin typeface="微软雅黑" panose="020B0503020204020204" pitchFamily="34" charset="-122"/>
              <a:ea typeface="微软雅黑" panose="020B0503020204020204" pitchFamily="34" charset="-122"/>
            </a:rPr>
            <a:t>对演讲建立和保持积极的态度</a:t>
          </a:r>
          <a:endParaRPr lang="zh-CN" altLang="en-US" sz="2800">
            <a:solidFill>
              <a:srgbClr val="FFFFFF"/>
            </a:solidFill>
            <a:latin typeface="微软雅黑" panose="020B0503020204020204" pitchFamily="34" charset="-122"/>
            <a:ea typeface="微软雅黑" panose="020B0503020204020204" pitchFamily="34" charset="-122"/>
          </a:endParaRPr>
        </a:p>
      </dgm:t>
    </dgm:pt>
    <dgm:pt modelId="{46B42D97-0D4D-4790-B1D0-31AA6A7C3BD0}" type="parTrans" cxnId="{161121AD-36D5-4CD4-9435-16C93E6F11DA}">
      <dgm:prSet/>
      <dgm:spPr/>
      <dgm:t>
        <a:bodyPr/>
        <a:lstStyle/>
        <a:p>
          <a:endParaRPr lang="zh-CN" altLang="en-US"/>
        </a:p>
      </dgm:t>
    </dgm:pt>
    <dgm:pt modelId="{3F3E29E6-E7C8-4761-AE54-07BA5A12D2CD}" type="sibTrans" cxnId="{161121AD-36D5-4CD4-9435-16C93E6F11DA}">
      <dgm:prSet/>
      <dgm:spPr/>
      <dgm:t>
        <a:bodyPr/>
        <a:lstStyle/>
        <a:p>
          <a:endParaRPr lang="zh-CN" altLang="en-US"/>
        </a:p>
      </dgm:t>
    </dgm:pt>
    <dgm:pt modelId="{1EE9F4D6-A6BB-4EA9-BC56-C2A26E8AED5B}">
      <dgm:prSet custT="1"/>
      <dgm:spPr>
        <a:solidFill>
          <a:srgbClr val="CE4646"/>
        </a:solidFill>
        <a:ln>
          <a:noFill/>
        </a:ln>
      </dgm:spPr>
      <dgm:t>
        <a:bodyPr/>
        <a:lstStyle/>
        <a:p>
          <a:pPr rtl="0"/>
          <a:r>
            <a:rPr lang="zh-CN" altLang="en-US" sz="2800" smtClean="0">
              <a:solidFill>
                <a:srgbClr val="FFFFFF"/>
              </a:solidFill>
              <a:latin typeface="微软雅黑" panose="020B0503020204020204" pitchFamily="34" charset="-122"/>
              <a:ea typeface="微软雅黑" panose="020B0503020204020204" pitchFamily="34" charset="-122"/>
            </a:rPr>
            <a:t>预测演讲中可能的提问</a:t>
          </a:r>
          <a:endParaRPr lang="zh-CN" altLang="en-US" sz="2800">
            <a:solidFill>
              <a:srgbClr val="FFFFFF"/>
            </a:solidFill>
            <a:latin typeface="微软雅黑" panose="020B0503020204020204" pitchFamily="34" charset="-122"/>
            <a:ea typeface="微软雅黑" panose="020B0503020204020204" pitchFamily="34" charset="-122"/>
          </a:endParaRPr>
        </a:p>
      </dgm:t>
    </dgm:pt>
    <dgm:pt modelId="{FBCEA6A1-EBD3-4ABF-A99B-84980158392C}" type="parTrans" cxnId="{D5A0C8B6-6218-4162-B9DD-D038DF3E0D58}">
      <dgm:prSet/>
      <dgm:spPr/>
      <dgm:t>
        <a:bodyPr/>
        <a:lstStyle/>
        <a:p>
          <a:endParaRPr lang="zh-CN" altLang="en-US"/>
        </a:p>
      </dgm:t>
    </dgm:pt>
    <dgm:pt modelId="{ED02AC99-37FB-4117-B7D1-7A08036F2265}" type="sibTrans" cxnId="{D5A0C8B6-6218-4162-B9DD-D038DF3E0D58}">
      <dgm:prSet/>
      <dgm:spPr/>
      <dgm:t>
        <a:bodyPr/>
        <a:lstStyle/>
        <a:p>
          <a:endParaRPr lang="zh-CN" altLang="en-US"/>
        </a:p>
      </dgm:t>
    </dgm:pt>
    <dgm:pt modelId="{0D470C0E-C207-4E5B-97DD-4B94F14A26A1}">
      <dgm:prSet custT="1"/>
      <dgm:spPr>
        <a:solidFill>
          <a:srgbClr val="CE4646"/>
        </a:solidFill>
        <a:ln>
          <a:noFill/>
        </a:ln>
      </dgm:spPr>
      <dgm:t>
        <a:bodyPr/>
        <a:lstStyle/>
        <a:p>
          <a:pPr rtl="0"/>
          <a:r>
            <a:rPr lang="zh-CN" altLang="en-US" sz="2800" smtClean="0">
              <a:solidFill>
                <a:srgbClr val="FFFFFF"/>
              </a:solidFill>
              <a:latin typeface="微软雅黑" panose="020B0503020204020204" pitchFamily="34" charset="-122"/>
              <a:ea typeface="微软雅黑" panose="020B0503020204020204" pitchFamily="34" charset="-122"/>
            </a:rPr>
            <a:t>控制演讲时间</a:t>
          </a:r>
          <a:endParaRPr lang="zh-CN" altLang="en-US" sz="2800">
            <a:solidFill>
              <a:srgbClr val="FFFFFF"/>
            </a:solidFill>
            <a:latin typeface="微软雅黑" panose="020B0503020204020204" pitchFamily="34" charset="-122"/>
            <a:ea typeface="微软雅黑" panose="020B0503020204020204" pitchFamily="34" charset="-122"/>
          </a:endParaRPr>
        </a:p>
      </dgm:t>
    </dgm:pt>
    <dgm:pt modelId="{0FB00B12-509B-4099-B5E9-00607CE6C3F3}" type="parTrans" cxnId="{3ADBCD6E-A9E9-40A4-ABEB-A32203E6E7F3}">
      <dgm:prSet/>
      <dgm:spPr/>
      <dgm:t>
        <a:bodyPr/>
        <a:lstStyle/>
        <a:p>
          <a:endParaRPr lang="zh-CN" altLang="en-US"/>
        </a:p>
      </dgm:t>
    </dgm:pt>
    <dgm:pt modelId="{8AFD376D-7F3C-45B6-9194-3451661126A3}" type="sibTrans" cxnId="{3ADBCD6E-A9E9-40A4-ABEB-A32203E6E7F3}">
      <dgm:prSet/>
      <dgm:spPr/>
      <dgm:t>
        <a:bodyPr/>
        <a:lstStyle/>
        <a:p>
          <a:endParaRPr lang="zh-CN" altLang="en-US"/>
        </a:p>
      </dgm:t>
    </dgm:pt>
    <dgm:pt modelId="{70209A1E-25AD-4F67-A8A3-8303A06688D7}" type="pres">
      <dgm:prSet presAssocID="{EF24DABF-60E9-4721-815B-3233B34419CD}" presName="Name0" presStyleCnt="0">
        <dgm:presLayoutVars>
          <dgm:chMax val="7"/>
          <dgm:chPref val="7"/>
          <dgm:dir/>
        </dgm:presLayoutVars>
      </dgm:prSet>
      <dgm:spPr/>
      <dgm:t>
        <a:bodyPr/>
        <a:lstStyle/>
        <a:p>
          <a:endParaRPr lang="zh-CN" altLang="en-US"/>
        </a:p>
      </dgm:t>
    </dgm:pt>
    <dgm:pt modelId="{64FD6F5E-55EA-4207-8870-9FF6A92C266B}" type="pres">
      <dgm:prSet presAssocID="{EF24DABF-60E9-4721-815B-3233B34419CD}" presName="Name1" presStyleCnt="0"/>
      <dgm:spPr/>
    </dgm:pt>
    <dgm:pt modelId="{E017A120-39D4-4FF8-9D51-92C5D131B8DB}" type="pres">
      <dgm:prSet presAssocID="{EF24DABF-60E9-4721-815B-3233B34419CD}" presName="cycle" presStyleCnt="0"/>
      <dgm:spPr/>
    </dgm:pt>
    <dgm:pt modelId="{66443F14-ADBD-44D5-9EEA-6B106621C55F}" type="pres">
      <dgm:prSet presAssocID="{EF24DABF-60E9-4721-815B-3233B34419CD}" presName="srcNode" presStyleLbl="node1" presStyleIdx="0" presStyleCnt="5"/>
      <dgm:spPr/>
    </dgm:pt>
    <dgm:pt modelId="{315A63DF-6D5D-49B1-BB97-A1AD2AFE6704}" type="pres">
      <dgm:prSet presAssocID="{EF24DABF-60E9-4721-815B-3233B34419CD}" presName="conn" presStyleLbl="parChTrans1D2" presStyleIdx="0" presStyleCnt="1"/>
      <dgm:spPr/>
      <dgm:t>
        <a:bodyPr/>
        <a:lstStyle/>
        <a:p>
          <a:endParaRPr lang="zh-CN" altLang="en-US"/>
        </a:p>
      </dgm:t>
    </dgm:pt>
    <dgm:pt modelId="{16B4DD9B-C82F-4E66-B943-4CA3F3F6C63E}" type="pres">
      <dgm:prSet presAssocID="{EF24DABF-60E9-4721-815B-3233B34419CD}" presName="extraNode" presStyleLbl="node1" presStyleIdx="0" presStyleCnt="5"/>
      <dgm:spPr/>
    </dgm:pt>
    <dgm:pt modelId="{27156410-FD51-4524-B520-41E48CDA568D}" type="pres">
      <dgm:prSet presAssocID="{EF24DABF-60E9-4721-815B-3233B34419CD}" presName="dstNode" presStyleLbl="node1" presStyleIdx="0" presStyleCnt="5"/>
      <dgm:spPr/>
    </dgm:pt>
    <dgm:pt modelId="{719DBEB9-4451-410A-AFAF-1D2845AB7A76}" type="pres">
      <dgm:prSet presAssocID="{3BCD9F5E-28CB-4646-B064-39FFE9760BD3}" presName="text_1" presStyleLbl="node1" presStyleIdx="0" presStyleCnt="5" custScaleX="100988">
        <dgm:presLayoutVars>
          <dgm:bulletEnabled val="1"/>
        </dgm:presLayoutVars>
      </dgm:prSet>
      <dgm:spPr>
        <a:prstGeom prst="snip2SameRect">
          <a:avLst/>
        </a:prstGeom>
      </dgm:spPr>
      <dgm:t>
        <a:bodyPr/>
        <a:lstStyle/>
        <a:p>
          <a:endParaRPr lang="zh-CN" altLang="en-US"/>
        </a:p>
      </dgm:t>
    </dgm:pt>
    <dgm:pt modelId="{A8E0316E-FDFF-4A32-8566-5E37615B0744}" type="pres">
      <dgm:prSet presAssocID="{3BCD9F5E-28CB-4646-B064-39FFE9760BD3}" presName="accent_1" presStyleCnt="0"/>
      <dgm:spPr/>
    </dgm:pt>
    <dgm:pt modelId="{60673F47-7E14-40AF-9B80-EE3711479250}" type="pres">
      <dgm:prSet presAssocID="{3BCD9F5E-28CB-4646-B064-39FFE9760BD3}" presName="accentRepeatNode" presStyleLbl="solidFgAcc1" presStyleIdx="0" presStyleCnt="5"/>
      <dgm:spPr>
        <a:solidFill>
          <a:srgbClr val="FFFFFF"/>
        </a:solidFill>
        <a:ln>
          <a:solidFill>
            <a:srgbClr val="92080B"/>
          </a:solidFill>
        </a:ln>
      </dgm:spPr>
      <dgm:t>
        <a:bodyPr/>
        <a:lstStyle/>
        <a:p>
          <a:endParaRPr lang="zh-CN" altLang="en-US"/>
        </a:p>
      </dgm:t>
    </dgm:pt>
    <dgm:pt modelId="{8CE7F70B-EDF1-451F-A01D-5A130796CC12}" type="pres">
      <dgm:prSet presAssocID="{F56A2260-CDC1-4363-A859-C27617372C97}" presName="text_2" presStyleLbl="node1" presStyleIdx="1" presStyleCnt="5">
        <dgm:presLayoutVars>
          <dgm:bulletEnabled val="1"/>
        </dgm:presLayoutVars>
      </dgm:prSet>
      <dgm:spPr>
        <a:prstGeom prst="snip2DiagRect">
          <a:avLst/>
        </a:prstGeom>
      </dgm:spPr>
      <dgm:t>
        <a:bodyPr/>
        <a:lstStyle/>
        <a:p>
          <a:endParaRPr lang="zh-CN" altLang="en-US"/>
        </a:p>
      </dgm:t>
    </dgm:pt>
    <dgm:pt modelId="{F594B9EF-7BF0-479E-859E-E0CB2082DFA4}" type="pres">
      <dgm:prSet presAssocID="{F56A2260-CDC1-4363-A859-C27617372C97}" presName="accent_2" presStyleCnt="0"/>
      <dgm:spPr/>
    </dgm:pt>
    <dgm:pt modelId="{AD626151-FFED-41CC-9F24-0D96A55F0900}" type="pres">
      <dgm:prSet presAssocID="{F56A2260-CDC1-4363-A859-C27617372C97}" presName="accentRepeatNode" presStyleLbl="solidFgAcc1" presStyleIdx="1" presStyleCnt="5"/>
      <dgm:spPr>
        <a:solidFill>
          <a:srgbClr val="FFFFFF"/>
        </a:solidFill>
        <a:ln>
          <a:solidFill>
            <a:srgbClr val="92080B"/>
          </a:solidFill>
        </a:ln>
      </dgm:spPr>
      <dgm:t>
        <a:bodyPr/>
        <a:lstStyle/>
        <a:p>
          <a:endParaRPr lang="zh-CN" altLang="en-US"/>
        </a:p>
      </dgm:t>
    </dgm:pt>
    <dgm:pt modelId="{1AD4BEF2-F426-46B1-AF76-297B77277676}" type="pres">
      <dgm:prSet presAssocID="{DFBC2E23-5C88-4EBE-8978-B9DD3989E521}" presName="text_3" presStyleLbl="node1" presStyleIdx="2" presStyleCnt="5">
        <dgm:presLayoutVars>
          <dgm:bulletEnabled val="1"/>
        </dgm:presLayoutVars>
      </dgm:prSet>
      <dgm:spPr>
        <a:prstGeom prst="snip2DiagRect">
          <a:avLst/>
        </a:prstGeom>
      </dgm:spPr>
      <dgm:t>
        <a:bodyPr/>
        <a:lstStyle/>
        <a:p>
          <a:endParaRPr lang="zh-CN" altLang="en-US"/>
        </a:p>
      </dgm:t>
    </dgm:pt>
    <dgm:pt modelId="{FB22BA7A-77C2-48E9-964B-9C4A7BFC7C0B}" type="pres">
      <dgm:prSet presAssocID="{DFBC2E23-5C88-4EBE-8978-B9DD3989E521}" presName="accent_3" presStyleCnt="0"/>
      <dgm:spPr/>
    </dgm:pt>
    <dgm:pt modelId="{94F3BC5D-D3E9-49CD-937D-5E6AD19056D7}" type="pres">
      <dgm:prSet presAssocID="{DFBC2E23-5C88-4EBE-8978-B9DD3989E521}" presName="accentRepeatNode" presStyleLbl="solidFgAcc1" presStyleIdx="2" presStyleCnt="5"/>
      <dgm:spPr>
        <a:solidFill>
          <a:srgbClr val="FFFFFF"/>
        </a:solidFill>
        <a:ln>
          <a:solidFill>
            <a:srgbClr val="92080B"/>
          </a:solidFill>
        </a:ln>
      </dgm:spPr>
      <dgm:t>
        <a:bodyPr/>
        <a:lstStyle/>
        <a:p>
          <a:endParaRPr lang="zh-CN" altLang="en-US"/>
        </a:p>
      </dgm:t>
    </dgm:pt>
    <dgm:pt modelId="{E3F73C4F-A770-4042-B044-26410DBBBF68}" type="pres">
      <dgm:prSet presAssocID="{1EE9F4D6-A6BB-4EA9-BC56-C2A26E8AED5B}" presName="text_4" presStyleLbl="node1" presStyleIdx="3" presStyleCnt="5">
        <dgm:presLayoutVars>
          <dgm:bulletEnabled val="1"/>
        </dgm:presLayoutVars>
      </dgm:prSet>
      <dgm:spPr>
        <a:prstGeom prst="snip2DiagRect">
          <a:avLst/>
        </a:prstGeom>
      </dgm:spPr>
      <dgm:t>
        <a:bodyPr/>
        <a:lstStyle/>
        <a:p>
          <a:endParaRPr lang="zh-CN" altLang="en-US"/>
        </a:p>
      </dgm:t>
    </dgm:pt>
    <dgm:pt modelId="{BF22EAED-AB37-487D-9CB1-3A479E40296D}" type="pres">
      <dgm:prSet presAssocID="{1EE9F4D6-A6BB-4EA9-BC56-C2A26E8AED5B}" presName="accent_4" presStyleCnt="0"/>
      <dgm:spPr/>
    </dgm:pt>
    <dgm:pt modelId="{E52FB910-C802-4572-AC20-80C4A0EDE7EE}" type="pres">
      <dgm:prSet presAssocID="{1EE9F4D6-A6BB-4EA9-BC56-C2A26E8AED5B}" presName="accentRepeatNode" presStyleLbl="solidFgAcc1" presStyleIdx="3" presStyleCnt="5"/>
      <dgm:spPr>
        <a:solidFill>
          <a:srgbClr val="FFFFFF"/>
        </a:solidFill>
        <a:ln>
          <a:solidFill>
            <a:srgbClr val="92080B"/>
          </a:solidFill>
        </a:ln>
      </dgm:spPr>
      <dgm:t>
        <a:bodyPr/>
        <a:lstStyle/>
        <a:p>
          <a:endParaRPr lang="zh-CN" altLang="en-US"/>
        </a:p>
      </dgm:t>
    </dgm:pt>
    <dgm:pt modelId="{490F68AE-F04E-4838-A094-CA1D80ABA5D0}" type="pres">
      <dgm:prSet presAssocID="{0D470C0E-C207-4E5B-97DD-4B94F14A26A1}" presName="text_5" presStyleLbl="node1" presStyleIdx="4" presStyleCnt="5">
        <dgm:presLayoutVars>
          <dgm:bulletEnabled val="1"/>
        </dgm:presLayoutVars>
      </dgm:prSet>
      <dgm:spPr>
        <a:prstGeom prst="snip2SameRect">
          <a:avLst/>
        </a:prstGeom>
      </dgm:spPr>
      <dgm:t>
        <a:bodyPr/>
        <a:lstStyle/>
        <a:p>
          <a:endParaRPr lang="zh-CN" altLang="en-US"/>
        </a:p>
      </dgm:t>
    </dgm:pt>
    <dgm:pt modelId="{1D00702F-3C74-4F0B-B477-56F02ABE36A5}" type="pres">
      <dgm:prSet presAssocID="{0D470C0E-C207-4E5B-97DD-4B94F14A26A1}" presName="accent_5" presStyleCnt="0"/>
      <dgm:spPr/>
    </dgm:pt>
    <dgm:pt modelId="{4ACD44E9-4A9E-48A8-894F-C26301535331}" type="pres">
      <dgm:prSet presAssocID="{0D470C0E-C207-4E5B-97DD-4B94F14A26A1}" presName="accentRepeatNode" presStyleLbl="solidFgAcc1" presStyleIdx="4" presStyleCnt="5"/>
      <dgm:spPr>
        <a:solidFill>
          <a:srgbClr val="FFFFFF"/>
        </a:solidFill>
        <a:ln>
          <a:solidFill>
            <a:srgbClr val="92080B"/>
          </a:solidFill>
        </a:ln>
      </dgm:spPr>
      <dgm:t>
        <a:bodyPr/>
        <a:lstStyle/>
        <a:p>
          <a:endParaRPr lang="zh-CN" altLang="en-US"/>
        </a:p>
      </dgm:t>
    </dgm:pt>
  </dgm:ptLst>
  <dgm:cxnLst>
    <dgm:cxn modelId="{D5A0C8B6-6218-4162-B9DD-D038DF3E0D58}" srcId="{EF24DABF-60E9-4721-815B-3233B34419CD}" destId="{1EE9F4D6-A6BB-4EA9-BC56-C2A26E8AED5B}" srcOrd="3" destOrd="0" parTransId="{FBCEA6A1-EBD3-4ABF-A99B-84980158392C}" sibTransId="{ED02AC99-37FB-4117-B7D1-7A08036F2265}"/>
    <dgm:cxn modelId="{E05550CD-067A-4F5F-A0D0-9E346E316542}" type="presOf" srcId="{0D470C0E-C207-4E5B-97DD-4B94F14A26A1}" destId="{490F68AE-F04E-4838-A094-CA1D80ABA5D0}" srcOrd="0" destOrd="0" presId="urn:microsoft.com/office/officeart/2008/layout/VerticalCurvedList"/>
    <dgm:cxn modelId="{ABFA3744-6DC4-49FD-A8E1-E467FA34A850}" type="presOf" srcId="{EF24DABF-60E9-4721-815B-3233B34419CD}" destId="{70209A1E-25AD-4F67-A8A3-8303A06688D7}" srcOrd="0" destOrd="0" presId="urn:microsoft.com/office/officeart/2008/layout/VerticalCurvedList"/>
    <dgm:cxn modelId="{F36AE239-AEF2-42F1-AD34-99445E7E8DF5}" type="presOf" srcId="{1EE9F4D6-A6BB-4EA9-BC56-C2A26E8AED5B}" destId="{E3F73C4F-A770-4042-B044-26410DBBBF68}" srcOrd="0" destOrd="0" presId="urn:microsoft.com/office/officeart/2008/layout/VerticalCurvedList"/>
    <dgm:cxn modelId="{5FA024D4-19C1-48B3-9410-F504F413AB69}" type="presOf" srcId="{3BCD9F5E-28CB-4646-B064-39FFE9760BD3}" destId="{719DBEB9-4451-410A-AFAF-1D2845AB7A76}" srcOrd="0" destOrd="0" presId="urn:microsoft.com/office/officeart/2008/layout/VerticalCurvedList"/>
    <dgm:cxn modelId="{3ADBCD6E-A9E9-40A4-ABEB-A32203E6E7F3}" srcId="{EF24DABF-60E9-4721-815B-3233B34419CD}" destId="{0D470C0E-C207-4E5B-97DD-4B94F14A26A1}" srcOrd="4" destOrd="0" parTransId="{0FB00B12-509B-4099-B5E9-00607CE6C3F3}" sibTransId="{8AFD376D-7F3C-45B6-9194-3451661126A3}"/>
    <dgm:cxn modelId="{6AB71003-4FA9-411E-BBDC-1A810DE24B9D}" type="presOf" srcId="{F56A2260-CDC1-4363-A859-C27617372C97}" destId="{8CE7F70B-EDF1-451F-A01D-5A130796CC12}" srcOrd="0" destOrd="0" presId="urn:microsoft.com/office/officeart/2008/layout/VerticalCurvedList"/>
    <dgm:cxn modelId="{EA1104D0-8E25-42C8-B9A4-8D8339D16F4C}" type="presOf" srcId="{DFBC2E23-5C88-4EBE-8978-B9DD3989E521}" destId="{1AD4BEF2-F426-46B1-AF76-297B77277676}" srcOrd="0" destOrd="0" presId="urn:microsoft.com/office/officeart/2008/layout/VerticalCurvedList"/>
    <dgm:cxn modelId="{E9A66084-09AE-4D9D-84FC-B370316F2AAF}" srcId="{EF24DABF-60E9-4721-815B-3233B34419CD}" destId="{F56A2260-CDC1-4363-A859-C27617372C97}" srcOrd="1" destOrd="0" parTransId="{63BF1A08-D098-4964-BB01-80100DA4484C}" sibTransId="{6E90F760-656B-4E5E-BA1B-1A72D1E37820}"/>
    <dgm:cxn modelId="{BFC6B40F-53E1-480A-914A-B37F5B7E3CD6}" srcId="{EF24DABF-60E9-4721-815B-3233B34419CD}" destId="{3BCD9F5E-28CB-4646-B064-39FFE9760BD3}" srcOrd="0" destOrd="0" parTransId="{88A9D1CE-EE98-4C83-9F06-5D8C3659A1BD}" sibTransId="{BBF5D68A-0DCB-427F-888E-631E03A17AE8}"/>
    <dgm:cxn modelId="{57451BD7-EBAB-4F7B-8896-799DEFA89D6D}" type="presOf" srcId="{BBF5D68A-0DCB-427F-888E-631E03A17AE8}" destId="{315A63DF-6D5D-49B1-BB97-A1AD2AFE6704}" srcOrd="0" destOrd="0" presId="urn:microsoft.com/office/officeart/2008/layout/VerticalCurvedList"/>
    <dgm:cxn modelId="{161121AD-36D5-4CD4-9435-16C93E6F11DA}" srcId="{EF24DABF-60E9-4721-815B-3233B34419CD}" destId="{DFBC2E23-5C88-4EBE-8978-B9DD3989E521}" srcOrd="2" destOrd="0" parTransId="{46B42D97-0D4D-4790-B1D0-31AA6A7C3BD0}" sibTransId="{3F3E29E6-E7C8-4761-AE54-07BA5A12D2CD}"/>
    <dgm:cxn modelId="{F4B4ABA5-8AEE-4384-BFC8-AC3624D8C0C3}" type="presParOf" srcId="{70209A1E-25AD-4F67-A8A3-8303A06688D7}" destId="{64FD6F5E-55EA-4207-8870-9FF6A92C266B}" srcOrd="0" destOrd="0" presId="urn:microsoft.com/office/officeart/2008/layout/VerticalCurvedList"/>
    <dgm:cxn modelId="{212873AD-7AD5-4D34-81DB-26D083847939}" type="presParOf" srcId="{64FD6F5E-55EA-4207-8870-9FF6A92C266B}" destId="{E017A120-39D4-4FF8-9D51-92C5D131B8DB}" srcOrd="0" destOrd="0" presId="urn:microsoft.com/office/officeart/2008/layout/VerticalCurvedList"/>
    <dgm:cxn modelId="{ACBF090E-B268-4AD5-83CD-0655DDD123EE}" type="presParOf" srcId="{E017A120-39D4-4FF8-9D51-92C5D131B8DB}" destId="{66443F14-ADBD-44D5-9EEA-6B106621C55F}" srcOrd="0" destOrd="0" presId="urn:microsoft.com/office/officeart/2008/layout/VerticalCurvedList"/>
    <dgm:cxn modelId="{9B8BAE64-D647-40A7-BADF-19F734E64928}" type="presParOf" srcId="{E017A120-39D4-4FF8-9D51-92C5D131B8DB}" destId="{315A63DF-6D5D-49B1-BB97-A1AD2AFE6704}" srcOrd="1" destOrd="0" presId="urn:microsoft.com/office/officeart/2008/layout/VerticalCurvedList"/>
    <dgm:cxn modelId="{BD466BC6-8CD2-440F-9159-C049C551080B}" type="presParOf" srcId="{E017A120-39D4-4FF8-9D51-92C5D131B8DB}" destId="{16B4DD9B-C82F-4E66-B943-4CA3F3F6C63E}" srcOrd="2" destOrd="0" presId="urn:microsoft.com/office/officeart/2008/layout/VerticalCurvedList"/>
    <dgm:cxn modelId="{DA350C0A-5450-4F5B-8DCD-B6027359539E}" type="presParOf" srcId="{E017A120-39D4-4FF8-9D51-92C5D131B8DB}" destId="{27156410-FD51-4524-B520-41E48CDA568D}" srcOrd="3" destOrd="0" presId="urn:microsoft.com/office/officeart/2008/layout/VerticalCurvedList"/>
    <dgm:cxn modelId="{2F50C51D-61D5-42EA-B824-8CF21A1E588A}" type="presParOf" srcId="{64FD6F5E-55EA-4207-8870-9FF6A92C266B}" destId="{719DBEB9-4451-410A-AFAF-1D2845AB7A76}" srcOrd="1" destOrd="0" presId="urn:microsoft.com/office/officeart/2008/layout/VerticalCurvedList"/>
    <dgm:cxn modelId="{35DBB1D2-823F-4B71-9131-56A0315B8543}" type="presParOf" srcId="{64FD6F5E-55EA-4207-8870-9FF6A92C266B}" destId="{A8E0316E-FDFF-4A32-8566-5E37615B0744}" srcOrd="2" destOrd="0" presId="urn:microsoft.com/office/officeart/2008/layout/VerticalCurvedList"/>
    <dgm:cxn modelId="{57A8EB4A-8D10-4A7A-977D-326DFC7A687B}" type="presParOf" srcId="{A8E0316E-FDFF-4A32-8566-5E37615B0744}" destId="{60673F47-7E14-40AF-9B80-EE3711479250}" srcOrd="0" destOrd="0" presId="urn:microsoft.com/office/officeart/2008/layout/VerticalCurvedList"/>
    <dgm:cxn modelId="{D278AB60-D56E-48F6-AFC9-A4D690AF890B}" type="presParOf" srcId="{64FD6F5E-55EA-4207-8870-9FF6A92C266B}" destId="{8CE7F70B-EDF1-451F-A01D-5A130796CC12}" srcOrd="3" destOrd="0" presId="urn:microsoft.com/office/officeart/2008/layout/VerticalCurvedList"/>
    <dgm:cxn modelId="{1B2730B2-C2B4-4252-9902-424E3275F585}" type="presParOf" srcId="{64FD6F5E-55EA-4207-8870-9FF6A92C266B}" destId="{F594B9EF-7BF0-479E-859E-E0CB2082DFA4}" srcOrd="4" destOrd="0" presId="urn:microsoft.com/office/officeart/2008/layout/VerticalCurvedList"/>
    <dgm:cxn modelId="{60D99441-2FA7-466C-893E-02E980415C95}" type="presParOf" srcId="{F594B9EF-7BF0-479E-859E-E0CB2082DFA4}" destId="{AD626151-FFED-41CC-9F24-0D96A55F0900}" srcOrd="0" destOrd="0" presId="urn:microsoft.com/office/officeart/2008/layout/VerticalCurvedList"/>
    <dgm:cxn modelId="{AA033514-F592-4FB3-B7E3-4E835016E19F}" type="presParOf" srcId="{64FD6F5E-55EA-4207-8870-9FF6A92C266B}" destId="{1AD4BEF2-F426-46B1-AF76-297B77277676}" srcOrd="5" destOrd="0" presId="urn:microsoft.com/office/officeart/2008/layout/VerticalCurvedList"/>
    <dgm:cxn modelId="{03EA8870-43B0-4CBD-890F-FF4390015487}" type="presParOf" srcId="{64FD6F5E-55EA-4207-8870-9FF6A92C266B}" destId="{FB22BA7A-77C2-48E9-964B-9C4A7BFC7C0B}" srcOrd="6" destOrd="0" presId="urn:microsoft.com/office/officeart/2008/layout/VerticalCurvedList"/>
    <dgm:cxn modelId="{8DB0833A-AA18-474D-82AC-51FE09BC4429}" type="presParOf" srcId="{FB22BA7A-77C2-48E9-964B-9C4A7BFC7C0B}" destId="{94F3BC5D-D3E9-49CD-937D-5E6AD19056D7}" srcOrd="0" destOrd="0" presId="urn:microsoft.com/office/officeart/2008/layout/VerticalCurvedList"/>
    <dgm:cxn modelId="{40BEBC92-F09D-4607-AA5C-48A6A2FA9330}" type="presParOf" srcId="{64FD6F5E-55EA-4207-8870-9FF6A92C266B}" destId="{E3F73C4F-A770-4042-B044-26410DBBBF68}" srcOrd="7" destOrd="0" presId="urn:microsoft.com/office/officeart/2008/layout/VerticalCurvedList"/>
    <dgm:cxn modelId="{DF67317E-700C-4B81-8CBB-FB5A24E6C0CE}" type="presParOf" srcId="{64FD6F5E-55EA-4207-8870-9FF6A92C266B}" destId="{BF22EAED-AB37-487D-9CB1-3A479E40296D}" srcOrd="8" destOrd="0" presId="urn:microsoft.com/office/officeart/2008/layout/VerticalCurvedList"/>
    <dgm:cxn modelId="{48C4AC91-0113-4C94-90C3-EC4484798E76}" type="presParOf" srcId="{BF22EAED-AB37-487D-9CB1-3A479E40296D}" destId="{E52FB910-C802-4572-AC20-80C4A0EDE7EE}" srcOrd="0" destOrd="0" presId="urn:microsoft.com/office/officeart/2008/layout/VerticalCurvedList"/>
    <dgm:cxn modelId="{EBA35914-CF74-40A4-92CD-F20426396204}" type="presParOf" srcId="{64FD6F5E-55EA-4207-8870-9FF6A92C266B}" destId="{490F68AE-F04E-4838-A094-CA1D80ABA5D0}" srcOrd="9" destOrd="0" presId="urn:microsoft.com/office/officeart/2008/layout/VerticalCurvedList"/>
    <dgm:cxn modelId="{7342C345-6BF7-4922-8CE6-5FF3F2ACC8DD}" type="presParOf" srcId="{64FD6F5E-55EA-4207-8870-9FF6A92C266B}" destId="{1D00702F-3C74-4F0B-B477-56F02ABE36A5}" srcOrd="10" destOrd="0" presId="urn:microsoft.com/office/officeart/2008/layout/VerticalCurvedList"/>
    <dgm:cxn modelId="{05B5F112-1B0B-4AEF-BB1A-99F8EB5CC557}" type="presParOf" srcId="{1D00702F-3C74-4F0B-B477-56F02ABE36A5}" destId="{4ACD44E9-4A9E-48A8-894F-C2630153533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FF13DC-A3BB-46DE-92AE-9A67BC5DB465}">
      <dsp:nvSpPr>
        <dsp:cNvPr id="0" name=""/>
        <dsp:cNvSpPr/>
      </dsp:nvSpPr>
      <dsp:spPr>
        <a:xfrm>
          <a:off x="1408" y="424944"/>
          <a:ext cx="3296186" cy="1648093"/>
        </a:xfrm>
        <a:prstGeom prst="snip1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rtl="0">
            <a:lnSpc>
              <a:spcPct val="90000"/>
            </a:lnSpc>
            <a:spcBef>
              <a:spcPct val="0"/>
            </a:spcBef>
            <a:spcAft>
              <a:spcPct val="35000"/>
            </a:spcAft>
          </a:pPr>
          <a:r>
            <a:rPr lang="zh-CN" altLang="en-US" sz="3200" b="0" i="0" kern="1200" baseline="0" dirty="0" smtClean="0">
              <a:solidFill>
                <a:srgbClr val="FFFFFF"/>
              </a:solidFill>
              <a:latin typeface="华康俪金黑W8" panose="020B0809000000000000" pitchFamily="49" charset="-122"/>
              <a:ea typeface="华康俪金黑W8" panose="020B0809000000000000" pitchFamily="49" charset="-122"/>
            </a:rPr>
            <a:t>获取注意力</a:t>
          </a:r>
          <a:endParaRPr lang="zh-CN" altLang="en-US" sz="3200" kern="1200" dirty="0">
            <a:solidFill>
              <a:srgbClr val="FFFFFF"/>
            </a:solidFill>
            <a:latin typeface="华康俪金黑W8" panose="020B0809000000000000" pitchFamily="49" charset="-122"/>
            <a:ea typeface="华康俪金黑W8" panose="020B0809000000000000" pitchFamily="49" charset="-122"/>
          </a:endParaRPr>
        </a:p>
      </dsp:txBody>
      <dsp:txXfrm>
        <a:off x="1408" y="562288"/>
        <a:ext cx="3158842" cy="1510749"/>
      </dsp:txXfrm>
    </dsp:sp>
    <dsp:sp modelId="{DDC8A619-E116-4846-9B1D-03931E22176B}">
      <dsp:nvSpPr>
        <dsp:cNvPr id="0" name=""/>
        <dsp:cNvSpPr/>
      </dsp:nvSpPr>
      <dsp:spPr>
        <a:xfrm>
          <a:off x="331027" y="2073037"/>
          <a:ext cx="329618" cy="1727152"/>
        </a:xfrm>
        <a:custGeom>
          <a:avLst/>
          <a:gdLst/>
          <a:ahLst/>
          <a:cxnLst/>
          <a:rect l="0" t="0" r="0" b="0"/>
          <a:pathLst>
            <a:path>
              <a:moveTo>
                <a:pt x="0" y="0"/>
              </a:moveTo>
              <a:lnTo>
                <a:pt x="0" y="1727152"/>
              </a:lnTo>
              <a:lnTo>
                <a:pt x="329618" y="1727152"/>
              </a:lnTo>
            </a:path>
          </a:pathLst>
        </a:custGeom>
        <a:noFill/>
        <a:ln w="25400" cap="flat" cmpd="sng" algn="ctr">
          <a:solidFill>
            <a:srgbClr val="CE4646"/>
          </a:solidFill>
          <a:prstDash val="sysDash"/>
          <a:miter lim="800000"/>
        </a:ln>
        <a:effectLst/>
      </dsp:spPr>
      <dsp:style>
        <a:lnRef idx="2">
          <a:scrgbClr r="0" g="0" b="0"/>
        </a:lnRef>
        <a:fillRef idx="0">
          <a:scrgbClr r="0" g="0" b="0"/>
        </a:fillRef>
        <a:effectRef idx="0">
          <a:scrgbClr r="0" g="0" b="0"/>
        </a:effectRef>
        <a:fontRef idx="minor"/>
      </dsp:style>
    </dsp:sp>
    <dsp:sp modelId="{EBF69DC0-924C-482B-A140-412B3FABA236}">
      <dsp:nvSpPr>
        <dsp:cNvPr id="0" name=""/>
        <dsp:cNvSpPr/>
      </dsp:nvSpPr>
      <dsp:spPr>
        <a:xfrm>
          <a:off x="660645" y="2485060"/>
          <a:ext cx="2606307" cy="2630257"/>
        </a:xfrm>
        <a:prstGeom prst="rect">
          <a:avLst/>
        </a:prstGeom>
        <a:solidFill>
          <a:srgbClr val="C1C2BF">
            <a:alpha val="7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000" tIns="180000" rIns="72000" bIns="36000" numCol="1" spcCol="1270" anchor="t" anchorCtr="0">
          <a:noAutofit/>
        </a:bodyPr>
        <a:lstStyle/>
        <a:p>
          <a:pPr marL="0" lvl="0" algn="just" defTabSz="800100" rtl="0" eaLnBrk="1" latinLnBrk="0" hangingPunct="1">
            <a:lnSpc>
              <a:spcPct val="90000"/>
            </a:lnSpc>
            <a:spcBef>
              <a:spcPct val="0"/>
            </a:spcBef>
            <a:spcAft>
              <a:spcPts val="0"/>
            </a:spcAft>
          </a:pPr>
          <a:r>
            <a:rPr lang="zh-CN" sz="2400" kern="1200" dirty="0" smtClean="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rPr>
            <a:t>通过运用幽默趣事引用语，反问句与场合相关的东西来获取听众的注意力</a:t>
          </a:r>
          <a:endParaRPr lang="zh-CN" altLang="en-US" sz="2400" kern="1200" dirty="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endParaRPr>
        </a:p>
      </dsp:txBody>
      <dsp:txXfrm>
        <a:off x="660645" y="2485060"/>
        <a:ext cx="2606307" cy="2630257"/>
      </dsp:txXfrm>
    </dsp:sp>
    <dsp:sp modelId="{5A4A19FB-1097-4A0C-A242-274F43018DA5}">
      <dsp:nvSpPr>
        <dsp:cNvPr id="0" name=""/>
        <dsp:cNvSpPr/>
      </dsp:nvSpPr>
      <dsp:spPr>
        <a:xfrm>
          <a:off x="4121641" y="424944"/>
          <a:ext cx="3296186" cy="1648093"/>
        </a:xfrm>
        <a:prstGeom prst="snip1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rtl="0">
            <a:lnSpc>
              <a:spcPct val="90000"/>
            </a:lnSpc>
            <a:spcBef>
              <a:spcPct val="0"/>
            </a:spcBef>
            <a:spcAft>
              <a:spcPct val="35000"/>
            </a:spcAft>
          </a:pPr>
          <a:r>
            <a:rPr lang="zh-CN" altLang="en-US" sz="3200" b="0" i="0" kern="1200" baseline="0" dirty="0" smtClean="0">
              <a:latin typeface="华康俪金黑W8" panose="020B0809000000000000" pitchFamily="49" charset="-122"/>
              <a:ea typeface="华康俪金黑W8" panose="020B0809000000000000" pitchFamily="49" charset="-122"/>
            </a:rPr>
            <a:t>清晰的目的陈述</a:t>
          </a:r>
          <a:endParaRPr lang="zh-CN" altLang="en-US" sz="3200" kern="1200" dirty="0">
            <a:latin typeface="华康俪金黑W8" panose="020B0809000000000000" pitchFamily="49" charset="-122"/>
            <a:ea typeface="华康俪金黑W8" panose="020B0809000000000000" pitchFamily="49" charset="-122"/>
          </a:endParaRPr>
        </a:p>
      </dsp:txBody>
      <dsp:txXfrm>
        <a:off x="4121641" y="562288"/>
        <a:ext cx="3158842" cy="1510749"/>
      </dsp:txXfrm>
    </dsp:sp>
    <dsp:sp modelId="{2314CED6-0E0C-4A21-8E00-D59CC7675FF4}">
      <dsp:nvSpPr>
        <dsp:cNvPr id="0" name=""/>
        <dsp:cNvSpPr/>
      </dsp:nvSpPr>
      <dsp:spPr>
        <a:xfrm>
          <a:off x="4451260" y="2073037"/>
          <a:ext cx="329618" cy="1727152"/>
        </a:xfrm>
        <a:custGeom>
          <a:avLst/>
          <a:gdLst/>
          <a:ahLst/>
          <a:cxnLst/>
          <a:rect l="0" t="0" r="0" b="0"/>
          <a:pathLst>
            <a:path>
              <a:moveTo>
                <a:pt x="0" y="0"/>
              </a:moveTo>
              <a:lnTo>
                <a:pt x="0" y="1727152"/>
              </a:lnTo>
              <a:lnTo>
                <a:pt x="329618" y="1727152"/>
              </a:lnTo>
            </a:path>
          </a:pathLst>
        </a:custGeom>
        <a:noFill/>
        <a:ln w="25400" cap="flat" cmpd="sng" algn="ctr">
          <a:solidFill>
            <a:srgbClr val="CE4646"/>
          </a:solidFill>
          <a:prstDash val="sysDash"/>
          <a:miter lim="800000"/>
        </a:ln>
        <a:effectLst/>
      </dsp:spPr>
      <dsp:style>
        <a:lnRef idx="2">
          <a:scrgbClr r="0" g="0" b="0"/>
        </a:lnRef>
        <a:fillRef idx="0">
          <a:scrgbClr r="0" g="0" b="0"/>
        </a:fillRef>
        <a:effectRef idx="0">
          <a:scrgbClr r="0" g="0" b="0"/>
        </a:effectRef>
        <a:fontRef idx="minor"/>
      </dsp:style>
    </dsp:sp>
    <dsp:sp modelId="{65A5CB86-7434-4E8D-942E-10B19E53C5A8}">
      <dsp:nvSpPr>
        <dsp:cNvPr id="0" name=""/>
        <dsp:cNvSpPr/>
      </dsp:nvSpPr>
      <dsp:spPr>
        <a:xfrm>
          <a:off x="4780878" y="2485060"/>
          <a:ext cx="2606307" cy="2630257"/>
        </a:xfrm>
        <a:prstGeom prst="rect">
          <a:avLst/>
        </a:prstGeom>
        <a:solidFill>
          <a:srgbClr val="C1C2BF">
            <a:alpha val="7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000" tIns="180000" rIns="72000" bIns="36000" numCol="1" spcCol="1270" anchor="t" anchorCtr="0">
          <a:noAutofit/>
        </a:bodyPr>
        <a:lstStyle/>
        <a:p>
          <a:pPr lvl="0" algn="just" defTabSz="1066800" rtl="0">
            <a:lnSpc>
              <a:spcPct val="90000"/>
            </a:lnSpc>
            <a:spcBef>
              <a:spcPct val="0"/>
            </a:spcBef>
            <a:spcAft>
              <a:spcPts val="0"/>
            </a:spcAft>
          </a:pPr>
          <a:r>
            <a:rPr lang="zh-CN" sz="2400" kern="1200" dirty="0" smtClean="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rPr>
            <a:t>如果听众无法理解你的主要思想，你的演讲就会失去力度</a:t>
          </a:r>
          <a:r>
            <a:rPr lang="zh-CN" altLang="en-US" sz="2000" b="0" i="0" kern="1200" baseline="0" dirty="0" smtClean="0">
              <a:latin typeface="微软雅黑" panose="020B0503020204020204" pitchFamily="34" charset="-122"/>
              <a:ea typeface="微软雅黑" panose="020B0503020204020204" pitchFamily="34" charset="-122"/>
            </a:rPr>
            <a:t>。</a:t>
          </a:r>
          <a:endParaRPr lang="zh-CN" altLang="en-US" sz="2000" b="0" i="0" kern="1200" baseline="0" dirty="0">
            <a:latin typeface="微软雅黑" panose="020B0503020204020204" pitchFamily="34" charset="-122"/>
            <a:ea typeface="微软雅黑" panose="020B0503020204020204" pitchFamily="34" charset="-122"/>
          </a:endParaRPr>
        </a:p>
      </dsp:txBody>
      <dsp:txXfrm>
        <a:off x="4780878" y="2485060"/>
        <a:ext cx="2606307" cy="2630257"/>
      </dsp:txXfrm>
    </dsp:sp>
    <dsp:sp modelId="{C60E73CE-9CAA-4B60-A856-74E6054BB009}">
      <dsp:nvSpPr>
        <dsp:cNvPr id="0" name=""/>
        <dsp:cNvSpPr/>
      </dsp:nvSpPr>
      <dsp:spPr>
        <a:xfrm>
          <a:off x="8241874" y="424944"/>
          <a:ext cx="3296186" cy="1648093"/>
        </a:xfrm>
        <a:prstGeom prst="snip1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rtl="0">
            <a:lnSpc>
              <a:spcPct val="90000"/>
            </a:lnSpc>
            <a:spcBef>
              <a:spcPct val="0"/>
            </a:spcBef>
            <a:spcAft>
              <a:spcPct val="35000"/>
            </a:spcAft>
          </a:pPr>
          <a:r>
            <a:rPr lang="zh-CN" altLang="en-US" sz="3200" b="0" i="0" kern="1200" baseline="0" dirty="0" smtClean="0">
              <a:latin typeface="华康俪金黑W8" panose="020B0809000000000000" pitchFamily="49" charset="-122"/>
              <a:ea typeface="华康俪金黑W8" panose="020B0809000000000000" pitchFamily="49" charset="-122"/>
            </a:rPr>
            <a:t>强调重要观点</a:t>
          </a:r>
          <a:endParaRPr lang="zh-CN" altLang="en-US" sz="3200" kern="1200" dirty="0">
            <a:latin typeface="华康俪金黑W8" panose="020B0809000000000000" pitchFamily="49" charset="-122"/>
            <a:ea typeface="华康俪金黑W8" panose="020B0809000000000000" pitchFamily="49" charset="-122"/>
          </a:endParaRPr>
        </a:p>
      </dsp:txBody>
      <dsp:txXfrm>
        <a:off x="8241874" y="562288"/>
        <a:ext cx="3158842" cy="1510749"/>
      </dsp:txXfrm>
    </dsp:sp>
    <dsp:sp modelId="{DF6483A7-659D-4898-A319-1B583604FB9E}">
      <dsp:nvSpPr>
        <dsp:cNvPr id="0" name=""/>
        <dsp:cNvSpPr/>
      </dsp:nvSpPr>
      <dsp:spPr>
        <a:xfrm>
          <a:off x="8571492" y="2073037"/>
          <a:ext cx="329618" cy="1727152"/>
        </a:xfrm>
        <a:custGeom>
          <a:avLst/>
          <a:gdLst/>
          <a:ahLst/>
          <a:cxnLst/>
          <a:rect l="0" t="0" r="0" b="0"/>
          <a:pathLst>
            <a:path>
              <a:moveTo>
                <a:pt x="0" y="0"/>
              </a:moveTo>
              <a:lnTo>
                <a:pt x="0" y="1727152"/>
              </a:lnTo>
              <a:lnTo>
                <a:pt x="329618" y="1727152"/>
              </a:lnTo>
            </a:path>
          </a:pathLst>
        </a:custGeom>
        <a:noFill/>
        <a:ln w="25400" cap="flat" cmpd="sng" algn="ctr">
          <a:solidFill>
            <a:srgbClr val="CE4646"/>
          </a:solidFill>
          <a:prstDash val="sysDash"/>
          <a:miter lim="800000"/>
        </a:ln>
        <a:effectLst/>
      </dsp:spPr>
      <dsp:style>
        <a:lnRef idx="2">
          <a:scrgbClr r="0" g="0" b="0"/>
        </a:lnRef>
        <a:fillRef idx="0">
          <a:scrgbClr r="0" g="0" b="0"/>
        </a:fillRef>
        <a:effectRef idx="0">
          <a:scrgbClr r="0" g="0" b="0"/>
        </a:effectRef>
        <a:fontRef idx="minor"/>
      </dsp:style>
    </dsp:sp>
    <dsp:sp modelId="{F81AF450-E90F-4FC7-9901-5884170F17CA}">
      <dsp:nvSpPr>
        <dsp:cNvPr id="0" name=""/>
        <dsp:cNvSpPr/>
      </dsp:nvSpPr>
      <dsp:spPr>
        <a:xfrm>
          <a:off x="8901111" y="2485060"/>
          <a:ext cx="2606307" cy="2630257"/>
        </a:xfrm>
        <a:prstGeom prst="rect">
          <a:avLst/>
        </a:prstGeom>
        <a:solidFill>
          <a:srgbClr val="C1C2BF">
            <a:alpha val="7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000" tIns="180000" rIns="72000" bIns="36000" numCol="1" spcCol="1270" anchor="t" anchorCtr="0">
          <a:noAutofit/>
        </a:bodyPr>
        <a:lstStyle/>
        <a:p>
          <a:pPr marL="0" lvl="0" algn="just" defTabSz="800100" rtl="0" eaLnBrk="1" latinLnBrk="0" hangingPunct="1">
            <a:lnSpc>
              <a:spcPct val="90000"/>
            </a:lnSpc>
            <a:spcBef>
              <a:spcPct val="0"/>
            </a:spcBef>
            <a:spcAft>
              <a:spcPts val="0"/>
            </a:spcAft>
          </a:pPr>
          <a:r>
            <a:rPr lang="zh-CN" sz="2400" kern="1200" dirty="0" smtClean="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rPr>
            <a:t>在你的脑中确定什么是要让听众记住的最重要的东西然后想办法强调这些东西</a:t>
          </a:r>
          <a:r>
            <a:rPr lang="zh-CN" altLang="en-US" sz="2400" kern="1200" dirty="0" smtClean="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rPr>
            <a:t>。</a:t>
          </a:r>
          <a:endParaRPr lang="zh-CN" altLang="en-US" sz="2400" kern="1200" dirty="0">
            <a:solidFill>
              <a:schemeClr val="dk1">
                <a:hueOff val="0"/>
                <a:satOff val="0"/>
                <a:lumOff val="0"/>
                <a:alphaOff val="0"/>
              </a:schemeClr>
            </a:solidFill>
            <a:latin typeface="微软雅黑" panose="020B0503020204020204" pitchFamily="34" charset="-122"/>
            <a:ea typeface="微软雅黑" panose="020B0503020204020204" pitchFamily="34" charset="-122"/>
            <a:cs typeface="+mn-cs"/>
          </a:endParaRPr>
        </a:p>
      </dsp:txBody>
      <dsp:txXfrm>
        <a:off x="8901111" y="2485060"/>
        <a:ext cx="2606307" cy="26302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1F60D-1FB0-4045-9A0F-AD3533A54653}">
      <dsp:nvSpPr>
        <dsp:cNvPr id="0" name=""/>
        <dsp:cNvSpPr/>
      </dsp:nvSpPr>
      <dsp:spPr>
        <a:xfrm>
          <a:off x="1397" y="246967"/>
          <a:ext cx="3268998" cy="1634499"/>
        </a:xfrm>
        <a:prstGeom prst="snip1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0">
            <a:lnSpc>
              <a:spcPct val="90000"/>
            </a:lnSpc>
            <a:spcBef>
              <a:spcPct val="0"/>
            </a:spcBef>
            <a:spcAft>
              <a:spcPct val="35000"/>
            </a:spcAft>
          </a:pPr>
          <a:r>
            <a:rPr lang="zh-CN" altLang="en-US" sz="3600" kern="1200" dirty="0" smtClean="0">
              <a:latin typeface="华康俪金黑W8" panose="020B0809000000000000" pitchFamily="49" charset="-122"/>
              <a:ea typeface="华康俪金黑W8" panose="020B0809000000000000" pitchFamily="49" charset="-122"/>
            </a:rPr>
            <a:t>克服成规</a:t>
          </a:r>
          <a:endParaRPr lang="zh-CN" altLang="en-US" sz="3600" kern="1200" dirty="0">
            <a:latin typeface="华康俪金黑W8" panose="020B0809000000000000" pitchFamily="49" charset="-122"/>
            <a:ea typeface="华康俪金黑W8" panose="020B0809000000000000" pitchFamily="49" charset="-122"/>
          </a:endParaRPr>
        </a:p>
      </dsp:txBody>
      <dsp:txXfrm>
        <a:off x="1397" y="383178"/>
        <a:ext cx="3132787" cy="1498288"/>
      </dsp:txXfrm>
    </dsp:sp>
    <dsp:sp modelId="{2B36B672-A13E-494D-9CAE-1B7580B7AAD7}">
      <dsp:nvSpPr>
        <dsp:cNvPr id="0" name=""/>
        <dsp:cNvSpPr/>
      </dsp:nvSpPr>
      <dsp:spPr>
        <a:xfrm>
          <a:off x="328296" y="1881466"/>
          <a:ext cx="326899" cy="1754708"/>
        </a:xfrm>
        <a:custGeom>
          <a:avLst/>
          <a:gdLst/>
          <a:ahLst/>
          <a:cxnLst/>
          <a:rect l="0" t="0" r="0" b="0"/>
          <a:pathLst>
            <a:path>
              <a:moveTo>
                <a:pt x="0" y="0"/>
              </a:moveTo>
              <a:lnTo>
                <a:pt x="0" y="1754708"/>
              </a:lnTo>
              <a:lnTo>
                <a:pt x="326899" y="1754708"/>
              </a:lnTo>
            </a:path>
          </a:pathLst>
        </a:custGeom>
        <a:noFill/>
        <a:ln w="25400" cap="flat" cmpd="sng" algn="ctr">
          <a:solidFill>
            <a:srgbClr val="CE4646"/>
          </a:solidFill>
          <a:prstDash val="sysDash"/>
          <a:miter lim="800000"/>
        </a:ln>
        <a:effectLst/>
      </dsp:spPr>
      <dsp:style>
        <a:lnRef idx="2">
          <a:scrgbClr r="0" g="0" b="0"/>
        </a:lnRef>
        <a:fillRef idx="0">
          <a:scrgbClr r="0" g="0" b="0"/>
        </a:fillRef>
        <a:effectRef idx="0">
          <a:scrgbClr r="0" g="0" b="0"/>
        </a:effectRef>
        <a:fontRef idx="minor"/>
      </dsp:style>
    </dsp:sp>
    <dsp:sp modelId="{402A0731-BD71-4EC2-966B-0F4B3AF4C3F5}">
      <dsp:nvSpPr>
        <dsp:cNvPr id="0" name=""/>
        <dsp:cNvSpPr/>
      </dsp:nvSpPr>
      <dsp:spPr>
        <a:xfrm>
          <a:off x="655196" y="2290091"/>
          <a:ext cx="2615198" cy="2692167"/>
        </a:xfrm>
        <a:prstGeom prst="rect">
          <a:avLst/>
        </a:prstGeom>
        <a:solidFill>
          <a:srgbClr val="C1C2BF">
            <a:alpha val="7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000" tIns="180000" rIns="72000" bIns="36000" numCol="1" spcCol="1270" anchor="t" anchorCtr="0">
          <a:noAutofit/>
        </a:bodyPr>
        <a:lstStyle/>
        <a:p>
          <a:pPr lvl="0" algn="l" defTabSz="1066800" rtl="0">
            <a:lnSpc>
              <a:spcPct val="90000"/>
            </a:lnSpc>
            <a:spcBef>
              <a:spcPct val="0"/>
            </a:spcBef>
            <a:spcAft>
              <a:spcPct val="35000"/>
            </a:spcAft>
          </a:pPr>
          <a:r>
            <a:rPr lang="zh-CN" altLang="en-US" sz="2400" kern="1200" dirty="0" smtClean="0">
              <a:solidFill>
                <a:schemeClr val="tx1"/>
              </a:solidFill>
              <a:latin typeface="微软雅黑" panose="020B0503020204020204" pitchFamily="34" charset="-122"/>
              <a:ea typeface="微软雅黑" panose="020B0503020204020204" pitchFamily="34" charset="-122"/>
            </a:rPr>
            <a:t>向听众表示敌意一点好处没有，想办法让自己的表现不同于听众的设想，打破他们的成规</a:t>
          </a:r>
          <a:endParaRPr lang="zh-CN" altLang="en-US" sz="2400" kern="1200" dirty="0">
            <a:solidFill>
              <a:schemeClr val="tx1"/>
            </a:solidFill>
            <a:latin typeface="微软雅黑" panose="020B0503020204020204" pitchFamily="34" charset="-122"/>
            <a:ea typeface="微软雅黑" panose="020B0503020204020204" pitchFamily="34" charset="-122"/>
          </a:endParaRPr>
        </a:p>
      </dsp:txBody>
      <dsp:txXfrm>
        <a:off x="655196" y="2290091"/>
        <a:ext cx="2615198" cy="2692167"/>
      </dsp:txXfrm>
    </dsp:sp>
    <dsp:sp modelId="{8266EAC1-D8B3-4E7A-A552-DB600D3B5B35}">
      <dsp:nvSpPr>
        <dsp:cNvPr id="0" name=""/>
        <dsp:cNvSpPr/>
      </dsp:nvSpPr>
      <dsp:spPr>
        <a:xfrm>
          <a:off x="4087644" y="246967"/>
          <a:ext cx="3268998" cy="1634499"/>
        </a:xfrm>
        <a:prstGeom prst="snip1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0">
            <a:lnSpc>
              <a:spcPct val="90000"/>
            </a:lnSpc>
            <a:spcBef>
              <a:spcPct val="0"/>
            </a:spcBef>
            <a:spcAft>
              <a:spcPct val="35000"/>
            </a:spcAft>
          </a:pPr>
          <a:r>
            <a:rPr lang="zh-CN" sz="3600" kern="1200" dirty="0" smtClean="0">
              <a:latin typeface="华康俪金黑W8" panose="020B0809000000000000" pitchFamily="49" charset="-122"/>
              <a:ea typeface="华康俪金黑W8" panose="020B0809000000000000" pitchFamily="49" charset="-122"/>
            </a:rPr>
            <a:t>遵守时间限制</a:t>
          </a:r>
          <a:endParaRPr lang="zh-CN" altLang="en-US" sz="3600" kern="1200" dirty="0">
            <a:latin typeface="华康俪金黑W8" panose="020B0809000000000000" pitchFamily="49" charset="-122"/>
            <a:ea typeface="华康俪金黑W8" panose="020B0809000000000000" pitchFamily="49" charset="-122"/>
          </a:endParaRPr>
        </a:p>
      </dsp:txBody>
      <dsp:txXfrm>
        <a:off x="4087644" y="383178"/>
        <a:ext cx="3132787" cy="1498288"/>
      </dsp:txXfrm>
    </dsp:sp>
    <dsp:sp modelId="{DDA2FCC4-8944-4509-81E2-F5BE7A4E37C8}">
      <dsp:nvSpPr>
        <dsp:cNvPr id="0" name=""/>
        <dsp:cNvSpPr/>
      </dsp:nvSpPr>
      <dsp:spPr>
        <a:xfrm>
          <a:off x="4414544" y="1881466"/>
          <a:ext cx="326899" cy="1754708"/>
        </a:xfrm>
        <a:custGeom>
          <a:avLst/>
          <a:gdLst/>
          <a:ahLst/>
          <a:cxnLst/>
          <a:rect l="0" t="0" r="0" b="0"/>
          <a:pathLst>
            <a:path>
              <a:moveTo>
                <a:pt x="0" y="0"/>
              </a:moveTo>
              <a:lnTo>
                <a:pt x="0" y="1754708"/>
              </a:lnTo>
              <a:lnTo>
                <a:pt x="326899" y="1754708"/>
              </a:lnTo>
            </a:path>
          </a:pathLst>
        </a:custGeom>
        <a:noFill/>
        <a:ln w="25400" cap="flat" cmpd="sng" algn="ctr">
          <a:solidFill>
            <a:srgbClr val="CE4646"/>
          </a:solidFill>
          <a:prstDash val="sysDash"/>
          <a:miter lim="800000"/>
        </a:ln>
        <a:effectLst/>
      </dsp:spPr>
      <dsp:style>
        <a:lnRef idx="2">
          <a:scrgbClr r="0" g="0" b="0"/>
        </a:lnRef>
        <a:fillRef idx="0">
          <a:scrgbClr r="0" g="0" b="0"/>
        </a:fillRef>
        <a:effectRef idx="0">
          <a:scrgbClr r="0" g="0" b="0"/>
        </a:effectRef>
        <a:fontRef idx="minor"/>
      </dsp:style>
    </dsp:sp>
    <dsp:sp modelId="{46D17285-EC52-4DC7-9DFA-82740A215D5E}">
      <dsp:nvSpPr>
        <dsp:cNvPr id="0" name=""/>
        <dsp:cNvSpPr/>
      </dsp:nvSpPr>
      <dsp:spPr>
        <a:xfrm>
          <a:off x="4741444" y="2290091"/>
          <a:ext cx="2615198" cy="2692167"/>
        </a:xfrm>
        <a:prstGeom prst="rect">
          <a:avLst/>
        </a:prstGeom>
        <a:solidFill>
          <a:srgbClr val="C1C2BF">
            <a:alpha val="7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000" tIns="180000" rIns="72000" bIns="36000" numCol="1" spcCol="1270" anchor="t" anchorCtr="0">
          <a:noAutofit/>
        </a:bodyPr>
        <a:lstStyle/>
        <a:p>
          <a:pPr lvl="0" algn="l" defTabSz="1066800" rtl="0">
            <a:lnSpc>
              <a:spcPct val="90000"/>
            </a:lnSpc>
            <a:spcBef>
              <a:spcPct val="0"/>
            </a:spcBef>
            <a:spcAft>
              <a:spcPct val="35000"/>
            </a:spcAft>
          </a:pPr>
          <a:r>
            <a:rPr lang="zh-CN" altLang="en-US" sz="2400" kern="1200" dirty="0" smtClean="0">
              <a:solidFill>
                <a:schemeClr val="tx1"/>
              </a:solidFill>
              <a:latin typeface="微软雅黑" panose="020B0503020204020204" pitchFamily="34" charset="-122"/>
              <a:ea typeface="微软雅黑" panose="020B0503020204020204" pitchFamily="34" charset="-122"/>
            </a:rPr>
            <a:t>不要超过预定时间，让你的演讲保持紧凑，让你的材料集中突出主要思想</a:t>
          </a:r>
          <a:endParaRPr lang="zh-CN" altLang="en-US" sz="2400" kern="1200" dirty="0">
            <a:solidFill>
              <a:schemeClr val="tx1"/>
            </a:solidFill>
            <a:latin typeface="微软雅黑" panose="020B0503020204020204" pitchFamily="34" charset="-122"/>
            <a:ea typeface="微软雅黑" panose="020B0503020204020204" pitchFamily="34" charset="-122"/>
          </a:endParaRPr>
        </a:p>
      </dsp:txBody>
      <dsp:txXfrm>
        <a:off x="4741444" y="2290091"/>
        <a:ext cx="2615198" cy="2692167"/>
      </dsp:txXfrm>
    </dsp:sp>
    <dsp:sp modelId="{4AC8B6A1-2F65-4248-B9B2-EBFDA8F514DC}">
      <dsp:nvSpPr>
        <dsp:cNvPr id="0" name=""/>
        <dsp:cNvSpPr/>
      </dsp:nvSpPr>
      <dsp:spPr>
        <a:xfrm>
          <a:off x="8173892" y="246967"/>
          <a:ext cx="3268998" cy="1634499"/>
        </a:xfrm>
        <a:prstGeom prst="snip1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0">
            <a:lnSpc>
              <a:spcPct val="90000"/>
            </a:lnSpc>
            <a:spcBef>
              <a:spcPct val="0"/>
            </a:spcBef>
            <a:spcAft>
              <a:spcPct val="35000"/>
            </a:spcAft>
          </a:pPr>
          <a:r>
            <a:rPr lang="zh-CN" sz="3600" kern="1200" dirty="0" smtClean="0">
              <a:latin typeface="华康俪金黑W8" panose="020B0809000000000000" pitchFamily="49" charset="-122"/>
              <a:ea typeface="华康俪金黑W8" panose="020B0809000000000000" pitchFamily="49" charset="-122"/>
            </a:rPr>
            <a:t>发现共同点</a:t>
          </a:r>
          <a:endParaRPr lang="zh-CN" altLang="en-US" sz="3600" kern="1200" dirty="0">
            <a:latin typeface="华康俪金黑W8" panose="020B0809000000000000" pitchFamily="49" charset="-122"/>
            <a:ea typeface="华康俪金黑W8" panose="020B0809000000000000" pitchFamily="49" charset="-122"/>
          </a:endParaRPr>
        </a:p>
      </dsp:txBody>
      <dsp:txXfrm>
        <a:off x="8173892" y="383178"/>
        <a:ext cx="3132787" cy="1498288"/>
      </dsp:txXfrm>
    </dsp:sp>
    <dsp:sp modelId="{CB12DE83-C5D0-46DB-BC48-7183F18730E3}">
      <dsp:nvSpPr>
        <dsp:cNvPr id="0" name=""/>
        <dsp:cNvSpPr/>
      </dsp:nvSpPr>
      <dsp:spPr>
        <a:xfrm>
          <a:off x="8500792" y="1881466"/>
          <a:ext cx="326899" cy="1754708"/>
        </a:xfrm>
        <a:custGeom>
          <a:avLst/>
          <a:gdLst/>
          <a:ahLst/>
          <a:cxnLst/>
          <a:rect l="0" t="0" r="0" b="0"/>
          <a:pathLst>
            <a:path>
              <a:moveTo>
                <a:pt x="0" y="0"/>
              </a:moveTo>
              <a:lnTo>
                <a:pt x="0" y="1754708"/>
              </a:lnTo>
              <a:lnTo>
                <a:pt x="326899" y="1754708"/>
              </a:lnTo>
            </a:path>
          </a:pathLst>
        </a:custGeom>
        <a:noFill/>
        <a:ln w="25400" cap="flat" cmpd="sng" algn="ctr">
          <a:solidFill>
            <a:srgbClr val="CE4646"/>
          </a:solidFill>
          <a:prstDash val="sysDash"/>
          <a:miter lim="800000"/>
        </a:ln>
        <a:effectLst/>
      </dsp:spPr>
      <dsp:style>
        <a:lnRef idx="2">
          <a:scrgbClr r="0" g="0" b="0"/>
        </a:lnRef>
        <a:fillRef idx="0">
          <a:scrgbClr r="0" g="0" b="0"/>
        </a:fillRef>
        <a:effectRef idx="0">
          <a:scrgbClr r="0" g="0" b="0"/>
        </a:effectRef>
        <a:fontRef idx="minor"/>
      </dsp:style>
    </dsp:sp>
    <dsp:sp modelId="{60739409-E9CA-4FFA-BB58-1D36847AEBF3}">
      <dsp:nvSpPr>
        <dsp:cNvPr id="0" name=""/>
        <dsp:cNvSpPr/>
      </dsp:nvSpPr>
      <dsp:spPr>
        <a:xfrm>
          <a:off x="8827692" y="2290091"/>
          <a:ext cx="2615198" cy="2692167"/>
        </a:xfrm>
        <a:prstGeom prst="rect">
          <a:avLst/>
        </a:prstGeom>
        <a:solidFill>
          <a:srgbClr val="C1C2BF">
            <a:alpha val="7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000" tIns="180000" rIns="72000" bIns="36000" numCol="1" spcCol="1270" anchor="t" anchorCtr="0">
          <a:noAutofit/>
        </a:bodyPr>
        <a:lstStyle/>
        <a:p>
          <a:pPr lvl="0" algn="l" defTabSz="1066800">
            <a:lnSpc>
              <a:spcPct val="90000"/>
            </a:lnSpc>
            <a:spcBef>
              <a:spcPct val="0"/>
            </a:spcBef>
            <a:spcAft>
              <a:spcPct val="35000"/>
            </a:spcAft>
          </a:pPr>
          <a:r>
            <a:rPr lang="zh-CN" altLang="en-US" sz="2400" kern="1200" dirty="0" smtClean="0">
              <a:solidFill>
                <a:schemeClr val="tx1"/>
              </a:solidFill>
              <a:latin typeface="微软雅黑" panose="020B0503020204020204" pitchFamily="34" charset="-122"/>
              <a:ea typeface="微软雅黑" panose="020B0503020204020204" pitchFamily="34" charset="-122"/>
            </a:rPr>
            <a:t>找到或制造自己和听众的共同点，让他们知道你意识到他们的需求和兴趣</a:t>
          </a:r>
          <a:endParaRPr lang="zh-CN" altLang="en-US" sz="2400" kern="1200" dirty="0">
            <a:solidFill>
              <a:schemeClr val="tx1"/>
            </a:solidFill>
            <a:latin typeface="微软雅黑" panose="020B0503020204020204" pitchFamily="34" charset="-122"/>
            <a:ea typeface="微软雅黑" panose="020B0503020204020204" pitchFamily="34" charset="-122"/>
          </a:endParaRPr>
        </a:p>
      </dsp:txBody>
      <dsp:txXfrm>
        <a:off x="8827692" y="2290091"/>
        <a:ext cx="2615198" cy="26921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73FEDC-9F2B-4D7D-B9DB-71B4BEF9C77C}">
      <dsp:nvSpPr>
        <dsp:cNvPr id="0" name=""/>
        <dsp:cNvSpPr/>
      </dsp:nvSpPr>
      <dsp:spPr>
        <a:xfrm>
          <a:off x="8112" y="230"/>
          <a:ext cx="10499374" cy="2037565"/>
        </a:xfrm>
        <a:prstGeom prst="round2SameRect">
          <a:avLst/>
        </a:prstGeom>
        <a:solidFill>
          <a:srgbClr val="C1C2B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rtl="0">
            <a:lnSpc>
              <a:spcPct val="90000"/>
            </a:lnSpc>
            <a:spcBef>
              <a:spcPct val="0"/>
            </a:spcBef>
            <a:spcAft>
              <a:spcPct val="35000"/>
            </a:spcAft>
          </a:pPr>
          <a:r>
            <a:rPr lang="zh-CN" altLang="en-US" sz="5000" b="0" kern="1200" dirty="0" smtClean="0">
              <a:solidFill>
                <a:srgbClr val="CE4646"/>
              </a:solidFill>
              <a:latin typeface="华康俪金黑W8" panose="020B0809000000000000" pitchFamily="49" charset="-122"/>
              <a:ea typeface="华康俪金黑W8" panose="020B0809000000000000" pitchFamily="49" charset="-122"/>
            </a:rPr>
            <a:t>如何利用互联网收集信息</a:t>
          </a:r>
          <a:endParaRPr lang="zh-CN" altLang="en-US" sz="5000" b="0" kern="1200" dirty="0">
            <a:solidFill>
              <a:srgbClr val="CE4646"/>
            </a:solidFill>
            <a:latin typeface="华康俪金黑W8" panose="020B0809000000000000" pitchFamily="49" charset="-122"/>
            <a:ea typeface="华康俪金黑W8" panose="020B0809000000000000" pitchFamily="49" charset="-122"/>
          </a:endParaRPr>
        </a:p>
      </dsp:txBody>
      <dsp:txXfrm>
        <a:off x="107578" y="99696"/>
        <a:ext cx="10300442" cy="1938099"/>
      </dsp:txXfrm>
    </dsp:sp>
    <dsp:sp modelId="{755073E2-1EC9-4E0D-B833-6AAD89355027}">
      <dsp:nvSpPr>
        <dsp:cNvPr id="0" name=""/>
        <dsp:cNvSpPr/>
      </dsp:nvSpPr>
      <dsp:spPr>
        <a:xfrm>
          <a:off x="8112" y="2313542"/>
          <a:ext cx="1399170" cy="2037565"/>
        </a:xfrm>
        <a:prstGeom prst="flowChartDocumen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zh-CN" altLang="en-US" sz="3200" b="1" kern="1200" dirty="0" smtClean="0">
              <a:latin typeface="微软雅黑" panose="020B0503020204020204" pitchFamily="34" charset="-122"/>
              <a:ea typeface="微软雅黑" panose="020B0503020204020204" pitchFamily="34" charset="-122"/>
            </a:rPr>
            <a:t>搜索引擎</a:t>
          </a:r>
          <a:endParaRPr lang="zh-CN" altLang="en-US" sz="3200" b="1" kern="1200" dirty="0">
            <a:latin typeface="微软雅黑" panose="020B0503020204020204" pitchFamily="34" charset="-122"/>
            <a:ea typeface="微软雅黑" panose="020B0503020204020204" pitchFamily="34" charset="-122"/>
          </a:endParaRPr>
        </a:p>
      </dsp:txBody>
      <dsp:txXfrm>
        <a:off x="8112" y="2313542"/>
        <a:ext cx="1399170" cy="1634014"/>
      </dsp:txXfrm>
    </dsp:sp>
    <dsp:sp modelId="{0D4282C1-3E9F-475C-AE13-CA52BBE75A10}">
      <dsp:nvSpPr>
        <dsp:cNvPr id="0" name=""/>
        <dsp:cNvSpPr/>
      </dsp:nvSpPr>
      <dsp:spPr>
        <a:xfrm>
          <a:off x="1524813" y="2313542"/>
          <a:ext cx="1399170" cy="2037565"/>
        </a:xfrm>
        <a:prstGeom prst="flowChartDocumen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zh-CN" altLang="en-US" sz="3200" b="1" kern="1200" dirty="0" smtClean="0">
              <a:latin typeface="微软雅黑" panose="020B0503020204020204" pitchFamily="34" charset="-122"/>
              <a:ea typeface="微软雅黑" panose="020B0503020204020204" pitchFamily="34" charset="-122"/>
            </a:rPr>
            <a:t>共享文库</a:t>
          </a:r>
          <a:endParaRPr lang="zh-CN" altLang="en-US" sz="3200" b="1" kern="1200" dirty="0">
            <a:latin typeface="微软雅黑" panose="020B0503020204020204" pitchFamily="34" charset="-122"/>
            <a:ea typeface="微软雅黑" panose="020B0503020204020204" pitchFamily="34" charset="-122"/>
          </a:endParaRPr>
        </a:p>
      </dsp:txBody>
      <dsp:txXfrm>
        <a:off x="1524813" y="2313542"/>
        <a:ext cx="1399170" cy="1634014"/>
      </dsp:txXfrm>
    </dsp:sp>
    <dsp:sp modelId="{C98DE9A0-FAC7-4C57-A17D-3A35BCC4D8FD}">
      <dsp:nvSpPr>
        <dsp:cNvPr id="0" name=""/>
        <dsp:cNvSpPr/>
      </dsp:nvSpPr>
      <dsp:spPr>
        <a:xfrm>
          <a:off x="3041514" y="2313542"/>
          <a:ext cx="1399170" cy="2037565"/>
        </a:xfrm>
        <a:prstGeom prst="flowChartDocumen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zh-CN" altLang="en-US" sz="3200" b="1" kern="1200" dirty="0" smtClean="0">
              <a:latin typeface="微软雅黑" panose="020B0503020204020204" pitchFamily="34" charset="-122"/>
              <a:ea typeface="微软雅黑" panose="020B0503020204020204" pitchFamily="34" charset="-122"/>
            </a:rPr>
            <a:t>政府部门</a:t>
          </a:r>
          <a:endParaRPr lang="zh-CN" altLang="en-US" sz="3200" b="1" kern="1200" dirty="0">
            <a:latin typeface="微软雅黑" panose="020B0503020204020204" pitchFamily="34" charset="-122"/>
            <a:ea typeface="微软雅黑" panose="020B0503020204020204" pitchFamily="34" charset="-122"/>
          </a:endParaRPr>
        </a:p>
      </dsp:txBody>
      <dsp:txXfrm>
        <a:off x="3041514" y="2313542"/>
        <a:ext cx="1399170" cy="1634014"/>
      </dsp:txXfrm>
    </dsp:sp>
    <dsp:sp modelId="{C451A62B-3573-45E2-A871-B60564924DA1}">
      <dsp:nvSpPr>
        <dsp:cNvPr id="0" name=""/>
        <dsp:cNvSpPr/>
      </dsp:nvSpPr>
      <dsp:spPr>
        <a:xfrm>
          <a:off x="4558214" y="2313542"/>
          <a:ext cx="1399170" cy="2037565"/>
        </a:xfrm>
        <a:prstGeom prst="flowChartDocumen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zh-CN" altLang="en-US" sz="3200" b="1" kern="1200" smtClean="0">
              <a:latin typeface="微软雅黑" panose="020B0503020204020204" pitchFamily="34" charset="-122"/>
              <a:ea typeface="微软雅黑" panose="020B0503020204020204" pitchFamily="34" charset="-122"/>
            </a:rPr>
            <a:t>专业论坛</a:t>
          </a:r>
          <a:endParaRPr lang="zh-CN" altLang="en-US" sz="3200" b="1" kern="1200">
            <a:latin typeface="微软雅黑" panose="020B0503020204020204" pitchFamily="34" charset="-122"/>
            <a:ea typeface="微软雅黑" panose="020B0503020204020204" pitchFamily="34" charset="-122"/>
          </a:endParaRPr>
        </a:p>
      </dsp:txBody>
      <dsp:txXfrm>
        <a:off x="4558214" y="2313542"/>
        <a:ext cx="1399170" cy="1634014"/>
      </dsp:txXfrm>
    </dsp:sp>
    <dsp:sp modelId="{77A11FD6-E500-49A1-9A45-8C7ED137E7FB}">
      <dsp:nvSpPr>
        <dsp:cNvPr id="0" name=""/>
        <dsp:cNvSpPr/>
      </dsp:nvSpPr>
      <dsp:spPr>
        <a:xfrm>
          <a:off x="6074915" y="2313542"/>
          <a:ext cx="1399170" cy="2037565"/>
        </a:xfrm>
        <a:prstGeom prst="flowChartDocumen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zh-CN" altLang="en-US" sz="3200" b="1" kern="1200" smtClean="0">
              <a:latin typeface="微软雅黑" panose="020B0503020204020204" pitchFamily="34" charset="-122"/>
              <a:ea typeface="微软雅黑" panose="020B0503020204020204" pitchFamily="34" charset="-122"/>
            </a:rPr>
            <a:t>交易所</a:t>
          </a:r>
          <a:endParaRPr lang="zh-CN" altLang="en-US" sz="3200" b="1" kern="1200">
            <a:latin typeface="微软雅黑" panose="020B0503020204020204" pitchFamily="34" charset="-122"/>
            <a:ea typeface="微软雅黑" panose="020B0503020204020204" pitchFamily="34" charset="-122"/>
          </a:endParaRPr>
        </a:p>
      </dsp:txBody>
      <dsp:txXfrm>
        <a:off x="6074915" y="2313542"/>
        <a:ext cx="1399170" cy="1634014"/>
      </dsp:txXfrm>
    </dsp:sp>
    <dsp:sp modelId="{BBA3610F-5E01-4229-B8E5-1A50F83EDB02}">
      <dsp:nvSpPr>
        <dsp:cNvPr id="0" name=""/>
        <dsp:cNvSpPr/>
      </dsp:nvSpPr>
      <dsp:spPr>
        <a:xfrm>
          <a:off x="7591616" y="2313542"/>
          <a:ext cx="1399170" cy="2037565"/>
        </a:xfrm>
        <a:prstGeom prst="flowChartDocumen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zh-CN" altLang="en-US" sz="3200" b="1" kern="1200" dirty="0" smtClean="0">
              <a:latin typeface="微软雅黑" panose="020B0503020204020204" pitchFamily="34" charset="-122"/>
              <a:ea typeface="微软雅黑" panose="020B0503020204020204" pitchFamily="34" charset="-122"/>
            </a:rPr>
            <a:t>数据库</a:t>
          </a:r>
          <a:endParaRPr lang="zh-CN" altLang="en-US" sz="3200" b="1" kern="1200" dirty="0">
            <a:latin typeface="微软雅黑" panose="020B0503020204020204" pitchFamily="34" charset="-122"/>
            <a:ea typeface="微软雅黑" panose="020B0503020204020204" pitchFamily="34" charset="-122"/>
          </a:endParaRPr>
        </a:p>
      </dsp:txBody>
      <dsp:txXfrm>
        <a:off x="7591616" y="2313542"/>
        <a:ext cx="1399170" cy="1634014"/>
      </dsp:txXfrm>
    </dsp:sp>
    <dsp:sp modelId="{640910F5-02C0-4AF4-83C3-7F78605CE346}">
      <dsp:nvSpPr>
        <dsp:cNvPr id="0" name=""/>
        <dsp:cNvSpPr/>
      </dsp:nvSpPr>
      <dsp:spPr>
        <a:xfrm>
          <a:off x="9108316" y="2313542"/>
          <a:ext cx="1399170" cy="2037565"/>
        </a:xfrm>
        <a:prstGeom prst="flowChartDocumen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zh-CN" altLang="en-US" sz="3200" b="1" kern="1200" dirty="0" smtClean="0">
              <a:latin typeface="微软雅黑" panose="020B0503020204020204" pitchFamily="34" charset="-122"/>
              <a:ea typeface="微软雅黑" panose="020B0503020204020204" pitchFamily="34" charset="-122"/>
            </a:rPr>
            <a:t>其他</a:t>
          </a:r>
          <a:endParaRPr lang="zh-CN" altLang="en-US" sz="3200" b="1" kern="1200" dirty="0">
            <a:latin typeface="微软雅黑" panose="020B0503020204020204" pitchFamily="34" charset="-122"/>
            <a:ea typeface="微软雅黑" panose="020B0503020204020204" pitchFamily="34" charset="-122"/>
          </a:endParaRPr>
        </a:p>
      </dsp:txBody>
      <dsp:txXfrm>
        <a:off x="9108316" y="2313542"/>
        <a:ext cx="1399170" cy="16340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A63DF-6D5D-49B1-BB97-A1AD2AFE6704}">
      <dsp:nvSpPr>
        <dsp:cNvPr id="0" name=""/>
        <dsp:cNvSpPr/>
      </dsp:nvSpPr>
      <dsp:spPr>
        <a:xfrm>
          <a:off x="-5631295" y="-859636"/>
          <a:ext cx="6685767" cy="6685767"/>
        </a:xfrm>
        <a:prstGeom prst="blockArc">
          <a:avLst>
            <a:gd name="adj1" fmla="val 18900000"/>
            <a:gd name="adj2" fmla="val 2700000"/>
            <a:gd name="adj3" fmla="val 323"/>
          </a:avLst>
        </a:prstGeom>
        <a:solidFill>
          <a:srgbClr val="CE4646"/>
        </a:solidFill>
        <a:ln w="12700" cap="flat" cmpd="sng" algn="ctr">
          <a:solidFill>
            <a:srgbClr val="CE4646"/>
          </a:solidFill>
          <a:prstDash val="solid"/>
          <a:miter lim="800000"/>
        </a:ln>
        <a:effectLst/>
      </dsp:spPr>
      <dsp:style>
        <a:lnRef idx="2">
          <a:scrgbClr r="0" g="0" b="0"/>
        </a:lnRef>
        <a:fillRef idx="0">
          <a:scrgbClr r="0" g="0" b="0"/>
        </a:fillRef>
        <a:effectRef idx="0">
          <a:scrgbClr r="0" g="0" b="0"/>
        </a:effectRef>
        <a:fontRef idx="minor"/>
      </dsp:style>
    </dsp:sp>
    <dsp:sp modelId="{719DBEB9-4451-410A-AFAF-1D2845AB7A76}">
      <dsp:nvSpPr>
        <dsp:cNvPr id="0" name=""/>
        <dsp:cNvSpPr/>
      </dsp:nvSpPr>
      <dsp:spPr>
        <a:xfrm>
          <a:off x="420251" y="310306"/>
          <a:ext cx="6498503" cy="621010"/>
        </a:xfrm>
        <a:prstGeom prst="snip2Same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2927" tIns="71120" rIns="71120" bIns="71120" numCol="1" spcCol="1270" anchor="ctr" anchorCtr="0">
          <a:noAutofit/>
        </a:bodyPr>
        <a:lstStyle/>
        <a:p>
          <a:pPr lvl="0" algn="l" defTabSz="1244600" rtl="0">
            <a:lnSpc>
              <a:spcPct val="90000"/>
            </a:lnSpc>
            <a:spcBef>
              <a:spcPct val="0"/>
            </a:spcBef>
            <a:spcAft>
              <a:spcPct val="35000"/>
            </a:spcAft>
          </a:pPr>
          <a:r>
            <a:rPr lang="zh-CN" altLang="en-US" sz="2800" kern="1200" dirty="0" smtClean="0">
              <a:solidFill>
                <a:srgbClr val="FFFFFF"/>
              </a:solidFill>
              <a:latin typeface="微软雅黑" panose="020B0503020204020204" pitchFamily="34" charset="-122"/>
              <a:ea typeface="微软雅黑" panose="020B0503020204020204" pitchFamily="34" charset="-122"/>
            </a:rPr>
            <a:t>熟悉演讲内容</a:t>
          </a:r>
          <a:endParaRPr lang="zh-CN" altLang="en-US" sz="2800" kern="1200" dirty="0">
            <a:solidFill>
              <a:srgbClr val="FFFFFF"/>
            </a:solidFill>
            <a:latin typeface="微软雅黑" panose="020B0503020204020204" pitchFamily="34" charset="-122"/>
            <a:ea typeface="微软雅黑" panose="020B0503020204020204" pitchFamily="34" charset="-122"/>
          </a:endParaRPr>
        </a:p>
      </dsp:txBody>
      <dsp:txXfrm>
        <a:off x="472003" y="362058"/>
        <a:ext cx="6394999" cy="569258"/>
      </dsp:txXfrm>
    </dsp:sp>
    <dsp:sp modelId="{60673F47-7E14-40AF-9B80-EE3711479250}">
      <dsp:nvSpPr>
        <dsp:cNvPr id="0" name=""/>
        <dsp:cNvSpPr/>
      </dsp:nvSpPr>
      <dsp:spPr>
        <a:xfrm>
          <a:off x="63908" y="232680"/>
          <a:ext cx="776263" cy="776263"/>
        </a:xfrm>
        <a:prstGeom prst="ellipse">
          <a:avLst/>
        </a:prstGeom>
        <a:solidFill>
          <a:srgbClr val="FFFFFF"/>
        </a:solidFill>
        <a:ln w="12700" cap="flat" cmpd="sng" algn="ctr">
          <a:solidFill>
            <a:srgbClr val="92080B"/>
          </a:solidFill>
          <a:prstDash val="solid"/>
          <a:miter lim="800000"/>
        </a:ln>
        <a:effectLst/>
      </dsp:spPr>
      <dsp:style>
        <a:lnRef idx="2">
          <a:scrgbClr r="0" g="0" b="0"/>
        </a:lnRef>
        <a:fillRef idx="1">
          <a:scrgbClr r="0" g="0" b="0"/>
        </a:fillRef>
        <a:effectRef idx="0">
          <a:scrgbClr r="0" g="0" b="0"/>
        </a:effectRef>
        <a:fontRef idx="minor"/>
      </dsp:style>
    </dsp:sp>
    <dsp:sp modelId="{8CE7F70B-EDF1-451F-A01D-5A130796CC12}">
      <dsp:nvSpPr>
        <dsp:cNvPr id="0" name=""/>
        <dsp:cNvSpPr/>
      </dsp:nvSpPr>
      <dsp:spPr>
        <a:xfrm>
          <a:off x="897037" y="1241524"/>
          <a:ext cx="5989928" cy="621010"/>
        </a:xfrm>
        <a:prstGeom prst="snip2Diag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2927" tIns="71120" rIns="71120" bIns="71120" numCol="1" spcCol="1270" anchor="ctr" anchorCtr="0">
          <a:noAutofit/>
        </a:bodyPr>
        <a:lstStyle/>
        <a:p>
          <a:pPr lvl="0" algn="l" defTabSz="1244600" rtl="0">
            <a:lnSpc>
              <a:spcPct val="90000"/>
            </a:lnSpc>
            <a:spcBef>
              <a:spcPct val="0"/>
            </a:spcBef>
            <a:spcAft>
              <a:spcPct val="35000"/>
            </a:spcAft>
          </a:pPr>
          <a:r>
            <a:rPr lang="zh-CN" altLang="en-US" sz="2800" kern="1200" dirty="0" smtClean="0">
              <a:solidFill>
                <a:srgbClr val="FFFFFF"/>
              </a:solidFill>
              <a:latin typeface="微软雅黑" panose="020B0503020204020204" pitchFamily="34" charset="-122"/>
              <a:ea typeface="微软雅黑" panose="020B0503020204020204" pitchFamily="34" charset="-122"/>
            </a:rPr>
            <a:t>选择演讲的发表方式</a:t>
          </a:r>
          <a:endParaRPr lang="zh-CN" altLang="en-US" sz="2800" kern="1200" dirty="0">
            <a:solidFill>
              <a:srgbClr val="FFFFFF"/>
            </a:solidFill>
            <a:latin typeface="微软雅黑" panose="020B0503020204020204" pitchFamily="34" charset="-122"/>
            <a:ea typeface="微软雅黑" panose="020B0503020204020204" pitchFamily="34" charset="-122"/>
          </a:endParaRPr>
        </a:p>
      </dsp:txBody>
      <dsp:txXfrm>
        <a:off x="948789" y="1293276"/>
        <a:ext cx="5886424" cy="517506"/>
      </dsp:txXfrm>
    </dsp:sp>
    <dsp:sp modelId="{AD626151-FFED-41CC-9F24-0D96A55F0900}">
      <dsp:nvSpPr>
        <dsp:cNvPr id="0" name=""/>
        <dsp:cNvSpPr/>
      </dsp:nvSpPr>
      <dsp:spPr>
        <a:xfrm>
          <a:off x="508906" y="1163897"/>
          <a:ext cx="776263" cy="776263"/>
        </a:xfrm>
        <a:prstGeom prst="ellipse">
          <a:avLst/>
        </a:prstGeom>
        <a:solidFill>
          <a:srgbClr val="FFFFFF"/>
        </a:solidFill>
        <a:ln w="12700" cap="flat" cmpd="sng" algn="ctr">
          <a:solidFill>
            <a:srgbClr val="92080B"/>
          </a:solidFill>
          <a:prstDash val="solid"/>
          <a:miter lim="800000"/>
        </a:ln>
        <a:effectLst/>
      </dsp:spPr>
      <dsp:style>
        <a:lnRef idx="2">
          <a:scrgbClr r="0" g="0" b="0"/>
        </a:lnRef>
        <a:fillRef idx="1">
          <a:scrgbClr r="0" g="0" b="0"/>
        </a:fillRef>
        <a:effectRef idx="0">
          <a:scrgbClr r="0" g="0" b="0"/>
        </a:effectRef>
        <a:fontRef idx="minor"/>
      </dsp:style>
    </dsp:sp>
    <dsp:sp modelId="{1AD4BEF2-F426-46B1-AF76-297B77277676}">
      <dsp:nvSpPr>
        <dsp:cNvPr id="0" name=""/>
        <dsp:cNvSpPr/>
      </dsp:nvSpPr>
      <dsp:spPr>
        <a:xfrm>
          <a:off x="1033616" y="2172741"/>
          <a:ext cx="5853349" cy="621010"/>
        </a:xfrm>
        <a:prstGeom prst="snip2Diag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2927" tIns="71120" rIns="71120" bIns="71120" numCol="1" spcCol="1270" anchor="ctr" anchorCtr="0">
          <a:noAutofit/>
        </a:bodyPr>
        <a:lstStyle/>
        <a:p>
          <a:pPr lvl="0" algn="l" defTabSz="1244600" rtl="0">
            <a:lnSpc>
              <a:spcPct val="90000"/>
            </a:lnSpc>
            <a:spcBef>
              <a:spcPct val="0"/>
            </a:spcBef>
            <a:spcAft>
              <a:spcPct val="35000"/>
            </a:spcAft>
          </a:pPr>
          <a:r>
            <a:rPr lang="zh-CN" altLang="en-US" sz="2800" kern="1200" smtClean="0">
              <a:solidFill>
                <a:srgbClr val="FFFFFF"/>
              </a:solidFill>
              <a:latin typeface="微软雅黑" panose="020B0503020204020204" pitchFamily="34" charset="-122"/>
              <a:ea typeface="微软雅黑" panose="020B0503020204020204" pitchFamily="34" charset="-122"/>
            </a:rPr>
            <a:t>对演讲建立和保持积极的态度</a:t>
          </a:r>
          <a:endParaRPr lang="zh-CN" altLang="en-US" sz="2800" kern="1200">
            <a:solidFill>
              <a:srgbClr val="FFFFFF"/>
            </a:solidFill>
            <a:latin typeface="微软雅黑" panose="020B0503020204020204" pitchFamily="34" charset="-122"/>
            <a:ea typeface="微软雅黑" panose="020B0503020204020204" pitchFamily="34" charset="-122"/>
          </a:endParaRPr>
        </a:p>
      </dsp:txBody>
      <dsp:txXfrm>
        <a:off x="1085368" y="2224493"/>
        <a:ext cx="5749845" cy="517506"/>
      </dsp:txXfrm>
    </dsp:sp>
    <dsp:sp modelId="{94F3BC5D-D3E9-49CD-937D-5E6AD19056D7}">
      <dsp:nvSpPr>
        <dsp:cNvPr id="0" name=""/>
        <dsp:cNvSpPr/>
      </dsp:nvSpPr>
      <dsp:spPr>
        <a:xfrm>
          <a:off x="645484" y="2095115"/>
          <a:ext cx="776263" cy="776263"/>
        </a:xfrm>
        <a:prstGeom prst="ellipse">
          <a:avLst/>
        </a:prstGeom>
        <a:solidFill>
          <a:srgbClr val="FFFFFF"/>
        </a:solidFill>
        <a:ln w="12700" cap="flat" cmpd="sng" algn="ctr">
          <a:solidFill>
            <a:srgbClr val="92080B"/>
          </a:solidFill>
          <a:prstDash val="solid"/>
          <a:miter lim="800000"/>
        </a:ln>
        <a:effectLst/>
      </dsp:spPr>
      <dsp:style>
        <a:lnRef idx="2">
          <a:scrgbClr r="0" g="0" b="0"/>
        </a:lnRef>
        <a:fillRef idx="1">
          <a:scrgbClr r="0" g="0" b="0"/>
        </a:fillRef>
        <a:effectRef idx="0">
          <a:scrgbClr r="0" g="0" b="0"/>
        </a:effectRef>
        <a:fontRef idx="minor"/>
      </dsp:style>
    </dsp:sp>
    <dsp:sp modelId="{E3F73C4F-A770-4042-B044-26410DBBBF68}">
      <dsp:nvSpPr>
        <dsp:cNvPr id="0" name=""/>
        <dsp:cNvSpPr/>
      </dsp:nvSpPr>
      <dsp:spPr>
        <a:xfrm>
          <a:off x="897037" y="3103959"/>
          <a:ext cx="5989928" cy="621010"/>
        </a:xfrm>
        <a:prstGeom prst="snip2Diag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2927" tIns="71120" rIns="71120" bIns="71120" numCol="1" spcCol="1270" anchor="ctr" anchorCtr="0">
          <a:noAutofit/>
        </a:bodyPr>
        <a:lstStyle/>
        <a:p>
          <a:pPr lvl="0" algn="l" defTabSz="1244600" rtl="0">
            <a:lnSpc>
              <a:spcPct val="90000"/>
            </a:lnSpc>
            <a:spcBef>
              <a:spcPct val="0"/>
            </a:spcBef>
            <a:spcAft>
              <a:spcPct val="35000"/>
            </a:spcAft>
          </a:pPr>
          <a:r>
            <a:rPr lang="zh-CN" altLang="en-US" sz="2800" kern="1200" smtClean="0">
              <a:solidFill>
                <a:srgbClr val="FFFFFF"/>
              </a:solidFill>
              <a:latin typeface="微软雅黑" panose="020B0503020204020204" pitchFamily="34" charset="-122"/>
              <a:ea typeface="微软雅黑" panose="020B0503020204020204" pitchFamily="34" charset="-122"/>
            </a:rPr>
            <a:t>预测演讲中可能的提问</a:t>
          </a:r>
          <a:endParaRPr lang="zh-CN" altLang="en-US" sz="2800" kern="1200">
            <a:solidFill>
              <a:srgbClr val="FFFFFF"/>
            </a:solidFill>
            <a:latin typeface="微软雅黑" panose="020B0503020204020204" pitchFamily="34" charset="-122"/>
            <a:ea typeface="微软雅黑" panose="020B0503020204020204" pitchFamily="34" charset="-122"/>
          </a:endParaRPr>
        </a:p>
      </dsp:txBody>
      <dsp:txXfrm>
        <a:off x="948789" y="3155711"/>
        <a:ext cx="5886424" cy="517506"/>
      </dsp:txXfrm>
    </dsp:sp>
    <dsp:sp modelId="{E52FB910-C802-4572-AC20-80C4A0EDE7EE}">
      <dsp:nvSpPr>
        <dsp:cNvPr id="0" name=""/>
        <dsp:cNvSpPr/>
      </dsp:nvSpPr>
      <dsp:spPr>
        <a:xfrm>
          <a:off x="508906" y="3026333"/>
          <a:ext cx="776263" cy="776263"/>
        </a:xfrm>
        <a:prstGeom prst="ellipse">
          <a:avLst/>
        </a:prstGeom>
        <a:solidFill>
          <a:srgbClr val="FFFFFF"/>
        </a:solidFill>
        <a:ln w="12700" cap="flat" cmpd="sng" algn="ctr">
          <a:solidFill>
            <a:srgbClr val="92080B"/>
          </a:solidFill>
          <a:prstDash val="solid"/>
          <a:miter lim="800000"/>
        </a:ln>
        <a:effectLst/>
      </dsp:spPr>
      <dsp:style>
        <a:lnRef idx="2">
          <a:scrgbClr r="0" g="0" b="0"/>
        </a:lnRef>
        <a:fillRef idx="1">
          <a:scrgbClr r="0" g="0" b="0"/>
        </a:fillRef>
        <a:effectRef idx="0">
          <a:scrgbClr r="0" g="0" b="0"/>
        </a:effectRef>
        <a:fontRef idx="minor"/>
      </dsp:style>
    </dsp:sp>
    <dsp:sp modelId="{490F68AE-F04E-4838-A094-CA1D80ABA5D0}">
      <dsp:nvSpPr>
        <dsp:cNvPr id="0" name=""/>
        <dsp:cNvSpPr/>
      </dsp:nvSpPr>
      <dsp:spPr>
        <a:xfrm>
          <a:off x="452039" y="4035177"/>
          <a:ext cx="6434926" cy="621010"/>
        </a:xfrm>
        <a:prstGeom prst="snip2SameRect">
          <a:avLst/>
        </a:prstGeom>
        <a:solidFill>
          <a:srgbClr val="CE464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2927" tIns="71120" rIns="71120" bIns="71120" numCol="1" spcCol="1270" anchor="ctr" anchorCtr="0">
          <a:noAutofit/>
        </a:bodyPr>
        <a:lstStyle/>
        <a:p>
          <a:pPr lvl="0" algn="l" defTabSz="1244600" rtl="0">
            <a:lnSpc>
              <a:spcPct val="90000"/>
            </a:lnSpc>
            <a:spcBef>
              <a:spcPct val="0"/>
            </a:spcBef>
            <a:spcAft>
              <a:spcPct val="35000"/>
            </a:spcAft>
          </a:pPr>
          <a:r>
            <a:rPr lang="zh-CN" altLang="en-US" sz="2800" kern="1200" smtClean="0">
              <a:solidFill>
                <a:srgbClr val="FFFFFF"/>
              </a:solidFill>
              <a:latin typeface="微软雅黑" panose="020B0503020204020204" pitchFamily="34" charset="-122"/>
              <a:ea typeface="微软雅黑" panose="020B0503020204020204" pitchFamily="34" charset="-122"/>
            </a:rPr>
            <a:t>控制演讲时间</a:t>
          </a:r>
          <a:endParaRPr lang="zh-CN" altLang="en-US" sz="2800" kern="1200">
            <a:solidFill>
              <a:srgbClr val="FFFFFF"/>
            </a:solidFill>
            <a:latin typeface="微软雅黑" panose="020B0503020204020204" pitchFamily="34" charset="-122"/>
            <a:ea typeface="微软雅黑" panose="020B0503020204020204" pitchFamily="34" charset="-122"/>
          </a:endParaRPr>
        </a:p>
      </dsp:txBody>
      <dsp:txXfrm>
        <a:off x="503791" y="4086929"/>
        <a:ext cx="6331422" cy="569258"/>
      </dsp:txXfrm>
    </dsp:sp>
    <dsp:sp modelId="{4ACD44E9-4A9E-48A8-894F-C26301535331}">
      <dsp:nvSpPr>
        <dsp:cNvPr id="0" name=""/>
        <dsp:cNvSpPr/>
      </dsp:nvSpPr>
      <dsp:spPr>
        <a:xfrm>
          <a:off x="63908" y="3957550"/>
          <a:ext cx="776263" cy="776263"/>
        </a:xfrm>
        <a:prstGeom prst="ellipse">
          <a:avLst/>
        </a:prstGeom>
        <a:solidFill>
          <a:srgbClr val="FFFFFF"/>
        </a:solidFill>
        <a:ln w="12700" cap="flat" cmpd="sng" algn="ctr">
          <a:solidFill>
            <a:srgbClr val="92080B"/>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6704C3-EE7A-431A-BB9B-7C0430E31234}" type="datetimeFigureOut">
              <a:rPr lang="zh-CN" altLang="en-US" smtClean="0"/>
              <a:t>2021/4/13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2AA0BB-E2A9-415D-928C-FE49F39781F5}" type="slidenum">
              <a:rPr lang="zh-CN" altLang="en-US" smtClean="0"/>
              <a:t>‹#›</a:t>
            </a:fld>
            <a:endParaRPr lang="zh-CN" altLang="en-US"/>
          </a:p>
        </p:txBody>
      </p:sp>
    </p:spTree>
    <p:extLst>
      <p:ext uri="{BB962C8B-B14F-4D97-AF65-F5344CB8AC3E}">
        <p14:creationId xmlns:p14="http://schemas.microsoft.com/office/powerpoint/2010/main" val="1435336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F2AA0BB-E2A9-415D-928C-FE49F39781F5}" type="slidenum">
              <a:rPr lang="zh-CN" altLang="en-US" smtClean="0"/>
              <a:t>9</a:t>
            </a:fld>
            <a:endParaRPr lang="zh-CN" altLang="en-US"/>
          </a:p>
        </p:txBody>
      </p:sp>
    </p:spTree>
    <p:extLst>
      <p:ext uri="{BB962C8B-B14F-4D97-AF65-F5344CB8AC3E}">
        <p14:creationId xmlns:p14="http://schemas.microsoft.com/office/powerpoint/2010/main" val="3943310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43737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4115175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368209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3719054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2510305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0429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3514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7154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9622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5742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11752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366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24137751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42120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91556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27664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7981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3510498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3673880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1278558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2976022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3130283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3677447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F8BE52E-ACE9-4000-8531-FAD6E82611C0}" type="datetimeFigureOut">
              <a:rPr lang="zh-CN" altLang="en-US" smtClean="0"/>
              <a:t>2021/4/13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0FC27A-DE8D-4E52-A1A5-5E6FC76CEFB3}" type="slidenum">
              <a:rPr lang="zh-CN" altLang="en-US" smtClean="0"/>
              <a:t>‹#›</a:t>
            </a:fld>
            <a:endParaRPr lang="zh-CN" altLang="en-US"/>
          </a:p>
        </p:txBody>
      </p:sp>
    </p:spTree>
    <p:extLst>
      <p:ext uri="{BB962C8B-B14F-4D97-AF65-F5344CB8AC3E}">
        <p14:creationId xmlns:p14="http://schemas.microsoft.com/office/powerpoint/2010/main" val="2365864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3">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CF8BE52E-ACE9-4000-8531-FAD6E82611C0}" type="datetimeFigureOut">
              <a:rPr lang="zh-CN" altLang="en-US" smtClean="0"/>
              <a:pPr/>
              <a:t>2021/4/13</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D40FC27A-DE8D-4E52-A1A5-5E6FC76CEFB3}" type="slidenum">
              <a:rPr lang="zh-CN" altLang="en-US" smtClean="0"/>
              <a:pPr/>
              <a:t>‹#›</a:t>
            </a:fld>
            <a:endParaRPr lang="zh-CN" altLang="en-US" dirty="0"/>
          </a:p>
        </p:txBody>
      </p:sp>
    </p:spTree>
    <p:extLst>
      <p:ext uri="{BB962C8B-B14F-4D97-AF65-F5344CB8AC3E}">
        <p14:creationId xmlns:p14="http://schemas.microsoft.com/office/powerpoint/2010/main" val="3738467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2021/4/13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002374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2000249"/>
            <a:ext cx="12192000" cy="2900363"/>
          </a:xfrm>
          <a:prstGeom prst="rect">
            <a:avLst/>
          </a:prstGeom>
          <a:solidFill>
            <a:srgbClr val="9399A4">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10" name="图片 9"/>
          <p:cNvPicPr>
            <a:picLocks noChangeAspect="1"/>
          </p:cNvPicPr>
          <p:nvPr/>
        </p:nvPicPr>
        <p:blipFill rotWithShape="1">
          <a:blip r:embed="rId2">
            <a:extLst>
              <a:ext uri="{28A0092B-C50C-407E-A947-70E740481C1C}">
                <a14:useLocalDpi xmlns:a14="http://schemas.microsoft.com/office/drawing/2010/main" val="0"/>
              </a:ext>
            </a:extLst>
          </a:blip>
          <a:srcRect l="21176" t="10417" r="21532" b="11249"/>
          <a:stretch/>
        </p:blipFill>
        <p:spPr>
          <a:xfrm>
            <a:off x="1132937" y="547754"/>
            <a:ext cx="3929062" cy="5372100"/>
          </a:xfrm>
          <a:custGeom>
            <a:avLst/>
            <a:gdLst>
              <a:gd name="connsiteX0" fmla="*/ 242888 w 3943350"/>
              <a:gd name="connsiteY0" fmla="*/ 0 h 5457825"/>
              <a:gd name="connsiteX1" fmla="*/ 3929063 w 3943350"/>
              <a:gd name="connsiteY1" fmla="*/ 157163 h 5457825"/>
              <a:gd name="connsiteX2" fmla="*/ 3943350 w 3943350"/>
              <a:gd name="connsiteY2" fmla="*/ 5286375 h 5457825"/>
              <a:gd name="connsiteX3" fmla="*/ 200025 w 3943350"/>
              <a:gd name="connsiteY3" fmla="*/ 5457825 h 5457825"/>
              <a:gd name="connsiteX4" fmla="*/ 14288 w 3943350"/>
              <a:gd name="connsiteY4" fmla="*/ 5400675 h 5457825"/>
              <a:gd name="connsiteX5" fmla="*/ 0 w 3943350"/>
              <a:gd name="connsiteY5" fmla="*/ 85725 h 545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3350" h="5457825">
                <a:moveTo>
                  <a:pt x="242888" y="0"/>
                </a:moveTo>
                <a:lnTo>
                  <a:pt x="3929063" y="157163"/>
                </a:lnTo>
                <a:cubicBezTo>
                  <a:pt x="3933825" y="1866900"/>
                  <a:pt x="3938588" y="3576638"/>
                  <a:pt x="3943350" y="5286375"/>
                </a:cubicBezTo>
                <a:lnTo>
                  <a:pt x="200025" y="5457825"/>
                </a:lnTo>
                <a:lnTo>
                  <a:pt x="14288" y="5400675"/>
                </a:lnTo>
                <a:cubicBezTo>
                  <a:pt x="9525" y="3629025"/>
                  <a:pt x="4763" y="1857375"/>
                  <a:pt x="0" y="85725"/>
                </a:cubicBezTo>
                <a:close/>
              </a:path>
            </a:pathLst>
          </a:custGeom>
          <a:solidFill>
            <a:schemeClr val="accent4">
              <a:lumMod val="20000"/>
              <a:lumOff val="80000"/>
            </a:schemeClr>
          </a:solidFill>
        </p:spPr>
      </p:pic>
      <p:sp>
        <p:nvSpPr>
          <p:cNvPr id="2" name="标题 1"/>
          <p:cNvSpPr>
            <a:spLocks noGrp="1"/>
          </p:cNvSpPr>
          <p:nvPr>
            <p:ph type="title"/>
          </p:nvPr>
        </p:nvSpPr>
        <p:spPr>
          <a:xfrm>
            <a:off x="5386388" y="2103437"/>
            <a:ext cx="6157912" cy="1754188"/>
          </a:xfrm>
        </p:spPr>
        <p:txBody>
          <a:bodyPr>
            <a:normAutofit fontScale="90000"/>
          </a:bodyPr>
          <a:lstStyle/>
          <a:p>
            <a:pPr algn="just"/>
            <a:r>
              <a:rPr lang="zh-CN" altLang="en-US" sz="7300" dirty="0" smtClean="0">
                <a:solidFill>
                  <a:srgbClr val="E92F3C"/>
                </a:solidFill>
                <a:latin typeface="华康俪金黑W8(P)" panose="020B0800000000000000" pitchFamily="34" charset="-122"/>
                <a:ea typeface="华康俪金黑W8(P)" panose="020B0800000000000000" pitchFamily="34" charset="-122"/>
              </a:rPr>
              <a:t>当众讲话的艺术</a:t>
            </a:r>
            <a:r>
              <a:rPr lang="en-US" altLang="zh-CN" sz="7400" dirty="0" smtClean="0">
                <a:solidFill>
                  <a:srgbClr val="92080B"/>
                </a:solidFill>
                <a:latin typeface="华康俪金黑W8(P)" panose="020B0800000000000000" pitchFamily="34" charset="-122"/>
                <a:ea typeface="华康俪金黑W8(P)" panose="020B0800000000000000" pitchFamily="34" charset="-122"/>
              </a:rPr>
              <a:t/>
            </a:r>
            <a:br>
              <a:rPr lang="en-US" altLang="zh-CN" sz="7400" dirty="0" smtClean="0">
                <a:solidFill>
                  <a:srgbClr val="92080B"/>
                </a:solidFill>
                <a:latin typeface="华康俪金黑W8(P)" panose="020B0800000000000000" pitchFamily="34" charset="-122"/>
                <a:ea typeface="华康俪金黑W8(P)" panose="020B0800000000000000" pitchFamily="34" charset="-122"/>
              </a:rPr>
            </a:br>
            <a:r>
              <a:rPr lang="zh-CN" altLang="en-US" sz="4000" b="1" dirty="0" smtClean="0">
                <a:latin typeface="微软雅黑" panose="020B0503020204020204" pitchFamily="34" charset="-122"/>
              </a:rPr>
              <a:t>说什么，如何说，大家才肯听</a:t>
            </a:r>
            <a:endParaRPr lang="zh-CN" altLang="en-US" sz="4000" b="1" dirty="0">
              <a:latin typeface="微软雅黑" panose="020B0503020204020204" pitchFamily="34" charset="-122"/>
            </a:endParaRPr>
          </a:p>
        </p:txBody>
      </p:sp>
      <p:sp>
        <p:nvSpPr>
          <p:cNvPr id="12" name="文本框 11"/>
          <p:cNvSpPr txBox="1"/>
          <p:nvPr/>
        </p:nvSpPr>
        <p:spPr>
          <a:xfrm>
            <a:off x="5314950" y="3757613"/>
            <a:ext cx="6229350" cy="492443"/>
          </a:xfrm>
          <a:prstGeom prst="rect">
            <a:avLst/>
          </a:prstGeom>
          <a:noFill/>
        </p:spPr>
        <p:txBody>
          <a:bodyPr wrap="square" rtlCol="0">
            <a:spAutoFit/>
          </a:bodyPr>
          <a:lstStyle/>
          <a:p>
            <a:r>
              <a:rPr lang="zh-CN" altLang="en-US" sz="2600" dirty="0" smtClean="0">
                <a:latin typeface="方正姚体" panose="02010601030101010101" pitchFamily="2" charset="-122"/>
                <a:ea typeface="方正姚体" panose="02010601030101010101" pitchFamily="2" charset="-122"/>
              </a:rPr>
              <a:t>（美）约翰</a:t>
            </a:r>
            <a:r>
              <a:rPr lang="en-US" altLang="zh-CN" sz="2600" dirty="0" smtClean="0">
                <a:ea typeface="微软雅黑" panose="020B0503020204020204" pitchFamily="34" charset="-122"/>
              </a:rPr>
              <a:t>•</a:t>
            </a:r>
            <a:r>
              <a:rPr lang="zh-CN" altLang="en-US" sz="2600" dirty="0" smtClean="0">
                <a:latin typeface="方正姚体" panose="02010601030101010101" pitchFamily="2" charset="-122"/>
                <a:ea typeface="方正姚体" panose="02010601030101010101" pitchFamily="2" charset="-122"/>
              </a:rPr>
              <a:t>哈斯林</a:t>
            </a:r>
            <a:r>
              <a:rPr lang="en-US" altLang="zh-CN" sz="2600" dirty="0" smtClean="0">
                <a:latin typeface="方正姚体" panose="02010601030101010101" pitchFamily="2" charset="-122"/>
                <a:ea typeface="方正姚体" panose="02010601030101010101" pitchFamily="2" charset="-122"/>
              </a:rPr>
              <a:t>/</a:t>
            </a:r>
            <a:r>
              <a:rPr lang="zh-CN" altLang="en-US" sz="2600" dirty="0" smtClean="0">
                <a:latin typeface="方正姚体" panose="02010601030101010101" pitchFamily="2" charset="-122"/>
                <a:ea typeface="方正姚体" panose="02010601030101010101" pitchFamily="2" charset="-122"/>
              </a:rPr>
              <a:t>著            马昕</a:t>
            </a:r>
            <a:r>
              <a:rPr lang="en-US" altLang="zh-CN" sz="2600" dirty="0" smtClean="0">
                <a:latin typeface="方正姚体" panose="02010601030101010101" pitchFamily="2" charset="-122"/>
                <a:ea typeface="方正姚体" panose="02010601030101010101" pitchFamily="2" charset="-122"/>
              </a:rPr>
              <a:t>,</a:t>
            </a:r>
            <a:r>
              <a:rPr lang="zh-CN" altLang="en-US" sz="2600" dirty="0" smtClean="0">
                <a:latin typeface="方正姚体" panose="02010601030101010101" pitchFamily="2" charset="-122"/>
                <a:ea typeface="方正姚体" panose="02010601030101010101" pitchFamily="2" charset="-122"/>
              </a:rPr>
              <a:t>袁婧</a:t>
            </a:r>
            <a:r>
              <a:rPr lang="en-US" altLang="zh-CN" sz="2600" dirty="0" smtClean="0">
                <a:latin typeface="方正姚体" panose="02010601030101010101" pitchFamily="2" charset="-122"/>
                <a:ea typeface="方正姚体" panose="02010601030101010101" pitchFamily="2" charset="-122"/>
              </a:rPr>
              <a:t>/</a:t>
            </a:r>
            <a:r>
              <a:rPr lang="zh-CN" altLang="en-US" sz="2600" dirty="0" smtClean="0">
                <a:latin typeface="方正姚体" panose="02010601030101010101" pitchFamily="2" charset="-122"/>
                <a:ea typeface="方正姚体" panose="02010601030101010101" pitchFamily="2" charset="-122"/>
              </a:rPr>
              <a:t>译</a:t>
            </a:r>
            <a:endParaRPr lang="zh-CN" altLang="en-US" sz="2600" dirty="0">
              <a:latin typeface="方正姚体" panose="02010601030101010101" pitchFamily="2" charset="-122"/>
              <a:ea typeface="方正姚体" panose="02010601030101010101" pitchFamily="2" charset="-122"/>
            </a:endParaRPr>
          </a:p>
        </p:txBody>
      </p:sp>
      <p:sp>
        <p:nvSpPr>
          <p:cNvPr id="13" name="文本框 12"/>
          <p:cNvSpPr txBox="1"/>
          <p:nvPr/>
        </p:nvSpPr>
        <p:spPr>
          <a:xfrm>
            <a:off x="8343901" y="4300537"/>
            <a:ext cx="3228974" cy="492443"/>
          </a:xfrm>
          <a:prstGeom prst="rect">
            <a:avLst/>
          </a:prstGeom>
          <a:noFill/>
        </p:spPr>
        <p:txBody>
          <a:bodyPr wrap="square" rtlCol="0">
            <a:spAutoFit/>
          </a:bodyPr>
          <a:lstStyle/>
          <a:p>
            <a:r>
              <a:rPr lang="en-US" altLang="zh-CN" sz="2600" dirty="0" smtClean="0">
                <a:latin typeface="方正姚体" panose="02010601030101010101" pitchFamily="2" charset="-122"/>
                <a:ea typeface="方正姚体" panose="02010601030101010101" pitchFamily="2" charset="-122"/>
              </a:rPr>
              <a:t>@</a:t>
            </a:r>
            <a:r>
              <a:rPr lang="zh-CN" altLang="en-US" sz="2600" dirty="0" smtClean="0">
                <a:latin typeface="方正姚体" panose="02010601030101010101" pitchFamily="2" charset="-122"/>
                <a:ea typeface="方正姚体" panose="02010601030101010101" pitchFamily="2" charset="-122"/>
              </a:rPr>
              <a:t>邹成</a:t>
            </a:r>
            <a:r>
              <a:rPr lang="en-US" altLang="zh-CN" sz="2600" dirty="0">
                <a:latin typeface="方正姚体" panose="02010601030101010101" pitchFamily="2" charset="-122"/>
                <a:ea typeface="方正姚体" panose="02010601030101010101" pitchFamily="2" charset="-122"/>
              </a:rPr>
              <a:t>_1993/PPT</a:t>
            </a:r>
            <a:r>
              <a:rPr lang="zh-CN" altLang="en-US" sz="2600" dirty="0">
                <a:latin typeface="方正姚体" panose="02010601030101010101" pitchFamily="2" charset="-122"/>
                <a:ea typeface="方正姚体" panose="02010601030101010101" pitchFamily="2" charset="-122"/>
              </a:rPr>
              <a:t>制作</a:t>
            </a:r>
          </a:p>
        </p:txBody>
      </p:sp>
      <p:pic>
        <p:nvPicPr>
          <p:cNvPr id="3" name="图片 2"/>
          <p:cNvPicPr>
            <a:picLocks noChangeAspect="1"/>
          </p:cNvPicPr>
          <p:nvPr/>
        </p:nvPicPr>
        <p:blipFill>
          <a:blip r:embed="rId3">
            <a:duotone>
              <a:prstClr val="black"/>
              <a:schemeClr val="tx2">
                <a:tint val="45000"/>
                <a:satMod val="400000"/>
              </a:schemeClr>
            </a:duotone>
          </a:blip>
          <a:stretch>
            <a:fillRect/>
          </a:stretch>
        </p:blipFill>
        <p:spPr>
          <a:xfrm>
            <a:off x="10153605" y="779760"/>
            <a:ext cx="1286367" cy="1280271"/>
          </a:xfrm>
          <a:prstGeom prst="rect">
            <a:avLst/>
          </a:prstGeom>
        </p:spPr>
      </p:pic>
    </p:spTree>
    <p:extLst>
      <p:ext uri="{BB962C8B-B14F-4D97-AF65-F5344CB8AC3E}">
        <p14:creationId xmlns:p14="http://schemas.microsoft.com/office/powerpoint/2010/main" val="108402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
            <a:ext cx="5343525" cy="757238"/>
          </a:xfrm>
        </p:spPr>
        <p:txBody>
          <a:bodyPr/>
          <a:lstStyle/>
          <a:p>
            <a:pPr marR="0" rtl="0"/>
            <a:r>
              <a:rPr lang="zh-CN" altLang="en-US" b="1" i="0" u="none" strike="noStrike" kern="2200" baseline="0" dirty="0" smtClean="0">
                <a:latin typeface="华康俪金黑W8" panose="020B0809000000000000" pitchFamily="49" charset="-122"/>
                <a:ea typeface="华康俪金黑W8" panose="020B0809000000000000" pitchFamily="49" charset="-122"/>
              </a:rPr>
              <a:t>如何收集和组织信息</a:t>
            </a:r>
          </a:p>
        </p:txBody>
      </p:sp>
      <p:cxnSp>
        <p:nvCxnSpPr>
          <p:cNvPr id="4" name="直接连接符 3"/>
          <p:cNvCxnSpPr/>
          <p:nvPr/>
        </p:nvCxnSpPr>
        <p:spPr>
          <a:xfrm>
            <a:off x="114697" y="934524"/>
            <a:ext cx="4946700"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graphicFrame>
        <p:nvGraphicFramePr>
          <p:cNvPr id="42" name="内容占位符 41"/>
          <p:cNvGraphicFramePr>
            <a:graphicFrameLocks noGrp="1"/>
          </p:cNvGraphicFramePr>
          <p:nvPr>
            <p:ph idx="1"/>
            <p:extLst>
              <p:ext uri="{D42A27DB-BD31-4B8C-83A1-F6EECF244321}">
                <p14:modId xmlns:p14="http://schemas.microsoft.com/office/powerpoint/2010/main" val="83681446"/>
              </p:ext>
            </p:extLst>
          </p:nvPr>
        </p:nvGraphicFramePr>
        <p:xfrm>
          <a:off x="786685" y="1708109"/>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圆角矩形 5"/>
          <p:cNvSpPr/>
          <p:nvPr/>
        </p:nvSpPr>
        <p:spPr>
          <a:xfrm>
            <a:off x="614357" y="1360495"/>
            <a:ext cx="11058525" cy="5126037"/>
          </a:xfrm>
          <a:prstGeom prst="roundRect">
            <a:avLst>
              <a:gd name="adj" fmla="val 7116"/>
            </a:avLst>
          </a:prstGeom>
          <a:noFill/>
          <a:ln w="25400">
            <a:solidFill>
              <a:srgbClr val="CE464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212382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29149" y="2876168"/>
            <a:ext cx="10505139" cy="3226813"/>
            <a:chOff x="1100605" y="2182314"/>
            <a:chExt cx="10505139" cy="3226813"/>
          </a:xfrm>
        </p:grpSpPr>
        <p:sp>
          <p:nvSpPr>
            <p:cNvPr id="5" name="任意多边形 4"/>
            <p:cNvSpPr/>
            <p:nvPr/>
          </p:nvSpPr>
          <p:spPr>
            <a:xfrm>
              <a:off x="1100605" y="2182314"/>
              <a:ext cx="2378024" cy="1578317"/>
            </a:xfrm>
            <a:custGeom>
              <a:avLst/>
              <a:gdLst>
                <a:gd name="connsiteX0" fmla="*/ 0 w 2378024"/>
                <a:gd name="connsiteY0" fmla="*/ 0 h 2063812"/>
                <a:gd name="connsiteX1" fmla="*/ 396337 w 2378024"/>
                <a:gd name="connsiteY1" fmla="*/ 0 h 2063812"/>
                <a:gd name="connsiteX2" fmla="*/ 396337 w 2378024"/>
                <a:gd name="connsiteY2" fmla="*/ 0 h 2063812"/>
                <a:gd name="connsiteX3" fmla="*/ 990843 w 2378024"/>
                <a:gd name="connsiteY3" fmla="*/ 0 h 2063812"/>
                <a:gd name="connsiteX4" fmla="*/ 2378024 w 2378024"/>
                <a:gd name="connsiteY4" fmla="*/ 0 h 2063812"/>
                <a:gd name="connsiteX5" fmla="*/ 2378024 w 2378024"/>
                <a:gd name="connsiteY5" fmla="*/ 1203890 h 2063812"/>
                <a:gd name="connsiteX6" fmla="*/ 2378024 w 2378024"/>
                <a:gd name="connsiteY6" fmla="*/ 1203890 h 2063812"/>
                <a:gd name="connsiteX7" fmla="*/ 2378024 w 2378024"/>
                <a:gd name="connsiteY7" fmla="*/ 1719843 h 2063812"/>
                <a:gd name="connsiteX8" fmla="*/ 2378024 w 2378024"/>
                <a:gd name="connsiteY8" fmla="*/ 2063812 h 2063812"/>
                <a:gd name="connsiteX9" fmla="*/ 990843 w 2378024"/>
                <a:gd name="connsiteY9" fmla="*/ 2063812 h 2063812"/>
                <a:gd name="connsiteX10" fmla="*/ 693598 w 2378024"/>
                <a:gd name="connsiteY10" fmla="*/ 2321789 h 2063812"/>
                <a:gd name="connsiteX11" fmla="*/ 396337 w 2378024"/>
                <a:gd name="connsiteY11" fmla="*/ 2063812 h 2063812"/>
                <a:gd name="connsiteX12" fmla="*/ 0 w 2378024"/>
                <a:gd name="connsiteY12" fmla="*/ 2063812 h 2063812"/>
                <a:gd name="connsiteX13" fmla="*/ 0 w 2378024"/>
                <a:gd name="connsiteY13" fmla="*/ 1719843 h 2063812"/>
                <a:gd name="connsiteX14" fmla="*/ 0 w 2378024"/>
                <a:gd name="connsiteY14" fmla="*/ 1203890 h 2063812"/>
                <a:gd name="connsiteX15" fmla="*/ 0 w 2378024"/>
                <a:gd name="connsiteY15" fmla="*/ 1203890 h 2063812"/>
                <a:gd name="connsiteX16" fmla="*/ 0 w 2378024"/>
                <a:gd name="connsiteY16" fmla="*/ 0 h 2063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78024" h="2063812">
                  <a:moveTo>
                    <a:pt x="0" y="0"/>
                  </a:moveTo>
                  <a:lnTo>
                    <a:pt x="396337" y="0"/>
                  </a:lnTo>
                  <a:lnTo>
                    <a:pt x="396337" y="0"/>
                  </a:lnTo>
                  <a:lnTo>
                    <a:pt x="990843" y="0"/>
                  </a:lnTo>
                  <a:lnTo>
                    <a:pt x="2378024" y="0"/>
                  </a:lnTo>
                  <a:lnTo>
                    <a:pt x="2378024" y="1203890"/>
                  </a:lnTo>
                  <a:lnTo>
                    <a:pt x="2378024" y="1203890"/>
                  </a:lnTo>
                  <a:lnTo>
                    <a:pt x="2378024" y="1719843"/>
                  </a:lnTo>
                  <a:lnTo>
                    <a:pt x="2378024" y="2063812"/>
                  </a:lnTo>
                  <a:lnTo>
                    <a:pt x="990843" y="2063812"/>
                  </a:lnTo>
                  <a:lnTo>
                    <a:pt x="693598" y="2321789"/>
                  </a:lnTo>
                  <a:lnTo>
                    <a:pt x="396337" y="2063812"/>
                  </a:lnTo>
                  <a:lnTo>
                    <a:pt x="0" y="2063812"/>
                  </a:lnTo>
                  <a:lnTo>
                    <a:pt x="0" y="1719843"/>
                  </a:lnTo>
                  <a:lnTo>
                    <a:pt x="0" y="1203890"/>
                  </a:lnTo>
                  <a:lnTo>
                    <a:pt x="0" y="1203890"/>
                  </a:lnTo>
                  <a:lnTo>
                    <a:pt x="0" y="0"/>
                  </a:lnTo>
                  <a:close/>
                </a:path>
              </a:pathLst>
            </a:custGeom>
            <a:solidFill>
              <a:srgbClr val="CE4646"/>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6032" tIns="256032" rIns="256032" bIns="1631559" numCol="1" spcCol="1270" anchor="t" anchorCtr="0">
              <a:noAutofit/>
            </a:bodyPr>
            <a:lstStyle/>
            <a:p>
              <a:pPr lvl="0" algn="l" defTabSz="1600200" rtl="0">
                <a:lnSpc>
                  <a:spcPct val="90000"/>
                </a:lnSpc>
                <a:spcBef>
                  <a:spcPct val="0"/>
                </a:spcBef>
                <a:spcAft>
                  <a:spcPct val="35000"/>
                </a:spcAft>
              </a:pPr>
              <a:r>
                <a:rPr lang="zh-CN" altLang="en-US" sz="3600" kern="1200" dirty="0" smtClean="0">
                  <a:latin typeface="华康俪金黑W8" panose="020B0809000000000000" pitchFamily="49" charset="-122"/>
                  <a:ea typeface="华康俪金黑W8" panose="020B0809000000000000" pitchFamily="49" charset="-122"/>
                </a:rPr>
                <a:t>导言</a:t>
              </a:r>
              <a:endParaRPr lang="zh-CN" altLang="en-US" sz="3600" kern="1200" dirty="0">
                <a:latin typeface="华康俪金黑W8" panose="020B0809000000000000" pitchFamily="49" charset="-122"/>
                <a:ea typeface="华康俪金黑W8" panose="020B0809000000000000" pitchFamily="49" charset="-122"/>
              </a:endParaRPr>
            </a:p>
          </p:txBody>
        </p:sp>
        <p:sp>
          <p:nvSpPr>
            <p:cNvPr id="6" name="任意多边形 5"/>
            <p:cNvSpPr/>
            <p:nvPr/>
          </p:nvSpPr>
          <p:spPr>
            <a:xfrm>
              <a:off x="1587670" y="3235470"/>
              <a:ext cx="2378024" cy="2173657"/>
            </a:xfrm>
            <a:custGeom>
              <a:avLst/>
              <a:gdLst>
                <a:gd name="connsiteX0" fmla="*/ 0 w 2378024"/>
                <a:gd name="connsiteY0" fmla="*/ 0 h 3686400"/>
                <a:gd name="connsiteX1" fmla="*/ 2378024 w 2378024"/>
                <a:gd name="connsiteY1" fmla="*/ 0 h 3686400"/>
                <a:gd name="connsiteX2" fmla="*/ 2378024 w 2378024"/>
                <a:gd name="connsiteY2" fmla="*/ 3290055 h 3686400"/>
                <a:gd name="connsiteX3" fmla="*/ 1981679 w 2378024"/>
                <a:gd name="connsiteY3" fmla="*/ 3686400 h 3686400"/>
                <a:gd name="connsiteX4" fmla="*/ 0 w 2378024"/>
                <a:gd name="connsiteY4" fmla="*/ 3686400 h 3686400"/>
                <a:gd name="connsiteX5" fmla="*/ 0 w 2378024"/>
                <a:gd name="connsiteY5" fmla="*/ 0 h 3686400"/>
                <a:gd name="connsiteX0" fmla="*/ 1981679 w 2378024"/>
                <a:gd name="connsiteY0" fmla="*/ 3686400 h 3686400"/>
                <a:gd name="connsiteX1" fmla="*/ 2060948 w 2378024"/>
                <a:gd name="connsiteY1" fmla="*/ 3369324 h 3686400"/>
                <a:gd name="connsiteX2" fmla="*/ 2378024 w 2378024"/>
                <a:gd name="connsiteY2" fmla="*/ 3290055 h 3686400"/>
                <a:gd name="connsiteX3" fmla="*/ 1981679 w 2378024"/>
                <a:gd name="connsiteY3" fmla="*/ 3686400 h 3686400"/>
                <a:gd name="connsiteX0" fmla="*/ 1981679 w 2378024"/>
                <a:gd name="connsiteY0" fmla="*/ 3686400 h 3686400"/>
                <a:gd name="connsiteX1" fmla="*/ 2060948 w 2378024"/>
                <a:gd name="connsiteY1" fmla="*/ 3369324 h 3686400"/>
                <a:gd name="connsiteX2" fmla="*/ 2378024 w 2378024"/>
                <a:gd name="connsiteY2" fmla="*/ 3290055 h 3686400"/>
                <a:gd name="connsiteX3" fmla="*/ 1981679 w 2378024"/>
                <a:gd name="connsiteY3" fmla="*/ 3686400 h 3686400"/>
                <a:gd name="connsiteX4" fmla="*/ 0 w 2378024"/>
                <a:gd name="connsiteY4" fmla="*/ 3686400 h 3686400"/>
                <a:gd name="connsiteX5" fmla="*/ 0 w 2378024"/>
                <a:gd name="connsiteY5" fmla="*/ 0 h 3686400"/>
                <a:gd name="connsiteX6" fmla="*/ 2378024 w 2378024"/>
                <a:gd name="connsiteY6" fmla="*/ 0 h 3686400"/>
                <a:gd name="connsiteX7" fmla="*/ 2378024 w 2378024"/>
                <a:gd name="connsiteY7" fmla="*/ 3290055 h 36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8024" h="3686400" stroke="0" extrusionOk="0">
                  <a:moveTo>
                    <a:pt x="0" y="0"/>
                  </a:moveTo>
                  <a:lnTo>
                    <a:pt x="2378024" y="0"/>
                  </a:lnTo>
                  <a:lnTo>
                    <a:pt x="2378024" y="3290055"/>
                  </a:lnTo>
                  <a:lnTo>
                    <a:pt x="1981679" y="3686400"/>
                  </a:lnTo>
                  <a:lnTo>
                    <a:pt x="0" y="3686400"/>
                  </a:lnTo>
                  <a:lnTo>
                    <a:pt x="0" y="0"/>
                  </a:lnTo>
                  <a:close/>
                </a:path>
                <a:path w="2378024" h="3686400" fill="darkenLess" stroke="0" extrusionOk="0">
                  <a:moveTo>
                    <a:pt x="1981679" y="3686400"/>
                  </a:moveTo>
                  <a:lnTo>
                    <a:pt x="2060948" y="3369324"/>
                  </a:lnTo>
                  <a:lnTo>
                    <a:pt x="2378024" y="3290055"/>
                  </a:lnTo>
                  <a:lnTo>
                    <a:pt x="1981679" y="3686400"/>
                  </a:lnTo>
                  <a:close/>
                </a:path>
                <a:path w="2378024" h="3686400" fill="none" extrusionOk="0">
                  <a:moveTo>
                    <a:pt x="1981679" y="3686400"/>
                  </a:moveTo>
                  <a:lnTo>
                    <a:pt x="2060948" y="3369324"/>
                  </a:lnTo>
                  <a:lnTo>
                    <a:pt x="2378024" y="3290055"/>
                  </a:lnTo>
                  <a:lnTo>
                    <a:pt x="1981679" y="3686400"/>
                  </a:lnTo>
                  <a:lnTo>
                    <a:pt x="0" y="3686400"/>
                  </a:lnTo>
                  <a:lnTo>
                    <a:pt x="0" y="0"/>
                  </a:lnTo>
                  <a:lnTo>
                    <a:pt x="2378024" y="0"/>
                  </a:lnTo>
                  <a:lnTo>
                    <a:pt x="2378024" y="3290055"/>
                  </a:lnTo>
                </a:path>
              </a:pathLst>
            </a:custGeom>
            <a:solidFill>
              <a:srgbClr val="C1C2BF">
                <a:alpha val="98000"/>
              </a:srgb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9136" tIns="199136" rIns="199136" bIns="595481" numCol="1" spcCol="1270" anchor="t" anchorCtr="0">
              <a:noAutofit/>
            </a:bodyPr>
            <a:lstStyle/>
            <a:p>
              <a:pPr marL="285750" lvl="1" indent="-285750" algn="l" defTabSz="1244600" rtl="0">
                <a:lnSpc>
                  <a:spcPct val="90000"/>
                </a:lnSpc>
                <a:spcBef>
                  <a:spcPct val="0"/>
                </a:spcBef>
                <a:spcAft>
                  <a:spcPct val="15000"/>
                </a:spcAft>
                <a:buChar char="••"/>
              </a:pPr>
              <a:r>
                <a:rPr lang="zh-CN" altLang="en-US" sz="2800" kern="1200" dirty="0" smtClean="0">
                  <a:solidFill>
                    <a:schemeClr val="tx1"/>
                  </a:solidFill>
                  <a:latin typeface="微软雅黑" panose="020B0503020204020204" pitchFamily="34" charset="-122"/>
                  <a:ea typeface="微软雅黑" panose="020B0503020204020204" pitchFamily="34" charset="-122"/>
                </a:rPr>
                <a:t>获取注意力的陈述</a:t>
              </a:r>
              <a:endParaRPr lang="zh-CN" altLang="en-US" sz="2800" kern="1200" dirty="0">
                <a:solidFill>
                  <a:schemeClr val="tx1"/>
                </a:solidFill>
                <a:latin typeface="微软雅黑" panose="020B0503020204020204" pitchFamily="34" charset="-122"/>
                <a:ea typeface="微软雅黑" panose="020B0503020204020204" pitchFamily="34" charset="-122"/>
              </a:endParaRPr>
            </a:p>
            <a:p>
              <a:pPr marL="285750" lvl="1" indent="-285750" algn="l" defTabSz="1244600" rtl="0">
                <a:lnSpc>
                  <a:spcPct val="90000"/>
                </a:lnSpc>
                <a:spcBef>
                  <a:spcPct val="0"/>
                </a:spcBef>
                <a:spcAft>
                  <a:spcPct val="15000"/>
                </a:spcAft>
                <a:buChar char="••"/>
              </a:pPr>
              <a:r>
                <a:rPr lang="zh-CN" altLang="en-US" sz="2800" kern="1200" dirty="0" smtClean="0">
                  <a:solidFill>
                    <a:schemeClr val="tx1"/>
                  </a:solidFill>
                  <a:latin typeface="微软雅黑" panose="020B0503020204020204" pitchFamily="34" charset="-122"/>
                  <a:ea typeface="微软雅黑" panose="020B0503020204020204" pitchFamily="34" charset="-122"/>
                </a:rPr>
                <a:t>目的陈述</a:t>
              </a:r>
              <a:endParaRPr lang="zh-CN" altLang="en-US" sz="2800" kern="1200" dirty="0">
                <a:solidFill>
                  <a:schemeClr val="tx1"/>
                </a:solidFill>
                <a:latin typeface="微软雅黑" panose="020B0503020204020204" pitchFamily="34" charset="-122"/>
                <a:ea typeface="微软雅黑" panose="020B0503020204020204" pitchFamily="34" charset="-122"/>
              </a:endParaRPr>
            </a:p>
          </p:txBody>
        </p:sp>
        <p:sp>
          <p:nvSpPr>
            <p:cNvPr id="8" name="任意多边形 7"/>
            <p:cNvSpPr/>
            <p:nvPr/>
          </p:nvSpPr>
          <p:spPr>
            <a:xfrm>
              <a:off x="3839129" y="2241305"/>
              <a:ext cx="764259" cy="592059"/>
            </a:xfrm>
            <a:custGeom>
              <a:avLst/>
              <a:gdLst>
                <a:gd name="connsiteX0" fmla="*/ 0 w 764259"/>
                <a:gd name="connsiteY0" fmla="*/ 148015 h 592059"/>
                <a:gd name="connsiteX1" fmla="*/ 18502 w 764259"/>
                <a:gd name="connsiteY1" fmla="*/ 148015 h 592059"/>
                <a:gd name="connsiteX2" fmla="*/ 18502 w 764259"/>
                <a:gd name="connsiteY2" fmla="*/ 444044 h 592059"/>
                <a:gd name="connsiteX3" fmla="*/ 0 w 764259"/>
                <a:gd name="connsiteY3" fmla="*/ 444044 h 592059"/>
                <a:gd name="connsiteX4" fmla="*/ 0 w 764259"/>
                <a:gd name="connsiteY4" fmla="*/ 148015 h 592059"/>
                <a:gd name="connsiteX5" fmla="*/ 37004 w 764259"/>
                <a:gd name="connsiteY5" fmla="*/ 148015 h 592059"/>
                <a:gd name="connsiteX6" fmla="*/ 74007 w 764259"/>
                <a:gd name="connsiteY6" fmla="*/ 148015 h 592059"/>
                <a:gd name="connsiteX7" fmla="*/ 74007 w 764259"/>
                <a:gd name="connsiteY7" fmla="*/ 444044 h 592059"/>
                <a:gd name="connsiteX8" fmla="*/ 37004 w 764259"/>
                <a:gd name="connsiteY8" fmla="*/ 444044 h 592059"/>
                <a:gd name="connsiteX9" fmla="*/ 37004 w 764259"/>
                <a:gd name="connsiteY9" fmla="*/ 148015 h 592059"/>
                <a:gd name="connsiteX10" fmla="*/ 92509 w 764259"/>
                <a:gd name="connsiteY10" fmla="*/ 148015 h 592059"/>
                <a:gd name="connsiteX11" fmla="*/ 468230 w 764259"/>
                <a:gd name="connsiteY11" fmla="*/ 148015 h 592059"/>
                <a:gd name="connsiteX12" fmla="*/ 468230 w 764259"/>
                <a:gd name="connsiteY12" fmla="*/ 0 h 592059"/>
                <a:gd name="connsiteX13" fmla="*/ 764259 w 764259"/>
                <a:gd name="connsiteY13" fmla="*/ 296030 h 592059"/>
                <a:gd name="connsiteX14" fmla="*/ 468230 w 764259"/>
                <a:gd name="connsiteY14" fmla="*/ 592059 h 592059"/>
                <a:gd name="connsiteX15" fmla="*/ 468230 w 764259"/>
                <a:gd name="connsiteY15" fmla="*/ 444044 h 592059"/>
                <a:gd name="connsiteX16" fmla="*/ 92509 w 764259"/>
                <a:gd name="connsiteY16" fmla="*/ 444044 h 592059"/>
                <a:gd name="connsiteX17" fmla="*/ 92509 w 764259"/>
                <a:gd name="connsiteY17" fmla="*/ 148015 h 592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4259" h="592059">
                  <a:moveTo>
                    <a:pt x="0" y="148015"/>
                  </a:moveTo>
                  <a:lnTo>
                    <a:pt x="18502" y="148015"/>
                  </a:lnTo>
                  <a:lnTo>
                    <a:pt x="18502" y="444044"/>
                  </a:lnTo>
                  <a:lnTo>
                    <a:pt x="0" y="444044"/>
                  </a:lnTo>
                  <a:lnTo>
                    <a:pt x="0" y="148015"/>
                  </a:lnTo>
                  <a:close/>
                  <a:moveTo>
                    <a:pt x="37004" y="148015"/>
                  </a:moveTo>
                  <a:lnTo>
                    <a:pt x="74007" y="148015"/>
                  </a:lnTo>
                  <a:lnTo>
                    <a:pt x="74007" y="444044"/>
                  </a:lnTo>
                  <a:lnTo>
                    <a:pt x="37004" y="444044"/>
                  </a:lnTo>
                  <a:lnTo>
                    <a:pt x="37004" y="148015"/>
                  </a:lnTo>
                  <a:close/>
                  <a:moveTo>
                    <a:pt x="92509" y="148015"/>
                  </a:moveTo>
                  <a:lnTo>
                    <a:pt x="468230" y="148015"/>
                  </a:lnTo>
                  <a:lnTo>
                    <a:pt x="468230" y="0"/>
                  </a:lnTo>
                  <a:lnTo>
                    <a:pt x="764259" y="296030"/>
                  </a:lnTo>
                  <a:lnTo>
                    <a:pt x="468230" y="592059"/>
                  </a:lnTo>
                  <a:lnTo>
                    <a:pt x="468230" y="444044"/>
                  </a:lnTo>
                  <a:lnTo>
                    <a:pt x="92509" y="444044"/>
                  </a:lnTo>
                  <a:lnTo>
                    <a:pt x="92509" y="148015"/>
                  </a:lnTo>
                  <a:close/>
                </a:path>
              </a:pathLst>
            </a:custGeom>
            <a:solidFill>
              <a:srgbClr val="CE4646"/>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118412" rIns="177618" bIns="118412" numCol="1" spcCol="1270" anchor="ctr" anchorCtr="0">
              <a:noAutofit/>
            </a:bodyPr>
            <a:lstStyle/>
            <a:p>
              <a:pPr lvl="0" algn="ctr" defTabSz="1244600">
                <a:lnSpc>
                  <a:spcPct val="90000"/>
                </a:lnSpc>
                <a:spcBef>
                  <a:spcPct val="0"/>
                </a:spcBef>
                <a:spcAft>
                  <a:spcPct val="35000"/>
                </a:spcAft>
              </a:pPr>
              <a:endParaRPr lang="zh-CN" altLang="en-US" sz="2800" kern="1200">
                <a:solidFill>
                  <a:srgbClr val="92080B"/>
                </a:solidFill>
              </a:endParaRPr>
            </a:p>
          </p:txBody>
        </p:sp>
        <p:sp>
          <p:nvSpPr>
            <p:cNvPr id="9" name="任意多边形 8"/>
            <p:cNvSpPr/>
            <p:nvPr/>
          </p:nvSpPr>
          <p:spPr>
            <a:xfrm>
              <a:off x="4920629" y="2182314"/>
              <a:ext cx="2378024" cy="1578317"/>
            </a:xfrm>
            <a:custGeom>
              <a:avLst/>
              <a:gdLst>
                <a:gd name="connsiteX0" fmla="*/ 0 w 2378024"/>
                <a:gd name="connsiteY0" fmla="*/ 0 h 2063812"/>
                <a:gd name="connsiteX1" fmla="*/ 396337 w 2378024"/>
                <a:gd name="connsiteY1" fmla="*/ 0 h 2063812"/>
                <a:gd name="connsiteX2" fmla="*/ 396337 w 2378024"/>
                <a:gd name="connsiteY2" fmla="*/ 0 h 2063812"/>
                <a:gd name="connsiteX3" fmla="*/ 990843 w 2378024"/>
                <a:gd name="connsiteY3" fmla="*/ 0 h 2063812"/>
                <a:gd name="connsiteX4" fmla="*/ 2378024 w 2378024"/>
                <a:gd name="connsiteY4" fmla="*/ 0 h 2063812"/>
                <a:gd name="connsiteX5" fmla="*/ 2378024 w 2378024"/>
                <a:gd name="connsiteY5" fmla="*/ 1203890 h 2063812"/>
                <a:gd name="connsiteX6" fmla="*/ 2378024 w 2378024"/>
                <a:gd name="connsiteY6" fmla="*/ 1203890 h 2063812"/>
                <a:gd name="connsiteX7" fmla="*/ 2378024 w 2378024"/>
                <a:gd name="connsiteY7" fmla="*/ 1719843 h 2063812"/>
                <a:gd name="connsiteX8" fmla="*/ 2378024 w 2378024"/>
                <a:gd name="connsiteY8" fmla="*/ 2063812 h 2063812"/>
                <a:gd name="connsiteX9" fmla="*/ 990843 w 2378024"/>
                <a:gd name="connsiteY9" fmla="*/ 2063812 h 2063812"/>
                <a:gd name="connsiteX10" fmla="*/ 693598 w 2378024"/>
                <a:gd name="connsiteY10" fmla="*/ 2321789 h 2063812"/>
                <a:gd name="connsiteX11" fmla="*/ 396337 w 2378024"/>
                <a:gd name="connsiteY11" fmla="*/ 2063812 h 2063812"/>
                <a:gd name="connsiteX12" fmla="*/ 0 w 2378024"/>
                <a:gd name="connsiteY12" fmla="*/ 2063812 h 2063812"/>
                <a:gd name="connsiteX13" fmla="*/ 0 w 2378024"/>
                <a:gd name="connsiteY13" fmla="*/ 1719843 h 2063812"/>
                <a:gd name="connsiteX14" fmla="*/ 0 w 2378024"/>
                <a:gd name="connsiteY14" fmla="*/ 1203890 h 2063812"/>
                <a:gd name="connsiteX15" fmla="*/ 0 w 2378024"/>
                <a:gd name="connsiteY15" fmla="*/ 1203890 h 2063812"/>
                <a:gd name="connsiteX16" fmla="*/ 0 w 2378024"/>
                <a:gd name="connsiteY16" fmla="*/ 0 h 2063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78024" h="2063812">
                  <a:moveTo>
                    <a:pt x="0" y="0"/>
                  </a:moveTo>
                  <a:lnTo>
                    <a:pt x="396337" y="0"/>
                  </a:lnTo>
                  <a:lnTo>
                    <a:pt x="396337" y="0"/>
                  </a:lnTo>
                  <a:lnTo>
                    <a:pt x="990843" y="0"/>
                  </a:lnTo>
                  <a:lnTo>
                    <a:pt x="2378024" y="0"/>
                  </a:lnTo>
                  <a:lnTo>
                    <a:pt x="2378024" y="1203890"/>
                  </a:lnTo>
                  <a:lnTo>
                    <a:pt x="2378024" y="1203890"/>
                  </a:lnTo>
                  <a:lnTo>
                    <a:pt x="2378024" y="1719843"/>
                  </a:lnTo>
                  <a:lnTo>
                    <a:pt x="2378024" y="2063812"/>
                  </a:lnTo>
                  <a:lnTo>
                    <a:pt x="990843" y="2063812"/>
                  </a:lnTo>
                  <a:lnTo>
                    <a:pt x="693598" y="2321789"/>
                  </a:lnTo>
                  <a:lnTo>
                    <a:pt x="396337" y="2063812"/>
                  </a:lnTo>
                  <a:lnTo>
                    <a:pt x="0" y="2063812"/>
                  </a:lnTo>
                  <a:lnTo>
                    <a:pt x="0" y="1719843"/>
                  </a:lnTo>
                  <a:lnTo>
                    <a:pt x="0" y="1203890"/>
                  </a:lnTo>
                  <a:lnTo>
                    <a:pt x="0" y="1203890"/>
                  </a:lnTo>
                  <a:lnTo>
                    <a:pt x="0" y="0"/>
                  </a:lnTo>
                  <a:close/>
                </a:path>
              </a:pathLst>
            </a:custGeom>
            <a:solidFill>
              <a:srgbClr val="CE4646"/>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6032" tIns="256032" rIns="256032" bIns="1490932" numCol="1" spcCol="1270" anchor="t" anchorCtr="0">
              <a:noAutofit/>
            </a:bodyPr>
            <a:lstStyle/>
            <a:p>
              <a:pPr lvl="0" algn="l" defTabSz="1600200" rtl="0">
                <a:lnSpc>
                  <a:spcPct val="90000"/>
                </a:lnSpc>
                <a:spcBef>
                  <a:spcPct val="0"/>
                </a:spcBef>
                <a:spcAft>
                  <a:spcPct val="35000"/>
                </a:spcAft>
              </a:pPr>
              <a:r>
                <a:rPr lang="zh-CN" altLang="en-US" sz="3600" kern="1200" dirty="0" smtClean="0">
                  <a:latin typeface="华康俪金黑W8" panose="020B0809000000000000" pitchFamily="49" charset="-122"/>
                  <a:ea typeface="华康俪金黑W8" panose="020B0809000000000000" pitchFamily="49" charset="-122"/>
                </a:rPr>
                <a:t>正文</a:t>
              </a:r>
              <a:endParaRPr lang="zh-CN" altLang="en-US" sz="3600" kern="1200" dirty="0">
                <a:latin typeface="华康俪金黑W8" panose="020B0809000000000000" pitchFamily="49" charset="-122"/>
                <a:ea typeface="华康俪金黑W8" panose="020B0809000000000000" pitchFamily="49" charset="-122"/>
              </a:endParaRPr>
            </a:p>
          </p:txBody>
        </p:sp>
        <p:sp>
          <p:nvSpPr>
            <p:cNvPr id="10" name="任意多边形 9"/>
            <p:cNvSpPr/>
            <p:nvPr/>
          </p:nvSpPr>
          <p:spPr>
            <a:xfrm>
              <a:off x="5407695" y="3235470"/>
              <a:ext cx="2378024" cy="2173657"/>
            </a:xfrm>
            <a:custGeom>
              <a:avLst/>
              <a:gdLst>
                <a:gd name="connsiteX0" fmla="*/ 0 w 2378024"/>
                <a:gd name="connsiteY0" fmla="*/ 0 h 3686400"/>
                <a:gd name="connsiteX1" fmla="*/ 2378024 w 2378024"/>
                <a:gd name="connsiteY1" fmla="*/ 0 h 3686400"/>
                <a:gd name="connsiteX2" fmla="*/ 2378024 w 2378024"/>
                <a:gd name="connsiteY2" fmla="*/ 3290055 h 3686400"/>
                <a:gd name="connsiteX3" fmla="*/ 1981679 w 2378024"/>
                <a:gd name="connsiteY3" fmla="*/ 3686400 h 3686400"/>
                <a:gd name="connsiteX4" fmla="*/ 0 w 2378024"/>
                <a:gd name="connsiteY4" fmla="*/ 3686400 h 3686400"/>
                <a:gd name="connsiteX5" fmla="*/ 0 w 2378024"/>
                <a:gd name="connsiteY5" fmla="*/ 0 h 3686400"/>
                <a:gd name="connsiteX0" fmla="*/ 1981679 w 2378024"/>
                <a:gd name="connsiteY0" fmla="*/ 3686400 h 3686400"/>
                <a:gd name="connsiteX1" fmla="*/ 2060948 w 2378024"/>
                <a:gd name="connsiteY1" fmla="*/ 3369324 h 3686400"/>
                <a:gd name="connsiteX2" fmla="*/ 2378024 w 2378024"/>
                <a:gd name="connsiteY2" fmla="*/ 3290055 h 3686400"/>
                <a:gd name="connsiteX3" fmla="*/ 1981679 w 2378024"/>
                <a:gd name="connsiteY3" fmla="*/ 3686400 h 3686400"/>
                <a:gd name="connsiteX0" fmla="*/ 1981679 w 2378024"/>
                <a:gd name="connsiteY0" fmla="*/ 3686400 h 3686400"/>
                <a:gd name="connsiteX1" fmla="*/ 2060948 w 2378024"/>
                <a:gd name="connsiteY1" fmla="*/ 3369324 h 3686400"/>
                <a:gd name="connsiteX2" fmla="*/ 2378024 w 2378024"/>
                <a:gd name="connsiteY2" fmla="*/ 3290055 h 3686400"/>
                <a:gd name="connsiteX3" fmla="*/ 1981679 w 2378024"/>
                <a:gd name="connsiteY3" fmla="*/ 3686400 h 3686400"/>
                <a:gd name="connsiteX4" fmla="*/ 0 w 2378024"/>
                <a:gd name="connsiteY4" fmla="*/ 3686400 h 3686400"/>
                <a:gd name="connsiteX5" fmla="*/ 0 w 2378024"/>
                <a:gd name="connsiteY5" fmla="*/ 0 h 3686400"/>
                <a:gd name="connsiteX6" fmla="*/ 2378024 w 2378024"/>
                <a:gd name="connsiteY6" fmla="*/ 0 h 3686400"/>
                <a:gd name="connsiteX7" fmla="*/ 2378024 w 2378024"/>
                <a:gd name="connsiteY7" fmla="*/ 3290055 h 36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8024" h="3686400" stroke="0" extrusionOk="0">
                  <a:moveTo>
                    <a:pt x="0" y="0"/>
                  </a:moveTo>
                  <a:lnTo>
                    <a:pt x="2378024" y="0"/>
                  </a:lnTo>
                  <a:lnTo>
                    <a:pt x="2378024" y="3290055"/>
                  </a:lnTo>
                  <a:lnTo>
                    <a:pt x="1981679" y="3686400"/>
                  </a:lnTo>
                  <a:lnTo>
                    <a:pt x="0" y="3686400"/>
                  </a:lnTo>
                  <a:lnTo>
                    <a:pt x="0" y="0"/>
                  </a:lnTo>
                  <a:close/>
                </a:path>
                <a:path w="2378024" h="3686400" fill="darkenLess" stroke="0" extrusionOk="0">
                  <a:moveTo>
                    <a:pt x="1981679" y="3686400"/>
                  </a:moveTo>
                  <a:lnTo>
                    <a:pt x="2060948" y="3369324"/>
                  </a:lnTo>
                  <a:lnTo>
                    <a:pt x="2378024" y="3290055"/>
                  </a:lnTo>
                  <a:lnTo>
                    <a:pt x="1981679" y="3686400"/>
                  </a:lnTo>
                  <a:close/>
                </a:path>
                <a:path w="2378024" h="3686400" fill="none" extrusionOk="0">
                  <a:moveTo>
                    <a:pt x="1981679" y="3686400"/>
                  </a:moveTo>
                  <a:lnTo>
                    <a:pt x="2060948" y="3369324"/>
                  </a:lnTo>
                  <a:lnTo>
                    <a:pt x="2378024" y="3290055"/>
                  </a:lnTo>
                  <a:lnTo>
                    <a:pt x="1981679" y="3686400"/>
                  </a:lnTo>
                  <a:lnTo>
                    <a:pt x="0" y="3686400"/>
                  </a:lnTo>
                  <a:lnTo>
                    <a:pt x="0" y="0"/>
                  </a:lnTo>
                  <a:lnTo>
                    <a:pt x="2378024" y="0"/>
                  </a:lnTo>
                  <a:lnTo>
                    <a:pt x="2378024" y="3290055"/>
                  </a:lnTo>
                </a:path>
              </a:pathLst>
            </a:custGeom>
            <a:solidFill>
              <a:srgbClr val="C1C2BF">
                <a:alpha val="98000"/>
              </a:srgb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9136" tIns="199136" rIns="199136" bIns="595481" numCol="1" spcCol="1270" anchor="t" anchorCtr="0">
              <a:noAutofit/>
            </a:bodyPr>
            <a:lstStyle/>
            <a:p>
              <a:pPr marL="285750" lvl="1" indent="-285750" algn="l" defTabSz="1244600" rtl="0">
                <a:lnSpc>
                  <a:spcPct val="90000"/>
                </a:lnSpc>
                <a:spcBef>
                  <a:spcPct val="0"/>
                </a:spcBef>
                <a:spcAft>
                  <a:spcPct val="15000"/>
                </a:spcAft>
                <a:buChar char="••"/>
              </a:pPr>
              <a:r>
                <a:rPr lang="zh-CN" altLang="en-US" sz="2800" kern="1200" dirty="0" smtClean="0">
                  <a:solidFill>
                    <a:schemeClr val="tx1"/>
                  </a:solidFill>
                  <a:latin typeface="微软雅黑" panose="020B0503020204020204" pitchFamily="34" charset="-122"/>
                  <a:ea typeface="微软雅黑" panose="020B0503020204020204" pitchFamily="34" charset="-122"/>
                </a:rPr>
                <a:t>主标题 </a:t>
              </a:r>
              <a:endParaRPr lang="zh-CN" altLang="en-US" sz="2800" kern="1200" dirty="0">
                <a:solidFill>
                  <a:schemeClr val="tx1"/>
                </a:solidFill>
                <a:latin typeface="微软雅黑" panose="020B0503020204020204" pitchFamily="34" charset="-122"/>
                <a:ea typeface="微软雅黑" panose="020B0503020204020204" pitchFamily="34" charset="-122"/>
              </a:endParaRPr>
            </a:p>
            <a:p>
              <a:pPr marL="285750" lvl="1" indent="-285750" algn="l" defTabSz="1244600" rtl="0">
                <a:lnSpc>
                  <a:spcPct val="90000"/>
                </a:lnSpc>
                <a:spcBef>
                  <a:spcPct val="0"/>
                </a:spcBef>
                <a:spcAft>
                  <a:spcPct val="15000"/>
                </a:spcAft>
                <a:buChar char="••"/>
              </a:pPr>
              <a:r>
                <a:rPr lang="zh-CN" altLang="en-US" sz="2800" kern="1200" dirty="0" smtClean="0">
                  <a:solidFill>
                    <a:schemeClr val="tx1"/>
                  </a:solidFill>
                  <a:latin typeface="微软雅黑" panose="020B0503020204020204" pitchFamily="34" charset="-122"/>
                  <a:ea typeface="微软雅黑" panose="020B0503020204020204" pitchFamily="34" charset="-122"/>
                </a:rPr>
                <a:t>论证信息</a:t>
              </a:r>
              <a:endParaRPr lang="zh-CN" altLang="en-US" sz="2800" kern="1200" dirty="0">
                <a:solidFill>
                  <a:schemeClr val="tx1"/>
                </a:solidFill>
                <a:latin typeface="微软雅黑" panose="020B0503020204020204" pitchFamily="34" charset="-122"/>
                <a:ea typeface="微软雅黑" panose="020B0503020204020204" pitchFamily="34" charset="-122"/>
              </a:endParaRPr>
            </a:p>
            <a:p>
              <a:pPr marL="285750" lvl="1" indent="-285750" algn="l" defTabSz="1244600" rtl="0">
                <a:lnSpc>
                  <a:spcPct val="90000"/>
                </a:lnSpc>
                <a:spcBef>
                  <a:spcPct val="0"/>
                </a:spcBef>
                <a:spcAft>
                  <a:spcPct val="15000"/>
                </a:spcAft>
                <a:buChar char="••"/>
              </a:pPr>
              <a:r>
                <a:rPr lang="zh-CN" altLang="en-US" sz="2800" kern="1200" dirty="0" smtClean="0">
                  <a:solidFill>
                    <a:schemeClr val="tx1"/>
                  </a:solidFill>
                  <a:latin typeface="微软雅黑" panose="020B0503020204020204" pitchFamily="34" charset="-122"/>
                  <a:ea typeface="微软雅黑" panose="020B0503020204020204" pitchFamily="34" charset="-122"/>
                </a:rPr>
                <a:t>论证信息</a:t>
              </a:r>
              <a:endParaRPr lang="zh-CN" altLang="en-US" sz="2800" kern="1200" dirty="0">
                <a:solidFill>
                  <a:schemeClr val="tx1"/>
                </a:solidFill>
                <a:latin typeface="微软雅黑" panose="020B0503020204020204" pitchFamily="34" charset="-122"/>
                <a:ea typeface="微软雅黑" panose="020B0503020204020204" pitchFamily="34" charset="-122"/>
              </a:endParaRPr>
            </a:p>
            <a:p>
              <a:pPr marL="285750" lvl="1" indent="-285750" algn="l" defTabSz="1244600" rtl="0">
                <a:lnSpc>
                  <a:spcPct val="90000"/>
                </a:lnSpc>
                <a:spcBef>
                  <a:spcPct val="0"/>
                </a:spcBef>
                <a:spcAft>
                  <a:spcPct val="15000"/>
                </a:spcAft>
                <a:buChar char="••"/>
              </a:pPr>
              <a:r>
                <a:rPr lang="en-US" sz="2800" kern="1200" dirty="0" smtClean="0">
                  <a:solidFill>
                    <a:schemeClr val="tx1"/>
                  </a:solidFill>
                  <a:latin typeface="微软雅黑" panose="020B0503020204020204" pitchFamily="34" charset="-122"/>
                  <a:ea typeface="微软雅黑" panose="020B0503020204020204" pitchFamily="34" charset="-122"/>
                </a:rPr>
                <a:t>(</a:t>
              </a:r>
              <a:r>
                <a:rPr lang="zh-CN" sz="2800" kern="1200" dirty="0" smtClean="0">
                  <a:solidFill>
                    <a:schemeClr val="tx1"/>
                  </a:solidFill>
                  <a:latin typeface="微软雅黑" panose="020B0503020204020204" pitchFamily="34" charset="-122"/>
                  <a:ea typeface="微软雅黑" panose="020B0503020204020204" pitchFamily="34" charset="-122"/>
                </a:rPr>
                <a:t>过渡句</a:t>
              </a:r>
              <a:r>
                <a:rPr lang="en-US" sz="2800" kern="1200" dirty="0" smtClean="0">
                  <a:solidFill>
                    <a:schemeClr val="tx1"/>
                  </a:solidFill>
                  <a:latin typeface="微软雅黑" panose="020B0503020204020204" pitchFamily="34" charset="-122"/>
                  <a:ea typeface="微软雅黑" panose="020B0503020204020204" pitchFamily="34" charset="-122"/>
                </a:rPr>
                <a:t>)</a:t>
              </a:r>
              <a:endParaRPr lang="zh-CN" sz="2800" kern="1200" dirty="0">
                <a:solidFill>
                  <a:schemeClr val="tx1"/>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7659154" y="2241305"/>
              <a:ext cx="764259" cy="592059"/>
            </a:xfrm>
            <a:custGeom>
              <a:avLst/>
              <a:gdLst>
                <a:gd name="connsiteX0" fmla="*/ 0 w 764259"/>
                <a:gd name="connsiteY0" fmla="*/ 148015 h 592059"/>
                <a:gd name="connsiteX1" fmla="*/ 18502 w 764259"/>
                <a:gd name="connsiteY1" fmla="*/ 148015 h 592059"/>
                <a:gd name="connsiteX2" fmla="*/ 18502 w 764259"/>
                <a:gd name="connsiteY2" fmla="*/ 444044 h 592059"/>
                <a:gd name="connsiteX3" fmla="*/ 0 w 764259"/>
                <a:gd name="connsiteY3" fmla="*/ 444044 h 592059"/>
                <a:gd name="connsiteX4" fmla="*/ 0 w 764259"/>
                <a:gd name="connsiteY4" fmla="*/ 148015 h 592059"/>
                <a:gd name="connsiteX5" fmla="*/ 37004 w 764259"/>
                <a:gd name="connsiteY5" fmla="*/ 148015 h 592059"/>
                <a:gd name="connsiteX6" fmla="*/ 74007 w 764259"/>
                <a:gd name="connsiteY6" fmla="*/ 148015 h 592059"/>
                <a:gd name="connsiteX7" fmla="*/ 74007 w 764259"/>
                <a:gd name="connsiteY7" fmla="*/ 444044 h 592059"/>
                <a:gd name="connsiteX8" fmla="*/ 37004 w 764259"/>
                <a:gd name="connsiteY8" fmla="*/ 444044 h 592059"/>
                <a:gd name="connsiteX9" fmla="*/ 37004 w 764259"/>
                <a:gd name="connsiteY9" fmla="*/ 148015 h 592059"/>
                <a:gd name="connsiteX10" fmla="*/ 92509 w 764259"/>
                <a:gd name="connsiteY10" fmla="*/ 148015 h 592059"/>
                <a:gd name="connsiteX11" fmla="*/ 468230 w 764259"/>
                <a:gd name="connsiteY11" fmla="*/ 148015 h 592059"/>
                <a:gd name="connsiteX12" fmla="*/ 468230 w 764259"/>
                <a:gd name="connsiteY12" fmla="*/ 0 h 592059"/>
                <a:gd name="connsiteX13" fmla="*/ 764259 w 764259"/>
                <a:gd name="connsiteY13" fmla="*/ 296030 h 592059"/>
                <a:gd name="connsiteX14" fmla="*/ 468230 w 764259"/>
                <a:gd name="connsiteY14" fmla="*/ 592059 h 592059"/>
                <a:gd name="connsiteX15" fmla="*/ 468230 w 764259"/>
                <a:gd name="connsiteY15" fmla="*/ 444044 h 592059"/>
                <a:gd name="connsiteX16" fmla="*/ 92509 w 764259"/>
                <a:gd name="connsiteY16" fmla="*/ 444044 h 592059"/>
                <a:gd name="connsiteX17" fmla="*/ 92509 w 764259"/>
                <a:gd name="connsiteY17" fmla="*/ 148015 h 592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4259" h="592059">
                  <a:moveTo>
                    <a:pt x="0" y="148015"/>
                  </a:moveTo>
                  <a:lnTo>
                    <a:pt x="18502" y="148015"/>
                  </a:lnTo>
                  <a:lnTo>
                    <a:pt x="18502" y="444044"/>
                  </a:lnTo>
                  <a:lnTo>
                    <a:pt x="0" y="444044"/>
                  </a:lnTo>
                  <a:lnTo>
                    <a:pt x="0" y="148015"/>
                  </a:lnTo>
                  <a:close/>
                  <a:moveTo>
                    <a:pt x="37004" y="148015"/>
                  </a:moveTo>
                  <a:lnTo>
                    <a:pt x="74007" y="148015"/>
                  </a:lnTo>
                  <a:lnTo>
                    <a:pt x="74007" y="444044"/>
                  </a:lnTo>
                  <a:lnTo>
                    <a:pt x="37004" y="444044"/>
                  </a:lnTo>
                  <a:lnTo>
                    <a:pt x="37004" y="148015"/>
                  </a:lnTo>
                  <a:close/>
                  <a:moveTo>
                    <a:pt x="92509" y="148015"/>
                  </a:moveTo>
                  <a:lnTo>
                    <a:pt x="468230" y="148015"/>
                  </a:lnTo>
                  <a:lnTo>
                    <a:pt x="468230" y="0"/>
                  </a:lnTo>
                  <a:lnTo>
                    <a:pt x="764259" y="296030"/>
                  </a:lnTo>
                  <a:lnTo>
                    <a:pt x="468230" y="592059"/>
                  </a:lnTo>
                  <a:lnTo>
                    <a:pt x="468230" y="444044"/>
                  </a:lnTo>
                  <a:lnTo>
                    <a:pt x="92509" y="444044"/>
                  </a:lnTo>
                  <a:lnTo>
                    <a:pt x="92509" y="148015"/>
                  </a:lnTo>
                  <a:close/>
                </a:path>
              </a:pathLst>
            </a:custGeom>
            <a:solidFill>
              <a:srgbClr val="CE4646"/>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92509" tIns="148015" rIns="148015" bIns="148015" numCol="1" spcCol="1270" anchor="ctr" anchorCtr="0">
              <a:noAutofit/>
            </a:bodyPr>
            <a:lstStyle/>
            <a:p>
              <a:pPr lvl="0" algn="ctr" defTabSz="1066800">
                <a:lnSpc>
                  <a:spcPct val="90000"/>
                </a:lnSpc>
                <a:spcBef>
                  <a:spcPct val="0"/>
                </a:spcBef>
                <a:spcAft>
                  <a:spcPct val="35000"/>
                </a:spcAft>
              </a:pPr>
              <a:endParaRPr lang="zh-CN" altLang="en-US" sz="2400" kern="1200" dirty="0">
                <a:solidFill>
                  <a:srgbClr val="92080B"/>
                </a:solidFill>
              </a:endParaRPr>
            </a:p>
          </p:txBody>
        </p:sp>
        <p:sp>
          <p:nvSpPr>
            <p:cNvPr id="12" name="任意多边形 11"/>
            <p:cNvSpPr/>
            <p:nvPr/>
          </p:nvSpPr>
          <p:spPr>
            <a:xfrm>
              <a:off x="8740654" y="2182314"/>
              <a:ext cx="2378024" cy="1578317"/>
            </a:xfrm>
            <a:custGeom>
              <a:avLst/>
              <a:gdLst>
                <a:gd name="connsiteX0" fmla="*/ 0 w 2378024"/>
                <a:gd name="connsiteY0" fmla="*/ 0 h 2063812"/>
                <a:gd name="connsiteX1" fmla="*/ 396337 w 2378024"/>
                <a:gd name="connsiteY1" fmla="*/ 0 h 2063812"/>
                <a:gd name="connsiteX2" fmla="*/ 396337 w 2378024"/>
                <a:gd name="connsiteY2" fmla="*/ 0 h 2063812"/>
                <a:gd name="connsiteX3" fmla="*/ 990843 w 2378024"/>
                <a:gd name="connsiteY3" fmla="*/ 0 h 2063812"/>
                <a:gd name="connsiteX4" fmla="*/ 2378024 w 2378024"/>
                <a:gd name="connsiteY4" fmla="*/ 0 h 2063812"/>
                <a:gd name="connsiteX5" fmla="*/ 2378024 w 2378024"/>
                <a:gd name="connsiteY5" fmla="*/ 1203890 h 2063812"/>
                <a:gd name="connsiteX6" fmla="*/ 2378024 w 2378024"/>
                <a:gd name="connsiteY6" fmla="*/ 1203890 h 2063812"/>
                <a:gd name="connsiteX7" fmla="*/ 2378024 w 2378024"/>
                <a:gd name="connsiteY7" fmla="*/ 1719843 h 2063812"/>
                <a:gd name="connsiteX8" fmla="*/ 2378024 w 2378024"/>
                <a:gd name="connsiteY8" fmla="*/ 2063812 h 2063812"/>
                <a:gd name="connsiteX9" fmla="*/ 990843 w 2378024"/>
                <a:gd name="connsiteY9" fmla="*/ 2063812 h 2063812"/>
                <a:gd name="connsiteX10" fmla="*/ 693598 w 2378024"/>
                <a:gd name="connsiteY10" fmla="*/ 2321789 h 2063812"/>
                <a:gd name="connsiteX11" fmla="*/ 396337 w 2378024"/>
                <a:gd name="connsiteY11" fmla="*/ 2063812 h 2063812"/>
                <a:gd name="connsiteX12" fmla="*/ 0 w 2378024"/>
                <a:gd name="connsiteY12" fmla="*/ 2063812 h 2063812"/>
                <a:gd name="connsiteX13" fmla="*/ 0 w 2378024"/>
                <a:gd name="connsiteY13" fmla="*/ 1719843 h 2063812"/>
                <a:gd name="connsiteX14" fmla="*/ 0 w 2378024"/>
                <a:gd name="connsiteY14" fmla="*/ 1203890 h 2063812"/>
                <a:gd name="connsiteX15" fmla="*/ 0 w 2378024"/>
                <a:gd name="connsiteY15" fmla="*/ 1203890 h 2063812"/>
                <a:gd name="connsiteX16" fmla="*/ 0 w 2378024"/>
                <a:gd name="connsiteY16" fmla="*/ 0 h 2063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78024" h="2063812">
                  <a:moveTo>
                    <a:pt x="0" y="0"/>
                  </a:moveTo>
                  <a:lnTo>
                    <a:pt x="396337" y="0"/>
                  </a:lnTo>
                  <a:lnTo>
                    <a:pt x="396337" y="0"/>
                  </a:lnTo>
                  <a:lnTo>
                    <a:pt x="990843" y="0"/>
                  </a:lnTo>
                  <a:lnTo>
                    <a:pt x="2378024" y="0"/>
                  </a:lnTo>
                  <a:lnTo>
                    <a:pt x="2378024" y="1203890"/>
                  </a:lnTo>
                  <a:lnTo>
                    <a:pt x="2378024" y="1203890"/>
                  </a:lnTo>
                  <a:lnTo>
                    <a:pt x="2378024" y="1719843"/>
                  </a:lnTo>
                  <a:lnTo>
                    <a:pt x="2378024" y="2063812"/>
                  </a:lnTo>
                  <a:lnTo>
                    <a:pt x="990843" y="2063812"/>
                  </a:lnTo>
                  <a:lnTo>
                    <a:pt x="693598" y="2321789"/>
                  </a:lnTo>
                  <a:lnTo>
                    <a:pt x="396337" y="2063812"/>
                  </a:lnTo>
                  <a:lnTo>
                    <a:pt x="0" y="2063812"/>
                  </a:lnTo>
                  <a:lnTo>
                    <a:pt x="0" y="1719843"/>
                  </a:lnTo>
                  <a:lnTo>
                    <a:pt x="0" y="1203890"/>
                  </a:lnTo>
                  <a:lnTo>
                    <a:pt x="0" y="1203890"/>
                  </a:lnTo>
                  <a:lnTo>
                    <a:pt x="0" y="0"/>
                  </a:lnTo>
                  <a:close/>
                </a:path>
              </a:pathLst>
            </a:custGeom>
            <a:solidFill>
              <a:srgbClr val="CE4646"/>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56032" tIns="256032" rIns="256032" bIns="1490932" numCol="1" spcCol="1270" anchor="t" anchorCtr="0">
              <a:noAutofit/>
            </a:bodyPr>
            <a:lstStyle/>
            <a:p>
              <a:pPr lvl="0" algn="l" defTabSz="1600200" rtl="0">
                <a:lnSpc>
                  <a:spcPct val="90000"/>
                </a:lnSpc>
                <a:spcBef>
                  <a:spcPct val="0"/>
                </a:spcBef>
                <a:spcAft>
                  <a:spcPct val="35000"/>
                </a:spcAft>
              </a:pPr>
              <a:r>
                <a:rPr lang="zh-CN" altLang="en-US" sz="3600" kern="1200" dirty="0" smtClean="0">
                  <a:latin typeface="华康俪金黑W8" panose="020B0809000000000000" pitchFamily="49" charset="-122"/>
                  <a:ea typeface="华康俪金黑W8" panose="020B0809000000000000" pitchFamily="49" charset="-122"/>
                </a:rPr>
                <a:t>结束语</a:t>
              </a:r>
              <a:endParaRPr lang="zh-CN" altLang="en-US" sz="3600" kern="1200" dirty="0">
                <a:latin typeface="华康俪金黑W8" panose="020B0809000000000000" pitchFamily="49" charset="-122"/>
                <a:ea typeface="华康俪金黑W8" panose="020B0809000000000000" pitchFamily="49" charset="-122"/>
              </a:endParaRPr>
            </a:p>
          </p:txBody>
        </p:sp>
        <p:sp>
          <p:nvSpPr>
            <p:cNvPr id="13" name="任意多边形 12"/>
            <p:cNvSpPr/>
            <p:nvPr/>
          </p:nvSpPr>
          <p:spPr>
            <a:xfrm>
              <a:off x="9227720" y="3235470"/>
              <a:ext cx="2378024" cy="2173657"/>
            </a:xfrm>
            <a:custGeom>
              <a:avLst/>
              <a:gdLst>
                <a:gd name="connsiteX0" fmla="*/ 0 w 2378024"/>
                <a:gd name="connsiteY0" fmla="*/ 0 h 3686400"/>
                <a:gd name="connsiteX1" fmla="*/ 2378024 w 2378024"/>
                <a:gd name="connsiteY1" fmla="*/ 0 h 3686400"/>
                <a:gd name="connsiteX2" fmla="*/ 2378024 w 2378024"/>
                <a:gd name="connsiteY2" fmla="*/ 3290055 h 3686400"/>
                <a:gd name="connsiteX3" fmla="*/ 1981679 w 2378024"/>
                <a:gd name="connsiteY3" fmla="*/ 3686400 h 3686400"/>
                <a:gd name="connsiteX4" fmla="*/ 0 w 2378024"/>
                <a:gd name="connsiteY4" fmla="*/ 3686400 h 3686400"/>
                <a:gd name="connsiteX5" fmla="*/ 0 w 2378024"/>
                <a:gd name="connsiteY5" fmla="*/ 0 h 3686400"/>
                <a:gd name="connsiteX0" fmla="*/ 1981679 w 2378024"/>
                <a:gd name="connsiteY0" fmla="*/ 3686400 h 3686400"/>
                <a:gd name="connsiteX1" fmla="*/ 2060948 w 2378024"/>
                <a:gd name="connsiteY1" fmla="*/ 3369324 h 3686400"/>
                <a:gd name="connsiteX2" fmla="*/ 2378024 w 2378024"/>
                <a:gd name="connsiteY2" fmla="*/ 3290055 h 3686400"/>
                <a:gd name="connsiteX3" fmla="*/ 1981679 w 2378024"/>
                <a:gd name="connsiteY3" fmla="*/ 3686400 h 3686400"/>
                <a:gd name="connsiteX0" fmla="*/ 1981679 w 2378024"/>
                <a:gd name="connsiteY0" fmla="*/ 3686400 h 3686400"/>
                <a:gd name="connsiteX1" fmla="*/ 2060948 w 2378024"/>
                <a:gd name="connsiteY1" fmla="*/ 3369324 h 3686400"/>
                <a:gd name="connsiteX2" fmla="*/ 2378024 w 2378024"/>
                <a:gd name="connsiteY2" fmla="*/ 3290055 h 3686400"/>
                <a:gd name="connsiteX3" fmla="*/ 1981679 w 2378024"/>
                <a:gd name="connsiteY3" fmla="*/ 3686400 h 3686400"/>
                <a:gd name="connsiteX4" fmla="*/ 0 w 2378024"/>
                <a:gd name="connsiteY4" fmla="*/ 3686400 h 3686400"/>
                <a:gd name="connsiteX5" fmla="*/ 0 w 2378024"/>
                <a:gd name="connsiteY5" fmla="*/ 0 h 3686400"/>
                <a:gd name="connsiteX6" fmla="*/ 2378024 w 2378024"/>
                <a:gd name="connsiteY6" fmla="*/ 0 h 3686400"/>
                <a:gd name="connsiteX7" fmla="*/ 2378024 w 2378024"/>
                <a:gd name="connsiteY7" fmla="*/ 3290055 h 36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8024" h="3686400" stroke="0" extrusionOk="0">
                  <a:moveTo>
                    <a:pt x="0" y="0"/>
                  </a:moveTo>
                  <a:lnTo>
                    <a:pt x="2378024" y="0"/>
                  </a:lnTo>
                  <a:lnTo>
                    <a:pt x="2378024" y="3290055"/>
                  </a:lnTo>
                  <a:lnTo>
                    <a:pt x="1981679" y="3686400"/>
                  </a:lnTo>
                  <a:lnTo>
                    <a:pt x="0" y="3686400"/>
                  </a:lnTo>
                  <a:lnTo>
                    <a:pt x="0" y="0"/>
                  </a:lnTo>
                  <a:close/>
                </a:path>
                <a:path w="2378024" h="3686400" fill="darkenLess" stroke="0" extrusionOk="0">
                  <a:moveTo>
                    <a:pt x="1981679" y="3686400"/>
                  </a:moveTo>
                  <a:lnTo>
                    <a:pt x="2060948" y="3369324"/>
                  </a:lnTo>
                  <a:lnTo>
                    <a:pt x="2378024" y="3290055"/>
                  </a:lnTo>
                  <a:lnTo>
                    <a:pt x="1981679" y="3686400"/>
                  </a:lnTo>
                  <a:close/>
                </a:path>
                <a:path w="2378024" h="3686400" fill="none" extrusionOk="0">
                  <a:moveTo>
                    <a:pt x="1981679" y="3686400"/>
                  </a:moveTo>
                  <a:lnTo>
                    <a:pt x="2060948" y="3369324"/>
                  </a:lnTo>
                  <a:lnTo>
                    <a:pt x="2378024" y="3290055"/>
                  </a:lnTo>
                  <a:lnTo>
                    <a:pt x="1981679" y="3686400"/>
                  </a:lnTo>
                  <a:lnTo>
                    <a:pt x="0" y="3686400"/>
                  </a:lnTo>
                  <a:lnTo>
                    <a:pt x="0" y="0"/>
                  </a:lnTo>
                  <a:lnTo>
                    <a:pt x="2378024" y="0"/>
                  </a:lnTo>
                  <a:lnTo>
                    <a:pt x="2378024" y="3290055"/>
                  </a:lnTo>
                </a:path>
              </a:pathLst>
            </a:custGeom>
            <a:solidFill>
              <a:srgbClr val="C1C2BF">
                <a:alpha val="98000"/>
              </a:srgb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9136" tIns="199136" rIns="199136" bIns="595481" numCol="1" spcCol="1270" anchor="t" anchorCtr="0">
              <a:noAutofit/>
            </a:bodyPr>
            <a:lstStyle/>
            <a:p>
              <a:pPr marL="285750" lvl="1" indent="-285750" algn="l" defTabSz="1244600" rtl="0">
                <a:lnSpc>
                  <a:spcPct val="90000"/>
                </a:lnSpc>
                <a:spcBef>
                  <a:spcPct val="0"/>
                </a:spcBef>
                <a:spcAft>
                  <a:spcPct val="15000"/>
                </a:spcAft>
                <a:buChar char="••"/>
              </a:pPr>
              <a:r>
                <a:rPr lang="zh-CN" altLang="en-US" sz="2800" kern="1200" dirty="0" smtClean="0">
                  <a:solidFill>
                    <a:schemeClr val="tx1"/>
                  </a:solidFill>
                  <a:latin typeface="微软雅黑" panose="020B0503020204020204" pitchFamily="34" charset="-122"/>
                  <a:ea typeface="微软雅黑" panose="020B0503020204020204" pitchFamily="34" charset="-122"/>
                </a:rPr>
                <a:t>总结</a:t>
              </a:r>
              <a:endParaRPr lang="zh-CN" altLang="en-US" sz="2800" kern="1200" dirty="0">
                <a:solidFill>
                  <a:schemeClr val="tx1"/>
                </a:solidFill>
                <a:latin typeface="微软雅黑" panose="020B0503020204020204" pitchFamily="34" charset="-122"/>
                <a:ea typeface="微软雅黑" panose="020B0503020204020204" pitchFamily="34" charset="-122"/>
              </a:endParaRPr>
            </a:p>
            <a:p>
              <a:pPr marL="285750" lvl="1" indent="-285750" algn="l" defTabSz="1244600" rtl="0">
                <a:lnSpc>
                  <a:spcPct val="90000"/>
                </a:lnSpc>
                <a:spcBef>
                  <a:spcPct val="0"/>
                </a:spcBef>
                <a:spcAft>
                  <a:spcPct val="15000"/>
                </a:spcAft>
                <a:buChar char="••"/>
              </a:pPr>
              <a:r>
                <a:rPr lang="zh-CN" altLang="en-US" sz="2800" kern="1200" dirty="0" smtClean="0">
                  <a:solidFill>
                    <a:schemeClr val="tx1"/>
                  </a:solidFill>
                  <a:latin typeface="微软雅黑" panose="020B0503020204020204" pitchFamily="34" charset="-122"/>
                  <a:ea typeface="微软雅黑" panose="020B0503020204020204" pitchFamily="34" charset="-122"/>
                </a:rPr>
                <a:t>重申主题</a:t>
              </a:r>
              <a:endParaRPr lang="zh-CN" altLang="en-US" sz="2800" kern="1200" dirty="0">
                <a:solidFill>
                  <a:schemeClr val="tx1"/>
                </a:solidFill>
                <a:latin typeface="微软雅黑" panose="020B0503020204020204" pitchFamily="34" charset="-122"/>
                <a:ea typeface="微软雅黑" panose="020B0503020204020204" pitchFamily="34" charset="-122"/>
              </a:endParaRPr>
            </a:p>
          </p:txBody>
        </p:sp>
      </p:grpSp>
      <p:sp>
        <p:nvSpPr>
          <p:cNvPr id="2" name="同侧圆角矩形 1"/>
          <p:cNvSpPr/>
          <p:nvPr/>
        </p:nvSpPr>
        <p:spPr>
          <a:xfrm>
            <a:off x="909020" y="1607652"/>
            <a:ext cx="10044112" cy="1128713"/>
          </a:xfrm>
          <a:prstGeom prst="round2SameRect">
            <a:avLst/>
          </a:prstGeom>
          <a:solidFill>
            <a:srgbClr val="C1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000" dirty="0">
                <a:solidFill>
                  <a:srgbClr val="CE4646"/>
                </a:solidFill>
                <a:latin typeface="华康俪金黑W8" panose="020B0809000000000000" pitchFamily="49" charset="-122"/>
                <a:ea typeface="华康俪金黑W8" panose="020B0809000000000000" pitchFamily="49" charset="-122"/>
              </a:rPr>
              <a:t>通过撰写大纲组织材料信息</a:t>
            </a:r>
          </a:p>
        </p:txBody>
      </p:sp>
      <p:sp>
        <p:nvSpPr>
          <p:cNvPr id="4" name="圆角矩形 3"/>
          <p:cNvSpPr/>
          <p:nvPr/>
        </p:nvSpPr>
        <p:spPr>
          <a:xfrm>
            <a:off x="600069" y="1360495"/>
            <a:ext cx="11058525" cy="5126037"/>
          </a:xfrm>
          <a:prstGeom prst="roundRect">
            <a:avLst>
              <a:gd name="adj" fmla="val 7116"/>
            </a:avLst>
          </a:prstGeom>
          <a:noFill/>
          <a:ln w="25400">
            <a:solidFill>
              <a:srgbClr val="CE464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标题 1"/>
          <p:cNvSpPr>
            <a:spLocks noGrp="1"/>
          </p:cNvSpPr>
          <p:nvPr>
            <p:ph type="title"/>
          </p:nvPr>
        </p:nvSpPr>
        <p:spPr>
          <a:xfrm>
            <a:off x="0" y="1"/>
            <a:ext cx="5343525" cy="757238"/>
          </a:xfrm>
        </p:spPr>
        <p:txBody>
          <a:bodyPr/>
          <a:lstStyle/>
          <a:p>
            <a:pPr marR="0" rtl="0"/>
            <a:r>
              <a:rPr lang="zh-CN" altLang="en-US" b="1" i="0" u="none" strike="noStrike" kern="2200" baseline="0" dirty="0" smtClean="0">
                <a:latin typeface="华康俪金黑W8" panose="020B0809000000000000" pitchFamily="49" charset="-122"/>
                <a:ea typeface="华康俪金黑W8" panose="020B0809000000000000" pitchFamily="49" charset="-122"/>
              </a:rPr>
              <a:t>如何收集和组织信息</a:t>
            </a:r>
          </a:p>
        </p:txBody>
      </p:sp>
      <p:cxnSp>
        <p:nvCxnSpPr>
          <p:cNvPr id="16" name="直接连接符 15"/>
          <p:cNvCxnSpPr/>
          <p:nvPr/>
        </p:nvCxnSpPr>
        <p:spPr>
          <a:xfrm>
            <a:off x="114697" y="934524"/>
            <a:ext cx="4946700"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9883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
            <a:ext cx="6348211" cy="759854"/>
          </a:xfrm>
        </p:spPr>
        <p:txBody>
          <a:bodyPr/>
          <a:lstStyle/>
          <a:p>
            <a:pPr marR="0" rtl="0"/>
            <a:r>
              <a:rPr lang="zh-CN" altLang="en-US" b="1" i="0" u="none" strike="noStrike" kern="2200" baseline="0" dirty="0" smtClean="0">
                <a:latin typeface="华康俪金黑W8" panose="020B0809000000000000" pitchFamily="49" charset="-122"/>
                <a:ea typeface="华康俪金黑W8" panose="020B0809000000000000" pitchFamily="49" charset="-122"/>
              </a:rPr>
              <a:t>如何体现你的非凡思考力</a:t>
            </a:r>
          </a:p>
        </p:txBody>
      </p:sp>
      <p:cxnSp>
        <p:nvCxnSpPr>
          <p:cNvPr id="4" name="直接连接符 3"/>
          <p:cNvCxnSpPr/>
          <p:nvPr/>
        </p:nvCxnSpPr>
        <p:spPr>
          <a:xfrm>
            <a:off x="114697" y="934524"/>
            <a:ext cx="6017816"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86997" y="1850325"/>
            <a:ext cx="11551028" cy="3625193"/>
            <a:chOff x="586997" y="1850325"/>
            <a:chExt cx="11551028" cy="3625193"/>
          </a:xfrm>
        </p:grpSpPr>
        <p:grpSp>
          <p:nvGrpSpPr>
            <p:cNvPr id="8" name="组合 7"/>
            <p:cNvGrpSpPr/>
            <p:nvPr/>
          </p:nvGrpSpPr>
          <p:grpSpPr>
            <a:xfrm>
              <a:off x="586997" y="1850325"/>
              <a:ext cx="11304966" cy="769441"/>
              <a:chOff x="586997" y="1760172"/>
              <a:chExt cx="11304966" cy="769441"/>
            </a:xfrm>
          </p:grpSpPr>
          <p:sp>
            <p:nvSpPr>
              <p:cNvPr id="6" name="文本框 5"/>
              <p:cNvSpPr txBox="1"/>
              <p:nvPr/>
            </p:nvSpPr>
            <p:spPr>
              <a:xfrm>
                <a:off x="3851275" y="1760172"/>
                <a:ext cx="7906421" cy="769441"/>
              </a:xfrm>
              <a:prstGeom prst="rect">
                <a:avLst/>
              </a:prstGeom>
              <a:noFill/>
            </p:spPr>
            <p:txBody>
              <a:bodyPr wrap="square" rtlCol="0">
                <a:spAutoFit/>
              </a:bodyPr>
              <a:lstStyle/>
              <a:p>
                <a:r>
                  <a:rPr lang="zh-CN" altLang="en-US" sz="2200" b="1" dirty="0">
                    <a:latin typeface="微软雅黑" panose="020B0503020204020204" pitchFamily="34" charset="-122"/>
                    <a:ea typeface="微软雅黑" panose="020B0503020204020204" pitchFamily="34" charset="-122"/>
                  </a:rPr>
                  <a:t>批判性思维的分析和评价需要做到清楚、准确、相关、有深度，并具有严格的逻辑性</a:t>
                </a:r>
              </a:p>
            </p:txBody>
          </p:sp>
          <p:grpSp>
            <p:nvGrpSpPr>
              <p:cNvPr id="21" name="组合 20"/>
              <p:cNvGrpSpPr/>
              <p:nvPr/>
            </p:nvGrpSpPr>
            <p:grpSpPr>
              <a:xfrm>
                <a:off x="586997" y="1838659"/>
                <a:ext cx="11304966" cy="685791"/>
                <a:chOff x="801309" y="2340542"/>
                <a:chExt cx="11304966" cy="685791"/>
              </a:xfrm>
            </p:grpSpPr>
            <p:sp>
              <p:nvSpPr>
                <p:cNvPr id="5" name="五边形 4"/>
                <p:cNvSpPr/>
                <p:nvPr/>
              </p:nvSpPr>
              <p:spPr>
                <a:xfrm>
                  <a:off x="801309" y="2340542"/>
                  <a:ext cx="3273402" cy="685791"/>
                </a:xfrm>
                <a:prstGeom prst="homePlate">
                  <a:avLst/>
                </a:prstGeom>
                <a:solidFill>
                  <a:srgbClr val="CE4646"/>
                </a:solidFill>
                <a:ln w="381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100" dirty="0">
                      <a:solidFill>
                        <a:srgbClr val="FFFFFF"/>
                      </a:solidFill>
                      <a:latin typeface="华康俪金黑W8" panose="020B0809000000000000" pitchFamily="49" charset="-122"/>
                      <a:ea typeface="华康俪金黑W8" panose="020B0809000000000000" pitchFamily="49" charset="-122"/>
                    </a:rPr>
                    <a:t>学会批判性</a:t>
                  </a:r>
                  <a:r>
                    <a:rPr lang="zh-CN" altLang="en-US" sz="3100" dirty="0" smtClean="0">
                      <a:solidFill>
                        <a:srgbClr val="FFFFFF"/>
                      </a:solidFill>
                      <a:latin typeface="华康俪金黑W8" panose="020B0809000000000000" pitchFamily="49" charset="-122"/>
                      <a:ea typeface="华康俪金黑W8" panose="020B0809000000000000" pitchFamily="49" charset="-122"/>
                    </a:rPr>
                    <a:t>思维</a:t>
                  </a:r>
                  <a:endParaRPr lang="zh-CN" altLang="en-US" sz="3100" dirty="0">
                    <a:solidFill>
                      <a:srgbClr val="FFFFFF"/>
                    </a:solidFill>
                    <a:latin typeface="华康俪金黑W8" panose="020B0809000000000000" pitchFamily="49" charset="-122"/>
                    <a:ea typeface="华康俪金黑W8" panose="020B0809000000000000" pitchFamily="49" charset="-122"/>
                  </a:endParaRPr>
                </a:p>
              </p:txBody>
            </p:sp>
            <p:cxnSp>
              <p:nvCxnSpPr>
                <p:cNvPr id="13" name="直接连接符 12"/>
                <p:cNvCxnSpPr/>
                <p:nvPr/>
              </p:nvCxnSpPr>
              <p:spPr>
                <a:xfrm>
                  <a:off x="819619" y="3011804"/>
                  <a:ext cx="11286656" cy="0"/>
                </a:xfrm>
                <a:prstGeom prst="line">
                  <a:avLst/>
                </a:prstGeom>
                <a:ln w="25400">
                  <a:solidFill>
                    <a:srgbClr val="CE4646"/>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7" name="组合 6"/>
            <p:cNvGrpSpPr/>
            <p:nvPr/>
          </p:nvGrpSpPr>
          <p:grpSpPr>
            <a:xfrm>
              <a:off x="586997" y="3359270"/>
              <a:ext cx="11343223" cy="685791"/>
              <a:chOff x="586997" y="3291501"/>
              <a:chExt cx="11343223" cy="685791"/>
            </a:xfrm>
          </p:grpSpPr>
          <p:sp>
            <p:nvSpPr>
              <p:cNvPr id="10" name="文本框 9"/>
              <p:cNvSpPr txBox="1"/>
              <p:nvPr/>
            </p:nvSpPr>
            <p:spPr>
              <a:xfrm>
                <a:off x="3851275" y="3480384"/>
                <a:ext cx="8078945"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归纳法体现</a:t>
                </a:r>
                <a:r>
                  <a:rPr lang="zh-CN" altLang="en-US" sz="2400" b="1" dirty="0">
                    <a:latin typeface="微软雅黑" panose="020B0503020204020204" pitchFamily="34" charset="-122"/>
                    <a:ea typeface="微软雅黑" panose="020B0503020204020204" pitchFamily="34" charset="-122"/>
                  </a:rPr>
                  <a:t>众多事物的根本规律，且能体现事物的</a:t>
                </a:r>
                <a:r>
                  <a:rPr lang="zh-CN" altLang="en-US" sz="2400" b="1" dirty="0" smtClean="0">
                    <a:latin typeface="微软雅黑" panose="020B0503020204020204" pitchFamily="34" charset="-122"/>
                    <a:ea typeface="微软雅黑" panose="020B0503020204020204" pitchFamily="34" charset="-122"/>
                  </a:rPr>
                  <a:t>共性</a:t>
                </a:r>
                <a:endParaRPr lang="zh-CN" altLang="en-US" b="1"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586997" y="3291501"/>
                <a:ext cx="11304966" cy="685791"/>
                <a:chOff x="858459" y="3784832"/>
                <a:chExt cx="11304966" cy="685791"/>
              </a:xfrm>
            </p:grpSpPr>
            <p:sp>
              <p:nvSpPr>
                <p:cNvPr id="14" name="五边形 13"/>
                <p:cNvSpPr/>
                <p:nvPr/>
              </p:nvSpPr>
              <p:spPr>
                <a:xfrm>
                  <a:off x="858459" y="3784832"/>
                  <a:ext cx="3273402" cy="685791"/>
                </a:xfrm>
                <a:prstGeom prst="homePlate">
                  <a:avLst/>
                </a:prstGeom>
                <a:solidFill>
                  <a:srgbClr val="CE4646"/>
                </a:solidFill>
                <a:ln w="381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FFFFFF"/>
                      </a:solidFill>
                      <a:latin typeface="华康俪金黑W8" panose="020B0809000000000000" pitchFamily="49" charset="-122"/>
                      <a:ea typeface="华康俪金黑W8" panose="020B0809000000000000" pitchFamily="49" charset="-122"/>
                    </a:rPr>
                    <a:t>归纳法</a:t>
                  </a:r>
                  <a:endParaRPr lang="zh-CN" altLang="en-US" sz="3200" dirty="0">
                    <a:solidFill>
                      <a:srgbClr val="FFFFFF"/>
                    </a:solidFill>
                    <a:latin typeface="华康俪金黑W8" panose="020B0809000000000000" pitchFamily="49" charset="-122"/>
                    <a:ea typeface="华康俪金黑W8" panose="020B0809000000000000" pitchFamily="49" charset="-122"/>
                  </a:endParaRPr>
                </a:p>
              </p:txBody>
            </p:sp>
            <p:cxnSp>
              <p:nvCxnSpPr>
                <p:cNvPr id="15" name="直接连接符 14"/>
                <p:cNvCxnSpPr/>
                <p:nvPr/>
              </p:nvCxnSpPr>
              <p:spPr>
                <a:xfrm>
                  <a:off x="902527" y="4453712"/>
                  <a:ext cx="11260898" cy="0"/>
                </a:xfrm>
                <a:prstGeom prst="line">
                  <a:avLst/>
                </a:prstGeom>
                <a:ln w="25400">
                  <a:solidFill>
                    <a:srgbClr val="CE4646"/>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 name="组合 2"/>
            <p:cNvGrpSpPr/>
            <p:nvPr/>
          </p:nvGrpSpPr>
          <p:grpSpPr>
            <a:xfrm>
              <a:off x="586997" y="4789727"/>
              <a:ext cx="11551028" cy="685791"/>
              <a:chOff x="586997" y="4789727"/>
              <a:chExt cx="11551028" cy="685791"/>
            </a:xfrm>
          </p:grpSpPr>
          <p:grpSp>
            <p:nvGrpSpPr>
              <p:cNvPr id="19" name="组合 18"/>
              <p:cNvGrpSpPr/>
              <p:nvPr/>
            </p:nvGrpSpPr>
            <p:grpSpPr>
              <a:xfrm>
                <a:off x="586997" y="4789727"/>
                <a:ext cx="11309729" cy="685791"/>
                <a:chOff x="944184" y="5247339"/>
                <a:chExt cx="11309729" cy="685791"/>
              </a:xfrm>
            </p:grpSpPr>
            <p:sp>
              <p:nvSpPr>
                <p:cNvPr id="16" name="五边形 15"/>
                <p:cNvSpPr/>
                <p:nvPr/>
              </p:nvSpPr>
              <p:spPr>
                <a:xfrm>
                  <a:off x="944184" y="5247339"/>
                  <a:ext cx="3273402" cy="685791"/>
                </a:xfrm>
                <a:prstGeom prst="homePlate">
                  <a:avLst/>
                </a:prstGeom>
                <a:solidFill>
                  <a:srgbClr val="CE4646"/>
                </a:solidFill>
                <a:ln w="381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FFFFFF"/>
                      </a:solidFill>
                      <a:latin typeface="华康俪金黑W8" panose="020B0809000000000000" pitchFamily="49" charset="-122"/>
                      <a:ea typeface="华康俪金黑W8" panose="020B0809000000000000" pitchFamily="49" charset="-122"/>
                    </a:rPr>
                    <a:t>演绎法</a:t>
                  </a:r>
                  <a:endParaRPr lang="zh-CN" altLang="en-US" sz="3200" dirty="0">
                    <a:solidFill>
                      <a:srgbClr val="FFFFFF"/>
                    </a:solidFill>
                    <a:latin typeface="华康俪金黑W8" panose="020B0809000000000000" pitchFamily="49" charset="-122"/>
                    <a:ea typeface="华康俪金黑W8" panose="020B0809000000000000" pitchFamily="49" charset="-122"/>
                  </a:endParaRPr>
                </a:p>
              </p:txBody>
            </p:sp>
            <p:cxnSp>
              <p:nvCxnSpPr>
                <p:cNvPr id="17" name="直接连接符 16"/>
                <p:cNvCxnSpPr/>
                <p:nvPr/>
              </p:nvCxnSpPr>
              <p:spPr>
                <a:xfrm>
                  <a:off x="975373" y="5921457"/>
                  <a:ext cx="11278540" cy="0"/>
                </a:xfrm>
                <a:prstGeom prst="line">
                  <a:avLst/>
                </a:prstGeom>
                <a:ln w="25400">
                  <a:solidFill>
                    <a:srgbClr val="CE4646"/>
                  </a:solidFill>
                  <a:prstDash val="sysDash"/>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3851275" y="4962377"/>
                <a:ext cx="828675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演绎法步步递推，逻辑严密结论可靠，且能体现事物的特性</a:t>
                </a:r>
              </a:p>
            </p:txBody>
          </p:sp>
        </p:grpSp>
      </p:grpSp>
      <p:sp>
        <p:nvSpPr>
          <p:cNvPr id="22" name="圆角矩形 21"/>
          <p:cNvSpPr/>
          <p:nvPr/>
        </p:nvSpPr>
        <p:spPr>
          <a:xfrm>
            <a:off x="365841" y="1557338"/>
            <a:ext cx="11572875" cy="4366944"/>
          </a:xfrm>
          <a:prstGeom prst="roundRect">
            <a:avLst>
              <a:gd name="adj" fmla="val 7116"/>
            </a:avLst>
          </a:prstGeom>
          <a:noFill/>
          <a:ln w="25400">
            <a:solidFill>
              <a:srgbClr val="CE464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486084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4687910" cy="759853"/>
          </a:xfrm>
        </p:spPr>
        <p:txBody>
          <a:bodyPr>
            <a:noAutofit/>
          </a:bodyPr>
          <a:lstStyle/>
          <a:p>
            <a:pPr marR="0" rtl="0"/>
            <a:r>
              <a:rPr lang="zh-CN" altLang="en-US" b="1" i="0" u="none" strike="noStrike" kern="2200" baseline="0" dirty="0" smtClean="0">
                <a:latin typeface="华康俪金黑W8" panose="020B0809000000000000" pitchFamily="49" charset="-122"/>
                <a:ea typeface="华康俪金黑W8" panose="020B0809000000000000" pitchFamily="49" charset="-122"/>
              </a:rPr>
              <a:t>怎样说才有说服力</a:t>
            </a:r>
          </a:p>
        </p:txBody>
      </p:sp>
      <p:cxnSp>
        <p:nvCxnSpPr>
          <p:cNvPr id="4" name="直接连接符 3"/>
          <p:cNvCxnSpPr/>
          <p:nvPr/>
        </p:nvCxnSpPr>
        <p:spPr>
          <a:xfrm>
            <a:off x="114697" y="934524"/>
            <a:ext cx="4380030"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867698" y="1390861"/>
            <a:ext cx="10843738" cy="4614863"/>
            <a:chOff x="943187" y="1661318"/>
            <a:chExt cx="10929723" cy="4614863"/>
          </a:xfrm>
        </p:grpSpPr>
        <p:sp>
          <p:nvSpPr>
            <p:cNvPr id="3" name="圆角矩形 2"/>
            <p:cNvSpPr/>
            <p:nvPr/>
          </p:nvSpPr>
          <p:spPr>
            <a:xfrm>
              <a:off x="1171993" y="1661318"/>
              <a:ext cx="10125179" cy="4614863"/>
            </a:xfrm>
            <a:prstGeom prst="roundRect">
              <a:avLst>
                <a:gd name="adj" fmla="val 9237"/>
              </a:avLst>
            </a:prstGeom>
            <a:solidFill>
              <a:srgbClr val="C1C2BF">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943187" y="2130440"/>
              <a:ext cx="10929723" cy="3760680"/>
              <a:chOff x="2473458" y="2366095"/>
              <a:chExt cx="8224739" cy="3216686"/>
            </a:xfrm>
            <a:solidFill>
              <a:srgbClr val="C1C2BF"/>
            </a:solidFill>
          </p:grpSpPr>
          <p:grpSp>
            <p:nvGrpSpPr>
              <p:cNvPr id="8" name="组合 7"/>
              <p:cNvGrpSpPr/>
              <p:nvPr/>
            </p:nvGrpSpPr>
            <p:grpSpPr>
              <a:xfrm>
                <a:off x="2495957" y="2366095"/>
                <a:ext cx="7584090" cy="550937"/>
                <a:chOff x="2634448" y="2270561"/>
                <a:chExt cx="7584090" cy="550937"/>
              </a:xfrm>
              <a:grpFill/>
            </p:grpSpPr>
            <p:grpSp>
              <p:nvGrpSpPr>
                <p:cNvPr id="33" name="组合 32"/>
                <p:cNvGrpSpPr/>
                <p:nvPr/>
              </p:nvGrpSpPr>
              <p:grpSpPr>
                <a:xfrm>
                  <a:off x="2634448" y="2270561"/>
                  <a:ext cx="1712475" cy="550937"/>
                  <a:chOff x="692117" y="3322029"/>
                  <a:chExt cx="1284353" cy="734581"/>
                </a:xfrm>
                <a:grpFill/>
              </p:grpSpPr>
              <p:sp>
                <p:nvSpPr>
                  <p:cNvPr id="35" name="直角三角形 34"/>
                  <p:cNvSpPr/>
                  <p:nvPr/>
                </p:nvSpPr>
                <p:spPr>
                  <a:xfrm rot="16200000" flipH="1">
                    <a:off x="629014" y="3865189"/>
                    <a:ext cx="254524" cy="128317"/>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圆演示版常规体" pitchFamily="50" charset="-122"/>
                      <a:ea typeface="造字工房悦圆演示版常规体" pitchFamily="50" charset="-122"/>
                    </a:endParaRPr>
                  </a:p>
                </p:txBody>
              </p:sp>
              <p:sp>
                <p:nvSpPr>
                  <p:cNvPr id="36" name="五边形 35"/>
                  <p:cNvSpPr/>
                  <p:nvPr/>
                </p:nvSpPr>
                <p:spPr>
                  <a:xfrm>
                    <a:off x="694485" y="3322029"/>
                    <a:ext cx="1281985" cy="480054"/>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术语定义</a:t>
                    </a:r>
                  </a:p>
                </p:txBody>
              </p:sp>
            </p:grpSp>
            <p:sp>
              <p:nvSpPr>
                <p:cNvPr id="34" name="TextBox 75"/>
                <p:cNvSpPr txBox="1"/>
                <p:nvPr/>
              </p:nvSpPr>
              <p:spPr>
                <a:xfrm>
                  <a:off x="4438264" y="2384956"/>
                  <a:ext cx="5780274" cy="368558"/>
                </a:xfrm>
                <a:prstGeom prst="rect">
                  <a:avLst/>
                </a:prstGeom>
                <a:noFill/>
              </p:spPr>
              <p:txBody>
                <a:bodyPr wrap="square" rtlCol="0">
                  <a:spAutoFit/>
                </a:bodyPr>
                <a:lstStyle/>
                <a:p>
                  <a:r>
                    <a:rPr lang="zh-CN" altLang="en-US" sz="2200" b="1" dirty="0">
                      <a:latin typeface="微软雅黑" panose="020B0503020204020204" pitchFamily="34" charset="-122"/>
                      <a:ea typeface="微软雅黑" panose="020B0503020204020204" pitchFamily="34" charset="-122"/>
                    </a:rPr>
                    <a:t>收集信息的过程中，记下你认为需要界定的术语</a:t>
                  </a:r>
                </a:p>
              </p:txBody>
            </p:sp>
          </p:grpSp>
          <p:grpSp>
            <p:nvGrpSpPr>
              <p:cNvPr id="9" name="组合 8"/>
              <p:cNvGrpSpPr/>
              <p:nvPr/>
            </p:nvGrpSpPr>
            <p:grpSpPr>
              <a:xfrm>
                <a:off x="2482298" y="3043988"/>
                <a:ext cx="7772882" cy="2516018"/>
                <a:chOff x="938456" y="3228346"/>
                <a:chExt cx="7772882" cy="2516018"/>
              </a:xfrm>
              <a:grpFill/>
            </p:grpSpPr>
            <p:grpSp>
              <p:nvGrpSpPr>
                <p:cNvPr id="29" name="组合 28"/>
                <p:cNvGrpSpPr/>
                <p:nvPr/>
              </p:nvGrpSpPr>
              <p:grpSpPr>
                <a:xfrm>
                  <a:off x="938456" y="3228346"/>
                  <a:ext cx="1731189" cy="531327"/>
                  <a:chOff x="675429" y="3468684"/>
                  <a:chExt cx="1298388" cy="708436"/>
                </a:xfrm>
                <a:grpFill/>
              </p:grpSpPr>
              <p:sp>
                <p:nvSpPr>
                  <p:cNvPr id="31" name="直角三角形 30"/>
                  <p:cNvSpPr/>
                  <p:nvPr/>
                </p:nvSpPr>
                <p:spPr>
                  <a:xfrm rot="16200000" flipH="1">
                    <a:off x="624213" y="4001992"/>
                    <a:ext cx="228382" cy="121873"/>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圆演示版常规体" pitchFamily="50" charset="-122"/>
                      <a:ea typeface="造字工房悦圆演示版常规体" pitchFamily="50" charset="-122"/>
                    </a:endParaRPr>
                  </a:p>
                </p:txBody>
              </p:sp>
              <p:sp>
                <p:nvSpPr>
                  <p:cNvPr id="32" name="五边形 31"/>
                  <p:cNvSpPr/>
                  <p:nvPr/>
                </p:nvSpPr>
                <p:spPr>
                  <a:xfrm>
                    <a:off x="675429" y="3468684"/>
                    <a:ext cx="1298388" cy="480054"/>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证明性论据 </a:t>
                    </a:r>
                  </a:p>
                </p:txBody>
              </p:sp>
            </p:grpSp>
            <p:cxnSp>
              <p:nvCxnSpPr>
                <p:cNvPr id="30" name="直接连接符 29"/>
                <p:cNvCxnSpPr/>
                <p:nvPr/>
              </p:nvCxnSpPr>
              <p:spPr>
                <a:xfrm>
                  <a:off x="1111563" y="3789041"/>
                  <a:ext cx="7599775" cy="0"/>
                </a:xfrm>
                <a:prstGeom prst="line">
                  <a:avLst/>
                </a:prstGeom>
                <a:grp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082258" y="4424520"/>
                  <a:ext cx="7629080" cy="0"/>
                </a:xfrm>
                <a:prstGeom prst="line">
                  <a:avLst/>
                </a:prstGeom>
                <a:grp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092027" y="5060003"/>
                  <a:ext cx="7619311" cy="0"/>
                </a:xfrm>
                <a:prstGeom prst="line">
                  <a:avLst/>
                </a:prstGeom>
                <a:grp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1101795" y="5744364"/>
                  <a:ext cx="7599775" cy="0"/>
                </a:xfrm>
                <a:prstGeom prst="line">
                  <a:avLst/>
                </a:prstGeom>
                <a:grp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473458" y="4052109"/>
                <a:ext cx="1740030" cy="659921"/>
                <a:chOff x="668798" y="3948734"/>
                <a:chExt cx="1305019" cy="879891"/>
              </a:xfrm>
              <a:grpFill/>
            </p:grpSpPr>
            <p:sp>
              <p:nvSpPr>
                <p:cNvPr id="27" name="直角三角形 26"/>
                <p:cNvSpPr/>
                <p:nvPr/>
              </p:nvSpPr>
              <p:spPr>
                <a:xfrm rot="16200000" flipH="1">
                  <a:off x="591344" y="4026188"/>
                  <a:ext cx="285448" cy="130540"/>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圆演示版常规体" pitchFamily="50" charset="-122"/>
                    <a:ea typeface="造字工房悦圆演示版常规体" pitchFamily="50" charset="-122"/>
                  </a:endParaRPr>
                </a:p>
              </p:txBody>
            </p:sp>
            <p:sp>
              <p:nvSpPr>
                <p:cNvPr id="28" name="五边形 27"/>
                <p:cNvSpPr/>
                <p:nvPr/>
              </p:nvSpPr>
              <p:spPr>
                <a:xfrm>
                  <a:off x="675429" y="4348574"/>
                  <a:ext cx="1298388" cy="480051"/>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具体例证</a:t>
                  </a:r>
                </a:p>
              </p:txBody>
            </p:sp>
          </p:grpSp>
          <p:grpSp>
            <p:nvGrpSpPr>
              <p:cNvPr id="21" name="组合 20"/>
              <p:cNvGrpSpPr/>
              <p:nvPr/>
            </p:nvGrpSpPr>
            <p:grpSpPr>
              <a:xfrm>
                <a:off x="2479232" y="4700177"/>
                <a:ext cx="1734253" cy="708815"/>
                <a:chOff x="673130" y="3948737"/>
                <a:chExt cx="1300687" cy="945086"/>
              </a:xfrm>
              <a:grpFill/>
            </p:grpSpPr>
            <p:sp>
              <p:nvSpPr>
                <p:cNvPr id="23" name="直角三角形 22"/>
                <p:cNvSpPr/>
                <p:nvPr/>
              </p:nvSpPr>
              <p:spPr>
                <a:xfrm rot="16200000" flipH="1">
                  <a:off x="595382" y="4026485"/>
                  <a:ext cx="281701" cy="126206"/>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圆演示版常规体" pitchFamily="50" charset="-122"/>
                    <a:ea typeface="造字工房悦圆演示版常规体" pitchFamily="50" charset="-122"/>
                  </a:endParaRPr>
                </a:p>
              </p:txBody>
            </p:sp>
            <p:sp>
              <p:nvSpPr>
                <p:cNvPr id="24" name="五边形 23"/>
                <p:cNvSpPr/>
                <p:nvPr/>
              </p:nvSpPr>
              <p:spPr>
                <a:xfrm>
                  <a:off x="675429" y="4413768"/>
                  <a:ext cx="1298388" cy="480055"/>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统计数据</a:t>
                  </a:r>
                </a:p>
              </p:txBody>
            </p:sp>
          </p:grpSp>
          <p:grpSp>
            <p:nvGrpSpPr>
              <p:cNvPr id="17" name="组合 16"/>
              <p:cNvGrpSpPr/>
              <p:nvPr/>
            </p:nvGrpSpPr>
            <p:grpSpPr>
              <a:xfrm>
                <a:off x="2482298" y="3717253"/>
                <a:ext cx="1731189" cy="1865528"/>
                <a:chOff x="675429" y="1774072"/>
                <a:chExt cx="1298388" cy="2487370"/>
              </a:xfrm>
              <a:grpFill/>
            </p:grpSpPr>
            <p:sp>
              <p:nvSpPr>
                <p:cNvPr id="19" name="直角三角形 18"/>
                <p:cNvSpPr/>
                <p:nvPr/>
              </p:nvSpPr>
              <p:spPr>
                <a:xfrm rot="16200000" flipH="1">
                  <a:off x="612473" y="4078912"/>
                  <a:ext cx="247525" cy="117536"/>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造字工房悦圆演示版常规体" pitchFamily="50" charset="-122"/>
                    <a:ea typeface="造字工房悦圆演示版常规体" pitchFamily="50" charset="-122"/>
                  </a:endParaRPr>
                </a:p>
              </p:txBody>
            </p:sp>
            <p:sp>
              <p:nvSpPr>
                <p:cNvPr id="20" name="五边形 19"/>
                <p:cNvSpPr/>
                <p:nvPr/>
              </p:nvSpPr>
              <p:spPr>
                <a:xfrm>
                  <a:off x="675429" y="1774072"/>
                  <a:ext cx="1298388" cy="480053"/>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解释说明</a:t>
                  </a:r>
                </a:p>
              </p:txBody>
            </p:sp>
          </p:grpSp>
          <p:sp>
            <p:nvSpPr>
              <p:cNvPr id="13" name="TextBox 75"/>
              <p:cNvSpPr txBox="1"/>
              <p:nvPr/>
            </p:nvSpPr>
            <p:spPr>
              <a:xfrm>
                <a:off x="4299773" y="3179681"/>
                <a:ext cx="5780274" cy="368558"/>
              </a:xfrm>
              <a:prstGeom prst="rect">
                <a:avLst/>
              </a:prstGeom>
              <a:noFill/>
            </p:spPr>
            <p:txBody>
              <a:bodyPr wrap="square" rtlCol="0">
                <a:spAutoFit/>
              </a:bodyPr>
              <a:lstStyle/>
              <a:p>
                <a:r>
                  <a:rPr lang="zh-CN" altLang="en-US" sz="2200" b="1" dirty="0">
                    <a:latin typeface="微软雅黑" panose="020B0503020204020204" pitchFamily="34" charset="-122"/>
                    <a:ea typeface="微软雅黑" panose="020B0503020204020204" pitchFamily="34" charset="-122"/>
                  </a:rPr>
                  <a:t>通过目击者证词，专家证词来增加</a:t>
                </a:r>
                <a:r>
                  <a:rPr lang="zh-CN" altLang="en-US" sz="2200" b="1" dirty="0" smtClean="0">
                    <a:latin typeface="微软雅黑" panose="020B0503020204020204" pitchFamily="34" charset="-122"/>
                    <a:ea typeface="微软雅黑" panose="020B0503020204020204" pitchFamily="34" charset="-122"/>
                  </a:rPr>
                  <a:t>真实和有效性</a:t>
                </a:r>
                <a:endParaRPr lang="zh-CN" altLang="en-US" sz="2200" b="1" dirty="0">
                  <a:latin typeface="微软雅黑" panose="020B0503020204020204" pitchFamily="34" charset="-122"/>
                  <a:ea typeface="微软雅黑" panose="020B0503020204020204" pitchFamily="34" charset="-122"/>
                </a:endParaRPr>
              </a:p>
            </p:txBody>
          </p:sp>
          <p:sp>
            <p:nvSpPr>
              <p:cNvPr id="14" name="TextBox 75"/>
              <p:cNvSpPr txBox="1"/>
              <p:nvPr/>
            </p:nvSpPr>
            <p:spPr>
              <a:xfrm>
                <a:off x="4299773" y="4463233"/>
                <a:ext cx="6284817" cy="368558"/>
              </a:xfrm>
              <a:prstGeom prst="rect">
                <a:avLst/>
              </a:prstGeom>
              <a:noFill/>
            </p:spPr>
            <p:txBody>
              <a:bodyPr wrap="square" rtlCol="0">
                <a:spAutoFit/>
              </a:bodyPr>
              <a:lstStyle/>
              <a:p>
                <a:r>
                  <a:rPr lang="zh-CN" altLang="en-US" sz="2200" b="1" dirty="0">
                    <a:latin typeface="微软雅黑" panose="020B0503020204020204" pitchFamily="34" charset="-122"/>
                    <a:ea typeface="微软雅黑" panose="020B0503020204020204" pitchFamily="34" charset="-122"/>
                  </a:rPr>
                  <a:t>演讲中要包括例证的详细情况，这样可以增加演讲的可信度</a:t>
                </a:r>
              </a:p>
            </p:txBody>
          </p:sp>
          <p:sp>
            <p:nvSpPr>
              <p:cNvPr id="15" name="TextBox 75"/>
              <p:cNvSpPr txBox="1"/>
              <p:nvPr/>
            </p:nvSpPr>
            <p:spPr>
              <a:xfrm>
                <a:off x="4299773" y="5147977"/>
                <a:ext cx="6398424" cy="368558"/>
              </a:xfrm>
              <a:prstGeom prst="rect">
                <a:avLst/>
              </a:prstGeom>
              <a:noFill/>
            </p:spPr>
            <p:txBody>
              <a:bodyPr wrap="square" rtlCol="0">
                <a:spAutoFit/>
              </a:bodyPr>
              <a:lstStyle/>
              <a:p>
                <a:r>
                  <a:rPr lang="zh-CN" altLang="en-US" sz="2200" b="1" dirty="0">
                    <a:latin typeface="微软雅黑" panose="020B0503020204020204" pitchFamily="34" charset="-122"/>
                    <a:ea typeface="微软雅黑" panose="020B0503020204020204" pitchFamily="34" charset="-122"/>
                  </a:rPr>
                  <a:t>通过实际数或随机取样获得统计数字，树立演讲内容的可靠性</a:t>
                </a:r>
              </a:p>
            </p:txBody>
          </p:sp>
          <p:sp>
            <p:nvSpPr>
              <p:cNvPr id="16" name="TextBox 75"/>
              <p:cNvSpPr txBox="1"/>
              <p:nvPr/>
            </p:nvSpPr>
            <p:spPr>
              <a:xfrm>
                <a:off x="4299773" y="3772276"/>
                <a:ext cx="6381732" cy="368558"/>
              </a:xfrm>
              <a:prstGeom prst="rect">
                <a:avLst/>
              </a:prstGeom>
              <a:noFill/>
            </p:spPr>
            <p:txBody>
              <a:bodyPr wrap="square" rtlCol="0">
                <a:spAutoFit/>
              </a:bodyPr>
              <a:lstStyle/>
              <a:p>
                <a:r>
                  <a:rPr lang="zh-CN" altLang="en-US" sz="2200" b="1" dirty="0">
                    <a:latin typeface="微软雅黑" panose="020B0503020204020204" pitchFamily="34" charset="-122"/>
                    <a:ea typeface="微软雅黑" panose="020B0503020204020204" pitchFamily="34" charset="-122"/>
                  </a:rPr>
                  <a:t>在必要的时候，你要解释说明以便听众能更好的理解材料</a:t>
                </a:r>
              </a:p>
            </p:txBody>
          </p:sp>
          <p:cxnSp>
            <p:nvCxnSpPr>
              <p:cNvPr id="7" name="直接连接符 6"/>
              <p:cNvCxnSpPr/>
              <p:nvPr/>
            </p:nvCxnSpPr>
            <p:spPr>
              <a:xfrm>
                <a:off x="2665172" y="2891018"/>
                <a:ext cx="7590008" cy="0"/>
              </a:xfrm>
              <a:prstGeom prst="line">
                <a:avLst/>
              </a:prstGeom>
              <a:grp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891572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21491" y="2333624"/>
            <a:ext cx="3566316" cy="1600201"/>
          </a:xfrm>
        </p:spPr>
        <p:txBody>
          <a:bodyPr>
            <a:noAutofit/>
          </a:bodyPr>
          <a:lstStyle/>
          <a:p>
            <a:pPr algn="r" defTabSz="1111250">
              <a:spcAft>
                <a:spcPct val="35000"/>
              </a:spcAft>
            </a:pPr>
            <a:r>
              <a:rPr lang="zh-CN" altLang="en-US" sz="8000" dirty="0">
                <a:solidFill>
                  <a:srgbClr val="CE4646"/>
                </a:solidFill>
                <a:latin typeface="华康俪金黑W8" panose="020B0809000000000000" pitchFamily="49" charset="-122"/>
                <a:ea typeface="华康俪金黑W8" panose="020B0809000000000000" pitchFamily="49" charset="-122"/>
                <a:cs typeface="+mn-cs"/>
              </a:rPr>
              <a:t>演讲者</a:t>
            </a:r>
          </a:p>
        </p:txBody>
      </p:sp>
      <p:cxnSp>
        <p:nvCxnSpPr>
          <p:cNvPr id="7" name="直接连接符 6"/>
          <p:cNvCxnSpPr/>
          <p:nvPr/>
        </p:nvCxnSpPr>
        <p:spPr>
          <a:xfrm>
            <a:off x="6423827" y="3843337"/>
            <a:ext cx="4700583" cy="0"/>
          </a:xfrm>
          <a:prstGeom prst="line">
            <a:avLst/>
          </a:prstGeom>
          <a:ln w="2540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6411750" y="4164715"/>
            <a:ext cx="4784097" cy="670457"/>
            <a:chOff x="3931278" y="3864677"/>
            <a:chExt cx="4784097" cy="670457"/>
          </a:xfrm>
        </p:grpSpPr>
        <p:sp>
          <p:nvSpPr>
            <p:cNvPr id="8" name="任意多边形 7"/>
            <p:cNvSpPr/>
            <p:nvPr/>
          </p:nvSpPr>
          <p:spPr>
            <a:xfrm>
              <a:off x="3931278" y="3864677"/>
              <a:ext cx="4784097" cy="670457"/>
            </a:xfrm>
            <a:custGeom>
              <a:avLst/>
              <a:gdLst>
                <a:gd name="connsiteX0" fmla="*/ 0 w 6040437"/>
                <a:gd name="connsiteY0" fmla="*/ 67046 h 670457"/>
                <a:gd name="connsiteX1" fmla="*/ 67046 w 6040437"/>
                <a:gd name="connsiteY1" fmla="*/ 0 h 670457"/>
                <a:gd name="connsiteX2" fmla="*/ 5973391 w 6040437"/>
                <a:gd name="connsiteY2" fmla="*/ 0 h 670457"/>
                <a:gd name="connsiteX3" fmla="*/ 6040437 w 6040437"/>
                <a:gd name="connsiteY3" fmla="*/ 67046 h 670457"/>
                <a:gd name="connsiteX4" fmla="*/ 6040437 w 6040437"/>
                <a:gd name="connsiteY4" fmla="*/ 603411 h 670457"/>
                <a:gd name="connsiteX5" fmla="*/ 5973391 w 6040437"/>
                <a:gd name="connsiteY5" fmla="*/ 670457 h 670457"/>
                <a:gd name="connsiteX6" fmla="*/ 67046 w 6040437"/>
                <a:gd name="connsiteY6" fmla="*/ 670457 h 670457"/>
                <a:gd name="connsiteX7" fmla="*/ 0 w 6040437"/>
                <a:gd name="connsiteY7" fmla="*/ 603411 h 670457"/>
                <a:gd name="connsiteX8" fmla="*/ 0 w 6040437"/>
                <a:gd name="connsiteY8" fmla="*/ 67046 h 670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0437" h="670457">
                  <a:moveTo>
                    <a:pt x="0" y="67046"/>
                  </a:moveTo>
                  <a:cubicBezTo>
                    <a:pt x="0" y="30018"/>
                    <a:pt x="30018" y="0"/>
                    <a:pt x="67046" y="0"/>
                  </a:cubicBezTo>
                  <a:lnTo>
                    <a:pt x="5973391" y="0"/>
                  </a:lnTo>
                  <a:cubicBezTo>
                    <a:pt x="6010419" y="0"/>
                    <a:pt x="6040437" y="30018"/>
                    <a:pt x="6040437" y="67046"/>
                  </a:cubicBezTo>
                  <a:lnTo>
                    <a:pt x="6040437" y="603411"/>
                  </a:lnTo>
                  <a:cubicBezTo>
                    <a:pt x="6040437" y="640439"/>
                    <a:pt x="6010419" y="670457"/>
                    <a:pt x="5973391" y="670457"/>
                  </a:cubicBezTo>
                  <a:lnTo>
                    <a:pt x="67046" y="670457"/>
                  </a:lnTo>
                  <a:cubicBezTo>
                    <a:pt x="30018" y="670457"/>
                    <a:pt x="0" y="640439"/>
                    <a:pt x="0" y="603411"/>
                  </a:cubicBezTo>
                  <a:lnTo>
                    <a:pt x="0" y="67046"/>
                  </a:lnTo>
                  <a:close/>
                </a:path>
              </a:pathLst>
            </a:custGeom>
            <a:solidFill>
              <a:srgbClr val="C1C2B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85623" tIns="110490" rIns="110491" bIns="110490" numCol="1" spcCol="1270" anchor="ctr" anchorCtr="0">
              <a:noAutofit/>
            </a:bodyPr>
            <a:lstStyle/>
            <a:p>
              <a:pPr lvl="0" algn="l" defTabSz="1289050" rtl="0">
                <a:lnSpc>
                  <a:spcPct val="90000"/>
                </a:lnSpc>
                <a:spcBef>
                  <a:spcPct val="0"/>
                </a:spcBef>
                <a:spcAft>
                  <a:spcPct val="35000"/>
                </a:spcAft>
              </a:pPr>
              <a:r>
                <a:rPr lang="zh-CN" altLang="en-US" sz="2800" kern="1200" dirty="0" smtClean="0">
                  <a:solidFill>
                    <a:schemeClr val="tx1"/>
                  </a:solidFill>
                  <a:latin typeface="微软雅黑" panose="020B0503020204020204" pitchFamily="34" charset="-122"/>
                  <a:ea typeface="微软雅黑" panose="020B0503020204020204" pitchFamily="34" charset="-122"/>
                </a:rPr>
                <a:t>准备工作永远不嫌多</a:t>
              </a:r>
              <a:endParaRPr lang="zh-CN" sz="2800" kern="1200" dirty="0">
                <a:solidFill>
                  <a:schemeClr val="tx1"/>
                </a:solidFill>
                <a:latin typeface="微软雅黑" panose="020B0503020204020204" pitchFamily="34" charset="-122"/>
                <a:ea typeface="微软雅黑" panose="020B0503020204020204" pitchFamily="34" charset="-122"/>
              </a:endParaRPr>
            </a:p>
          </p:txBody>
        </p:sp>
        <p:sp>
          <p:nvSpPr>
            <p:cNvPr id="9" name="正五边形 8"/>
            <p:cNvSpPr/>
            <p:nvPr/>
          </p:nvSpPr>
          <p:spPr>
            <a:xfrm>
              <a:off x="4148810" y="3880266"/>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Ⅰ</a:t>
              </a:r>
              <a:endParaRPr lang="zh-CN" altLang="en-US" sz="3200" dirty="0">
                <a:latin typeface="华康俪金黑W8" panose="020B0809000000000000" pitchFamily="49" charset="-122"/>
                <a:ea typeface="华康俪金黑W8" panose="020B0809000000000000" pitchFamily="49" charset="-122"/>
              </a:endParaRPr>
            </a:p>
          </p:txBody>
        </p:sp>
      </p:grpSp>
      <p:grpSp>
        <p:nvGrpSpPr>
          <p:cNvPr id="16" name="组合 15"/>
          <p:cNvGrpSpPr/>
          <p:nvPr/>
        </p:nvGrpSpPr>
        <p:grpSpPr>
          <a:xfrm>
            <a:off x="6411750" y="4994690"/>
            <a:ext cx="4784097" cy="683436"/>
            <a:chOff x="3945565" y="4694652"/>
            <a:chExt cx="4784097" cy="683436"/>
          </a:xfrm>
        </p:grpSpPr>
        <p:sp>
          <p:nvSpPr>
            <p:cNvPr id="10" name="任意多边形 9"/>
            <p:cNvSpPr/>
            <p:nvPr/>
          </p:nvSpPr>
          <p:spPr>
            <a:xfrm>
              <a:off x="3945565" y="4707631"/>
              <a:ext cx="4784097" cy="670457"/>
            </a:xfrm>
            <a:custGeom>
              <a:avLst/>
              <a:gdLst>
                <a:gd name="connsiteX0" fmla="*/ 0 w 6040437"/>
                <a:gd name="connsiteY0" fmla="*/ 67046 h 670457"/>
                <a:gd name="connsiteX1" fmla="*/ 67046 w 6040437"/>
                <a:gd name="connsiteY1" fmla="*/ 0 h 670457"/>
                <a:gd name="connsiteX2" fmla="*/ 5973391 w 6040437"/>
                <a:gd name="connsiteY2" fmla="*/ 0 h 670457"/>
                <a:gd name="connsiteX3" fmla="*/ 6040437 w 6040437"/>
                <a:gd name="connsiteY3" fmla="*/ 67046 h 670457"/>
                <a:gd name="connsiteX4" fmla="*/ 6040437 w 6040437"/>
                <a:gd name="connsiteY4" fmla="*/ 603411 h 670457"/>
                <a:gd name="connsiteX5" fmla="*/ 5973391 w 6040437"/>
                <a:gd name="connsiteY5" fmla="*/ 670457 h 670457"/>
                <a:gd name="connsiteX6" fmla="*/ 67046 w 6040437"/>
                <a:gd name="connsiteY6" fmla="*/ 670457 h 670457"/>
                <a:gd name="connsiteX7" fmla="*/ 0 w 6040437"/>
                <a:gd name="connsiteY7" fmla="*/ 603411 h 670457"/>
                <a:gd name="connsiteX8" fmla="*/ 0 w 6040437"/>
                <a:gd name="connsiteY8" fmla="*/ 67046 h 670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0437" h="670457">
                  <a:moveTo>
                    <a:pt x="0" y="67046"/>
                  </a:moveTo>
                  <a:cubicBezTo>
                    <a:pt x="0" y="30018"/>
                    <a:pt x="30018" y="0"/>
                    <a:pt x="67046" y="0"/>
                  </a:cubicBezTo>
                  <a:lnTo>
                    <a:pt x="5973391" y="0"/>
                  </a:lnTo>
                  <a:cubicBezTo>
                    <a:pt x="6010419" y="0"/>
                    <a:pt x="6040437" y="30018"/>
                    <a:pt x="6040437" y="67046"/>
                  </a:cubicBezTo>
                  <a:lnTo>
                    <a:pt x="6040437" y="603411"/>
                  </a:lnTo>
                  <a:cubicBezTo>
                    <a:pt x="6040437" y="640439"/>
                    <a:pt x="6010419" y="670457"/>
                    <a:pt x="5973391" y="670457"/>
                  </a:cubicBezTo>
                  <a:lnTo>
                    <a:pt x="67046" y="670457"/>
                  </a:lnTo>
                  <a:cubicBezTo>
                    <a:pt x="30018" y="670457"/>
                    <a:pt x="0" y="640439"/>
                    <a:pt x="0" y="603411"/>
                  </a:cubicBezTo>
                  <a:lnTo>
                    <a:pt x="0" y="67046"/>
                  </a:lnTo>
                  <a:close/>
                </a:path>
              </a:pathLst>
            </a:custGeom>
            <a:solidFill>
              <a:srgbClr val="C1C2B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85623" tIns="110490" rIns="110491" bIns="110490" numCol="1" spcCol="1270" anchor="ctr" anchorCtr="0">
              <a:noAutofit/>
            </a:bodyPr>
            <a:lstStyle/>
            <a:p>
              <a:pPr lvl="0" algn="l" defTabSz="1289050" rtl="0">
                <a:lnSpc>
                  <a:spcPct val="90000"/>
                </a:lnSpc>
                <a:spcBef>
                  <a:spcPct val="0"/>
                </a:spcBef>
                <a:spcAft>
                  <a:spcPct val="35000"/>
                </a:spcAft>
              </a:pPr>
              <a:r>
                <a:rPr lang="zh-CN" altLang="en-US" sz="2800" kern="1200" dirty="0" smtClean="0">
                  <a:solidFill>
                    <a:schemeClr val="tx1"/>
                  </a:solidFill>
                  <a:latin typeface="微软雅黑" panose="020B0503020204020204" pitchFamily="34" charset="-122"/>
                  <a:ea typeface="微软雅黑" panose="020B0503020204020204" pitchFamily="34" charset="-122"/>
                </a:rPr>
                <a:t>建立新的自我形象</a:t>
              </a:r>
              <a:endParaRPr lang="zh-CN" sz="2800" kern="1200" dirty="0">
                <a:solidFill>
                  <a:schemeClr val="tx1"/>
                </a:solidFill>
                <a:latin typeface="微软雅黑" panose="020B0503020204020204" pitchFamily="34" charset="-122"/>
                <a:ea typeface="微软雅黑" panose="020B0503020204020204" pitchFamily="34" charset="-122"/>
              </a:endParaRPr>
            </a:p>
          </p:txBody>
        </p:sp>
        <p:sp>
          <p:nvSpPr>
            <p:cNvPr id="11" name="正五边形 10"/>
            <p:cNvSpPr/>
            <p:nvPr/>
          </p:nvSpPr>
          <p:spPr>
            <a:xfrm>
              <a:off x="4148810" y="4694652"/>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Ⅱ</a:t>
              </a:r>
              <a:endParaRPr lang="zh-CN" altLang="en-US" sz="3200" dirty="0">
                <a:latin typeface="华康俪金黑W8" panose="020B0809000000000000" pitchFamily="49" charset="-122"/>
                <a:ea typeface="华康俪金黑W8" panose="020B0809000000000000" pitchFamily="49" charset="-122"/>
              </a:endParaRPr>
            </a:p>
          </p:txBody>
        </p:sp>
      </p:grpSp>
      <p:grpSp>
        <p:nvGrpSpPr>
          <p:cNvPr id="4" name="组合 3"/>
          <p:cNvGrpSpPr/>
          <p:nvPr/>
        </p:nvGrpSpPr>
        <p:grpSpPr>
          <a:xfrm>
            <a:off x="6411750" y="5879206"/>
            <a:ext cx="4784097" cy="670457"/>
            <a:chOff x="3902703" y="5579168"/>
            <a:chExt cx="4784097" cy="670457"/>
          </a:xfrm>
        </p:grpSpPr>
        <p:sp>
          <p:nvSpPr>
            <p:cNvPr id="12" name="任意多边形 11"/>
            <p:cNvSpPr/>
            <p:nvPr/>
          </p:nvSpPr>
          <p:spPr>
            <a:xfrm>
              <a:off x="3902703" y="5579168"/>
              <a:ext cx="4784097" cy="670457"/>
            </a:xfrm>
            <a:custGeom>
              <a:avLst/>
              <a:gdLst>
                <a:gd name="connsiteX0" fmla="*/ 0 w 6040437"/>
                <a:gd name="connsiteY0" fmla="*/ 67046 h 670457"/>
                <a:gd name="connsiteX1" fmla="*/ 67046 w 6040437"/>
                <a:gd name="connsiteY1" fmla="*/ 0 h 670457"/>
                <a:gd name="connsiteX2" fmla="*/ 5973391 w 6040437"/>
                <a:gd name="connsiteY2" fmla="*/ 0 h 670457"/>
                <a:gd name="connsiteX3" fmla="*/ 6040437 w 6040437"/>
                <a:gd name="connsiteY3" fmla="*/ 67046 h 670457"/>
                <a:gd name="connsiteX4" fmla="*/ 6040437 w 6040437"/>
                <a:gd name="connsiteY4" fmla="*/ 603411 h 670457"/>
                <a:gd name="connsiteX5" fmla="*/ 5973391 w 6040437"/>
                <a:gd name="connsiteY5" fmla="*/ 670457 h 670457"/>
                <a:gd name="connsiteX6" fmla="*/ 67046 w 6040437"/>
                <a:gd name="connsiteY6" fmla="*/ 670457 h 670457"/>
                <a:gd name="connsiteX7" fmla="*/ 0 w 6040437"/>
                <a:gd name="connsiteY7" fmla="*/ 603411 h 670457"/>
                <a:gd name="connsiteX8" fmla="*/ 0 w 6040437"/>
                <a:gd name="connsiteY8" fmla="*/ 67046 h 670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0437" h="670457">
                  <a:moveTo>
                    <a:pt x="0" y="67046"/>
                  </a:moveTo>
                  <a:cubicBezTo>
                    <a:pt x="0" y="30018"/>
                    <a:pt x="30018" y="0"/>
                    <a:pt x="67046" y="0"/>
                  </a:cubicBezTo>
                  <a:lnTo>
                    <a:pt x="5973391" y="0"/>
                  </a:lnTo>
                  <a:cubicBezTo>
                    <a:pt x="6010419" y="0"/>
                    <a:pt x="6040437" y="30018"/>
                    <a:pt x="6040437" y="67046"/>
                  </a:cubicBezTo>
                  <a:lnTo>
                    <a:pt x="6040437" y="603411"/>
                  </a:lnTo>
                  <a:cubicBezTo>
                    <a:pt x="6040437" y="640439"/>
                    <a:pt x="6010419" y="670457"/>
                    <a:pt x="5973391" y="670457"/>
                  </a:cubicBezTo>
                  <a:lnTo>
                    <a:pt x="67046" y="670457"/>
                  </a:lnTo>
                  <a:cubicBezTo>
                    <a:pt x="30018" y="670457"/>
                    <a:pt x="0" y="640439"/>
                    <a:pt x="0" y="603411"/>
                  </a:cubicBezTo>
                  <a:lnTo>
                    <a:pt x="0" y="67046"/>
                  </a:lnTo>
                  <a:close/>
                </a:path>
              </a:pathLst>
            </a:custGeom>
            <a:solidFill>
              <a:srgbClr val="C1C2B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85623" tIns="110490" rIns="110491" bIns="110490" numCol="1" spcCol="1270" anchor="ctr" anchorCtr="0">
              <a:noAutofit/>
            </a:bodyPr>
            <a:lstStyle/>
            <a:p>
              <a:pPr lvl="0" defTabSz="1289050">
                <a:lnSpc>
                  <a:spcPct val="90000"/>
                </a:lnSpc>
                <a:spcBef>
                  <a:spcPct val="0"/>
                </a:spcBef>
                <a:spcAft>
                  <a:spcPct val="35000"/>
                </a:spcAft>
              </a:pPr>
              <a:r>
                <a:rPr lang="zh-CN" altLang="en-US" sz="2800" dirty="0">
                  <a:solidFill>
                    <a:schemeClr val="tx1"/>
                  </a:solidFill>
                  <a:latin typeface="微软雅黑" panose="020B0503020204020204" pitchFamily="34" charset="-122"/>
                  <a:ea typeface="微软雅黑" panose="020B0503020204020204" pitchFamily="34" charset="-122"/>
                </a:rPr>
                <a:t>善于使用非言语沟通</a:t>
              </a:r>
              <a:endParaRPr lang="zh-CN" sz="2800" kern="1200" dirty="0">
                <a:solidFill>
                  <a:schemeClr val="tx1"/>
                </a:solidFill>
                <a:latin typeface="微软雅黑" panose="020B0503020204020204" pitchFamily="34" charset="-122"/>
                <a:ea typeface="微软雅黑" panose="020B0503020204020204" pitchFamily="34" charset="-122"/>
              </a:endParaRPr>
            </a:p>
          </p:txBody>
        </p:sp>
        <p:sp>
          <p:nvSpPr>
            <p:cNvPr id="15" name="正五边形 14"/>
            <p:cNvSpPr/>
            <p:nvPr/>
          </p:nvSpPr>
          <p:spPr>
            <a:xfrm>
              <a:off x="4148810" y="5580477"/>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Ⅲ</a:t>
              </a:r>
              <a:endParaRPr lang="zh-CN" altLang="en-US" sz="3200" dirty="0">
                <a:latin typeface="华康俪金黑W8" panose="020B0809000000000000" pitchFamily="49" charset="-122"/>
                <a:ea typeface="华康俪金黑W8" panose="020B0809000000000000" pitchFamily="49" charset="-122"/>
              </a:endParaRPr>
            </a:p>
          </p:txBody>
        </p:sp>
      </p:grpSp>
      <p:sp>
        <p:nvSpPr>
          <p:cNvPr id="19" name="泪滴形 18"/>
          <p:cNvSpPr/>
          <p:nvPr/>
        </p:nvSpPr>
        <p:spPr>
          <a:xfrm rot="7901488">
            <a:off x="6500050" y="2639441"/>
            <a:ext cx="849319" cy="849319"/>
          </a:xfrm>
          <a:prstGeom prst="teardrop">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621446" y="2514600"/>
            <a:ext cx="711200" cy="984885"/>
          </a:xfrm>
          <a:prstGeom prst="rect">
            <a:avLst/>
          </a:prstGeom>
          <a:noFill/>
        </p:spPr>
        <p:txBody>
          <a:bodyPr wrap="square" rtlCol="0">
            <a:spAutoFit/>
          </a:bodyPr>
          <a:lstStyle/>
          <a:p>
            <a:r>
              <a:rPr lang="en-US" altLang="zh-CN" sz="5800" dirty="0" smtClean="0">
                <a:solidFill>
                  <a:srgbClr val="FFFFFF"/>
                </a:solidFill>
                <a:latin typeface="华康俪金黑W8(P)" panose="020B0800000000000000" pitchFamily="34" charset="-122"/>
                <a:ea typeface="华康俪金黑W8(P)" panose="020B0800000000000000" pitchFamily="34" charset="-122"/>
              </a:rPr>
              <a:t>3</a:t>
            </a:r>
            <a:endParaRPr lang="zh-CN" altLang="en-US" sz="5800" dirty="0">
              <a:solidFill>
                <a:srgbClr val="FFFFFF"/>
              </a:solidFill>
              <a:latin typeface="华康俪金黑W8(P)" panose="020B0800000000000000" pitchFamily="34" charset="-122"/>
              <a:ea typeface="华康俪金黑W8(P)" panose="020B0800000000000000" pitchFamily="34" charset="-122"/>
            </a:endParaRPr>
          </a:p>
        </p:txBody>
      </p:sp>
      <p:pic>
        <p:nvPicPr>
          <p:cNvPr id="20" name="图片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806529" cy="6858000"/>
          </a:xfrm>
          <a:prstGeom prst="rect">
            <a:avLst/>
          </a:prstGeom>
          <a:effectLst>
            <a:softEdge rad="12700"/>
          </a:effectLst>
        </p:spPr>
      </p:pic>
      <p:sp>
        <p:nvSpPr>
          <p:cNvPr id="18" name="斜纹 17"/>
          <p:cNvSpPr/>
          <p:nvPr/>
        </p:nvSpPr>
        <p:spPr>
          <a:xfrm>
            <a:off x="11141875" y="3355659"/>
            <a:ext cx="1928812" cy="1485898"/>
          </a:xfrm>
          <a:prstGeom prst="diagStripe">
            <a:avLst>
              <a:gd name="adj" fmla="val 55039"/>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斜纹 20"/>
          <p:cNvSpPr/>
          <p:nvPr/>
        </p:nvSpPr>
        <p:spPr>
          <a:xfrm>
            <a:off x="11149495" y="4197670"/>
            <a:ext cx="1928812" cy="1485898"/>
          </a:xfrm>
          <a:prstGeom prst="diagStripe">
            <a:avLst>
              <a:gd name="adj" fmla="val 55039"/>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斜纹 21"/>
          <p:cNvSpPr/>
          <p:nvPr/>
        </p:nvSpPr>
        <p:spPr>
          <a:xfrm>
            <a:off x="11149495" y="5070160"/>
            <a:ext cx="1928812" cy="1485898"/>
          </a:xfrm>
          <a:prstGeom prst="diagStripe">
            <a:avLst>
              <a:gd name="adj" fmla="val 55039"/>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0699694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8577"/>
            <a:ext cx="5228823" cy="734096"/>
          </a:xfrm>
        </p:spPr>
        <p:txBody>
          <a:bodyPr/>
          <a:lstStyle/>
          <a:p>
            <a:pPr marR="0" rtl="0"/>
            <a:r>
              <a:rPr lang="zh-CN" altLang="en-US" b="1" kern="2200" dirty="0" smtClean="0">
                <a:latin typeface="华康俪金黑W8" panose="020B0809000000000000" pitchFamily="49" charset="-122"/>
                <a:ea typeface="华康俪金黑W8" panose="020B0809000000000000" pitchFamily="49" charset="-122"/>
              </a:rPr>
              <a:t>准备工作永远不嫌多</a:t>
            </a:r>
            <a:endParaRPr lang="zh-CN" altLang="en-US" b="1" i="0" u="none" strike="noStrike" kern="2200" baseline="0" dirty="0" smtClean="0">
              <a:latin typeface="华康俪金黑W8" panose="020B0809000000000000" pitchFamily="49" charset="-122"/>
              <a:ea typeface="华康俪金黑W8" panose="020B0809000000000000" pitchFamily="49" charset="-122"/>
            </a:endParaRPr>
          </a:p>
        </p:txBody>
      </p:sp>
      <p:graphicFrame>
        <p:nvGraphicFramePr>
          <p:cNvPr id="5" name="图示 4"/>
          <p:cNvGraphicFramePr/>
          <p:nvPr>
            <p:extLst>
              <p:ext uri="{D42A27DB-BD31-4B8C-83A1-F6EECF244321}">
                <p14:modId xmlns:p14="http://schemas.microsoft.com/office/powerpoint/2010/main" val="1627934855"/>
              </p:ext>
            </p:extLst>
          </p:nvPr>
        </p:nvGraphicFramePr>
        <p:xfrm>
          <a:off x="4200526" y="1671638"/>
          <a:ext cx="6972301" cy="4966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4" name="直接连接符 3"/>
          <p:cNvCxnSpPr/>
          <p:nvPr/>
        </p:nvCxnSpPr>
        <p:spPr>
          <a:xfrm>
            <a:off x="114697" y="934524"/>
            <a:ext cx="4908064"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328613" y="2114550"/>
            <a:ext cx="4000500" cy="4000500"/>
          </a:xfrm>
          <a:prstGeom prst="ellips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000" b="1" dirty="0" smtClean="0">
                <a:latin typeface="微软雅黑" panose="020B0503020204020204" pitchFamily="34" charset="-122"/>
                <a:ea typeface="微软雅黑" panose="020B0503020204020204" pitchFamily="34" charset="-122"/>
              </a:rPr>
              <a:t>做足准备克服焦虑</a:t>
            </a:r>
            <a:endParaRPr lang="zh-CN" altLang="en-US" sz="5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95630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
            <a:ext cx="4700789" cy="759854"/>
          </a:xfrm>
        </p:spPr>
        <p:txBody>
          <a:bodyPr/>
          <a:lstStyle/>
          <a:p>
            <a:pPr marR="0" rtl="0"/>
            <a:r>
              <a:rPr lang="zh-CN" altLang="en-US" b="1" i="0" u="none" strike="noStrike" kern="2200" baseline="0" dirty="0" smtClean="0">
                <a:latin typeface="华康俪金黑W8" panose="020B0809000000000000" pitchFamily="49" charset="-122"/>
                <a:ea typeface="华康俪金黑W8" panose="020B0809000000000000" pitchFamily="49" charset="-122"/>
              </a:rPr>
              <a:t>建立新的自我形象</a:t>
            </a:r>
          </a:p>
        </p:txBody>
      </p:sp>
      <p:cxnSp>
        <p:nvCxnSpPr>
          <p:cNvPr id="4" name="直接连接符 3"/>
          <p:cNvCxnSpPr/>
          <p:nvPr/>
        </p:nvCxnSpPr>
        <p:spPr>
          <a:xfrm>
            <a:off x="114697" y="934524"/>
            <a:ext cx="4443016"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196680" y="1463752"/>
            <a:ext cx="9839557" cy="4460529"/>
            <a:chOff x="745916" y="1502389"/>
            <a:chExt cx="9839557" cy="4460529"/>
          </a:xfrm>
        </p:grpSpPr>
        <p:sp>
          <p:nvSpPr>
            <p:cNvPr id="37" name="圆角矩形 36"/>
            <p:cNvSpPr/>
            <p:nvPr/>
          </p:nvSpPr>
          <p:spPr>
            <a:xfrm>
              <a:off x="991224" y="1502389"/>
              <a:ext cx="9543693" cy="4460529"/>
            </a:xfrm>
            <a:prstGeom prst="roundRect">
              <a:avLst>
                <a:gd name="adj" fmla="val 5422"/>
              </a:avLst>
            </a:prstGeom>
            <a:solidFill>
              <a:srgbClr val="C1C2B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745916" y="1832534"/>
              <a:ext cx="2490177" cy="718117"/>
              <a:chOff x="588766" y="3322029"/>
              <a:chExt cx="1387704" cy="727418"/>
            </a:xfrm>
            <a:solidFill>
              <a:srgbClr val="C1C2BF"/>
            </a:solidFill>
          </p:grpSpPr>
          <p:sp>
            <p:nvSpPr>
              <p:cNvPr id="35" name="直角三角形 34"/>
              <p:cNvSpPr/>
              <p:nvPr/>
            </p:nvSpPr>
            <p:spPr>
              <a:xfrm rot="16200000" flipH="1">
                <a:off x="539699" y="3853895"/>
                <a:ext cx="247361" cy="143743"/>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圆演示版常规体" pitchFamily="50" charset="-122"/>
                  <a:ea typeface="造字工房悦圆演示版常规体" pitchFamily="50" charset="-122"/>
                </a:endParaRPr>
              </a:p>
            </p:txBody>
          </p:sp>
          <p:sp>
            <p:nvSpPr>
              <p:cNvPr id="36" name="五边形 35"/>
              <p:cNvSpPr/>
              <p:nvPr/>
            </p:nvSpPr>
            <p:spPr>
              <a:xfrm>
                <a:off x="588766" y="3322029"/>
                <a:ext cx="1387704" cy="480054"/>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自尊</a:t>
                </a:r>
              </a:p>
            </p:txBody>
          </p:sp>
        </p:grpSp>
        <p:sp>
          <p:nvSpPr>
            <p:cNvPr id="34" name="TextBox 75"/>
            <p:cNvSpPr txBox="1"/>
            <p:nvPr/>
          </p:nvSpPr>
          <p:spPr>
            <a:xfrm>
              <a:off x="3320392" y="1983114"/>
              <a:ext cx="7160156" cy="400109"/>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积极的自我概念说明我们有很强的自尊，更愿意接受挑战</a:t>
              </a:r>
              <a:endParaRPr lang="zh-CN" altLang="en-US" sz="2000" b="1" dirty="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745916" y="2631991"/>
              <a:ext cx="2495921" cy="752905"/>
              <a:chOff x="582912" y="3468684"/>
              <a:chExt cx="1390905" cy="762657"/>
            </a:xfrm>
            <a:solidFill>
              <a:srgbClr val="C1C2BF"/>
            </a:solidFill>
          </p:grpSpPr>
          <p:sp>
            <p:nvSpPr>
              <p:cNvPr id="31" name="直角三角形 30"/>
              <p:cNvSpPr/>
              <p:nvPr/>
            </p:nvSpPr>
            <p:spPr>
              <a:xfrm rot="16200000" flipH="1">
                <a:off x="520643" y="4019601"/>
                <a:ext cx="282604" cy="140876"/>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圆演示版常规体" pitchFamily="50" charset="-122"/>
                  <a:ea typeface="造字工房悦圆演示版常规体" pitchFamily="50" charset="-122"/>
                </a:endParaRPr>
              </a:p>
            </p:txBody>
          </p:sp>
          <p:sp>
            <p:nvSpPr>
              <p:cNvPr id="32" name="五边形 31"/>
              <p:cNvSpPr/>
              <p:nvPr/>
            </p:nvSpPr>
            <p:spPr>
              <a:xfrm>
                <a:off x="582912" y="3468684"/>
                <a:ext cx="1390905" cy="480054"/>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传达给自己信息</a:t>
                </a:r>
              </a:p>
            </p:txBody>
          </p:sp>
        </p:grpSp>
        <p:cxnSp>
          <p:nvCxnSpPr>
            <p:cNvPr id="27" name="直接连接符 26"/>
            <p:cNvCxnSpPr/>
            <p:nvPr/>
          </p:nvCxnSpPr>
          <p:spPr>
            <a:xfrm>
              <a:off x="997766" y="3322604"/>
              <a:ext cx="9587707" cy="0"/>
            </a:xfrm>
            <a:prstGeom prst="line">
              <a:avLst/>
            </a:prstGeom>
            <a:solidFill>
              <a:srgbClr val="C1C2BF"/>
            </a:solid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997766" y="4107077"/>
              <a:ext cx="9551146" cy="0"/>
            </a:xfrm>
            <a:prstGeom prst="line">
              <a:avLst/>
            </a:prstGeom>
            <a:solidFill>
              <a:srgbClr val="C1C2BF"/>
            </a:solid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997766" y="4891550"/>
              <a:ext cx="9575788" cy="0"/>
            </a:xfrm>
            <a:prstGeom prst="line">
              <a:avLst/>
            </a:prstGeom>
            <a:solidFill>
              <a:srgbClr val="C1C2BF"/>
            </a:solid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997766" y="5676024"/>
              <a:ext cx="9477531" cy="0"/>
            </a:xfrm>
            <a:prstGeom prst="line">
              <a:avLst/>
            </a:prstGeom>
            <a:solidFill>
              <a:srgbClr val="C1C2BF"/>
            </a:solid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745916" y="4214380"/>
              <a:ext cx="2495920" cy="707610"/>
              <a:chOff x="746974" y="4446536"/>
              <a:chExt cx="2495920" cy="707610"/>
            </a:xfrm>
          </p:grpSpPr>
          <p:sp>
            <p:nvSpPr>
              <p:cNvPr id="25" name="五边形 24"/>
              <p:cNvSpPr/>
              <p:nvPr/>
            </p:nvSpPr>
            <p:spPr>
              <a:xfrm>
                <a:off x="746974" y="4446536"/>
                <a:ext cx="2495920" cy="473914"/>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自我调节机制</a:t>
                </a:r>
              </a:p>
            </p:txBody>
          </p:sp>
          <p:sp>
            <p:nvSpPr>
              <p:cNvPr id="22" name="直角三角形 21"/>
              <p:cNvSpPr/>
              <p:nvPr/>
            </p:nvSpPr>
            <p:spPr>
              <a:xfrm rot="16200000" flipH="1">
                <a:off x="757805" y="4909451"/>
                <a:ext cx="249293" cy="240097"/>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圆演示版常规体" pitchFamily="50" charset="-122"/>
                  <a:ea typeface="造字工房悦圆演示版常规体" pitchFamily="50" charset="-122"/>
                </a:endParaRPr>
              </a:p>
            </p:txBody>
          </p:sp>
        </p:grpSp>
        <p:grpSp>
          <p:nvGrpSpPr>
            <p:cNvPr id="64" name="组合 63"/>
            <p:cNvGrpSpPr/>
            <p:nvPr/>
          </p:nvGrpSpPr>
          <p:grpSpPr>
            <a:xfrm>
              <a:off x="745916" y="5003329"/>
              <a:ext cx="2495922" cy="722433"/>
              <a:chOff x="746974" y="5363937"/>
              <a:chExt cx="2495922" cy="722433"/>
            </a:xfrm>
          </p:grpSpPr>
          <p:sp>
            <p:nvSpPr>
              <p:cNvPr id="23" name="五边形 22"/>
              <p:cNvSpPr/>
              <p:nvPr/>
            </p:nvSpPr>
            <p:spPr>
              <a:xfrm>
                <a:off x="746974" y="5363937"/>
                <a:ext cx="2495922" cy="473917"/>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进行调整</a:t>
                </a:r>
              </a:p>
            </p:txBody>
          </p:sp>
          <p:sp>
            <p:nvSpPr>
              <p:cNvPr id="20" name="直角三角形 19"/>
              <p:cNvSpPr/>
              <p:nvPr/>
            </p:nvSpPr>
            <p:spPr>
              <a:xfrm rot="16200000" flipH="1">
                <a:off x="759311" y="5825341"/>
                <a:ext cx="264117" cy="257941"/>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造字工房悦圆演示版常规体" pitchFamily="50" charset="-122"/>
                  <a:ea typeface="造字工房悦圆演示版常规体" pitchFamily="50" charset="-122"/>
                </a:endParaRPr>
              </a:p>
            </p:txBody>
          </p:sp>
        </p:grpSp>
        <p:grpSp>
          <p:nvGrpSpPr>
            <p:cNvPr id="62" name="组合 61"/>
            <p:cNvGrpSpPr/>
            <p:nvPr/>
          </p:nvGrpSpPr>
          <p:grpSpPr>
            <a:xfrm>
              <a:off x="745916" y="3466236"/>
              <a:ext cx="2495921" cy="666804"/>
              <a:chOff x="746975" y="3611046"/>
              <a:chExt cx="2495921" cy="666804"/>
            </a:xfrm>
          </p:grpSpPr>
          <p:sp>
            <p:nvSpPr>
              <p:cNvPr id="24" name="直角三角形 23"/>
              <p:cNvSpPr/>
              <p:nvPr/>
            </p:nvSpPr>
            <p:spPr>
              <a:xfrm rot="16200000" flipH="1">
                <a:off x="769427" y="4044782"/>
                <a:ext cx="226038" cy="240098"/>
              </a:xfrm>
              <a:prstGeom prst="rtTriangle">
                <a:avLst/>
              </a:prstGeom>
              <a:solidFill>
                <a:srgbClr val="BD0B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圆演示版常规体" pitchFamily="50" charset="-122"/>
                  <a:ea typeface="造字工房悦圆演示版常规体" pitchFamily="50" charset="-122"/>
                </a:endParaRPr>
              </a:p>
            </p:txBody>
          </p:sp>
          <p:sp>
            <p:nvSpPr>
              <p:cNvPr id="21" name="五边形 20"/>
              <p:cNvSpPr/>
              <p:nvPr/>
            </p:nvSpPr>
            <p:spPr>
              <a:xfrm>
                <a:off x="746975" y="3611046"/>
                <a:ext cx="2495921" cy="473915"/>
              </a:xfrm>
              <a:prstGeom prst="homePlat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华康俪金黑W8" pitchFamily="49" charset="-122"/>
                    <a:ea typeface="华康俪金黑W8" pitchFamily="49" charset="-122"/>
                  </a:rPr>
                  <a:t>认知重塑</a:t>
                </a:r>
              </a:p>
            </p:txBody>
          </p:sp>
        </p:grpSp>
        <p:sp>
          <p:nvSpPr>
            <p:cNvPr id="15" name="TextBox 75"/>
            <p:cNvSpPr txBox="1"/>
            <p:nvPr/>
          </p:nvSpPr>
          <p:spPr>
            <a:xfrm>
              <a:off x="3320392" y="2761095"/>
              <a:ext cx="7175890"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积极的信息能够带来成功的表现，成功的表现带来较高的</a:t>
              </a:r>
              <a:r>
                <a:rPr lang="zh-CN" altLang="en-US" sz="2000" b="1" dirty="0" smtClean="0">
                  <a:latin typeface="微软雅黑" panose="020B0503020204020204" pitchFamily="34" charset="-122"/>
                  <a:ea typeface="微软雅黑" panose="020B0503020204020204" pitchFamily="34" charset="-122"/>
                </a:rPr>
                <a:t>自尊</a:t>
              </a:r>
              <a:endParaRPr lang="zh-CN" altLang="en-US" sz="2000" b="1" dirty="0">
                <a:latin typeface="微软雅黑" panose="020B0503020204020204" pitchFamily="34" charset="-122"/>
                <a:ea typeface="微软雅黑" panose="020B0503020204020204" pitchFamily="34" charset="-122"/>
              </a:endParaRPr>
            </a:p>
          </p:txBody>
        </p:sp>
        <p:sp>
          <p:nvSpPr>
            <p:cNvPr id="16" name="TextBox 75"/>
            <p:cNvSpPr txBox="1"/>
            <p:nvPr/>
          </p:nvSpPr>
          <p:spPr>
            <a:xfrm>
              <a:off x="3320392" y="4317059"/>
              <a:ext cx="6634977"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将自己的心理控制机制调整到高端，让自己感到舒适</a:t>
              </a:r>
            </a:p>
          </p:txBody>
        </p:sp>
        <p:sp>
          <p:nvSpPr>
            <p:cNvPr id="17" name="TextBox 75"/>
            <p:cNvSpPr txBox="1"/>
            <p:nvPr/>
          </p:nvSpPr>
          <p:spPr>
            <a:xfrm>
              <a:off x="3320392" y="5095041"/>
              <a:ext cx="6329800"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拓宽原先的舒适区，下定决心要成为一名优秀的演讲者</a:t>
              </a:r>
            </a:p>
          </p:txBody>
        </p:sp>
        <p:sp>
          <p:nvSpPr>
            <p:cNvPr id="18" name="TextBox 75"/>
            <p:cNvSpPr txBox="1"/>
            <p:nvPr/>
          </p:nvSpPr>
          <p:spPr>
            <a:xfrm>
              <a:off x="3320392" y="3539077"/>
              <a:ext cx="7055087"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改变自我形象让你感觉不好的地方，</a:t>
              </a:r>
              <a:r>
                <a:rPr lang="zh-CN" altLang="en-US" sz="2000" b="1" dirty="0" smtClean="0">
                  <a:latin typeface="微软雅黑" panose="020B0503020204020204" pitchFamily="34" charset="-122"/>
                  <a:ea typeface="微软雅黑" panose="020B0503020204020204" pitchFamily="34" charset="-122"/>
                </a:rPr>
                <a:t>重新设计看待自己</a:t>
              </a:r>
              <a:r>
                <a:rPr lang="zh-CN" altLang="en-US" sz="2000" b="1" dirty="0">
                  <a:latin typeface="微软雅黑" panose="020B0503020204020204" pitchFamily="34" charset="-122"/>
                  <a:ea typeface="微软雅黑" panose="020B0503020204020204" pitchFamily="34" charset="-122"/>
                </a:rPr>
                <a:t>的</a:t>
              </a:r>
              <a:r>
                <a:rPr lang="zh-CN" altLang="en-US" sz="2000" b="1" dirty="0" smtClean="0">
                  <a:latin typeface="微软雅黑" panose="020B0503020204020204" pitchFamily="34" charset="-122"/>
                  <a:ea typeface="微软雅黑" panose="020B0503020204020204" pitchFamily="34" charset="-122"/>
                </a:rPr>
                <a:t>方式</a:t>
              </a:r>
              <a:endParaRPr lang="zh-CN" altLang="en-US" sz="2000" b="1" dirty="0">
                <a:latin typeface="微软雅黑" panose="020B0503020204020204" pitchFamily="34" charset="-122"/>
                <a:ea typeface="微软雅黑" panose="020B0503020204020204" pitchFamily="34" charset="-122"/>
              </a:endParaRPr>
            </a:p>
          </p:txBody>
        </p:sp>
        <p:cxnSp>
          <p:nvCxnSpPr>
            <p:cNvPr id="19" name="直接连接符 18"/>
            <p:cNvCxnSpPr/>
            <p:nvPr/>
          </p:nvCxnSpPr>
          <p:spPr>
            <a:xfrm flipV="1">
              <a:off x="997766" y="2538127"/>
              <a:ext cx="9542267" cy="4"/>
            </a:xfrm>
            <a:prstGeom prst="line">
              <a:avLst/>
            </a:prstGeom>
            <a:solidFill>
              <a:srgbClr val="C1C2BF"/>
            </a:solidFill>
            <a:ln w="19050">
              <a:solidFill>
                <a:srgbClr val="CE4646"/>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63705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
            <a:ext cx="5280338" cy="811368"/>
          </a:xfrm>
        </p:spPr>
        <p:txBody>
          <a:bodyPr/>
          <a:lstStyle/>
          <a:p>
            <a:pPr marR="0" rtl="0"/>
            <a:r>
              <a:rPr lang="zh-CN" altLang="en-US" b="1" kern="2200" dirty="0" smtClean="0">
                <a:latin typeface="华康俪金黑W8" panose="020B0809000000000000" pitchFamily="49" charset="-122"/>
                <a:ea typeface="华康俪金黑W8" panose="020B0809000000000000" pitchFamily="49" charset="-122"/>
              </a:rPr>
              <a:t>善于使用</a:t>
            </a:r>
            <a:r>
              <a:rPr lang="zh-CN" altLang="en-US" b="1" i="0" u="none" strike="noStrike" kern="2200" baseline="0" dirty="0" smtClean="0">
                <a:latin typeface="华康俪金黑W8" panose="020B0809000000000000" pitchFamily="49" charset="-122"/>
                <a:ea typeface="华康俪金黑W8" panose="020B0809000000000000" pitchFamily="49" charset="-122"/>
              </a:rPr>
              <a:t>非言语沟通</a:t>
            </a:r>
          </a:p>
        </p:txBody>
      </p:sp>
      <p:cxnSp>
        <p:nvCxnSpPr>
          <p:cNvPr id="4" name="直接连接符 3"/>
          <p:cNvCxnSpPr/>
          <p:nvPr/>
        </p:nvCxnSpPr>
        <p:spPr>
          <a:xfrm>
            <a:off x="114697" y="934524"/>
            <a:ext cx="4959579"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1429557" y="1392445"/>
            <a:ext cx="9387956" cy="916600"/>
            <a:chOff x="1648500" y="1559872"/>
            <a:chExt cx="9387956" cy="916600"/>
          </a:xfrm>
        </p:grpSpPr>
        <p:cxnSp>
          <p:nvCxnSpPr>
            <p:cNvPr id="21" name="直接连接符 20"/>
            <p:cNvCxnSpPr/>
            <p:nvPr/>
          </p:nvCxnSpPr>
          <p:spPr>
            <a:xfrm>
              <a:off x="2074224" y="2476472"/>
              <a:ext cx="8962232" cy="0"/>
            </a:xfrm>
            <a:prstGeom prst="line">
              <a:avLst/>
            </a:prstGeom>
            <a:ln w="25400">
              <a:solidFill>
                <a:srgbClr val="CE4646"/>
              </a:solidFill>
              <a:prstDash val="sys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1648500" y="1559872"/>
              <a:ext cx="1091685" cy="744431"/>
              <a:chOff x="2300294" y="2302858"/>
              <a:chExt cx="1228723" cy="837880"/>
            </a:xfrm>
          </p:grpSpPr>
          <p:sp>
            <p:nvSpPr>
              <p:cNvPr id="14" name="任意多边形 13"/>
              <p:cNvSpPr/>
              <p:nvPr/>
            </p:nvSpPr>
            <p:spPr>
              <a:xfrm rot="2700000">
                <a:off x="2376337" y="2302858"/>
                <a:ext cx="837880" cy="837879"/>
              </a:xfrm>
              <a:custGeom>
                <a:avLst/>
                <a:gdLst>
                  <a:gd name="connsiteX0" fmla="*/ 0 w 2051689"/>
                  <a:gd name="connsiteY0" fmla="*/ 1025845 h 2051689"/>
                  <a:gd name="connsiteX1" fmla="*/ 1025845 w 2051689"/>
                  <a:gd name="connsiteY1" fmla="*/ 0 h 2051689"/>
                  <a:gd name="connsiteX2" fmla="*/ 2051689 w 2051689"/>
                  <a:gd name="connsiteY2" fmla="*/ 0 h 2051689"/>
                  <a:gd name="connsiteX3" fmla="*/ 2051689 w 2051689"/>
                  <a:gd name="connsiteY3" fmla="*/ 1025845 h 2051689"/>
                  <a:gd name="connsiteX4" fmla="*/ 1025844 w 2051689"/>
                  <a:gd name="connsiteY4" fmla="*/ 2051690 h 2051689"/>
                  <a:gd name="connsiteX5" fmla="*/ -1 w 2051689"/>
                  <a:gd name="connsiteY5" fmla="*/ 1025845 h 2051689"/>
                  <a:gd name="connsiteX6" fmla="*/ 0 w 2051689"/>
                  <a:gd name="connsiteY6" fmla="*/ 1025845 h 2051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1689" h="2051689">
                    <a:moveTo>
                      <a:pt x="1025844" y="0"/>
                    </a:moveTo>
                    <a:cubicBezTo>
                      <a:pt x="1592403" y="0"/>
                      <a:pt x="2051689" y="459286"/>
                      <a:pt x="2051689" y="1025845"/>
                    </a:cubicBezTo>
                    <a:lnTo>
                      <a:pt x="2051689" y="2051689"/>
                    </a:lnTo>
                    <a:lnTo>
                      <a:pt x="1025844" y="2051689"/>
                    </a:lnTo>
                    <a:cubicBezTo>
                      <a:pt x="459285" y="2051689"/>
                      <a:pt x="0" y="1592403"/>
                      <a:pt x="0" y="1025844"/>
                    </a:cubicBezTo>
                    <a:cubicBezTo>
                      <a:pt x="0" y="459285"/>
                      <a:pt x="459285" y="0"/>
                      <a:pt x="1025844" y="0"/>
                    </a:cubicBezTo>
                    <a:lnTo>
                      <a:pt x="1025844" y="0"/>
                    </a:lnTo>
                    <a:close/>
                  </a:path>
                </a:pathLst>
              </a:custGeom>
              <a:solidFill>
                <a:srgbClr val="CE4646"/>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684511" tIns="684510" rIns="684511" bIns="684512" numCol="1" spcCol="1270" anchor="ctr" anchorCtr="0">
                <a:noAutofit/>
              </a:bodyPr>
              <a:lstStyle/>
              <a:p>
                <a:pPr lvl="0" algn="ctr" defTabSz="2400300" rtl="0">
                  <a:lnSpc>
                    <a:spcPct val="90000"/>
                  </a:lnSpc>
                  <a:spcBef>
                    <a:spcPct val="0"/>
                  </a:spcBef>
                  <a:spcAft>
                    <a:spcPct val="35000"/>
                  </a:spcAft>
                </a:pPr>
                <a:endParaRPr lang="zh-CN" altLang="en-US" sz="5400" kern="1200" dirty="0">
                  <a:latin typeface="华康俪金黑W8" panose="020B0809000000000000" pitchFamily="49" charset="-122"/>
                  <a:ea typeface="华康俪金黑W8" panose="020B0809000000000000" pitchFamily="49" charset="-122"/>
                </a:endParaRPr>
              </a:p>
            </p:txBody>
          </p:sp>
          <p:sp>
            <p:nvSpPr>
              <p:cNvPr id="27" name="文本框 26"/>
              <p:cNvSpPr txBox="1"/>
              <p:nvPr/>
            </p:nvSpPr>
            <p:spPr>
              <a:xfrm>
                <a:off x="2300294" y="2416873"/>
                <a:ext cx="1228723" cy="588900"/>
              </a:xfrm>
              <a:prstGeom prst="rect">
                <a:avLst/>
              </a:prstGeom>
              <a:noFill/>
            </p:spPr>
            <p:txBody>
              <a:bodyPr wrap="square" rtlCol="0">
                <a:spAutoFit/>
              </a:bodyPr>
              <a:lstStyle/>
              <a:p>
                <a:r>
                  <a:rPr lang="zh-CN" altLang="en-US" sz="2800" dirty="0" smtClean="0">
                    <a:solidFill>
                      <a:srgbClr val="FFFFFF"/>
                    </a:solidFill>
                    <a:latin typeface="华康俪金黑W8" panose="020B0809000000000000" pitchFamily="49" charset="-122"/>
                    <a:ea typeface="华康俪金黑W8" panose="020B0809000000000000" pitchFamily="49" charset="-122"/>
                  </a:rPr>
                  <a:t>姿势</a:t>
                </a:r>
                <a:endParaRPr lang="zh-CN" altLang="en-US" sz="2800" dirty="0">
                  <a:solidFill>
                    <a:srgbClr val="FFFFFF"/>
                  </a:solidFill>
                  <a:latin typeface="华康俪金黑W8" panose="020B0809000000000000" pitchFamily="49" charset="-122"/>
                  <a:ea typeface="华康俪金黑W8" panose="020B0809000000000000" pitchFamily="49" charset="-122"/>
                </a:endParaRPr>
              </a:p>
            </p:txBody>
          </p:sp>
        </p:grpSp>
        <p:sp>
          <p:nvSpPr>
            <p:cNvPr id="42" name="剪去单角的矩形 41"/>
            <p:cNvSpPr/>
            <p:nvPr/>
          </p:nvSpPr>
          <p:spPr>
            <a:xfrm>
              <a:off x="2968782" y="1674254"/>
              <a:ext cx="8043861" cy="781587"/>
            </a:xfrm>
            <a:prstGeom prst="snip1Rect">
              <a:avLst>
                <a:gd name="adj" fmla="val 50000"/>
              </a:avLst>
            </a:prstGeom>
            <a:solidFill>
              <a:srgbClr val="C1C2B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00100">
                <a:lnSpc>
                  <a:spcPct val="90000"/>
                </a:lnSpc>
                <a:spcBef>
                  <a:spcPct val="0"/>
                </a:spcBef>
                <a:spcAft>
                  <a:spcPct val="15000"/>
                </a:spcAft>
                <a:buFontTx/>
                <a:buChar char="••"/>
              </a:pPr>
              <a:r>
                <a:rPr lang="zh-CN" altLang="en-US" b="1" dirty="0">
                  <a:solidFill>
                    <a:schemeClr val="tx1"/>
                  </a:solidFill>
                  <a:latin typeface="微软雅黑" panose="020B0503020204020204" pitchFamily="34" charset="-122"/>
                  <a:ea typeface="微软雅黑" panose="020B0503020204020204" pitchFamily="34" charset="-122"/>
                </a:rPr>
                <a:t>保持站立，不要无精打采，不要靠在桌子或讲台上</a:t>
              </a:r>
            </a:p>
          </p:txBody>
        </p:sp>
      </p:grpSp>
      <p:grpSp>
        <p:nvGrpSpPr>
          <p:cNvPr id="7" name="组合 6"/>
          <p:cNvGrpSpPr/>
          <p:nvPr/>
        </p:nvGrpSpPr>
        <p:grpSpPr>
          <a:xfrm>
            <a:off x="1429555" y="2587167"/>
            <a:ext cx="9364145" cy="916599"/>
            <a:chOff x="1648498" y="2922373"/>
            <a:chExt cx="9364145" cy="916599"/>
          </a:xfrm>
        </p:grpSpPr>
        <p:cxnSp>
          <p:nvCxnSpPr>
            <p:cNvPr id="29" name="直接连接符 28"/>
            <p:cNvCxnSpPr/>
            <p:nvPr/>
          </p:nvCxnSpPr>
          <p:spPr>
            <a:xfrm>
              <a:off x="2074224" y="3838972"/>
              <a:ext cx="8925084" cy="0"/>
            </a:xfrm>
            <a:prstGeom prst="line">
              <a:avLst/>
            </a:prstGeom>
            <a:ln w="25400">
              <a:solidFill>
                <a:srgbClr val="CE4646"/>
              </a:solidFill>
              <a:prstDash val="sysDash"/>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1648498" y="2922373"/>
              <a:ext cx="1091687" cy="744431"/>
              <a:chOff x="2300289" y="2302859"/>
              <a:chExt cx="1228725" cy="837880"/>
            </a:xfrm>
          </p:grpSpPr>
          <p:sp>
            <p:nvSpPr>
              <p:cNvPr id="31" name="任意多边形 30"/>
              <p:cNvSpPr/>
              <p:nvPr/>
            </p:nvSpPr>
            <p:spPr>
              <a:xfrm rot="2700000">
                <a:off x="2376335" y="2302858"/>
                <a:ext cx="837880" cy="837881"/>
              </a:xfrm>
              <a:custGeom>
                <a:avLst/>
                <a:gdLst>
                  <a:gd name="connsiteX0" fmla="*/ 0 w 2051689"/>
                  <a:gd name="connsiteY0" fmla="*/ 1025845 h 2051689"/>
                  <a:gd name="connsiteX1" fmla="*/ 1025845 w 2051689"/>
                  <a:gd name="connsiteY1" fmla="*/ 0 h 2051689"/>
                  <a:gd name="connsiteX2" fmla="*/ 2051689 w 2051689"/>
                  <a:gd name="connsiteY2" fmla="*/ 0 h 2051689"/>
                  <a:gd name="connsiteX3" fmla="*/ 2051689 w 2051689"/>
                  <a:gd name="connsiteY3" fmla="*/ 1025845 h 2051689"/>
                  <a:gd name="connsiteX4" fmla="*/ 1025844 w 2051689"/>
                  <a:gd name="connsiteY4" fmla="*/ 2051690 h 2051689"/>
                  <a:gd name="connsiteX5" fmla="*/ -1 w 2051689"/>
                  <a:gd name="connsiteY5" fmla="*/ 1025845 h 2051689"/>
                  <a:gd name="connsiteX6" fmla="*/ 0 w 2051689"/>
                  <a:gd name="connsiteY6" fmla="*/ 1025845 h 2051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1689" h="2051689">
                    <a:moveTo>
                      <a:pt x="1025844" y="0"/>
                    </a:moveTo>
                    <a:cubicBezTo>
                      <a:pt x="1592403" y="0"/>
                      <a:pt x="2051689" y="459286"/>
                      <a:pt x="2051689" y="1025845"/>
                    </a:cubicBezTo>
                    <a:lnTo>
                      <a:pt x="2051689" y="2051689"/>
                    </a:lnTo>
                    <a:lnTo>
                      <a:pt x="1025844" y="2051689"/>
                    </a:lnTo>
                    <a:cubicBezTo>
                      <a:pt x="459285" y="2051689"/>
                      <a:pt x="0" y="1592403"/>
                      <a:pt x="0" y="1025844"/>
                    </a:cubicBezTo>
                    <a:cubicBezTo>
                      <a:pt x="0" y="459285"/>
                      <a:pt x="459285" y="0"/>
                      <a:pt x="1025844" y="0"/>
                    </a:cubicBezTo>
                    <a:lnTo>
                      <a:pt x="1025844" y="0"/>
                    </a:lnTo>
                    <a:close/>
                  </a:path>
                </a:pathLst>
              </a:custGeom>
              <a:solidFill>
                <a:srgbClr val="CE4646"/>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684511" tIns="684510" rIns="684511" bIns="684512" numCol="1" spcCol="1270" anchor="ctr" anchorCtr="0">
                <a:noAutofit/>
              </a:bodyPr>
              <a:lstStyle/>
              <a:p>
                <a:pPr lvl="0" algn="ctr" defTabSz="2400300" rtl="0">
                  <a:lnSpc>
                    <a:spcPct val="90000"/>
                  </a:lnSpc>
                  <a:spcBef>
                    <a:spcPct val="0"/>
                  </a:spcBef>
                  <a:spcAft>
                    <a:spcPct val="35000"/>
                  </a:spcAft>
                </a:pPr>
                <a:endParaRPr lang="zh-CN" altLang="en-US" sz="5400" kern="1200" dirty="0">
                  <a:latin typeface="华康俪金黑W8" panose="020B0809000000000000" pitchFamily="49" charset="-122"/>
                  <a:ea typeface="华康俪金黑W8" panose="020B0809000000000000" pitchFamily="49" charset="-122"/>
                </a:endParaRPr>
              </a:p>
            </p:txBody>
          </p:sp>
          <p:sp>
            <p:nvSpPr>
              <p:cNvPr id="32" name="文本框 31"/>
              <p:cNvSpPr txBox="1"/>
              <p:nvPr/>
            </p:nvSpPr>
            <p:spPr>
              <a:xfrm>
                <a:off x="2300289" y="2464797"/>
                <a:ext cx="1228725" cy="588900"/>
              </a:xfrm>
              <a:prstGeom prst="rect">
                <a:avLst/>
              </a:prstGeom>
              <a:noFill/>
            </p:spPr>
            <p:txBody>
              <a:bodyPr wrap="square" rtlCol="0">
                <a:spAutoFit/>
              </a:bodyPr>
              <a:lstStyle/>
              <a:p>
                <a:r>
                  <a:rPr lang="zh-CN" altLang="en-US" sz="2800" dirty="0">
                    <a:solidFill>
                      <a:srgbClr val="FFFFFF"/>
                    </a:solidFill>
                    <a:latin typeface="华康俪金黑W8" panose="020B0809000000000000" pitchFamily="49" charset="-122"/>
                    <a:ea typeface="华康俪金黑W8" panose="020B0809000000000000" pitchFamily="49" charset="-122"/>
                  </a:rPr>
                  <a:t>手势</a:t>
                </a:r>
              </a:p>
            </p:txBody>
          </p:sp>
        </p:grpSp>
        <p:sp>
          <p:nvSpPr>
            <p:cNvPr id="43" name="剪去单角的矩形 42"/>
            <p:cNvSpPr/>
            <p:nvPr/>
          </p:nvSpPr>
          <p:spPr>
            <a:xfrm>
              <a:off x="2968782" y="3036327"/>
              <a:ext cx="8043861" cy="781587"/>
            </a:xfrm>
            <a:prstGeom prst="snip1Rect">
              <a:avLst>
                <a:gd name="adj" fmla="val 50000"/>
              </a:avLst>
            </a:prstGeom>
            <a:solidFill>
              <a:srgbClr val="C1C2B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00100">
                <a:lnSpc>
                  <a:spcPct val="90000"/>
                </a:lnSpc>
                <a:spcBef>
                  <a:spcPct val="0"/>
                </a:spcBef>
                <a:spcAft>
                  <a:spcPct val="15000"/>
                </a:spcAft>
                <a:buFontTx/>
                <a:buChar char="••"/>
              </a:pPr>
              <a:r>
                <a:rPr lang="zh-CN" altLang="en-US" b="1" dirty="0">
                  <a:solidFill>
                    <a:schemeClr val="tx1"/>
                  </a:solidFill>
                  <a:latin typeface="微软雅黑" panose="020B0503020204020204" pitchFamily="34" charset="-122"/>
                  <a:ea typeface="微软雅黑" panose="020B0503020204020204" pitchFamily="34" charset="-122"/>
                </a:rPr>
                <a:t>让你的双手和双臂帮助你沟通思想，切忌不是胡乱、做作地加进去的手势</a:t>
              </a:r>
            </a:p>
          </p:txBody>
        </p:sp>
      </p:grpSp>
      <p:grpSp>
        <p:nvGrpSpPr>
          <p:cNvPr id="6" name="组合 5"/>
          <p:cNvGrpSpPr/>
          <p:nvPr/>
        </p:nvGrpSpPr>
        <p:grpSpPr>
          <a:xfrm>
            <a:off x="1429554" y="3781888"/>
            <a:ext cx="9364146" cy="916602"/>
            <a:chOff x="1648497" y="4365407"/>
            <a:chExt cx="9364146" cy="916602"/>
          </a:xfrm>
        </p:grpSpPr>
        <p:cxnSp>
          <p:nvCxnSpPr>
            <p:cNvPr id="33" name="直接连接符 32"/>
            <p:cNvCxnSpPr/>
            <p:nvPr/>
          </p:nvCxnSpPr>
          <p:spPr>
            <a:xfrm>
              <a:off x="2074224" y="5282009"/>
              <a:ext cx="8933657" cy="0"/>
            </a:xfrm>
            <a:prstGeom prst="line">
              <a:avLst/>
            </a:prstGeom>
            <a:ln w="25400">
              <a:solidFill>
                <a:srgbClr val="CE4646"/>
              </a:solidFill>
              <a:prstDash val="sysDash"/>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1648497" y="4365407"/>
              <a:ext cx="1091688" cy="744431"/>
              <a:chOff x="2300287" y="2302857"/>
              <a:chExt cx="1228726" cy="837880"/>
            </a:xfrm>
          </p:grpSpPr>
          <p:sp>
            <p:nvSpPr>
              <p:cNvPr id="35" name="任意多边形 34"/>
              <p:cNvSpPr/>
              <p:nvPr/>
            </p:nvSpPr>
            <p:spPr>
              <a:xfrm rot="2700000">
                <a:off x="2376337" y="2302856"/>
                <a:ext cx="837880" cy="837881"/>
              </a:xfrm>
              <a:custGeom>
                <a:avLst/>
                <a:gdLst>
                  <a:gd name="connsiteX0" fmla="*/ 0 w 2051689"/>
                  <a:gd name="connsiteY0" fmla="*/ 1025845 h 2051689"/>
                  <a:gd name="connsiteX1" fmla="*/ 1025845 w 2051689"/>
                  <a:gd name="connsiteY1" fmla="*/ 0 h 2051689"/>
                  <a:gd name="connsiteX2" fmla="*/ 2051689 w 2051689"/>
                  <a:gd name="connsiteY2" fmla="*/ 0 h 2051689"/>
                  <a:gd name="connsiteX3" fmla="*/ 2051689 w 2051689"/>
                  <a:gd name="connsiteY3" fmla="*/ 1025845 h 2051689"/>
                  <a:gd name="connsiteX4" fmla="*/ 1025844 w 2051689"/>
                  <a:gd name="connsiteY4" fmla="*/ 2051690 h 2051689"/>
                  <a:gd name="connsiteX5" fmla="*/ -1 w 2051689"/>
                  <a:gd name="connsiteY5" fmla="*/ 1025845 h 2051689"/>
                  <a:gd name="connsiteX6" fmla="*/ 0 w 2051689"/>
                  <a:gd name="connsiteY6" fmla="*/ 1025845 h 2051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1689" h="2051689">
                    <a:moveTo>
                      <a:pt x="1025844" y="0"/>
                    </a:moveTo>
                    <a:cubicBezTo>
                      <a:pt x="1592403" y="0"/>
                      <a:pt x="2051689" y="459286"/>
                      <a:pt x="2051689" y="1025845"/>
                    </a:cubicBezTo>
                    <a:lnTo>
                      <a:pt x="2051689" y="2051689"/>
                    </a:lnTo>
                    <a:lnTo>
                      <a:pt x="1025844" y="2051689"/>
                    </a:lnTo>
                    <a:cubicBezTo>
                      <a:pt x="459285" y="2051689"/>
                      <a:pt x="0" y="1592403"/>
                      <a:pt x="0" y="1025844"/>
                    </a:cubicBezTo>
                    <a:cubicBezTo>
                      <a:pt x="0" y="459285"/>
                      <a:pt x="459285" y="0"/>
                      <a:pt x="1025844" y="0"/>
                    </a:cubicBezTo>
                    <a:lnTo>
                      <a:pt x="1025844" y="0"/>
                    </a:lnTo>
                    <a:close/>
                  </a:path>
                </a:pathLst>
              </a:custGeom>
              <a:solidFill>
                <a:srgbClr val="CE4646"/>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684511" tIns="684510" rIns="684511" bIns="684512" numCol="1" spcCol="1270" anchor="ctr" anchorCtr="0">
                <a:noAutofit/>
              </a:bodyPr>
              <a:lstStyle/>
              <a:p>
                <a:pPr lvl="0" algn="ctr" defTabSz="2400300" rtl="0">
                  <a:lnSpc>
                    <a:spcPct val="90000"/>
                  </a:lnSpc>
                  <a:spcBef>
                    <a:spcPct val="0"/>
                  </a:spcBef>
                  <a:spcAft>
                    <a:spcPct val="35000"/>
                  </a:spcAft>
                </a:pPr>
                <a:endParaRPr lang="zh-CN" altLang="en-US" sz="5400" kern="1200" dirty="0">
                  <a:latin typeface="华康俪金黑W8" panose="020B0809000000000000" pitchFamily="49" charset="-122"/>
                  <a:ea typeface="华康俪金黑W8" panose="020B0809000000000000" pitchFamily="49" charset="-122"/>
                </a:endParaRPr>
              </a:p>
            </p:txBody>
          </p:sp>
          <p:sp>
            <p:nvSpPr>
              <p:cNvPr id="36" name="文本框 35"/>
              <p:cNvSpPr txBox="1"/>
              <p:nvPr/>
            </p:nvSpPr>
            <p:spPr>
              <a:xfrm>
                <a:off x="2300287" y="2422077"/>
                <a:ext cx="1228726" cy="588900"/>
              </a:xfrm>
              <a:prstGeom prst="rect">
                <a:avLst/>
              </a:prstGeom>
              <a:noFill/>
            </p:spPr>
            <p:txBody>
              <a:bodyPr wrap="square" rtlCol="0">
                <a:spAutoFit/>
              </a:bodyPr>
              <a:lstStyle/>
              <a:p>
                <a:r>
                  <a:rPr lang="zh-CN" altLang="en-US" sz="2800" dirty="0">
                    <a:solidFill>
                      <a:srgbClr val="FFFFFF"/>
                    </a:solidFill>
                    <a:latin typeface="华康俪金黑W8" panose="020B0809000000000000" pitchFamily="49" charset="-122"/>
                    <a:ea typeface="华康俪金黑W8" panose="020B0809000000000000" pitchFamily="49" charset="-122"/>
                  </a:rPr>
                  <a:t>走动</a:t>
                </a:r>
              </a:p>
            </p:txBody>
          </p:sp>
        </p:grpSp>
        <p:sp>
          <p:nvSpPr>
            <p:cNvPr id="44" name="剪去单角的矩形 43"/>
            <p:cNvSpPr/>
            <p:nvPr/>
          </p:nvSpPr>
          <p:spPr>
            <a:xfrm>
              <a:off x="2968782" y="4465078"/>
              <a:ext cx="8043861" cy="781587"/>
            </a:xfrm>
            <a:prstGeom prst="snip1Rect">
              <a:avLst>
                <a:gd name="adj" fmla="val 50000"/>
              </a:avLst>
            </a:prstGeom>
            <a:solidFill>
              <a:srgbClr val="C1C2B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00100">
                <a:lnSpc>
                  <a:spcPct val="90000"/>
                </a:lnSpc>
                <a:spcBef>
                  <a:spcPct val="0"/>
                </a:spcBef>
                <a:spcAft>
                  <a:spcPct val="15000"/>
                </a:spcAft>
                <a:buFontTx/>
                <a:buChar char="••"/>
              </a:pPr>
              <a:r>
                <a:rPr lang="zh-CN" altLang="en-US" b="1" dirty="0">
                  <a:solidFill>
                    <a:schemeClr val="tx1"/>
                  </a:solidFill>
                  <a:latin typeface="微软雅黑" panose="020B0503020204020204" pitchFamily="34" charset="-122"/>
                  <a:ea typeface="微软雅黑" panose="020B0503020204020204" pitchFamily="34" charset="-122"/>
                </a:rPr>
                <a:t>改变位置，以便更好地与听众进行眼神</a:t>
              </a:r>
              <a:r>
                <a:rPr lang="zh-CN" altLang="en-US" b="1" dirty="0" smtClean="0">
                  <a:solidFill>
                    <a:schemeClr val="tx1"/>
                  </a:solidFill>
                  <a:latin typeface="微软雅黑" panose="020B0503020204020204" pitchFamily="34" charset="-122"/>
                  <a:ea typeface="微软雅黑" panose="020B0503020204020204" pitchFamily="34" charset="-122"/>
                </a:rPr>
                <a:t>交流</a:t>
              </a:r>
              <a:endParaRPr lang="zh-CN" altLang="en-US" b="1" dirty="0">
                <a:solidFill>
                  <a:schemeClr val="tx1"/>
                </a:solidFill>
                <a:latin typeface="微软雅黑" panose="020B0503020204020204" pitchFamily="34" charset="-122"/>
                <a:ea typeface="微软雅黑" panose="020B0503020204020204" pitchFamily="34" charset="-122"/>
              </a:endParaRPr>
            </a:p>
            <a:p>
              <a:pPr marL="171450" lvl="1" indent="-171450" defTabSz="800100">
                <a:lnSpc>
                  <a:spcPct val="90000"/>
                </a:lnSpc>
                <a:spcBef>
                  <a:spcPct val="0"/>
                </a:spcBef>
                <a:spcAft>
                  <a:spcPct val="15000"/>
                </a:spcAft>
                <a:buFontTx/>
                <a:buChar char="••"/>
              </a:pPr>
              <a:r>
                <a:rPr lang="zh-CN" altLang="en-US" b="1" dirty="0">
                  <a:solidFill>
                    <a:schemeClr val="tx1"/>
                  </a:solidFill>
                  <a:latin typeface="微软雅黑" panose="020B0503020204020204" pitchFamily="34" charset="-122"/>
                  <a:ea typeface="微软雅黑" panose="020B0503020204020204" pitchFamily="34" charset="-122"/>
                </a:rPr>
                <a:t>表达你思维的强度，拉近你和听众之间的距离</a:t>
              </a:r>
            </a:p>
          </p:txBody>
        </p:sp>
      </p:grpSp>
      <p:grpSp>
        <p:nvGrpSpPr>
          <p:cNvPr id="5" name="组合 4"/>
          <p:cNvGrpSpPr/>
          <p:nvPr/>
        </p:nvGrpSpPr>
        <p:grpSpPr>
          <a:xfrm>
            <a:off x="1442436" y="4976613"/>
            <a:ext cx="9373668" cy="916600"/>
            <a:chOff x="1648500" y="5775109"/>
            <a:chExt cx="9373668" cy="916600"/>
          </a:xfrm>
        </p:grpSpPr>
        <p:cxnSp>
          <p:nvCxnSpPr>
            <p:cNvPr id="37" name="直接连接符 36"/>
            <p:cNvCxnSpPr/>
            <p:nvPr/>
          </p:nvCxnSpPr>
          <p:spPr>
            <a:xfrm>
              <a:off x="2080574" y="6691709"/>
              <a:ext cx="8941594" cy="0"/>
            </a:xfrm>
            <a:prstGeom prst="line">
              <a:avLst/>
            </a:prstGeom>
            <a:ln w="25400">
              <a:solidFill>
                <a:srgbClr val="CE4646"/>
              </a:solidFill>
              <a:prstDash val="sysDash"/>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1648500" y="5775109"/>
              <a:ext cx="1091685" cy="744431"/>
              <a:chOff x="2300295" y="2302859"/>
              <a:chExt cx="1228724" cy="837880"/>
            </a:xfrm>
          </p:grpSpPr>
          <p:sp>
            <p:nvSpPr>
              <p:cNvPr id="39" name="任意多边形 38"/>
              <p:cNvSpPr/>
              <p:nvPr/>
            </p:nvSpPr>
            <p:spPr>
              <a:xfrm rot="2700000">
                <a:off x="2376337" y="2302860"/>
                <a:ext cx="837880" cy="837878"/>
              </a:xfrm>
              <a:custGeom>
                <a:avLst/>
                <a:gdLst>
                  <a:gd name="connsiteX0" fmla="*/ 0 w 2051689"/>
                  <a:gd name="connsiteY0" fmla="*/ 1025845 h 2051689"/>
                  <a:gd name="connsiteX1" fmla="*/ 1025845 w 2051689"/>
                  <a:gd name="connsiteY1" fmla="*/ 0 h 2051689"/>
                  <a:gd name="connsiteX2" fmla="*/ 2051689 w 2051689"/>
                  <a:gd name="connsiteY2" fmla="*/ 0 h 2051689"/>
                  <a:gd name="connsiteX3" fmla="*/ 2051689 w 2051689"/>
                  <a:gd name="connsiteY3" fmla="*/ 1025845 h 2051689"/>
                  <a:gd name="connsiteX4" fmla="*/ 1025844 w 2051689"/>
                  <a:gd name="connsiteY4" fmla="*/ 2051690 h 2051689"/>
                  <a:gd name="connsiteX5" fmla="*/ -1 w 2051689"/>
                  <a:gd name="connsiteY5" fmla="*/ 1025845 h 2051689"/>
                  <a:gd name="connsiteX6" fmla="*/ 0 w 2051689"/>
                  <a:gd name="connsiteY6" fmla="*/ 1025845 h 2051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1689" h="2051689">
                    <a:moveTo>
                      <a:pt x="1025844" y="0"/>
                    </a:moveTo>
                    <a:cubicBezTo>
                      <a:pt x="1592403" y="0"/>
                      <a:pt x="2051689" y="459286"/>
                      <a:pt x="2051689" y="1025845"/>
                    </a:cubicBezTo>
                    <a:lnTo>
                      <a:pt x="2051689" y="2051689"/>
                    </a:lnTo>
                    <a:lnTo>
                      <a:pt x="1025844" y="2051689"/>
                    </a:lnTo>
                    <a:cubicBezTo>
                      <a:pt x="459285" y="2051689"/>
                      <a:pt x="0" y="1592403"/>
                      <a:pt x="0" y="1025844"/>
                    </a:cubicBezTo>
                    <a:cubicBezTo>
                      <a:pt x="0" y="459285"/>
                      <a:pt x="459285" y="0"/>
                      <a:pt x="1025844" y="0"/>
                    </a:cubicBezTo>
                    <a:lnTo>
                      <a:pt x="1025844" y="0"/>
                    </a:lnTo>
                    <a:close/>
                  </a:path>
                </a:pathLst>
              </a:custGeom>
              <a:solidFill>
                <a:srgbClr val="CE4646"/>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684511" tIns="684510" rIns="684511" bIns="684512" numCol="1" spcCol="1270" anchor="ctr" anchorCtr="0">
                <a:noAutofit/>
              </a:bodyPr>
              <a:lstStyle/>
              <a:p>
                <a:pPr lvl="0" algn="ctr" defTabSz="2400300" rtl="0">
                  <a:lnSpc>
                    <a:spcPct val="90000"/>
                  </a:lnSpc>
                  <a:spcBef>
                    <a:spcPct val="0"/>
                  </a:spcBef>
                  <a:spcAft>
                    <a:spcPct val="35000"/>
                  </a:spcAft>
                </a:pPr>
                <a:endParaRPr lang="zh-CN" altLang="en-US" sz="5400" kern="1200" dirty="0">
                  <a:latin typeface="华康俪金黑W8" panose="020B0809000000000000" pitchFamily="49" charset="-122"/>
                  <a:ea typeface="华康俪金黑W8" panose="020B0809000000000000" pitchFamily="49" charset="-122"/>
                </a:endParaRPr>
              </a:p>
            </p:txBody>
          </p:sp>
          <p:sp>
            <p:nvSpPr>
              <p:cNvPr id="40" name="文本框 39"/>
              <p:cNvSpPr txBox="1"/>
              <p:nvPr/>
            </p:nvSpPr>
            <p:spPr>
              <a:xfrm>
                <a:off x="2300295" y="2416876"/>
                <a:ext cx="1228724" cy="588900"/>
              </a:xfrm>
              <a:prstGeom prst="rect">
                <a:avLst/>
              </a:prstGeom>
              <a:noFill/>
            </p:spPr>
            <p:txBody>
              <a:bodyPr wrap="square" rtlCol="0">
                <a:spAutoFit/>
              </a:bodyPr>
              <a:lstStyle/>
              <a:p>
                <a:r>
                  <a:rPr lang="zh-CN" altLang="en-US" sz="2800" dirty="0">
                    <a:solidFill>
                      <a:srgbClr val="FFFFFF"/>
                    </a:solidFill>
                    <a:latin typeface="华康俪金黑W8" panose="020B0809000000000000" pitchFamily="49" charset="-122"/>
                    <a:ea typeface="华康俪金黑W8" panose="020B0809000000000000" pitchFamily="49" charset="-122"/>
                  </a:rPr>
                  <a:t>眼神</a:t>
                </a:r>
              </a:p>
            </p:txBody>
          </p:sp>
        </p:grpSp>
        <p:sp>
          <p:nvSpPr>
            <p:cNvPr id="45" name="剪去单角的矩形 44"/>
            <p:cNvSpPr/>
            <p:nvPr/>
          </p:nvSpPr>
          <p:spPr>
            <a:xfrm>
              <a:off x="2968782" y="5865255"/>
              <a:ext cx="8043861" cy="781587"/>
            </a:xfrm>
            <a:prstGeom prst="snip1Rect">
              <a:avLst>
                <a:gd name="adj" fmla="val 50000"/>
              </a:avLst>
            </a:prstGeom>
            <a:solidFill>
              <a:srgbClr val="C1C2B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00100">
                <a:lnSpc>
                  <a:spcPct val="110000"/>
                </a:lnSpc>
                <a:spcBef>
                  <a:spcPct val="0"/>
                </a:spcBef>
                <a:spcAft>
                  <a:spcPct val="15000"/>
                </a:spcAft>
                <a:buFontTx/>
                <a:buChar char="••"/>
              </a:pPr>
              <a:r>
                <a:rPr lang="zh-CN" altLang="en-US" b="1" dirty="0">
                  <a:solidFill>
                    <a:schemeClr val="tx1"/>
                  </a:solidFill>
                  <a:latin typeface="微软雅黑" panose="020B0503020204020204" pitchFamily="34" charset="-122"/>
                  <a:ea typeface="微软雅黑" panose="020B0503020204020204" pitchFamily="34" charset="-122"/>
                </a:rPr>
                <a:t>你与听众的眼神交流也表明了你的自信度</a:t>
              </a:r>
              <a:r>
                <a:rPr lang="zh-CN" altLang="en-US" b="1" dirty="0" smtClean="0">
                  <a:solidFill>
                    <a:schemeClr val="tx1"/>
                  </a:solidFill>
                  <a:latin typeface="微软雅黑" panose="020B0503020204020204" pitchFamily="34" charset="-122"/>
                  <a:ea typeface="微软雅黑" panose="020B0503020204020204" pitchFamily="34" charset="-122"/>
                </a:rPr>
                <a:t>。</a:t>
              </a:r>
              <a:endParaRPr lang="en-US" altLang="zh-CN" b="1" dirty="0" smtClean="0">
                <a:solidFill>
                  <a:schemeClr val="tx1"/>
                </a:solidFill>
                <a:latin typeface="微软雅黑" panose="020B0503020204020204" pitchFamily="34" charset="-122"/>
                <a:ea typeface="微软雅黑" panose="020B0503020204020204" pitchFamily="34" charset="-122"/>
              </a:endParaRPr>
            </a:p>
            <a:p>
              <a:pPr marL="171450" lvl="1" indent="-171450" defTabSz="800100">
                <a:lnSpc>
                  <a:spcPct val="110000"/>
                </a:lnSpc>
                <a:spcBef>
                  <a:spcPct val="0"/>
                </a:spcBef>
                <a:spcAft>
                  <a:spcPct val="15000"/>
                </a:spcAft>
                <a:buFontTx/>
                <a:buChar char="••"/>
              </a:pPr>
              <a:r>
                <a:rPr lang="zh-CN" altLang="en-US" b="1" dirty="0" smtClean="0">
                  <a:solidFill>
                    <a:schemeClr val="tx1"/>
                  </a:solidFill>
                  <a:latin typeface="微软雅黑" panose="020B0503020204020204" pitchFamily="34" charset="-122"/>
                  <a:ea typeface="微软雅黑" panose="020B0503020204020204" pitchFamily="34" charset="-122"/>
                </a:rPr>
                <a:t>看</a:t>
              </a:r>
              <a:r>
                <a:rPr lang="zh-CN" altLang="en-US" b="1" dirty="0">
                  <a:solidFill>
                    <a:schemeClr val="tx1"/>
                  </a:solidFill>
                  <a:latin typeface="微软雅黑" panose="020B0503020204020204" pitchFamily="34" charset="-122"/>
                  <a:ea typeface="微软雅黑" panose="020B0503020204020204" pitchFamily="34" charset="-122"/>
                </a:rPr>
                <a:t>着听众的脸，就是在告诉他们你对自己说的话很</a:t>
              </a:r>
              <a:r>
                <a:rPr lang="zh-CN" altLang="en-US" b="1" dirty="0" smtClean="0">
                  <a:solidFill>
                    <a:schemeClr val="tx1"/>
                  </a:solidFill>
                  <a:latin typeface="微软雅黑" panose="020B0503020204020204" pitchFamily="34" charset="-122"/>
                  <a:ea typeface="微软雅黑" panose="020B0503020204020204" pitchFamily="34" charset="-122"/>
                </a:rPr>
                <a:t>确定</a:t>
              </a:r>
              <a:endParaRPr lang="zh-CN" altLang="en-US" b="1" dirty="0">
                <a:solidFill>
                  <a:schemeClr val="tx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205151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7942" y="1985291"/>
            <a:ext cx="12195180" cy="2284858"/>
            <a:chOff x="-7942" y="1985291"/>
            <a:chExt cx="12195180" cy="2284858"/>
          </a:xfrm>
        </p:grpSpPr>
        <p:sp>
          <p:nvSpPr>
            <p:cNvPr id="10" name="直角三角形 9"/>
            <p:cNvSpPr/>
            <p:nvPr/>
          </p:nvSpPr>
          <p:spPr>
            <a:xfrm>
              <a:off x="10448925" y="2028826"/>
              <a:ext cx="1585913" cy="2214564"/>
            </a:xfrm>
            <a:prstGeom prst="rtTriangle">
              <a:avLst/>
            </a:prstGeom>
            <a:solidFill>
              <a:srgbClr val="AC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767343" y="2043113"/>
              <a:ext cx="8679543" cy="2227036"/>
            </a:xfrm>
            <a:prstGeom prst="rect">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dirty="0" smtClean="0">
                  <a:latin typeface="叶根友特楷简体" panose="02010601030101010101" pitchFamily="2" charset="-122"/>
                  <a:ea typeface="叶根友特楷简体" panose="02010601030101010101" pitchFamily="2" charset="-122"/>
                </a:rPr>
                <a:t>谢谢观看</a:t>
              </a:r>
              <a:endParaRPr lang="zh-CN" altLang="en-US" sz="8800" dirty="0">
                <a:latin typeface="叶根友特楷简体" panose="02010601030101010101" pitchFamily="2" charset="-122"/>
                <a:ea typeface="叶根友特楷简体" panose="02010601030101010101" pitchFamily="2" charset="-122"/>
              </a:endParaRPr>
            </a:p>
          </p:txBody>
        </p:sp>
        <p:sp>
          <p:nvSpPr>
            <p:cNvPr id="6" name="直角三角形 5"/>
            <p:cNvSpPr/>
            <p:nvPr/>
          </p:nvSpPr>
          <p:spPr>
            <a:xfrm flipH="1">
              <a:off x="391196" y="2027744"/>
              <a:ext cx="1378857" cy="2212521"/>
            </a:xfrm>
            <a:prstGeom prst="rtTriangle">
              <a:avLst/>
            </a:prstGeom>
            <a:solidFill>
              <a:srgbClr val="AC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4"/>
            <p:cNvSpPr/>
            <p:nvPr/>
          </p:nvSpPr>
          <p:spPr>
            <a:xfrm>
              <a:off x="-7942" y="1985291"/>
              <a:ext cx="1785256" cy="2270579"/>
            </a:xfrm>
            <a:custGeom>
              <a:avLst/>
              <a:gdLst>
                <a:gd name="connsiteX0" fmla="*/ 0 w 1785256"/>
                <a:gd name="connsiteY0" fmla="*/ 2270579 h 2270579"/>
                <a:gd name="connsiteX1" fmla="*/ 0 w 1785256"/>
                <a:gd name="connsiteY1" fmla="*/ 0 h 2270579"/>
                <a:gd name="connsiteX2" fmla="*/ 1785256 w 1785256"/>
                <a:gd name="connsiteY2" fmla="*/ 2270579 h 2270579"/>
                <a:gd name="connsiteX3" fmla="*/ 0 w 1785256"/>
                <a:gd name="connsiteY3" fmla="*/ 2270579 h 2270579"/>
                <a:gd name="connsiteX0" fmla="*/ 333829 w 1785256"/>
                <a:gd name="connsiteY0" fmla="*/ 2256065 h 2270579"/>
                <a:gd name="connsiteX1" fmla="*/ 0 w 1785256"/>
                <a:gd name="connsiteY1" fmla="*/ 0 h 2270579"/>
                <a:gd name="connsiteX2" fmla="*/ 1785256 w 1785256"/>
                <a:gd name="connsiteY2" fmla="*/ 2270579 h 2270579"/>
                <a:gd name="connsiteX3" fmla="*/ 333829 w 1785256"/>
                <a:gd name="connsiteY3" fmla="*/ 2256065 h 2270579"/>
                <a:gd name="connsiteX0" fmla="*/ 130629 w 1785256"/>
                <a:gd name="connsiteY0" fmla="*/ 2256065 h 2270579"/>
                <a:gd name="connsiteX1" fmla="*/ 0 w 1785256"/>
                <a:gd name="connsiteY1" fmla="*/ 0 h 2270579"/>
                <a:gd name="connsiteX2" fmla="*/ 1785256 w 1785256"/>
                <a:gd name="connsiteY2" fmla="*/ 2270579 h 2270579"/>
                <a:gd name="connsiteX3" fmla="*/ 130629 w 1785256"/>
                <a:gd name="connsiteY3" fmla="*/ 2256065 h 2270579"/>
              </a:gdLst>
              <a:ahLst/>
              <a:cxnLst>
                <a:cxn ang="0">
                  <a:pos x="connsiteX0" y="connsiteY0"/>
                </a:cxn>
                <a:cxn ang="0">
                  <a:pos x="connsiteX1" y="connsiteY1"/>
                </a:cxn>
                <a:cxn ang="0">
                  <a:pos x="connsiteX2" y="connsiteY2"/>
                </a:cxn>
                <a:cxn ang="0">
                  <a:pos x="connsiteX3" y="connsiteY3"/>
                </a:cxn>
              </a:cxnLst>
              <a:rect l="l" t="t" r="r" b="b"/>
              <a:pathLst>
                <a:path w="1785256" h="2270579">
                  <a:moveTo>
                    <a:pt x="130629" y="2256065"/>
                  </a:moveTo>
                  <a:lnTo>
                    <a:pt x="0" y="0"/>
                  </a:lnTo>
                  <a:lnTo>
                    <a:pt x="1785256" y="2270579"/>
                  </a:lnTo>
                  <a:lnTo>
                    <a:pt x="130629" y="2256065"/>
                  </a:lnTo>
                  <a:close/>
                </a:path>
              </a:pathLst>
            </a:cu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
            <p:cNvSpPr/>
            <p:nvPr/>
          </p:nvSpPr>
          <p:spPr>
            <a:xfrm flipH="1">
              <a:off x="10444163" y="2009777"/>
              <a:ext cx="1743075" cy="2257425"/>
            </a:xfrm>
            <a:custGeom>
              <a:avLst/>
              <a:gdLst>
                <a:gd name="connsiteX0" fmla="*/ 0 w 1743075"/>
                <a:gd name="connsiteY0" fmla="*/ 2257425 h 2257425"/>
                <a:gd name="connsiteX1" fmla="*/ 0 w 1743075"/>
                <a:gd name="connsiteY1" fmla="*/ 0 h 2257425"/>
                <a:gd name="connsiteX2" fmla="*/ 1743075 w 1743075"/>
                <a:gd name="connsiteY2" fmla="*/ 2257425 h 2257425"/>
                <a:gd name="connsiteX3" fmla="*/ 0 w 1743075"/>
                <a:gd name="connsiteY3" fmla="*/ 2257425 h 2257425"/>
                <a:gd name="connsiteX0" fmla="*/ 171451 w 1743075"/>
                <a:gd name="connsiteY0" fmla="*/ 2257425 h 2257425"/>
                <a:gd name="connsiteX1" fmla="*/ 0 w 1743075"/>
                <a:gd name="connsiteY1" fmla="*/ 0 h 2257425"/>
                <a:gd name="connsiteX2" fmla="*/ 1743075 w 1743075"/>
                <a:gd name="connsiteY2" fmla="*/ 2257425 h 2257425"/>
                <a:gd name="connsiteX3" fmla="*/ 171451 w 1743075"/>
                <a:gd name="connsiteY3" fmla="*/ 2257425 h 2257425"/>
              </a:gdLst>
              <a:ahLst/>
              <a:cxnLst>
                <a:cxn ang="0">
                  <a:pos x="connsiteX0" y="connsiteY0"/>
                </a:cxn>
                <a:cxn ang="0">
                  <a:pos x="connsiteX1" y="connsiteY1"/>
                </a:cxn>
                <a:cxn ang="0">
                  <a:pos x="connsiteX2" y="connsiteY2"/>
                </a:cxn>
                <a:cxn ang="0">
                  <a:pos x="connsiteX3" y="connsiteY3"/>
                </a:cxn>
              </a:cxnLst>
              <a:rect l="l" t="t" r="r" b="b"/>
              <a:pathLst>
                <a:path w="1743075" h="2257425">
                  <a:moveTo>
                    <a:pt x="171451" y="2257425"/>
                  </a:moveTo>
                  <a:lnTo>
                    <a:pt x="0" y="0"/>
                  </a:lnTo>
                  <a:lnTo>
                    <a:pt x="1743075" y="2257425"/>
                  </a:lnTo>
                  <a:lnTo>
                    <a:pt x="171451" y="2257425"/>
                  </a:lnTo>
                  <a:close/>
                </a:path>
              </a:pathLst>
            </a:cu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9805316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48173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87037" y="3446878"/>
            <a:ext cx="2031197" cy="830997"/>
          </a:xfrm>
          <a:prstGeom prst="rect">
            <a:avLst/>
          </a:prstGeom>
          <a:noFill/>
        </p:spPr>
        <p:txBody>
          <a:bodyPr wrap="square" rtlCol="0">
            <a:spAutoFit/>
          </a:bodyPr>
          <a:lstStyle/>
          <a:p>
            <a:r>
              <a:rPr lang="zh-CN" altLang="en-US" sz="4800" dirty="0" smtClean="0">
                <a:solidFill>
                  <a:srgbClr val="CE4646"/>
                </a:solidFill>
                <a:latin typeface="华康俪金黑W8" panose="020B0809000000000000" pitchFamily="49" charset="-122"/>
                <a:ea typeface="华康俪金黑W8" panose="020B0809000000000000" pitchFamily="49" charset="-122"/>
              </a:rPr>
              <a:t>演讲者</a:t>
            </a:r>
            <a:endParaRPr lang="zh-CN" altLang="en-US" sz="4800" dirty="0">
              <a:solidFill>
                <a:srgbClr val="CE4646"/>
              </a:solidFill>
              <a:latin typeface="华康俪金黑W8" panose="020B0809000000000000" pitchFamily="49" charset="-122"/>
              <a:ea typeface="华康俪金黑W8" panose="020B0809000000000000" pitchFamily="49" charset="-122"/>
            </a:endParaRPr>
          </a:p>
        </p:txBody>
      </p:sp>
      <p:sp>
        <p:nvSpPr>
          <p:cNvPr id="3" name="文本框 2"/>
          <p:cNvSpPr txBox="1"/>
          <p:nvPr/>
        </p:nvSpPr>
        <p:spPr>
          <a:xfrm>
            <a:off x="8764814" y="4301206"/>
            <a:ext cx="2875643" cy="1107996"/>
          </a:xfrm>
          <a:prstGeom prst="rect">
            <a:avLst/>
          </a:prstGeom>
          <a:noFill/>
        </p:spPr>
        <p:txBody>
          <a:bodyPr wrap="square" rtlCol="0">
            <a:spAutoFit/>
          </a:bodyPr>
          <a:lstStyle/>
          <a:p>
            <a:pPr marL="342900" lvl="0" indent="-342900" defTabSz="1289050">
              <a:lnSpc>
                <a:spcPct val="110000"/>
              </a:lnSpc>
              <a:spcBef>
                <a:spcPct val="0"/>
              </a:spcBef>
              <a:buFont typeface="Arial" panose="020B0604020202020204" pitchFamily="34" charset="0"/>
              <a:buChar char="•"/>
            </a:pPr>
            <a:r>
              <a:rPr lang="zh-CN" altLang="en-US" sz="2000" dirty="0">
                <a:solidFill>
                  <a:prstClr val="black"/>
                </a:solidFill>
                <a:latin typeface="微软雅黑" panose="020B0503020204020204" pitchFamily="34" charset="-122"/>
                <a:ea typeface="微软雅黑" panose="020B0503020204020204" pitchFamily="34" charset="-122"/>
              </a:rPr>
              <a:t>准备工作永远不嫌</a:t>
            </a:r>
            <a:r>
              <a:rPr lang="zh-CN" altLang="en-US" sz="2000" dirty="0" smtClean="0">
                <a:solidFill>
                  <a:prstClr val="black"/>
                </a:solidFill>
                <a:latin typeface="微软雅黑" panose="020B0503020204020204" pitchFamily="34" charset="-122"/>
                <a:ea typeface="微软雅黑" panose="020B0503020204020204" pitchFamily="34" charset="-122"/>
              </a:rPr>
              <a:t>多</a:t>
            </a:r>
            <a:endParaRPr lang="en-US" altLang="zh-CN" sz="2000" dirty="0" smtClean="0">
              <a:solidFill>
                <a:prstClr val="black"/>
              </a:solidFill>
              <a:latin typeface="微软雅黑" panose="020B0503020204020204" pitchFamily="34" charset="-122"/>
              <a:ea typeface="微软雅黑" panose="020B0503020204020204" pitchFamily="34" charset="-122"/>
            </a:endParaRPr>
          </a:p>
          <a:p>
            <a:pPr marL="342900" lvl="0" indent="-342900" defTabSz="1289050">
              <a:lnSpc>
                <a:spcPct val="110000"/>
              </a:lnSpc>
              <a:spcBef>
                <a:spcPct val="0"/>
              </a:spcBef>
              <a:buFont typeface="Arial" panose="020B0604020202020204" pitchFamily="34" charset="0"/>
              <a:buChar char="•"/>
            </a:pPr>
            <a:r>
              <a:rPr lang="zh-CN" altLang="en-US" sz="2000" dirty="0">
                <a:solidFill>
                  <a:prstClr val="black"/>
                </a:solidFill>
                <a:latin typeface="微软雅黑" panose="020B0503020204020204" pitchFamily="34" charset="-122"/>
                <a:ea typeface="微软雅黑" panose="020B0503020204020204" pitchFamily="34" charset="-122"/>
              </a:rPr>
              <a:t>建立新的自我</a:t>
            </a:r>
            <a:r>
              <a:rPr lang="zh-CN" altLang="en-US" sz="2000" dirty="0" smtClean="0">
                <a:solidFill>
                  <a:prstClr val="black"/>
                </a:solidFill>
                <a:latin typeface="微软雅黑" panose="020B0503020204020204" pitchFamily="34" charset="-122"/>
                <a:ea typeface="微软雅黑" panose="020B0503020204020204" pitchFamily="34" charset="-122"/>
              </a:rPr>
              <a:t>形象</a:t>
            </a:r>
            <a:endParaRPr lang="en-US" altLang="zh-CN" sz="2000" dirty="0" smtClean="0">
              <a:solidFill>
                <a:prstClr val="black"/>
              </a:solidFill>
              <a:latin typeface="微软雅黑" panose="020B0503020204020204" pitchFamily="34" charset="-122"/>
              <a:ea typeface="微软雅黑" panose="020B0503020204020204" pitchFamily="34" charset="-122"/>
            </a:endParaRPr>
          </a:p>
          <a:p>
            <a:pPr marL="342900" lvl="0" indent="-342900" defTabSz="1289050">
              <a:lnSpc>
                <a:spcPct val="110000"/>
              </a:lnSpc>
              <a:spcBef>
                <a:spcPct val="0"/>
              </a:spcBef>
              <a:buFont typeface="Arial" panose="020B0604020202020204" pitchFamily="34" charset="0"/>
              <a:buChar char="•"/>
            </a:pPr>
            <a:r>
              <a:rPr lang="zh-CN" altLang="en-US" sz="2000" dirty="0">
                <a:solidFill>
                  <a:prstClr val="black"/>
                </a:solidFill>
                <a:latin typeface="微软雅黑" panose="020B0503020204020204" pitchFamily="34" charset="-122"/>
                <a:ea typeface="微软雅黑" panose="020B0503020204020204" pitchFamily="34" charset="-122"/>
              </a:rPr>
              <a:t>善于使用</a:t>
            </a:r>
            <a:r>
              <a:rPr lang="zh-CN" altLang="en-US" sz="2000" dirty="0" smtClean="0">
                <a:solidFill>
                  <a:prstClr val="black"/>
                </a:solidFill>
                <a:latin typeface="微软雅黑" panose="020B0503020204020204" pitchFamily="34" charset="-122"/>
                <a:ea typeface="微软雅黑" panose="020B0503020204020204" pitchFamily="34" charset="-122"/>
              </a:rPr>
              <a:t>非言语沟通</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4949002" y="3446878"/>
            <a:ext cx="2640809" cy="830997"/>
          </a:xfrm>
          <a:prstGeom prst="rect">
            <a:avLst/>
          </a:prstGeom>
          <a:noFill/>
        </p:spPr>
        <p:txBody>
          <a:bodyPr wrap="square" rtlCol="0">
            <a:spAutoFit/>
          </a:bodyPr>
          <a:lstStyle/>
          <a:p>
            <a:r>
              <a:rPr lang="zh-CN" altLang="en-US" sz="4800" dirty="0">
                <a:solidFill>
                  <a:srgbClr val="CE4646"/>
                </a:solidFill>
                <a:latin typeface="华康俪金黑W8" panose="020B0809000000000000" pitchFamily="49" charset="-122"/>
                <a:ea typeface="华康俪金黑W8" panose="020B0809000000000000" pitchFamily="49" charset="-122"/>
              </a:rPr>
              <a:t>演讲信息</a:t>
            </a:r>
          </a:p>
        </p:txBody>
      </p:sp>
      <p:sp>
        <p:nvSpPr>
          <p:cNvPr id="8" name="文本框 7"/>
          <p:cNvSpPr txBox="1"/>
          <p:nvPr/>
        </p:nvSpPr>
        <p:spPr>
          <a:xfrm>
            <a:off x="1324874" y="3446878"/>
            <a:ext cx="1419241" cy="830997"/>
          </a:xfrm>
          <a:prstGeom prst="rect">
            <a:avLst/>
          </a:prstGeom>
          <a:noFill/>
        </p:spPr>
        <p:txBody>
          <a:bodyPr wrap="square" rtlCol="0">
            <a:spAutoFit/>
          </a:bodyPr>
          <a:lstStyle/>
          <a:p>
            <a:r>
              <a:rPr lang="zh-CN" altLang="en-US" sz="4800" dirty="0" smtClean="0">
                <a:solidFill>
                  <a:srgbClr val="CE4646"/>
                </a:solidFill>
                <a:latin typeface="华康俪金黑W8" panose="020B0809000000000000" pitchFamily="49" charset="-122"/>
                <a:ea typeface="华康俪金黑W8" panose="020B0809000000000000" pitchFamily="49" charset="-122"/>
              </a:rPr>
              <a:t>听众</a:t>
            </a:r>
            <a:endParaRPr lang="zh-CN" altLang="en-US" sz="4800" dirty="0">
              <a:solidFill>
                <a:srgbClr val="CE4646"/>
              </a:solidFill>
              <a:latin typeface="华康俪金黑W8" panose="020B0809000000000000" pitchFamily="49" charset="-122"/>
              <a:ea typeface="华康俪金黑W8" panose="020B0809000000000000" pitchFamily="49" charset="-122"/>
            </a:endParaRPr>
          </a:p>
        </p:txBody>
      </p:sp>
      <p:sp>
        <p:nvSpPr>
          <p:cNvPr id="10" name="文本框 9"/>
          <p:cNvSpPr txBox="1"/>
          <p:nvPr/>
        </p:nvSpPr>
        <p:spPr>
          <a:xfrm>
            <a:off x="730703" y="4301206"/>
            <a:ext cx="2607582" cy="769441"/>
          </a:xfrm>
          <a:prstGeom prst="rect">
            <a:avLst/>
          </a:prstGeom>
          <a:noFill/>
        </p:spPr>
        <p:txBody>
          <a:bodyPr wrap="square" rtlCol="0">
            <a:spAutoFit/>
          </a:bodyPr>
          <a:lstStyle/>
          <a:p>
            <a:pPr marL="342900" lvl="0" indent="-342900" defTabSz="1289050">
              <a:lnSpc>
                <a:spcPct val="110000"/>
              </a:lnSpc>
              <a:spcBef>
                <a:spcPct val="0"/>
              </a:spcBef>
              <a:buFont typeface="Arial" panose="020B0604020202020204" pitchFamily="34" charset="0"/>
              <a:buChar char="•"/>
            </a:pPr>
            <a:r>
              <a:rPr lang="zh-CN" altLang="en-US" sz="2000" dirty="0">
                <a:solidFill>
                  <a:prstClr val="black"/>
                </a:solidFill>
                <a:latin typeface="微软雅黑" panose="020B0503020204020204" pitchFamily="34" charset="-122"/>
                <a:ea typeface="微软雅黑" panose="020B0503020204020204" pitchFamily="34" charset="-122"/>
              </a:rPr>
              <a:t>你的听众是</a:t>
            </a:r>
            <a:r>
              <a:rPr lang="zh-CN" altLang="en-US" sz="2000" dirty="0" smtClean="0">
                <a:solidFill>
                  <a:prstClr val="black"/>
                </a:solidFill>
                <a:latin typeface="微软雅黑" panose="020B0503020204020204" pitchFamily="34" charset="-122"/>
                <a:ea typeface="微软雅黑" panose="020B0503020204020204" pitchFamily="34" charset="-122"/>
              </a:rPr>
              <a:t>谁</a:t>
            </a:r>
            <a:endParaRPr lang="en-US" altLang="zh-CN" sz="2000" dirty="0" smtClean="0">
              <a:solidFill>
                <a:prstClr val="black"/>
              </a:solidFill>
              <a:latin typeface="微软雅黑" panose="020B0503020204020204" pitchFamily="34" charset="-122"/>
              <a:ea typeface="微软雅黑" panose="020B0503020204020204" pitchFamily="34" charset="-122"/>
            </a:endParaRPr>
          </a:p>
          <a:p>
            <a:pPr marL="342900" lvl="0" indent="-342900" defTabSz="1289050">
              <a:lnSpc>
                <a:spcPct val="110000"/>
              </a:lnSpc>
              <a:spcBef>
                <a:spcPct val="0"/>
              </a:spcBef>
              <a:buFont typeface="Arial" panose="020B0604020202020204" pitchFamily="34" charset="0"/>
              <a:buChar char="•"/>
            </a:pPr>
            <a:r>
              <a:rPr lang="zh-CN" altLang="en-US" sz="2000" dirty="0" smtClean="0">
                <a:solidFill>
                  <a:prstClr val="black"/>
                </a:solidFill>
                <a:latin typeface="微软雅黑" panose="020B0503020204020204" pitchFamily="34" charset="-122"/>
                <a:ea typeface="微软雅黑" panose="020B0503020204020204" pitchFamily="34" charset="-122"/>
              </a:rPr>
              <a:t>如何</a:t>
            </a:r>
            <a:r>
              <a:rPr lang="zh-CN" altLang="en-US" sz="2000" dirty="0">
                <a:solidFill>
                  <a:prstClr val="black"/>
                </a:solidFill>
                <a:latin typeface="微软雅黑" panose="020B0503020204020204" pitchFamily="34" charset="-122"/>
                <a:ea typeface="微软雅黑" panose="020B0503020204020204" pitchFamily="34" charset="-122"/>
              </a:rPr>
              <a:t>让听众愿意</a:t>
            </a:r>
            <a:r>
              <a:rPr lang="zh-CN" altLang="en-US" sz="2000" dirty="0" smtClean="0">
                <a:solidFill>
                  <a:prstClr val="black"/>
                </a:solidFill>
                <a:latin typeface="微软雅黑" panose="020B0503020204020204" pitchFamily="34" charset="-122"/>
                <a:ea typeface="微软雅黑" panose="020B0503020204020204" pitchFamily="34" charset="-122"/>
              </a:rPr>
              <a:t>听</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4599498" y="4301206"/>
            <a:ext cx="3339817" cy="1446550"/>
          </a:xfrm>
          <a:prstGeom prst="rect">
            <a:avLst/>
          </a:prstGeom>
          <a:noFill/>
        </p:spPr>
        <p:txBody>
          <a:bodyPr wrap="square" rtlCol="0">
            <a:spAutoFit/>
          </a:bodyPr>
          <a:lstStyle/>
          <a:p>
            <a:pPr marL="342900" lvl="0" indent="-342900" defTabSz="1289050">
              <a:lnSpc>
                <a:spcPct val="110000"/>
              </a:lnSpc>
              <a:spcBef>
                <a:spcPct val="0"/>
              </a:spcBef>
              <a:buFont typeface="Arial" panose="020B0604020202020204" pitchFamily="34" charset="0"/>
              <a:buChar char="•"/>
            </a:pPr>
            <a:r>
              <a:rPr lang="zh-CN" altLang="en-US" sz="2000" dirty="0">
                <a:solidFill>
                  <a:prstClr val="black"/>
                </a:solidFill>
                <a:latin typeface="微软雅黑" panose="020B0503020204020204" pitchFamily="34" charset="-122"/>
                <a:ea typeface="微软雅黑" panose="020B0503020204020204" pitchFamily="34" charset="-122"/>
              </a:rPr>
              <a:t>怎样选择</a:t>
            </a:r>
            <a:r>
              <a:rPr lang="zh-CN" altLang="en-US" sz="2000" dirty="0" smtClean="0">
                <a:solidFill>
                  <a:prstClr val="black"/>
                </a:solidFill>
                <a:latin typeface="微软雅黑" panose="020B0503020204020204" pitchFamily="34" charset="-122"/>
                <a:ea typeface="微软雅黑" panose="020B0503020204020204" pitchFamily="34" charset="-122"/>
              </a:rPr>
              <a:t>主题</a:t>
            </a:r>
            <a:endParaRPr lang="en-US" altLang="zh-CN" sz="2000" dirty="0" smtClean="0">
              <a:solidFill>
                <a:prstClr val="black"/>
              </a:solidFill>
              <a:latin typeface="微软雅黑" panose="020B0503020204020204" pitchFamily="34" charset="-122"/>
              <a:ea typeface="微软雅黑" panose="020B0503020204020204" pitchFamily="34" charset="-122"/>
            </a:endParaRPr>
          </a:p>
          <a:p>
            <a:pPr marL="342900" indent="-342900" defTabSz="1289050">
              <a:lnSpc>
                <a:spcPct val="110000"/>
              </a:lnSpc>
              <a:spcBef>
                <a:spcPct val="0"/>
              </a:spcBef>
              <a:buFont typeface="Arial" panose="020B0604020202020204" pitchFamily="34" charset="0"/>
              <a:buChar char="•"/>
            </a:pPr>
            <a:r>
              <a:rPr lang="zh-CN" altLang="en-US" sz="2000" dirty="0">
                <a:solidFill>
                  <a:prstClr val="black"/>
                </a:solidFill>
                <a:latin typeface="微软雅黑" panose="020B0503020204020204" pitchFamily="34" charset="-122"/>
                <a:ea typeface="微软雅黑" panose="020B0503020204020204" pitchFamily="34" charset="-122"/>
              </a:rPr>
              <a:t>如何收集和组织</a:t>
            </a:r>
            <a:r>
              <a:rPr lang="zh-CN" altLang="en-US" sz="2000" dirty="0" smtClean="0">
                <a:solidFill>
                  <a:prstClr val="black"/>
                </a:solidFill>
                <a:latin typeface="微软雅黑" panose="020B0503020204020204" pitchFamily="34" charset="-122"/>
                <a:ea typeface="微软雅黑" panose="020B0503020204020204" pitchFamily="34" charset="-122"/>
              </a:rPr>
              <a:t>信息</a:t>
            </a:r>
            <a:endParaRPr lang="en-US" altLang="zh-CN" sz="2000" dirty="0" smtClean="0">
              <a:solidFill>
                <a:prstClr val="black"/>
              </a:solidFill>
              <a:latin typeface="微软雅黑" panose="020B0503020204020204" pitchFamily="34" charset="-122"/>
              <a:ea typeface="微软雅黑" panose="020B0503020204020204" pitchFamily="34" charset="-122"/>
            </a:endParaRPr>
          </a:p>
          <a:p>
            <a:pPr marL="342900" indent="-342900" defTabSz="1289050">
              <a:lnSpc>
                <a:spcPct val="110000"/>
              </a:lnSpc>
              <a:spcBef>
                <a:spcPct val="0"/>
              </a:spcBef>
              <a:buFont typeface="Arial" panose="020B0604020202020204" pitchFamily="34" charset="0"/>
              <a:buChar char="•"/>
            </a:pPr>
            <a:r>
              <a:rPr lang="zh-CN" altLang="en-US" sz="2000" dirty="0">
                <a:solidFill>
                  <a:prstClr val="black"/>
                </a:solidFill>
                <a:latin typeface="微软雅黑" panose="020B0503020204020204" pitchFamily="34" charset="-122"/>
                <a:ea typeface="微软雅黑" panose="020B0503020204020204" pitchFamily="34" charset="-122"/>
              </a:rPr>
              <a:t>如何体现你的非凡思考</a:t>
            </a:r>
            <a:r>
              <a:rPr lang="zh-CN" altLang="en-US" sz="2000" dirty="0" smtClean="0">
                <a:solidFill>
                  <a:prstClr val="black"/>
                </a:solidFill>
                <a:latin typeface="微软雅黑" panose="020B0503020204020204" pitchFamily="34" charset="-122"/>
                <a:ea typeface="微软雅黑" panose="020B0503020204020204" pitchFamily="34" charset="-122"/>
              </a:rPr>
              <a:t>力</a:t>
            </a:r>
            <a:endParaRPr lang="en-US" altLang="zh-CN" sz="2000" dirty="0" smtClean="0">
              <a:solidFill>
                <a:prstClr val="black"/>
              </a:solidFill>
              <a:latin typeface="微软雅黑" panose="020B0503020204020204" pitchFamily="34" charset="-122"/>
              <a:ea typeface="微软雅黑" panose="020B0503020204020204" pitchFamily="34" charset="-122"/>
            </a:endParaRPr>
          </a:p>
          <a:p>
            <a:pPr marL="342900" lvl="0" indent="-342900" defTabSz="1289050">
              <a:lnSpc>
                <a:spcPct val="110000"/>
              </a:lnSpc>
              <a:spcBef>
                <a:spcPct val="0"/>
              </a:spcBef>
              <a:buFont typeface="Arial" panose="020B0604020202020204" pitchFamily="34" charset="0"/>
              <a:buChar char="•"/>
            </a:pPr>
            <a:r>
              <a:rPr lang="zh-CN" altLang="en-US" sz="2000" dirty="0" smtClean="0">
                <a:solidFill>
                  <a:prstClr val="black"/>
                </a:solidFill>
                <a:latin typeface="微软雅黑" panose="020B0503020204020204" pitchFamily="34" charset="-122"/>
                <a:ea typeface="微软雅黑" panose="020B0503020204020204" pitchFamily="34" charset="-122"/>
              </a:rPr>
              <a:t>怎么说最有说服力</a:t>
            </a:r>
            <a:endParaRPr lang="en-US" altLang="zh-CN" sz="2000" dirty="0" smtClean="0">
              <a:solidFill>
                <a:prstClr val="black"/>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3947886" y="1074056"/>
            <a:ext cx="0" cy="4891314"/>
          </a:xfrm>
          <a:prstGeom prst="line">
            <a:avLst/>
          </a:prstGeom>
          <a:ln w="19050">
            <a:solidFill>
              <a:schemeClr val="tx1">
                <a:lumMod val="65000"/>
                <a:lumOff val="35000"/>
                <a:alpha val="65000"/>
              </a:schemeClr>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0" y="-58056"/>
            <a:ext cx="2699657" cy="646331"/>
          </a:xfrm>
          <a:prstGeom prst="rect">
            <a:avLst/>
          </a:prstGeom>
          <a:noFill/>
        </p:spPr>
        <p:txBody>
          <a:bodyPr wrap="square" rtlCol="0">
            <a:spAutoFit/>
          </a:bodyPr>
          <a:lstStyle/>
          <a:p>
            <a:r>
              <a:rPr lang="en-US" altLang="zh-CN" sz="3600" b="1" dirty="0" smtClean="0">
                <a:latin typeface="微软雅黑" panose="020B0503020204020204" pitchFamily="34" charset="-122"/>
                <a:ea typeface="微软雅黑" panose="020B0503020204020204" pitchFamily="34" charset="-122"/>
              </a:rPr>
              <a:t>Content</a:t>
            </a:r>
            <a:endParaRPr lang="zh-CN" altLang="en-US" sz="3600" b="1" dirty="0">
              <a:latin typeface="微软雅黑" panose="020B0503020204020204" pitchFamily="34" charset="-122"/>
              <a:ea typeface="微软雅黑" panose="020B0503020204020204" pitchFamily="34" charset="-122"/>
            </a:endParaRPr>
          </a:p>
        </p:txBody>
      </p:sp>
      <p:sp>
        <p:nvSpPr>
          <p:cNvPr id="27" name="椭圆 26"/>
          <p:cNvSpPr/>
          <p:nvPr/>
        </p:nvSpPr>
        <p:spPr>
          <a:xfrm>
            <a:off x="1703376" y="1934063"/>
            <a:ext cx="896894" cy="896894"/>
          </a:xfrm>
          <a:prstGeom prst="ellipse">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dirty="0">
              <a:solidFill>
                <a:schemeClr val="bg1"/>
              </a:solidFill>
              <a:latin typeface="华康俪金黑W8(P)" panose="020B0800000000000000" pitchFamily="34" charset="-122"/>
              <a:ea typeface="华康俪金黑W8(P)" panose="020B0800000000000000" pitchFamily="34" charset="-122"/>
            </a:endParaRPr>
          </a:p>
        </p:txBody>
      </p:sp>
      <p:sp>
        <p:nvSpPr>
          <p:cNvPr id="6" name="文本框 5"/>
          <p:cNvSpPr txBox="1"/>
          <p:nvPr/>
        </p:nvSpPr>
        <p:spPr>
          <a:xfrm>
            <a:off x="1851786" y="1967012"/>
            <a:ext cx="600075" cy="830997"/>
          </a:xfrm>
          <a:prstGeom prst="rect">
            <a:avLst/>
          </a:prstGeom>
          <a:noFill/>
        </p:spPr>
        <p:txBody>
          <a:bodyPr wrap="square" rtlCol="0">
            <a:spAutoFit/>
          </a:bodyPr>
          <a:lstStyle/>
          <a:p>
            <a:pPr algn="ctr"/>
            <a:r>
              <a:rPr lang="en-US" altLang="zh-CN" sz="4800" b="1" dirty="0" smtClean="0">
                <a:solidFill>
                  <a:schemeClr val="bg1"/>
                </a:solidFill>
                <a:latin typeface="华康俪金黑W8" panose="020B0809000000000000" pitchFamily="49" charset="-122"/>
                <a:ea typeface="华康俪金黑W8" panose="020B0809000000000000" pitchFamily="49" charset="-122"/>
              </a:rPr>
              <a:t>1</a:t>
            </a:r>
            <a:endParaRPr lang="zh-CN" altLang="en-US" sz="4800" b="1" dirty="0">
              <a:solidFill>
                <a:schemeClr val="bg1"/>
              </a:solidFill>
              <a:latin typeface="华康俪金黑W8" panose="020B0809000000000000" pitchFamily="49" charset="-122"/>
              <a:ea typeface="华康俪金黑W8" panose="020B0809000000000000" pitchFamily="49" charset="-122"/>
            </a:endParaRPr>
          </a:p>
        </p:txBody>
      </p:sp>
      <p:sp>
        <p:nvSpPr>
          <p:cNvPr id="28" name="椭圆 27"/>
          <p:cNvSpPr/>
          <p:nvPr/>
        </p:nvSpPr>
        <p:spPr>
          <a:xfrm>
            <a:off x="5772945" y="1934063"/>
            <a:ext cx="896894" cy="896894"/>
          </a:xfrm>
          <a:prstGeom prst="ellipse">
            <a:avLst/>
          </a:prstGeom>
          <a:solidFill>
            <a:srgbClr val="CE464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sz="6000" dirty="0">
              <a:solidFill>
                <a:schemeClr val="bg1"/>
              </a:solidFill>
              <a:latin typeface="华康俪金黑W8(P)" panose="020B0800000000000000" pitchFamily="34" charset="-122"/>
              <a:ea typeface="华康俪金黑W8(P)" panose="020B0800000000000000" pitchFamily="34" charset="-122"/>
            </a:endParaRPr>
          </a:p>
        </p:txBody>
      </p:sp>
      <p:sp>
        <p:nvSpPr>
          <p:cNvPr id="21" name="文本框 20"/>
          <p:cNvSpPr txBox="1"/>
          <p:nvPr/>
        </p:nvSpPr>
        <p:spPr>
          <a:xfrm>
            <a:off x="5940408" y="1935142"/>
            <a:ext cx="600075" cy="830997"/>
          </a:xfrm>
          <a:prstGeom prst="rect">
            <a:avLst/>
          </a:prstGeom>
          <a:noFill/>
        </p:spPr>
        <p:txBody>
          <a:bodyPr wrap="square" rtlCol="0">
            <a:spAutoFit/>
          </a:bodyPr>
          <a:lstStyle/>
          <a:p>
            <a:pPr algn="ctr"/>
            <a:r>
              <a:rPr lang="en-US" altLang="zh-CN" sz="4800" b="1" dirty="0">
                <a:solidFill>
                  <a:schemeClr val="bg1"/>
                </a:solidFill>
                <a:latin typeface="华康俪金黑W8" panose="020B0809000000000000" pitchFamily="49" charset="-122"/>
                <a:ea typeface="华康俪金黑W8" panose="020B0809000000000000" pitchFamily="49" charset="-122"/>
              </a:rPr>
              <a:t>2</a:t>
            </a:r>
            <a:endParaRPr lang="zh-CN" altLang="en-US" sz="4800" b="1" dirty="0">
              <a:solidFill>
                <a:schemeClr val="bg1"/>
              </a:solidFill>
              <a:latin typeface="华康俪金黑W8" panose="020B0809000000000000" pitchFamily="49" charset="-122"/>
              <a:ea typeface="华康俪金黑W8" panose="020B0809000000000000" pitchFamily="49" charset="-122"/>
            </a:endParaRPr>
          </a:p>
        </p:txBody>
      </p:sp>
      <p:sp>
        <p:nvSpPr>
          <p:cNvPr id="19" name="椭圆 18"/>
          <p:cNvSpPr/>
          <p:nvPr/>
        </p:nvSpPr>
        <p:spPr>
          <a:xfrm>
            <a:off x="9842513" y="1934063"/>
            <a:ext cx="896894" cy="896894"/>
          </a:xfrm>
          <a:prstGeom prst="ellipse">
            <a:avLst/>
          </a:prstGeom>
          <a:solidFill>
            <a:srgbClr val="CE464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dirty="0">
              <a:solidFill>
                <a:schemeClr val="bg1"/>
              </a:solidFill>
              <a:latin typeface="华康俪金黑W8(P)" panose="020B0800000000000000" pitchFamily="34" charset="-122"/>
              <a:ea typeface="华康俪金黑W8(P)" panose="020B0800000000000000" pitchFamily="34" charset="-122"/>
            </a:endParaRPr>
          </a:p>
        </p:txBody>
      </p:sp>
      <p:sp>
        <p:nvSpPr>
          <p:cNvPr id="22" name="文本框 21"/>
          <p:cNvSpPr txBox="1"/>
          <p:nvPr/>
        </p:nvSpPr>
        <p:spPr>
          <a:xfrm>
            <a:off x="10017108" y="1935142"/>
            <a:ext cx="600075" cy="830997"/>
          </a:xfrm>
          <a:prstGeom prst="rect">
            <a:avLst/>
          </a:prstGeom>
          <a:noFill/>
        </p:spPr>
        <p:txBody>
          <a:bodyPr wrap="square" rtlCol="0">
            <a:spAutoFit/>
          </a:bodyPr>
          <a:lstStyle/>
          <a:p>
            <a:pPr algn="ctr"/>
            <a:r>
              <a:rPr lang="en-US" altLang="zh-CN" sz="4800" b="1" dirty="0" smtClean="0">
                <a:solidFill>
                  <a:schemeClr val="bg1"/>
                </a:solidFill>
                <a:latin typeface="华康俪金黑W8" panose="020B0809000000000000" pitchFamily="49" charset="-122"/>
                <a:ea typeface="华康俪金黑W8" panose="020B0809000000000000" pitchFamily="49" charset="-122"/>
              </a:rPr>
              <a:t>3</a:t>
            </a:r>
            <a:endParaRPr lang="zh-CN" altLang="en-US" sz="4800" b="1" dirty="0">
              <a:solidFill>
                <a:schemeClr val="bg1"/>
              </a:solidFill>
              <a:latin typeface="华康俪金黑W8" panose="020B0809000000000000" pitchFamily="49" charset="-122"/>
              <a:ea typeface="华康俪金黑W8" panose="020B0809000000000000" pitchFamily="49" charset="-122"/>
            </a:endParaRPr>
          </a:p>
        </p:txBody>
      </p:sp>
      <p:cxnSp>
        <p:nvCxnSpPr>
          <p:cNvPr id="24" name="直接连接符 23"/>
          <p:cNvCxnSpPr/>
          <p:nvPr/>
        </p:nvCxnSpPr>
        <p:spPr>
          <a:xfrm>
            <a:off x="114697" y="658758"/>
            <a:ext cx="1815703"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8258629" y="1088569"/>
            <a:ext cx="0" cy="4891314"/>
          </a:xfrm>
          <a:prstGeom prst="line">
            <a:avLst/>
          </a:prstGeom>
          <a:ln w="19050">
            <a:solidFill>
              <a:schemeClr val="tx1">
                <a:lumMod val="65000"/>
                <a:lumOff val="35000"/>
                <a:alpha val="65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28887" y="2628900"/>
            <a:ext cx="414338" cy="414338"/>
          </a:xfrm>
          <a:prstGeom prst="ellipse">
            <a:avLst/>
          </a:prstGeom>
          <a:solidFill>
            <a:srgbClr val="C1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6600825" y="2628900"/>
            <a:ext cx="414338" cy="414338"/>
          </a:xfrm>
          <a:prstGeom prst="ellipse">
            <a:avLst/>
          </a:prstGeom>
          <a:solidFill>
            <a:srgbClr val="C1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744200" y="2628900"/>
            <a:ext cx="414338" cy="414338"/>
          </a:xfrm>
          <a:prstGeom prst="ellipse">
            <a:avLst/>
          </a:prstGeom>
          <a:solidFill>
            <a:srgbClr val="C1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7015163" y="159798"/>
            <a:ext cx="3602020"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3222352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8364223" y="2846231"/>
            <a:ext cx="2756079" cy="1521520"/>
          </a:xfrm>
          <a:custGeom>
            <a:avLst/>
            <a:gdLst>
              <a:gd name="connsiteX0" fmla="*/ 0 w 3504160"/>
              <a:gd name="connsiteY0" fmla="*/ 0 h 720000"/>
              <a:gd name="connsiteX1" fmla="*/ 3504160 w 3504160"/>
              <a:gd name="connsiteY1" fmla="*/ 0 h 720000"/>
              <a:gd name="connsiteX2" fmla="*/ 3504160 w 3504160"/>
              <a:gd name="connsiteY2" fmla="*/ 720000 h 720000"/>
              <a:gd name="connsiteX3" fmla="*/ 0 w 3504160"/>
              <a:gd name="connsiteY3" fmla="*/ 720000 h 720000"/>
              <a:gd name="connsiteX4" fmla="*/ 0 w 3504160"/>
              <a:gd name="connsiteY4" fmla="*/ 0 h 72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4160" h="720000">
                <a:moveTo>
                  <a:pt x="0" y="0"/>
                </a:moveTo>
                <a:lnTo>
                  <a:pt x="3504160" y="0"/>
                </a:lnTo>
                <a:lnTo>
                  <a:pt x="3504160" y="720000"/>
                </a:lnTo>
                <a:lnTo>
                  <a:pt x="0" y="720000"/>
                </a:lnTo>
                <a:lnTo>
                  <a:pt x="0" y="0"/>
                </a:lnTo>
                <a:close/>
              </a:path>
            </a:pathLst>
          </a:custGeom>
          <a:no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lvl="0" algn="dist" defTabSz="1111250" rtl="0">
              <a:lnSpc>
                <a:spcPct val="90000"/>
              </a:lnSpc>
              <a:spcBef>
                <a:spcPct val="0"/>
              </a:spcBef>
              <a:spcAft>
                <a:spcPct val="35000"/>
              </a:spcAft>
            </a:pPr>
            <a:r>
              <a:rPr lang="zh-CN" sz="8000" kern="1200" dirty="0" smtClean="0">
                <a:solidFill>
                  <a:srgbClr val="CE4646"/>
                </a:solidFill>
                <a:latin typeface="华康俪金黑W8" panose="020B0809000000000000" pitchFamily="49" charset="-122"/>
                <a:ea typeface="华康俪金黑W8" panose="020B0809000000000000" pitchFamily="49" charset="-122"/>
              </a:rPr>
              <a:t>听众</a:t>
            </a:r>
            <a:endParaRPr lang="zh-CN" sz="8000" kern="1200" dirty="0">
              <a:solidFill>
                <a:srgbClr val="CE4646"/>
              </a:solidFill>
              <a:latin typeface="华康俪金黑W8" panose="020B0809000000000000" pitchFamily="49" charset="-122"/>
              <a:ea typeface="华康俪金黑W8" panose="020B0809000000000000" pitchFamily="49" charset="-122"/>
            </a:endParaRPr>
          </a:p>
        </p:txBody>
      </p:sp>
      <p:grpSp>
        <p:nvGrpSpPr>
          <p:cNvPr id="3" name="组合 2"/>
          <p:cNvGrpSpPr/>
          <p:nvPr/>
        </p:nvGrpSpPr>
        <p:grpSpPr>
          <a:xfrm>
            <a:off x="7154067" y="4299129"/>
            <a:ext cx="3994812" cy="1785933"/>
            <a:chOff x="4033355" y="3653374"/>
            <a:chExt cx="3994812" cy="1785933"/>
          </a:xfrm>
        </p:grpSpPr>
        <p:cxnSp>
          <p:nvCxnSpPr>
            <p:cNvPr id="17" name="直接连接符 16"/>
            <p:cNvCxnSpPr/>
            <p:nvPr/>
          </p:nvCxnSpPr>
          <p:spPr>
            <a:xfrm>
              <a:off x="4035246" y="3653374"/>
              <a:ext cx="3980041" cy="57152"/>
            </a:xfrm>
            <a:prstGeom prst="line">
              <a:avLst/>
            </a:prstGeom>
            <a:ln w="2540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4033355" y="3968750"/>
              <a:ext cx="3969054" cy="670457"/>
              <a:chOff x="3245472" y="3764666"/>
              <a:chExt cx="3969054" cy="670457"/>
            </a:xfrm>
          </p:grpSpPr>
          <p:sp>
            <p:nvSpPr>
              <p:cNvPr id="10" name="任意多边形 9"/>
              <p:cNvSpPr/>
              <p:nvPr/>
            </p:nvSpPr>
            <p:spPr>
              <a:xfrm>
                <a:off x="3245472" y="3764666"/>
                <a:ext cx="3969054" cy="670457"/>
              </a:xfrm>
              <a:custGeom>
                <a:avLst/>
                <a:gdLst>
                  <a:gd name="connsiteX0" fmla="*/ 0 w 6040437"/>
                  <a:gd name="connsiteY0" fmla="*/ 67046 h 670457"/>
                  <a:gd name="connsiteX1" fmla="*/ 67046 w 6040437"/>
                  <a:gd name="connsiteY1" fmla="*/ 0 h 670457"/>
                  <a:gd name="connsiteX2" fmla="*/ 5973391 w 6040437"/>
                  <a:gd name="connsiteY2" fmla="*/ 0 h 670457"/>
                  <a:gd name="connsiteX3" fmla="*/ 6040437 w 6040437"/>
                  <a:gd name="connsiteY3" fmla="*/ 67046 h 670457"/>
                  <a:gd name="connsiteX4" fmla="*/ 6040437 w 6040437"/>
                  <a:gd name="connsiteY4" fmla="*/ 603411 h 670457"/>
                  <a:gd name="connsiteX5" fmla="*/ 5973391 w 6040437"/>
                  <a:gd name="connsiteY5" fmla="*/ 670457 h 670457"/>
                  <a:gd name="connsiteX6" fmla="*/ 67046 w 6040437"/>
                  <a:gd name="connsiteY6" fmla="*/ 670457 h 670457"/>
                  <a:gd name="connsiteX7" fmla="*/ 0 w 6040437"/>
                  <a:gd name="connsiteY7" fmla="*/ 603411 h 670457"/>
                  <a:gd name="connsiteX8" fmla="*/ 0 w 6040437"/>
                  <a:gd name="connsiteY8" fmla="*/ 67046 h 670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0437" h="670457">
                    <a:moveTo>
                      <a:pt x="0" y="67046"/>
                    </a:moveTo>
                    <a:cubicBezTo>
                      <a:pt x="0" y="30018"/>
                      <a:pt x="30018" y="0"/>
                      <a:pt x="67046" y="0"/>
                    </a:cubicBezTo>
                    <a:lnTo>
                      <a:pt x="5973391" y="0"/>
                    </a:lnTo>
                    <a:cubicBezTo>
                      <a:pt x="6010419" y="0"/>
                      <a:pt x="6040437" y="30018"/>
                      <a:pt x="6040437" y="67046"/>
                    </a:cubicBezTo>
                    <a:lnTo>
                      <a:pt x="6040437" y="603411"/>
                    </a:lnTo>
                    <a:cubicBezTo>
                      <a:pt x="6040437" y="640439"/>
                      <a:pt x="6010419" y="670457"/>
                      <a:pt x="5973391" y="670457"/>
                    </a:cubicBezTo>
                    <a:lnTo>
                      <a:pt x="67046" y="670457"/>
                    </a:lnTo>
                    <a:cubicBezTo>
                      <a:pt x="30018" y="670457"/>
                      <a:pt x="0" y="640439"/>
                      <a:pt x="0" y="603411"/>
                    </a:cubicBezTo>
                    <a:lnTo>
                      <a:pt x="0" y="67046"/>
                    </a:lnTo>
                    <a:close/>
                  </a:path>
                </a:pathLst>
              </a:custGeom>
              <a:solidFill>
                <a:srgbClr val="C1C2B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26000" tIns="110490" rIns="110491" bIns="110490" numCol="1" spcCol="1270" anchor="ctr" anchorCtr="0">
                <a:noAutofit/>
              </a:bodyPr>
              <a:lstStyle/>
              <a:p>
                <a:pPr lvl="0" algn="l" defTabSz="1289050" rtl="0">
                  <a:lnSpc>
                    <a:spcPct val="90000"/>
                  </a:lnSpc>
                  <a:spcBef>
                    <a:spcPct val="0"/>
                  </a:spcBef>
                  <a:spcAft>
                    <a:spcPct val="35000"/>
                  </a:spcAft>
                </a:pPr>
                <a:r>
                  <a:rPr lang="zh-CN" altLang="en-US" sz="2800" dirty="0" smtClean="0">
                    <a:solidFill>
                      <a:schemeClr val="tx1"/>
                    </a:solidFill>
                    <a:latin typeface="微软雅黑" panose="020B0503020204020204" pitchFamily="34" charset="-122"/>
                    <a:ea typeface="微软雅黑" panose="020B0503020204020204" pitchFamily="34" charset="-122"/>
                  </a:rPr>
                  <a:t>你了解听众吗</a:t>
                </a:r>
                <a:endParaRPr lang="zh-CN" sz="2800" kern="1200" dirty="0">
                  <a:solidFill>
                    <a:schemeClr val="tx1"/>
                  </a:solidFill>
                  <a:latin typeface="微软雅黑" panose="020B0503020204020204" pitchFamily="34" charset="-122"/>
                  <a:ea typeface="微软雅黑" panose="020B0503020204020204" pitchFamily="34" charset="-122"/>
                </a:endParaRPr>
              </a:p>
            </p:txBody>
          </p:sp>
          <p:sp>
            <p:nvSpPr>
              <p:cNvPr id="11" name="正五边形 10"/>
              <p:cNvSpPr/>
              <p:nvPr/>
            </p:nvSpPr>
            <p:spPr>
              <a:xfrm>
                <a:off x="3477291" y="3780255"/>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Ⅰ</a:t>
                </a:r>
                <a:endParaRPr lang="zh-CN" altLang="en-US" sz="3200" dirty="0">
                  <a:latin typeface="华康俪金黑W8" panose="020B0809000000000000" pitchFamily="49" charset="-122"/>
                  <a:ea typeface="华康俪金黑W8" panose="020B0809000000000000" pitchFamily="49" charset="-122"/>
                </a:endParaRPr>
              </a:p>
            </p:txBody>
          </p:sp>
        </p:grpSp>
        <p:grpSp>
          <p:nvGrpSpPr>
            <p:cNvPr id="13" name="组合 12"/>
            <p:cNvGrpSpPr/>
            <p:nvPr/>
          </p:nvGrpSpPr>
          <p:grpSpPr>
            <a:xfrm>
              <a:off x="4033355" y="4768850"/>
              <a:ext cx="3994812" cy="670457"/>
              <a:chOff x="3245472" y="3764666"/>
              <a:chExt cx="3994812" cy="670457"/>
            </a:xfrm>
          </p:grpSpPr>
          <p:sp>
            <p:nvSpPr>
              <p:cNvPr id="14" name="任意多边形 13"/>
              <p:cNvSpPr/>
              <p:nvPr/>
            </p:nvSpPr>
            <p:spPr>
              <a:xfrm>
                <a:off x="3245472" y="3764666"/>
                <a:ext cx="3994812" cy="670457"/>
              </a:xfrm>
              <a:custGeom>
                <a:avLst/>
                <a:gdLst>
                  <a:gd name="connsiteX0" fmla="*/ 0 w 6040437"/>
                  <a:gd name="connsiteY0" fmla="*/ 67046 h 670457"/>
                  <a:gd name="connsiteX1" fmla="*/ 67046 w 6040437"/>
                  <a:gd name="connsiteY1" fmla="*/ 0 h 670457"/>
                  <a:gd name="connsiteX2" fmla="*/ 5973391 w 6040437"/>
                  <a:gd name="connsiteY2" fmla="*/ 0 h 670457"/>
                  <a:gd name="connsiteX3" fmla="*/ 6040437 w 6040437"/>
                  <a:gd name="connsiteY3" fmla="*/ 67046 h 670457"/>
                  <a:gd name="connsiteX4" fmla="*/ 6040437 w 6040437"/>
                  <a:gd name="connsiteY4" fmla="*/ 603411 h 670457"/>
                  <a:gd name="connsiteX5" fmla="*/ 5973391 w 6040437"/>
                  <a:gd name="connsiteY5" fmla="*/ 670457 h 670457"/>
                  <a:gd name="connsiteX6" fmla="*/ 67046 w 6040437"/>
                  <a:gd name="connsiteY6" fmla="*/ 670457 h 670457"/>
                  <a:gd name="connsiteX7" fmla="*/ 0 w 6040437"/>
                  <a:gd name="connsiteY7" fmla="*/ 603411 h 670457"/>
                  <a:gd name="connsiteX8" fmla="*/ 0 w 6040437"/>
                  <a:gd name="connsiteY8" fmla="*/ 67046 h 670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40437" h="670457">
                    <a:moveTo>
                      <a:pt x="0" y="67046"/>
                    </a:moveTo>
                    <a:cubicBezTo>
                      <a:pt x="0" y="30018"/>
                      <a:pt x="30018" y="0"/>
                      <a:pt x="67046" y="0"/>
                    </a:cubicBezTo>
                    <a:lnTo>
                      <a:pt x="5973391" y="0"/>
                    </a:lnTo>
                    <a:cubicBezTo>
                      <a:pt x="6010419" y="0"/>
                      <a:pt x="6040437" y="30018"/>
                      <a:pt x="6040437" y="67046"/>
                    </a:cubicBezTo>
                    <a:lnTo>
                      <a:pt x="6040437" y="603411"/>
                    </a:lnTo>
                    <a:cubicBezTo>
                      <a:pt x="6040437" y="640439"/>
                      <a:pt x="6010419" y="670457"/>
                      <a:pt x="5973391" y="670457"/>
                    </a:cubicBezTo>
                    <a:lnTo>
                      <a:pt x="67046" y="670457"/>
                    </a:lnTo>
                    <a:cubicBezTo>
                      <a:pt x="30018" y="670457"/>
                      <a:pt x="0" y="640439"/>
                      <a:pt x="0" y="603411"/>
                    </a:cubicBezTo>
                    <a:lnTo>
                      <a:pt x="0" y="67046"/>
                    </a:lnTo>
                    <a:close/>
                  </a:path>
                </a:pathLst>
              </a:custGeom>
              <a:solidFill>
                <a:srgbClr val="C1C2B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26000" tIns="110490" rIns="110491" bIns="110490" numCol="1" spcCol="1270" anchor="ctr" anchorCtr="0">
                <a:noAutofit/>
              </a:bodyPr>
              <a:lstStyle/>
              <a:p>
                <a:pPr lvl="0" algn="l" defTabSz="1289050" rtl="0">
                  <a:lnSpc>
                    <a:spcPct val="90000"/>
                  </a:lnSpc>
                  <a:spcBef>
                    <a:spcPct val="0"/>
                  </a:spcBef>
                </a:pPr>
                <a:r>
                  <a:rPr lang="zh-CN" altLang="en-US" sz="2800" dirty="0" smtClean="0">
                    <a:solidFill>
                      <a:schemeClr val="tx1"/>
                    </a:solidFill>
                    <a:latin typeface="微软雅黑" panose="020B0503020204020204" pitchFamily="34" charset="-122"/>
                    <a:ea typeface="微软雅黑" panose="020B0503020204020204" pitchFamily="34" charset="-122"/>
                  </a:rPr>
                  <a:t>如何让听众愿意听</a:t>
                </a:r>
                <a:endParaRPr lang="zh-CN" sz="2800" kern="1200" dirty="0">
                  <a:solidFill>
                    <a:schemeClr val="tx1"/>
                  </a:solidFill>
                  <a:latin typeface="微软雅黑" panose="020B0503020204020204" pitchFamily="34" charset="-122"/>
                  <a:ea typeface="微软雅黑" panose="020B0503020204020204" pitchFamily="34" charset="-122"/>
                </a:endParaRPr>
              </a:p>
            </p:txBody>
          </p:sp>
          <p:sp>
            <p:nvSpPr>
              <p:cNvPr id="15" name="正五边形 14"/>
              <p:cNvSpPr/>
              <p:nvPr/>
            </p:nvSpPr>
            <p:spPr>
              <a:xfrm>
                <a:off x="3477291" y="3780255"/>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Ⅱ</a:t>
                </a:r>
                <a:endParaRPr lang="zh-CN" altLang="en-US" sz="3200" dirty="0">
                  <a:latin typeface="华康俪金黑W8" panose="020B0809000000000000" pitchFamily="49" charset="-122"/>
                  <a:ea typeface="华康俪金黑W8" panose="020B0809000000000000" pitchFamily="49" charset="-122"/>
                </a:endParaRPr>
              </a:p>
            </p:txBody>
          </p:sp>
        </p:grpSp>
      </p:grpSp>
      <p:sp>
        <p:nvSpPr>
          <p:cNvPr id="16" name="泪滴形 15"/>
          <p:cNvSpPr/>
          <p:nvPr/>
        </p:nvSpPr>
        <p:spPr>
          <a:xfrm rot="7901488">
            <a:off x="7269221" y="3074819"/>
            <a:ext cx="849319" cy="849319"/>
          </a:xfrm>
          <a:prstGeom prst="teardrop">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424066" y="2987900"/>
            <a:ext cx="811369" cy="923330"/>
          </a:xfrm>
          <a:prstGeom prst="rect">
            <a:avLst/>
          </a:prstGeom>
          <a:noFill/>
        </p:spPr>
        <p:txBody>
          <a:bodyPr wrap="square" rtlCol="0">
            <a:spAutoFit/>
          </a:bodyPr>
          <a:lstStyle/>
          <a:p>
            <a:r>
              <a:rPr lang="en-US" altLang="zh-CN" sz="5400" dirty="0" smtClean="0">
                <a:solidFill>
                  <a:srgbClr val="FFFFFF"/>
                </a:solidFill>
                <a:latin typeface="华康俪金黑W8(P)" panose="020B0800000000000000" pitchFamily="34" charset="-122"/>
                <a:ea typeface="华康俪金黑W8(P)" panose="020B0800000000000000" pitchFamily="34" charset="-122"/>
              </a:rPr>
              <a:t>1</a:t>
            </a:r>
            <a:endParaRPr lang="zh-CN" altLang="en-US" sz="5400" dirty="0">
              <a:solidFill>
                <a:srgbClr val="FFFFFF"/>
              </a:solidFill>
              <a:latin typeface="华康俪金黑W8(P)" panose="020B0800000000000000" pitchFamily="34" charset="-122"/>
              <a:ea typeface="华康俪金黑W8(P)" panose="020B0800000000000000" pitchFamily="34" charset="-122"/>
            </a:endParaRPr>
          </a:p>
        </p:txBody>
      </p:sp>
      <p:sp>
        <p:nvSpPr>
          <p:cNvPr id="12" name="斜纹 11"/>
          <p:cNvSpPr/>
          <p:nvPr/>
        </p:nvSpPr>
        <p:spPr>
          <a:xfrm>
            <a:off x="11113063" y="4615544"/>
            <a:ext cx="2123965" cy="1456640"/>
          </a:xfrm>
          <a:prstGeom prst="diagStripe">
            <a:avLst>
              <a:gd name="adj" fmla="val 56006"/>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斜纹 17"/>
          <p:cNvSpPr/>
          <p:nvPr/>
        </p:nvSpPr>
        <p:spPr>
          <a:xfrm>
            <a:off x="11098775" y="3780691"/>
            <a:ext cx="2123965" cy="1519971"/>
          </a:xfrm>
          <a:prstGeom prst="diagStripe">
            <a:avLst>
              <a:gd name="adj" fmla="val 55923"/>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0" name="图片 19"/>
          <p:cNvPicPr>
            <a:picLocks noChangeAspect="1"/>
          </p:cNvPicPr>
          <p:nvPr/>
        </p:nvPicPr>
        <p:blipFill rotWithShape="1">
          <a:blip r:embed="rId2">
            <a:extLst>
              <a:ext uri="{BEBA8EAE-BF5A-486C-A8C5-ECC9F3942E4B}">
                <a14:imgProps xmlns:a14="http://schemas.microsoft.com/office/drawing/2010/main">
                  <a14:imgLayer>
                    <a14:imgEffect>
                      <a14:backgroundRemoval t="3297" b="99267" l="98" r="98926">
                        <a14:foregroundMark x1="76855" y1="27473" x2="76855" y2="27473"/>
                        <a14:foregroundMark x1="57422" y1="40171" x2="57422" y2="40171"/>
                        <a14:foregroundMark x1="50293" y1="45543" x2="50293" y2="45543"/>
                        <a14:foregroundMark x1="41016" y1="39072" x2="41016" y2="39072"/>
                        <a14:foregroundMark x1="31348" y1="42369" x2="31348" y2="42369"/>
                        <a14:foregroundMark x1="17188" y1="49328" x2="17188" y2="49328"/>
                        <a14:foregroundMark x1="66504" y1="33578" x2="66504" y2="33578"/>
                        <a14:foregroundMark x1="73047" y1="33211" x2="73047" y2="33211"/>
                        <a14:foregroundMark x1="69629" y1="35775" x2="69629" y2="35775"/>
                        <a14:foregroundMark x1="69141" y1="30159" x2="69141" y2="30159"/>
                        <a14:foregroundMark x1="68555" y1="25641" x2="68555" y2="25641"/>
                        <a14:foregroundMark x1="66992" y1="18315" x2="66992" y2="18315"/>
                        <a14:foregroundMark x1="64844" y1="19170" x2="64844" y2="19170"/>
                        <a14:foregroundMark x1="60059" y1="19658" x2="60059" y2="19658"/>
                      </a14:backgroundRemoval>
                    </a14:imgEffect>
                  </a14:imgLayer>
                </a14:imgProps>
              </a:ext>
              <a:ext uri="{28A0092B-C50C-407E-A947-70E740481C1C}">
                <a14:useLocalDpi xmlns:a14="http://schemas.microsoft.com/office/drawing/2010/main" val="0"/>
              </a:ext>
            </a:extLst>
          </a:blip>
          <a:srcRect l="9044" t="15265" r="16771" b="5121"/>
          <a:stretch/>
        </p:blipFill>
        <p:spPr>
          <a:xfrm>
            <a:off x="186901" y="100839"/>
            <a:ext cx="5858299" cy="5028374"/>
          </a:xfrm>
          <a:prstGeom prst="rect">
            <a:avLst/>
          </a:prstGeom>
        </p:spPr>
      </p:pic>
    </p:spTree>
    <p:extLst>
      <p:ext uri="{BB962C8B-B14F-4D97-AF65-F5344CB8AC3E}">
        <p14:creationId xmlns:p14="http://schemas.microsoft.com/office/powerpoint/2010/main" val="26080749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811241" y="2091882"/>
            <a:ext cx="5479774" cy="3616936"/>
            <a:chOff x="2333500" y="1307642"/>
            <a:chExt cx="8001000" cy="3685729"/>
          </a:xfrm>
        </p:grpSpPr>
        <p:sp>
          <p:nvSpPr>
            <p:cNvPr id="7" name="矩形 6"/>
            <p:cNvSpPr/>
            <p:nvPr/>
          </p:nvSpPr>
          <p:spPr>
            <a:xfrm>
              <a:off x="2333500" y="1516944"/>
              <a:ext cx="8001000" cy="3476427"/>
            </a:xfrm>
            <a:prstGeom prst="rect">
              <a:avLst/>
            </a:prstGeom>
            <a:solidFill>
              <a:srgbClr val="CE46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8617794" y="1307642"/>
              <a:ext cx="1700212" cy="216754"/>
            </a:xfrm>
            <a:prstGeom prst="rtTriangle">
              <a:avLst/>
            </a:prstGeom>
            <a:solidFill>
              <a:srgbClr val="4C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nvPr>
        </p:nvSpPr>
        <p:spPr>
          <a:xfrm>
            <a:off x="0" y="0"/>
            <a:ext cx="3567448" cy="827065"/>
          </a:xfrm>
        </p:spPr>
        <p:txBody>
          <a:bodyPr>
            <a:noAutofit/>
          </a:bodyPr>
          <a:lstStyle/>
          <a:p>
            <a:pPr marR="0" rtl="0"/>
            <a:r>
              <a:rPr lang="zh-CN" altLang="en-US" b="1" i="0" u="none" strike="noStrike" kern="2200" baseline="0" dirty="0" smtClean="0">
                <a:latin typeface="华康俪金黑W8" panose="020B0809000000000000" pitchFamily="49" charset="-122"/>
                <a:ea typeface="华康俪金黑W8" panose="020B0809000000000000" pitchFamily="49" charset="-122"/>
              </a:rPr>
              <a:t>你了解听众吗</a:t>
            </a:r>
          </a:p>
        </p:txBody>
      </p:sp>
      <p:cxnSp>
        <p:nvCxnSpPr>
          <p:cNvPr id="12" name="直接连接符 11"/>
          <p:cNvCxnSpPr/>
          <p:nvPr/>
        </p:nvCxnSpPr>
        <p:spPr>
          <a:xfrm>
            <a:off x="114697" y="934524"/>
            <a:ext cx="3423633" cy="638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sp>
        <p:nvSpPr>
          <p:cNvPr id="8" name="同心圆 7"/>
          <p:cNvSpPr/>
          <p:nvPr/>
        </p:nvSpPr>
        <p:spPr>
          <a:xfrm>
            <a:off x="367904" y="1482225"/>
            <a:ext cx="508000" cy="508000"/>
          </a:xfrm>
          <a:prstGeom prst="donut">
            <a:avLst>
              <a:gd name="adj" fmla="val 21563"/>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文本框 5"/>
          <p:cNvSpPr txBox="1"/>
          <p:nvPr/>
        </p:nvSpPr>
        <p:spPr>
          <a:xfrm>
            <a:off x="318052" y="1551109"/>
            <a:ext cx="3061251" cy="4702121"/>
          </a:xfrm>
          <a:prstGeom prst="rect">
            <a:avLst/>
          </a:prstGeom>
          <a:noFill/>
        </p:spPr>
        <p:txBody>
          <a:bodyPr wrap="square" rtlCol="0">
            <a:spAutoFit/>
          </a:bodyPr>
          <a:lstStyle/>
          <a:p>
            <a:pPr lvl="0" indent="457200" algn="just">
              <a:lnSpc>
                <a:spcPct val="120000"/>
              </a:lnSpc>
            </a:pPr>
            <a:r>
              <a:rPr lang="zh-CN" altLang="en-US" sz="2800" kern="100" dirty="0" smtClean="0">
                <a:solidFill>
                  <a:schemeClr val="bg1"/>
                </a:solidFill>
                <a:latin typeface="微软雅黑" panose="020B0503020204020204" pitchFamily="34" charset="-122"/>
                <a:ea typeface="微软雅黑" panose="020B0503020204020204" pitchFamily="34" charset="-122"/>
              </a:rPr>
              <a:t>   在做演讲之前，有几个重要信息你一定要很充分的了解，</a:t>
            </a:r>
            <a:r>
              <a:rPr lang="en-US" altLang="zh-CN" sz="2800" kern="100" dirty="0" smtClean="0">
                <a:solidFill>
                  <a:schemeClr val="bg1"/>
                </a:solidFill>
                <a:latin typeface="微软雅黑" panose="020B0503020204020204" pitchFamily="34" charset="-122"/>
                <a:ea typeface="微软雅黑" panose="020B0503020204020204" pitchFamily="34" charset="-122"/>
              </a:rPr>
              <a:t>——</a:t>
            </a:r>
            <a:r>
              <a:rPr lang="zh-CN" altLang="en-US" sz="2800" kern="100" dirty="0" smtClean="0">
                <a:solidFill>
                  <a:schemeClr val="bg1"/>
                </a:solidFill>
                <a:latin typeface="微软雅黑" panose="020B0503020204020204" pitchFamily="34" charset="-122"/>
                <a:ea typeface="微软雅黑" panose="020B0503020204020204" pitchFamily="34" charset="-122"/>
              </a:rPr>
              <a:t>如果你可以对听众的信息了解更多，你在传递信息的时候就会愈精准，效果就越好！</a:t>
            </a:r>
            <a:endParaRPr lang="zh-CN" altLang="en-US" sz="2800" kern="1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651511" y="1160463"/>
            <a:ext cx="6400800" cy="981807"/>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你的听众是谁？</a:t>
            </a:r>
            <a:endParaRPr lang="en-US" altLang="zh-CN" sz="2400" dirty="0">
              <a:latin typeface="微软雅黑" panose="020B0503020204020204" pitchFamily="34" charset="-122"/>
              <a:ea typeface="微软雅黑" panose="020B0503020204020204" pitchFamily="34" charset="-122"/>
            </a:endParaRPr>
          </a:p>
          <a:p>
            <a:pPr>
              <a:lnSpc>
                <a:spcPct val="110000"/>
              </a:lnSpc>
            </a:pPr>
            <a:r>
              <a:rPr lang="zh-CN" altLang="en-US" sz="2400" dirty="0">
                <a:solidFill>
                  <a:srgbClr val="6E0608"/>
                </a:solidFill>
                <a:latin typeface="微软雅黑" panose="020B0503020204020204" pitchFamily="34" charset="-122"/>
                <a:ea typeface="微软雅黑" panose="020B0503020204020204" pitchFamily="34" charset="-122"/>
              </a:rPr>
              <a:t>相关背景，行业，学历，性别，年龄</a:t>
            </a:r>
          </a:p>
        </p:txBody>
      </p:sp>
      <p:sp>
        <p:nvSpPr>
          <p:cNvPr id="13" name="文本框 12"/>
          <p:cNvSpPr txBox="1"/>
          <p:nvPr/>
        </p:nvSpPr>
        <p:spPr>
          <a:xfrm>
            <a:off x="4651511" y="2305779"/>
            <a:ext cx="6414053" cy="904863"/>
          </a:xfrm>
          <a:prstGeom prst="rect">
            <a:avLst/>
          </a:prstGeom>
          <a:noFill/>
        </p:spPr>
        <p:txBody>
          <a:bodyPr wrap="square" rtlCol="0">
            <a:spAutoFit/>
          </a:bodyPr>
          <a:lstStyle/>
          <a:p>
            <a:pPr marL="342900" indent="-342900">
              <a:lnSpc>
                <a:spcPct val="110000"/>
              </a:lnSpc>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听众了解你的演讲主题吗？</a:t>
            </a:r>
            <a:endParaRPr lang="en-US" altLang="zh-CN" sz="2400" dirty="0">
              <a:latin typeface="微软雅黑" panose="020B0503020204020204" pitchFamily="34" charset="-122"/>
              <a:ea typeface="微软雅黑" panose="020B0503020204020204" pitchFamily="34" charset="-122"/>
            </a:endParaRPr>
          </a:p>
          <a:p>
            <a:pPr>
              <a:lnSpc>
                <a:spcPct val="110000"/>
              </a:lnSpc>
            </a:pPr>
            <a:r>
              <a:rPr lang="zh-CN" altLang="en-US" sz="2400" dirty="0">
                <a:solidFill>
                  <a:srgbClr val="6E0608"/>
                </a:solidFill>
                <a:latin typeface="微软雅黑" panose="020B0503020204020204" pitchFamily="34" charset="-122"/>
                <a:ea typeface="微软雅黑" panose="020B0503020204020204" pitchFamily="34" charset="-122"/>
              </a:rPr>
              <a:t>已经有一定认识？不清楚，以前从未听说过？</a:t>
            </a:r>
          </a:p>
        </p:txBody>
      </p:sp>
      <p:sp>
        <p:nvSpPr>
          <p:cNvPr id="14" name="文本框 13"/>
          <p:cNvSpPr txBox="1"/>
          <p:nvPr/>
        </p:nvSpPr>
        <p:spPr>
          <a:xfrm>
            <a:off x="4651511" y="3382743"/>
            <a:ext cx="5579167" cy="904863"/>
          </a:xfrm>
          <a:prstGeom prst="rect">
            <a:avLst/>
          </a:prstGeom>
          <a:noFill/>
        </p:spPr>
        <p:txBody>
          <a:bodyPr wrap="square" rtlCol="0">
            <a:spAutoFit/>
          </a:bodyPr>
          <a:lstStyle/>
          <a:p>
            <a:pPr marL="342900" indent="-342900">
              <a:lnSpc>
                <a:spcPct val="110000"/>
              </a:lnSpc>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听众的心态怎样？</a:t>
            </a:r>
            <a:endParaRPr lang="en-US" altLang="zh-CN" sz="2400" dirty="0">
              <a:latin typeface="微软雅黑" panose="020B0503020204020204" pitchFamily="34" charset="-122"/>
              <a:ea typeface="微软雅黑" panose="020B0503020204020204" pitchFamily="34" charset="-122"/>
            </a:endParaRPr>
          </a:p>
          <a:p>
            <a:pPr>
              <a:lnSpc>
                <a:spcPct val="110000"/>
              </a:lnSpc>
            </a:pPr>
            <a:r>
              <a:rPr lang="zh-CN" altLang="en-US" sz="2400" dirty="0">
                <a:solidFill>
                  <a:srgbClr val="6E0608"/>
                </a:solidFill>
                <a:latin typeface="微软雅黑" panose="020B0503020204020204" pitchFamily="34" charset="-122"/>
                <a:ea typeface="微软雅黑" panose="020B0503020204020204" pitchFamily="34" charset="-122"/>
              </a:rPr>
              <a:t>这个活动的前后是否有其他活动</a:t>
            </a:r>
            <a:r>
              <a:rPr lang="zh-CN" altLang="en-US" sz="2400" dirty="0" smtClean="0">
                <a:solidFill>
                  <a:srgbClr val="6E0608"/>
                </a:solidFill>
                <a:latin typeface="微软雅黑" panose="020B0503020204020204" pitchFamily="34" charset="-122"/>
                <a:ea typeface="微软雅黑" panose="020B0503020204020204" pitchFamily="34" charset="-122"/>
              </a:rPr>
              <a:t>进行？</a:t>
            </a:r>
            <a:endParaRPr lang="zh-CN" altLang="en-US" sz="2400" dirty="0">
              <a:solidFill>
                <a:srgbClr val="6E0608"/>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4651511" y="4459707"/>
            <a:ext cx="6626088" cy="904863"/>
          </a:xfrm>
          <a:prstGeom prst="rect">
            <a:avLst/>
          </a:prstGeom>
          <a:noFill/>
        </p:spPr>
        <p:txBody>
          <a:bodyPr wrap="square" rtlCol="0">
            <a:spAutoFit/>
          </a:bodyPr>
          <a:lstStyle/>
          <a:p>
            <a:pPr marL="342900" indent="-342900">
              <a:lnSpc>
                <a:spcPct val="110000"/>
              </a:lnSpc>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听众的价值观是什么？</a:t>
            </a:r>
            <a:endParaRPr lang="en-US" altLang="zh-CN" sz="2400" dirty="0">
              <a:latin typeface="微软雅黑" panose="020B0503020204020204" pitchFamily="34" charset="-122"/>
              <a:ea typeface="微软雅黑" panose="020B0503020204020204" pitchFamily="34" charset="-122"/>
            </a:endParaRPr>
          </a:p>
          <a:p>
            <a:pPr>
              <a:lnSpc>
                <a:spcPct val="110000"/>
              </a:lnSpc>
            </a:pPr>
            <a:r>
              <a:rPr lang="zh-CN" altLang="en-US" sz="2400" dirty="0">
                <a:solidFill>
                  <a:srgbClr val="6E0608"/>
                </a:solidFill>
                <a:latin typeface="微软雅黑" panose="020B0503020204020204" pitchFamily="34" charset="-122"/>
                <a:ea typeface="微软雅黑" panose="020B0503020204020204" pitchFamily="34" charset="-122"/>
              </a:rPr>
              <a:t>利润，社会公益，自我提升</a:t>
            </a:r>
            <a:r>
              <a:rPr lang="en-US" altLang="zh-CN" sz="2400" dirty="0">
                <a:solidFill>
                  <a:srgbClr val="6E0608"/>
                </a:solidFill>
                <a:latin typeface="微软雅黑" panose="020B0503020204020204" pitchFamily="34" charset="-122"/>
                <a:ea typeface="微软雅黑" panose="020B0503020204020204" pitchFamily="34" charset="-122"/>
              </a:rPr>
              <a:t>—</a:t>
            </a:r>
            <a:r>
              <a:rPr lang="zh-CN" altLang="en-US" sz="2400" dirty="0">
                <a:solidFill>
                  <a:srgbClr val="6E0608"/>
                </a:solidFill>
                <a:latin typeface="微软雅黑" panose="020B0503020204020204" pitchFamily="34" charset="-122"/>
                <a:ea typeface="微软雅黑" panose="020B0503020204020204" pitchFamily="34" charset="-122"/>
              </a:rPr>
              <a:t>哪个更重要？</a:t>
            </a:r>
          </a:p>
        </p:txBody>
      </p:sp>
      <p:sp>
        <p:nvSpPr>
          <p:cNvPr id="16" name="文本框 15"/>
          <p:cNvSpPr txBox="1"/>
          <p:nvPr/>
        </p:nvSpPr>
        <p:spPr>
          <a:xfrm>
            <a:off x="4651511" y="5536673"/>
            <a:ext cx="6202017" cy="904863"/>
          </a:xfrm>
          <a:prstGeom prst="rect">
            <a:avLst/>
          </a:prstGeom>
          <a:noFill/>
        </p:spPr>
        <p:txBody>
          <a:bodyPr wrap="square" rtlCol="0">
            <a:spAutoFit/>
          </a:bodyPr>
          <a:lstStyle/>
          <a:p>
            <a:pPr marL="342900" indent="-342900">
              <a:lnSpc>
                <a:spcPct val="110000"/>
              </a:lnSpc>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听众接受信息的风格是什么？</a:t>
            </a:r>
            <a:endParaRPr lang="en-US" altLang="zh-CN" sz="2400" dirty="0">
              <a:latin typeface="微软雅黑" panose="020B0503020204020204" pitchFamily="34" charset="-122"/>
              <a:ea typeface="微软雅黑" panose="020B0503020204020204" pitchFamily="34" charset="-122"/>
            </a:endParaRPr>
          </a:p>
          <a:p>
            <a:pPr>
              <a:lnSpc>
                <a:spcPct val="110000"/>
              </a:lnSpc>
            </a:pPr>
            <a:r>
              <a:rPr lang="zh-CN" altLang="en-US" sz="2400" dirty="0">
                <a:solidFill>
                  <a:srgbClr val="6E0608"/>
                </a:solidFill>
                <a:latin typeface="微软雅黑" panose="020B0503020204020204" pitchFamily="34" charset="-122"/>
                <a:ea typeface="微软雅黑" panose="020B0503020204020204" pitchFamily="34" charset="-122"/>
              </a:rPr>
              <a:t>“听觉型”，</a:t>
            </a:r>
            <a:r>
              <a:rPr lang="zh-CN" altLang="en-US" sz="2400" dirty="0" smtClean="0">
                <a:solidFill>
                  <a:srgbClr val="6E0608"/>
                </a:solidFill>
                <a:latin typeface="微软雅黑" panose="020B0503020204020204" pitchFamily="34" charset="-122"/>
                <a:ea typeface="微软雅黑" panose="020B0503020204020204" pitchFamily="34" charset="-122"/>
              </a:rPr>
              <a:t>“视觉型”，“触觉型？”</a:t>
            </a:r>
            <a:endParaRPr lang="zh-CN" altLang="en-US" sz="2400" dirty="0">
              <a:solidFill>
                <a:srgbClr val="6E0608"/>
              </a:solidFill>
              <a:latin typeface="微软雅黑" panose="020B0503020204020204" pitchFamily="34" charset="-122"/>
              <a:ea typeface="微软雅黑" panose="020B0503020204020204" pitchFamily="34" charset="-122"/>
            </a:endParaRPr>
          </a:p>
        </p:txBody>
      </p:sp>
      <p:sp>
        <p:nvSpPr>
          <p:cNvPr id="18" name="等腰三角形 17"/>
          <p:cNvSpPr/>
          <p:nvPr/>
        </p:nvSpPr>
        <p:spPr>
          <a:xfrm rot="5400000">
            <a:off x="1236212" y="3455953"/>
            <a:ext cx="5445747" cy="854768"/>
          </a:xfrm>
          <a:prstGeom prst="triangle">
            <a:avLst>
              <a:gd name="adj" fmla="val 49499"/>
            </a:avLst>
          </a:prstGeom>
          <a:solidFill>
            <a:srgbClr val="AC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4789214" y="2282481"/>
            <a:ext cx="5950226" cy="0"/>
          </a:xfrm>
          <a:prstGeom prst="line">
            <a:avLst/>
          </a:prstGeom>
          <a:ln w="15240">
            <a:solidFill>
              <a:srgbClr val="CE4646"/>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789214" y="3329403"/>
            <a:ext cx="6069496" cy="0"/>
          </a:xfrm>
          <a:prstGeom prst="line">
            <a:avLst/>
          </a:prstGeom>
          <a:ln w="15240">
            <a:solidFill>
              <a:srgbClr val="CE4646"/>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789214" y="4376325"/>
            <a:ext cx="6069496" cy="0"/>
          </a:xfrm>
          <a:prstGeom prst="line">
            <a:avLst/>
          </a:prstGeom>
          <a:ln w="15240">
            <a:solidFill>
              <a:srgbClr val="CE4646"/>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789214" y="6470168"/>
            <a:ext cx="6069496" cy="0"/>
          </a:xfrm>
          <a:prstGeom prst="line">
            <a:avLst/>
          </a:prstGeom>
          <a:ln w="15240">
            <a:solidFill>
              <a:srgbClr val="CE4646"/>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789214" y="5423247"/>
            <a:ext cx="6069496" cy="0"/>
          </a:xfrm>
          <a:prstGeom prst="line">
            <a:avLst/>
          </a:prstGeom>
          <a:ln w="15240">
            <a:solidFill>
              <a:srgbClr val="CE464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1443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4676775" cy="763588"/>
          </a:xfrm>
        </p:spPr>
        <p:txBody>
          <a:bodyPr/>
          <a:lstStyle/>
          <a:p>
            <a:pPr marR="0" rtl="0"/>
            <a:r>
              <a:rPr lang="zh-CN" altLang="en-US" b="1" i="0" u="none" strike="noStrike" kern="2200" baseline="0" dirty="0" smtClean="0">
                <a:latin typeface="华康俪金黑W8" panose="020B0809000000000000" pitchFamily="49" charset="-122"/>
                <a:ea typeface="华康俪金黑W8" panose="020B0809000000000000" pitchFamily="49" charset="-122"/>
              </a:rPr>
              <a:t>如何让听众愿意听</a:t>
            </a:r>
          </a:p>
        </p:txBody>
      </p:sp>
      <p:cxnSp>
        <p:nvCxnSpPr>
          <p:cNvPr id="4" name="直接连接符 3"/>
          <p:cNvCxnSpPr/>
          <p:nvPr/>
        </p:nvCxnSpPr>
        <p:spPr>
          <a:xfrm>
            <a:off x="114697" y="934524"/>
            <a:ext cx="4443016"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330524" y="1073043"/>
            <a:ext cx="11543796" cy="5540263"/>
            <a:chOff x="330524" y="1493949"/>
            <a:chExt cx="11543796" cy="5540263"/>
          </a:xfrm>
        </p:grpSpPr>
        <p:graphicFrame>
          <p:nvGraphicFramePr>
            <p:cNvPr id="6" name="图示 5"/>
            <p:cNvGraphicFramePr/>
            <p:nvPr>
              <p:extLst>
                <p:ext uri="{D42A27DB-BD31-4B8C-83A1-F6EECF244321}">
                  <p14:modId xmlns:p14="http://schemas.microsoft.com/office/powerpoint/2010/main" val="1338483565"/>
                </p:ext>
              </p:extLst>
            </p:nvPr>
          </p:nvGraphicFramePr>
          <p:xfrm>
            <a:off x="334851" y="1493949"/>
            <a:ext cx="11539469" cy="5540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组合 4"/>
            <p:cNvGrpSpPr/>
            <p:nvPr/>
          </p:nvGrpSpPr>
          <p:grpSpPr>
            <a:xfrm>
              <a:off x="8561758" y="1877111"/>
              <a:ext cx="574305" cy="590319"/>
              <a:chOff x="8561758" y="1877111"/>
              <a:chExt cx="574305" cy="590319"/>
            </a:xfrm>
          </p:grpSpPr>
          <p:sp>
            <p:nvSpPr>
              <p:cNvPr id="3" name="图文框 2"/>
              <p:cNvSpPr/>
              <p:nvPr/>
            </p:nvSpPr>
            <p:spPr>
              <a:xfrm>
                <a:off x="8577943"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弦形 22"/>
              <p:cNvSpPr/>
              <p:nvPr/>
            </p:nvSpPr>
            <p:spPr>
              <a:xfrm>
                <a:off x="8561758"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FFFF"/>
                    </a:solidFill>
                    <a:latin typeface="华康俪金黑W8" panose="020B0809000000000000" pitchFamily="49" charset="-122"/>
                    <a:ea typeface="华康俪金黑W8" panose="020B0809000000000000" pitchFamily="49" charset="-122"/>
                  </a:rPr>
                  <a:t>3</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nvGrpSpPr>
            <p:cNvPr id="11" name="组合 10"/>
            <p:cNvGrpSpPr/>
            <p:nvPr/>
          </p:nvGrpSpPr>
          <p:grpSpPr>
            <a:xfrm>
              <a:off x="4452581" y="1877111"/>
              <a:ext cx="561426" cy="590319"/>
              <a:chOff x="8574637" y="1877111"/>
              <a:chExt cx="561426" cy="590319"/>
            </a:xfrm>
          </p:grpSpPr>
          <p:sp>
            <p:nvSpPr>
              <p:cNvPr id="12" name="图文框 11"/>
              <p:cNvSpPr/>
              <p:nvPr/>
            </p:nvSpPr>
            <p:spPr>
              <a:xfrm>
                <a:off x="8577943"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弦形 12"/>
              <p:cNvSpPr/>
              <p:nvPr/>
            </p:nvSpPr>
            <p:spPr>
              <a:xfrm>
                <a:off x="8574637"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FFFF"/>
                    </a:solidFill>
                    <a:latin typeface="华康俪金黑W8" panose="020B0809000000000000" pitchFamily="49" charset="-122"/>
                    <a:ea typeface="华康俪金黑W8" panose="020B0809000000000000" pitchFamily="49" charset="-122"/>
                  </a:rPr>
                  <a:t>2</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nvGrpSpPr>
            <p:cNvPr id="14" name="组合 13"/>
            <p:cNvGrpSpPr/>
            <p:nvPr/>
          </p:nvGrpSpPr>
          <p:grpSpPr>
            <a:xfrm>
              <a:off x="330524" y="1877112"/>
              <a:ext cx="561426" cy="590319"/>
              <a:chOff x="8574637" y="1877111"/>
              <a:chExt cx="561426" cy="590319"/>
            </a:xfrm>
          </p:grpSpPr>
          <p:sp>
            <p:nvSpPr>
              <p:cNvPr id="15" name="图文框 14"/>
              <p:cNvSpPr/>
              <p:nvPr/>
            </p:nvSpPr>
            <p:spPr>
              <a:xfrm>
                <a:off x="8577943"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弦形 15"/>
              <p:cNvSpPr/>
              <p:nvPr/>
            </p:nvSpPr>
            <p:spPr>
              <a:xfrm>
                <a:off x="8574637"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FFFFFF"/>
                    </a:solidFill>
                    <a:latin typeface="华康俪金黑W8" panose="020B0809000000000000" pitchFamily="49" charset="-122"/>
                    <a:ea typeface="华康俪金黑W8" panose="020B0809000000000000" pitchFamily="49" charset="-122"/>
                  </a:rPr>
                  <a:t>1</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spTree>
    <p:extLst>
      <p:ext uri="{BB962C8B-B14F-4D97-AF65-F5344CB8AC3E}">
        <p14:creationId xmlns:p14="http://schemas.microsoft.com/office/powerpoint/2010/main" val="2051831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8348" y="678319"/>
            <a:ext cx="11453128" cy="5229226"/>
            <a:chOff x="348348" y="925057"/>
            <a:chExt cx="11453128" cy="5229226"/>
          </a:xfrm>
        </p:grpSpPr>
        <p:graphicFrame>
          <p:nvGraphicFramePr>
            <p:cNvPr id="2" name="图示 1"/>
            <p:cNvGraphicFramePr/>
            <p:nvPr>
              <p:extLst>
                <p:ext uri="{D42A27DB-BD31-4B8C-83A1-F6EECF244321}">
                  <p14:modId xmlns:p14="http://schemas.microsoft.com/office/powerpoint/2010/main" val="3213568331"/>
                </p:ext>
              </p:extLst>
            </p:nvPr>
          </p:nvGraphicFramePr>
          <p:xfrm>
            <a:off x="357188" y="925057"/>
            <a:ext cx="11444288" cy="5229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组合 5"/>
            <p:cNvGrpSpPr/>
            <p:nvPr/>
          </p:nvGrpSpPr>
          <p:grpSpPr>
            <a:xfrm>
              <a:off x="348348" y="1122371"/>
              <a:ext cx="569092" cy="590319"/>
              <a:chOff x="8563429" y="1877111"/>
              <a:chExt cx="569092" cy="590319"/>
            </a:xfrm>
          </p:grpSpPr>
          <p:sp>
            <p:nvSpPr>
              <p:cNvPr id="7" name="图文框 6"/>
              <p:cNvSpPr/>
              <p:nvPr/>
            </p:nvSpPr>
            <p:spPr>
              <a:xfrm>
                <a:off x="8563429"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弦形 7"/>
              <p:cNvSpPr/>
              <p:nvPr/>
            </p:nvSpPr>
            <p:spPr>
              <a:xfrm>
                <a:off x="8574637"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FFFF"/>
                    </a:solidFill>
                    <a:latin typeface="华康俪金黑W8" panose="020B0809000000000000" pitchFamily="49" charset="-122"/>
                    <a:ea typeface="华康俪金黑W8" panose="020B0809000000000000" pitchFamily="49" charset="-122"/>
                  </a:rPr>
                  <a:t>4</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nvGrpSpPr>
            <p:cNvPr id="12" name="组合 11"/>
            <p:cNvGrpSpPr/>
            <p:nvPr/>
          </p:nvGrpSpPr>
          <p:grpSpPr>
            <a:xfrm>
              <a:off x="4438070" y="1125538"/>
              <a:ext cx="561426" cy="590319"/>
              <a:chOff x="8574637" y="1877111"/>
              <a:chExt cx="561426" cy="590319"/>
            </a:xfrm>
          </p:grpSpPr>
          <p:sp>
            <p:nvSpPr>
              <p:cNvPr id="13" name="图文框 12"/>
              <p:cNvSpPr/>
              <p:nvPr/>
            </p:nvSpPr>
            <p:spPr>
              <a:xfrm>
                <a:off x="8577943"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弦形 13"/>
              <p:cNvSpPr/>
              <p:nvPr/>
            </p:nvSpPr>
            <p:spPr>
              <a:xfrm>
                <a:off x="8574637"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FFFFFF"/>
                    </a:solidFill>
                    <a:latin typeface="华康俪金黑W8" panose="020B0809000000000000" pitchFamily="49" charset="-122"/>
                    <a:ea typeface="华康俪金黑W8" panose="020B0809000000000000" pitchFamily="49" charset="-122"/>
                  </a:rPr>
                  <a:t>5</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nvGrpSpPr>
            <p:cNvPr id="15" name="组合 14"/>
            <p:cNvGrpSpPr/>
            <p:nvPr/>
          </p:nvGrpSpPr>
          <p:grpSpPr>
            <a:xfrm>
              <a:off x="8519891" y="1125538"/>
              <a:ext cx="569092" cy="590319"/>
              <a:chOff x="8563429" y="1877111"/>
              <a:chExt cx="569092" cy="590319"/>
            </a:xfrm>
          </p:grpSpPr>
          <p:sp>
            <p:nvSpPr>
              <p:cNvPr id="16" name="图文框 15"/>
              <p:cNvSpPr/>
              <p:nvPr/>
            </p:nvSpPr>
            <p:spPr>
              <a:xfrm>
                <a:off x="8563429"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弦形 16"/>
              <p:cNvSpPr/>
              <p:nvPr/>
            </p:nvSpPr>
            <p:spPr>
              <a:xfrm>
                <a:off x="8574637"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FFFF"/>
                    </a:solidFill>
                    <a:latin typeface="华康俪金黑W8" panose="020B0809000000000000" pitchFamily="49" charset="-122"/>
                    <a:ea typeface="华康俪金黑W8" panose="020B0809000000000000" pitchFamily="49" charset="-122"/>
                  </a:rPr>
                  <a:t>6</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spTree>
    <p:extLst>
      <p:ext uri="{BB962C8B-B14F-4D97-AF65-F5344CB8AC3E}">
        <p14:creationId xmlns:p14="http://schemas.microsoft.com/office/powerpoint/2010/main" val="1937543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364491" y="788545"/>
            <a:ext cx="11449881" cy="4973629"/>
            <a:chOff x="364491" y="657913"/>
            <a:chExt cx="11449881" cy="4973629"/>
          </a:xfrm>
        </p:grpSpPr>
        <p:grpSp>
          <p:nvGrpSpPr>
            <p:cNvPr id="3" name="组合 2"/>
            <p:cNvGrpSpPr/>
            <p:nvPr/>
          </p:nvGrpSpPr>
          <p:grpSpPr>
            <a:xfrm>
              <a:off x="372879" y="712733"/>
              <a:ext cx="11441493" cy="4918809"/>
              <a:chOff x="372879" y="712733"/>
              <a:chExt cx="11441493" cy="4918809"/>
            </a:xfrm>
          </p:grpSpPr>
          <p:sp>
            <p:nvSpPr>
              <p:cNvPr id="4" name="任意多边形 3"/>
              <p:cNvSpPr/>
              <p:nvPr/>
            </p:nvSpPr>
            <p:spPr>
              <a:xfrm>
                <a:off x="372879" y="712733"/>
                <a:ext cx="3268998" cy="1634499"/>
              </a:xfrm>
              <a:custGeom>
                <a:avLst/>
                <a:gdLst>
                  <a:gd name="connsiteX0" fmla="*/ 0 w 3268998"/>
                  <a:gd name="connsiteY0" fmla="*/ 0 h 1634499"/>
                  <a:gd name="connsiteX1" fmla="*/ 2996576 w 3268998"/>
                  <a:gd name="connsiteY1" fmla="*/ 0 h 1634499"/>
                  <a:gd name="connsiteX2" fmla="*/ 3268998 w 3268998"/>
                  <a:gd name="connsiteY2" fmla="*/ 272422 h 1634499"/>
                  <a:gd name="connsiteX3" fmla="*/ 3268998 w 3268998"/>
                  <a:gd name="connsiteY3" fmla="*/ 1634499 h 1634499"/>
                  <a:gd name="connsiteX4" fmla="*/ 0 w 3268998"/>
                  <a:gd name="connsiteY4" fmla="*/ 1634499 h 1634499"/>
                  <a:gd name="connsiteX5" fmla="*/ 0 w 3268998"/>
                  <a:gd name="connsiteY5" fmla="*/ 0 h 1634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998" h="1634499">
                    <a:moveTo>
                      <a:pt x="0" y="0"/>
                    </a:moveTo>
                    <a:lnTo>
                      <a:pt x="2996576" y="0"/>
                    </a:lnTo>
                    <a:lnTo>
                      <a:pt x="3268998" y="272422"/>
                    </a:lnTo>
                    <a:lnTo>
                      <a:pt x="3268998" y="1634499"/>
                    </a:lnTo>
                    <a:lnTo>
                      <a:pt x="0" y="1634499"/>
                    </a:lnTo>
                    <a:lnTo>
                      <a:pt x="0" y="0"/>
                    </a:lnTo>
                    <a:close/>
                  </a:path>
                </a:pathLst>
              </a:custGeom>
              <a:solidFill>
                <a:srgbClr val="CE4646"/>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181931" rIns="204791" bIns="45720" numCol="1" spcCol="1270" anchor="ctr" anchorCtr="0">
                <a:noAutofit/>
              </a:bodyPr>
              <a:lstStyle/>
              <a:p>
                <a:pPr lvl="0" algn="ctr" defTabSz="1600200" rtl="0">
                  <a:lnSpc>
                    <a:spcPct val="90000"/>
                  </a:lnSpc>
                  <a:spcBef>
                    <a:spcPct val="0"/>
                  </a:spcBef>
                  <a:spcAft>
                    <a:spcPct val="35000"/>
                  </a:spcAft>
                </a:pPr>
                <a:r>
                  <a:rPr lang="zh-CN" sz="3600" kern="1200" dirty="0" smtClean="0">
                    <a:latin typeface="华康俪金黑W8" panose="020B0809000000000000" pitchFamily="49" charset="-122"/>
                    <a:ea typeface="华康俪金黑W8" panose="020B0809000000000000" pitchFamily="49" charset="-122"/>
                  </a:rPr>
                  <a:t>使用关联性词</a:t>
                </a:r>
                <a:endParaRPr lang="zh-CN" altLang="en-US" sz="3600" kern="1200" dirty="0">
                  <a:latin typeface="华康俪金黑W8" panose="020B0809000000000000" pitchFamily="49" charset="-122"/>
                  <a:ea typeface="华康俪金黑W8" panose="020B0809000000000000" pitchFamily="49" charset="-122"/>
                </a:endParaRPr>
              </a:p>
            </p:txBody>
          </p:sp>
          <p:sp>
            <p:nvSpPr>
              <p:cNvPr id="17" name="任意多边形 16"/>
              <p:cNvSpPr/>
              <p:nvPr/>
            </p:nvSpPr>
            <p:spPr>
              <a:xfrm>
                <a:off x="699778" y="2347232"/>
                <a:ext cx="326899" cy="1998869"/>
              </a:xfrm>
              <a:custGeom>
                <a:avLst/>
                <a:gdLst/>
                <a:ahLst/>
                <a:cxnLst/>
                <a:rect l="0" t="0" r="0" b="0"/>
                <a:pathLst>
                  <a:path>
                    <a:moveTo>
                      <a:pt x="0" y="0"/>
                    </a:moveTo>
                    <a:lnTo>
                      <a:pt x="0" y="1998869"/>
                    </a:lnTo>
                    <a:lnTo>
                      <a:pt x="326899" y="1998869"/>
                    </a:lnTo>
                  </a:path>
                </a:pathLst>
              </a:custGeom>
              <a:noFill/>
              <a:ln w="25400">
                <a:solidFill>
                  <a:srgbClr val="CE4646"/>
                </a:solidFill>
                <a:prstDash val="sys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1026678" y="2741343"/>
                <a:ext cx="2615198" cy="2890199"/>
              </a:xfrm>
              <a:custGeom>
                <a:avLst/>
                <a:gdLst>
                  <a:gd name="connsiteX0" fmla="*/ 0 w 2615198"/>
                  <a:gd name="connsiteY0" fmla="*/ 0 h 3180490"/>
                  <a:gd name="connsiteX1" fmla="*/ 2615198 w 2615198"/>
                  <a:gd name="connsiteY1" fmla="*/ 0 h 3180490"/>
                  <a:gd name="connsiteX2" fmla="*/ 2615198 w 2615198"/>
                  <a:gd name="connsiteY2" fmla="*/ 3180490 h 3180490"/>
                  <a:gd name="connsiteX3" fmla="*/ 0 w 2615198"/>
                  <a:gd name="connsiteY3" fmla="*/ 3180490 h 3180490"/>
                  <a:gd name="connsiteX4" fmla="*/ 0 w 2615198"/>
                  <a:gd name="connsiteY4" fmla="*/ 0 h 3180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5198" h="3180490">
                    <a:moveTo>
                      <a:pt x="0" y="0"/>
                    </a:moveTo>
                    <a:lnTo>
                      <a:pt x="2615198" y="0"/>
                    </a:lnTo>
                    <a:lnTo>
                      <a:pt x="2615198" y="3180490"/>
                    </a:lnTo>
                    <a:lnTo>
                      <a:pt x="0" y="3180490"/>
                    </a:lnTo>
                    <a:lnTo>
                      <a:pt x="0" y="0"/>
                    </a:lnTo>
                    <a:close/>
                  </a:path>
                </a:pathLst>
              </a:custGeom>
              <a:solidFill>
                <a:srgbClr val="C1C2BF">
                  <a:alpha val="70000"/>
                </a:srgb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000" tIns="180000" rIns="54000" bIns="32400" numCol="1" spcCol="1270" anchor="t" anchorCtr="0">
                <a:noAutofit/>
              </a:bodyPr>
              <a:lstStyle/>
              <a:p>
                <a:pPr lvl="0" algn="just" defTabSz="1066800" rtl="0">
                  <a:lnSpc>
                    <a:spcPct val="110000"/>
                  </a:lnSpc>
                  <a:spcBef>
                    <a:spcPct val="0"/>
                  </a:spcBef>
                </a:pPr>
                <a:r>
                  <a:rPr lang="zh-CN" altLang="en-US" sz="2400" kern="1200" dirty="0" smtClean="0">
                    <a:latin typeface="微软雅黑" panose="020B0503020204020204" pitchFamily="34" charset="-122"/>
                    <a:ea typeface="微软雅黑" panose="020B0503020204020204" pitchFamily="34" charset="-122"/>
                  </a:rPr>
                  <a:t>使用关联性词句，将资料与概括性思想联系起来帮助听众了解信息的重要性</a:t>
                </a:r>
                <a:endParaRPr lang="zh-CN" altLang="en-US" sz="2400" kern="1200" dirty="0">
                  <a:solidFill>
                    <a:schemeClr val="tx1"/>
                  </a:solidFill>
                  <a:latin typeface="微软雅黑" panose="020B0503020204020204" pitchFamily="34" charset="-122"/>
                  <a:ea typeface="微软雅黑" panose="020B0503020204020204" pitchFamily="34" charset="-122"/>
                </a:endParaRPr>
              </a:p>
            </p:txBody>
          </p:sp>
          <p:sp>
            <p:nvSpPr>
              <p:cNvPr id="19" name="任意多边形 18"/>
              <p:cNvSpPr/>
              <p:nvPr/>
            </p:nvSpPr>
            <p:spPr>
              <a:xfrm>
                <a:off x="4459126" y="712733"/>
                <a:ext cx="3268998" cy="1634499"/>
              </a:xfrm>
              <a:custGeom>
                <a:avLst/>
                <a:gdLst>
                  <a:gd name="connsiteX0" fmla="*/ 0 w 3268998"/>
                  <a:gd name="connsiteY0" fmla="*/ 0 h 1634499"/>
                  <a:gd name="connsiteX1" fmla="*/ 2996576 w 3268998"/>
                  <a:gd name="connsiteY1" fmla="*/ 0 h 1634499"/>
                  <a:gd name="connsiteX2" fmla="*/ 3268998 w 3268998"/>
                  <a:gd name="connsiteY2" fmla="*/ 272422 h 1634499"/>
                  <a:gd name="connsiteX3" fmla="*/ 3268998 w 3268998"/>
                  <a:gd name="connsiteY3" fmla="*/ 1634499 h 1634499"/>
                  <a:gd name="connsiteX4" fmla="*/ 0 w 3268998"/>
                  <a:gd name="connsiteY4" fmla="*/ 1634499 h 1634499"/>
                  <a:gd name="connsiteX5" fmla="*/ 0 w 3268998"/>
                  <a:gd name="connsiteY5" fmla="*/ 0 h 1634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998" h="1634499">
                    <a:moveTo>
                      <a:pt x="0" y="0"/>
                    </a:moveTo>
                    <a:lnTo>
                      <a:pt x="2996576" y="0"/>
                    </a:lnTo>
                    <a:lnTo>
                      <a:pt x="3268998" y="272422"/>
                    </a:lnTo>
                    <a:lnTo>
                      <a:pt x="3268998" y="1634499"/>
                    </a:lnTo>
                    <a:lnTo>
                      <a:pt x="0" y="1634499"/>
                    </a:lnTo>
                    <a:lnTo>
                      <a:pt x="0" y="0"/>
                    </a:lnTo>
                    <a:close/>
                  </a:path>
                </a:pathLst>
              </a:custGeom>
              <a:solidFill>
                <a:srgbClr val="CE4646"/>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181931" rIns="204791" bIns="45720" numCol="1" spcCol="1270" anchor="ctr" anchorCtr="0">
                <a:noAutofit/>
              </a:bodyPr>
              <a:lstStyle/>
              <a:p>
                <a:pPr lvl="0" algn="ctr" defTabSz="1600200" rtl="0">
                  <a:lnSpc>
                    <a:spcPct val="90000"/>
                  </a:lnSpc>
                  <a:spcBef>
                    <a:spcPct val="0"/>
                  </a:spcBef>
                  <a:spcAft>
                    <a:spcPct val="35000"/>
                  </a:spcAft>
                </a:pPr>
                <a:r>
                  <a:rPr lang="zh-CN" altLang="en-US" sz="3600" kern="1200" dirty="0" smtClean="0">
                    <a:latin typeface="华康俪金黑W8" panose="020B0809000000000000" pitchFamily="49" charset="-122"/>
                    <a:ea typeface="华康俪金黑W8" panose="020B0809000000000000" pitchFamily="49" charset="-122"/>
                  </a:rPr>
                  <a:t>融入吸引点</a:t>
                </a:r>
                <a:endParaRPr lang="zh-CN" altLang="en-US" sz="3600" kern="1200" dirty="0">
                  <a:latin typeface="华康俪金黑W8" panose="020B0809000000000000" pitchFamily="49" charset="-122"/>
                  <a:ea typeface="华康俪金黑W8" panose="020B0809000000000000" pitchFamily="49" charset="-122"/>
                </a:endParaRPr>
              </a:p>
            </p:txBody>
          </p:sp>
          <p:sp>
            <p:nvSpPr>
              <p:cNvPr id="20" name="任意多边形 19"/>
              <p:cNvSpPr/>
              <p:nvPr/>
            </p:nvSpPr>
            <p:spPr>
              <a:xfrm>
                <a:off x="4786026" y="2347232"/>
                <a:ext cx="326899" cy="1998869"/>
              </a:xfrm>
              <a:custGeom>
                <a:avLst/>
                <a:gdLst/>
                <a:ahLst/>
                <a:cxnLst/>
                <a:rect l="0" t="0" r="0" b="0"/>
                <a:pathLst>
                  <a:path>
                    <a:moveTo>
                      <a:pt x="0" y="0"/>
                    </a:moveTo>
                    <a:lnTo>
                      <a:pt x="0" y="1998869"/>
                    </a:lnTo>
                    <a:lnTo>
                      <a:pt x="326899" y="1998869"/>
                    </a:lnTo>
                  </a:path>
                </a:pathLst>
              </a:custGeom>
              <a:noFill/>
              <a:ln w="25400">
                <a:solidFill>
                  <a:srgbClr val="CE4646"/>
                </a:solidFill>
                <a:prstDash val="sys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1" name="任意多边形 20"/>
              <p:cNvSpPr/>
              <p:nvPr/>
            </p:nvSpPr>
            <p:spPr>
              <a:xfrm>
                <a:off x="5112926" y="2741343"/>
                <a:ext cx="2615198" cy="2890199"/>
              </a:xfrm>
              <a:custGeom>
                <a:avLst/>
                <a:gdLst>
                  <a:gd name="connsiteX0" fmla="*/ 0 w 2615198"/>
                  <a:gd name="connsiteY0" fmla="*/ 0 h 3180490"/>
                  <a:gd name="connsiteX1" fmla="*/ 2615198 w 2615198"/>
                  <a:gd name="connsiteY1" fmla="*/ 0 h 3180490"/>
                  <a:gd name="connsiteX2" fmla="*/ 2615198 w 2615198"/>
                  <a:gd name="connsiteY2" fmla="*/ 3180490 h 3180490"/>
                  <a:gd name="connsiteX3" fmla="*/ 0 w 2615198"/>
                  <a:gd name="connsiteY3" fmla="*/ 3180490 h 3180490"/>
                  <a:gd name="connsiteX4" fmla="*/ 0 w 2615198"/>
                  <a:gd name="connsiteY4" fmla="*/ 0 h 3180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5198" h="3180490">
                    <a:moveTo>
                      <a:pt x="0" y="0"/>
                    </a:moveTo>
                    <a:lnTo>
                      <a:pt x="2615198" y="0"/>
                    </a:lnTo>
                    <a:lnTo>
                      <a:pt x="2615198" y="3180490"/>
                    </a:lnTo>
                    <a:lnTo>
                      <a:pt x="0" y="3180490"/>
                    </a:lnTo>
                    <a:lnTo>
                      <a:pt x="0" y="0"/>
                    </a:lnTo>
                    <a:close/>
                  </a:path>
                </a:pathLst>
              </a:custGeom>
              <a:solidFill>
                <a:srgbClr val="C1C2BF">
                  <a:alpha val="70000"/>
                </a:srgb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2000" tIns="180000" rIns="72000" bIns="36000" numCol="1" spcCol="1270" anchor="t" anchorCtr="0">
                <a:noAutofit/>
              </a:bodyPr>
              <a:lstStyle/>
              <a:p>
                <a:pPr lvl="0" algn="just" defTabSz="1066800" rtl="0">
                  <a:lnSpc>
                    <a:spcPct val="110000"/>
                  </a:lnSpc>
                  <a:spcBef>
                    <a:spcPct val="0"/>
                  </a:spcBef>
                  <a:spcAft>
                    <a:spcPts val="0"/>
                  </a:spcAft>
                </a:pPr>
                <a:r>
                  <a:rPr lang="zh-CN" altLang="en-US" sz="2400" kern="1200" dirty="0" smtClean="0">
                    <a:latin typeface="微软雅黑" panose="020B0503020204020204" pitchFamily="34" charset="-122"/>
                    <a:ea typeface="微软雅黑" panose="020B0503020204020204" pitchFamily="34" charset="-122"/>
                  </a:rPr>
                  <a:t>在研究你的话题时要找一些能够抓住听众注意力的特殊事列，然后想办法让事例更加符合听众的兴趣</a:t>
                </a:r>
                <a:endParaRPr lang="zh-CN" altLang="en-US" sz="2400" kern="1200" dirty="0">
                  <a:solidFill>
                    <a:schemeClr val="tx1"/>
                  </a:solidFill>
                  <a:latin typeface="微软雅黑" panose="020B0503020204020204" pitchFamily="34" charset="-122"/>
                  <a:ea typeface="微软雅黑" panose="020B0503020204020204" pitchFamily="34" charset="-122"/>
                </a:endParaRPr>
              </a:p>
            </p:txBody>
          </p:sp>
          <p:sp>
            <p:nvSpPr>
              <p:cNvPr id="22" name="任意多边形 21"/>
              <p:cNvSpPr/>
              <p:nvPr/>
            </p:nvSpPr>
            <p:spPr>
              <a:xfrm>
                <a:off x="8545374" y="712733"/>
                <a:ext cx="3268998" cy="1634499"/>
              </a:xfrm>
              <a:custGeom>
                <a:avLst/>
                <a:gdLst>
                  <a:gd name="connsiteX0" fmla="*/ 0 w 3268998"/>
                  <a:gd name="connsiteY0" fmla="*/ 0 h 1634499"/>
                  <a:gd name="connsiteX1" fmla="*/ 2996576 w 3268998"/>
                  <a:gd name="connsiteY1" fmla="*/ 0 h 1634499"/>
                  <a:gd name="connsiteX2" fmla="*/ 3268998 w 3268998"/>
                  <a:gd name="connsiteY2" fmla="*/ 272422 h 1634499"/>
                  <a:gd name="connsiteX3" fmla="*/ 3268998 w 3268998"/>
                  <a:gd name="connsiteY3" fmla="*/ 1634499 h 1634499"/>
                  <a:gd name="connsiteX4" fmla="*/ 0 w 3268998"/>
                  <a:gd name="connsiteY4" fmla="*/ 1634499 h 1634499"/>
                  <a:gd name="connsiteX5" fmla="*/ 0 w 3268998"/>
                  <a:gd name="connsiteY5" fmla="*/ 0 h 1634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998" h="1634499">
                    <a:moveTo>
                      <a:pt x="0" y="0"/>
                    </a:moveTo>
                    <a:lnTo>
                      <a:pt x="2996576" y="0"/>
                    </a:lnTo>
                    <a:lnTo>
                      <a:pt x="3268998" y="272422"/>
                    </a:lnTo>
                    <a:lnTo>
                      <a:pt x="3268998" y="1634499"/>
                    </a:lnTo>
                    <a:lnTo>
                      <a:pt x="0" y="1634499"/>
                    </a:lnTo>
                    <a:lnTo>
                      <a:pt x="0" y="0"/>
                    </a:lnTo>
                    <a:close/>
                  </a:path>
                </a:pathLst>
              </a:custGeom>
              <a:solidFill>
                <a:srgbClr val="CE4646"/>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181931" rIns="204791" bIns="45720" numCol="1" spcCol="1270" anchor="ctr" anchorCtr="0">
                <a:noAutofit/>
              </a:bodyPr>
              <a:lstStyle/>
              <a:p>
                <a:pPr lvl="0" algn="ctr" defTabSz="1600200" rtl="0">
                  <a:lnSpc>
                    <a:spcPct val="90000"/>
                  </a:lnSpc>
                  <a:spcBef>
                    <a:spcPct val="0"/>
                  </a:spcBef>
                  <a:spcAft>
                    <a:spcPct val="35000"/>
                  </a:spcAft>
                </a:pPr>
                <a:r>
                  <a:rPr lang="zh-CN" sz="3600" kern="1200" dirty="0" smtClean="0">
                    <a:latin typeface="华康俪金黑W8" panose="020B0809000000000000" pitchFamily="49" charset="-122"/>
                    <a:ea typeface="华康俪金黑W8" panose="020B0809000000000000" pitchFamily="49" charset="-122"/>
                  </a:rPr>
                  <a:t>减缓倾听疲劳</a:t>
                </a:r>
                <a:endParaRPr lang="zh-CN" altLang="en-US" sz="3600" kern="1200" dirty="0">
                  <a:latin typeface="华康俪金黑W8" panose="020B0809000000000000" pitchFamily="49" charset="-122"/>
                  <a:ea typeface="华康俪金黑W8" panose="020B0809000000000000" pitchFamily="49" charset="-122"/>
                </a:endParaRPr>
              </a:p>
            </p:txBody>
          </p:sp>
          <p:sp>
            <p:nvSpPr>
              <p:cNvPr id="23" name="任意多边形 22"/>
              <p:cNvSpPr/>
              <p:nvPr/>
            </p:nvSpPr>
            <p:spPr>
              <a:xfrm>
                <a:off x="8872274" y="2347232"/>
                <a:ext cx="326899" cy="1998869"/>
              </a:xfrm>
              <a:custGeom>
                <a:avLst/>
                <a:gdLst/>
                <a:ahLst/>
                <a:cxnLst/>
                <a:rect l="0" t="0" r="0" b="0"/>
                <a:pathLst>
                  <a:path>
                    <a:moveTo>
                      <a:pt x="0" y="0"/>
                    </a:moveTo>
                    <a:lnTo>
                      <a:pt x="0" y="1998869"/>
                    </a:lnTo>
                    <a:lnTo>
                      <a:pt x="326899" y="1998869"/>
                    </a:lnTo>
                  </a:path>
                </a:pathLst>
              </a:custGeom>
              <a:noFill/>
              <a:ln w="25400">
                <a:solidFill>
                  <a:srgbClr val="CE4646"/>
                </a:solidFill>
                <a:prstDash val="sys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4" name="任意多边形 23"/>
              <p:cNvSpPr/>
              <p:nvPr/>
            </p:nvSpPr>
            <p:spPr>
              <a:xfrm>
                <a:off x="9199174" y="2741343"/>
                <a:ext cx="2615198" cy="2890199"/>
              </a:xfrm>
              <a:custGeom>
                <a:avLst/>
                <a:gdLst>
                  <a:gd name="connsiteX0" fmla="*/ 0 w 2615198"/>
                  <a:gd name="connsiteY0" fmla="*/ 0 h 3180490"/>
                  <a:gd name="connsiteX1" fmla="*/ 2615198 w 2615198"/>
                  <a:gd name="connsiteY1" fmla="*/ 0 h 3180490"/>
                  <a:gd name="connsiteX2" fmla="*/ 2615198 w 2615198"/>
                  <a:gd name="connsiteY2" fmla="*/ 3180490 h 3180490"/>
                  <a:gd name="connsiteX3" fmla="*/ 0 w 2615198"/>
                  <a:gd name="connsiteY3" fmla="*/ 3180490 h 3180490"/>
                  <a:gd name="connsiteX4" fmla="*/ 0 w 2615198"/>
                  <a:gd name="connsiteY4" fmla="*/ 0 h 3180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5198" h="3180490">
                    <a:moveTo>
                      <a:pt x="0" y="0"/>
                    </a:moveTo>
                    <a:lnTo>
                      <a:pt x="2615198" y="0"/>
                    </a:lnTo>
                    <a:lnTo>
                      <a:pt x="2615198" y="3180490"/>
                    </a:lnTo>
                    <a:lnTo>
                      <a:pt x="0" y="3180490"/>
                    </a:lnTo>
                    <a:lnTo>
                      <a:pt x="0" y="0"/>
                    </a:lnTo>
                    <a:close/>
                  </a:path>
                </a:pathLst>
              </a:custGeom>
              <a:solidFill>
                <a:srgbClr val="C1C2BF">
                  <a:alpha val="70000"/>
                </a:srgb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2000" tIns="180000" rIns="72000" bIns="36000" numCol="1" spcCol="1270" anchor="t" anchorCtr="0">
                <a:noAutofit/>
              </a:bodyPr>
              <a:lstStyle/>
              <a:p>
                <a:pPr lvl="0" algn="just" defTabSz="1066800">
                  <a:lnSpc>
                    <a:spcPct val="110000"/>
                  </a:lnSpc>
                  <a:spcBef>
                    <a:spcPct val="0"/>
                  </a:spcBef>
                </a:pPr>
                <a:r>
                  <a:rPr lang="zh-CN" altLang="en-US" sz="2400" kern="1200" dirty="0" smtClean="0">
                    <a:latin typeface="微软雅黑" panose="020B0503020204020204" pitchFamily="34" charset="-122"/>
                    <a:ea typeface="微软雅黑" panose="020B0503020204020204" pitchFamily="34" charset="-122"/>
                  </a:rPr>
                  <a:t>讲话声音足够大，足够清晰，语调经常变化，不夸夸其谈，装腔作势，不要给观众停止听你演讲的理由</a:t>
                </a:r>
                <a:endParaRPr lang="zh-CN" altLang="en-US" sz="2400" kern="1200" dirty="0">
                  <a:solidFill>
                    <a:schemeClr val="tx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64491" y="657913"/>
              <a:ext cx="567457" cy="590319"/>
              <a:chOff x="8565064" y="1877111"/>
              <a:chExt cx="567457" cy="590319"/>
            </a:xfrm>
          </p:grpSpPr>
          <p:sp>
            <p:nvSpPr>
              <p:cNvPr id="7" name="图文框 6"/>
              <p:cNvSpPr/>
              <p:nvPr/>
            </p:nvSpPr>
            <p:spPr>
              <a:xfrm>
                <a:off x="8565064"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弦形 7"/>
              <p:cNvSpPr/>
              <p:nvPr/>
            </p:nvSpPr>
            <p:spPr>
              <a:xfrm>
                <a:off x="8574637"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FFFF"/>
                    </a:solidFill>
                    <a:latin typeface="华康俪金黑W8" panose="020B0809000000000000" pitchFamily="49" charset="-122"/>
                    <a:ea typeface="华康俪金黑W8" panose="020B0809000000000000" pitchFamily="49" charset="-122"/>
                  </a:rPr>
                  <a:t>7</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nvGrpSpPr>
            <p:cNvPr id="11" name="组合 10"/>
            <p:cNvGrpSpPr/>
            <p:nvPr/>
          </p:nvGrpSpPr>
          <p:grpSpPr>
            <a:xfrm>
              <a:off x="4452578" y="657914"/>
              <a:ext cx="561426" cy="590319"/>
              <a:chOff x="8574637" y="1877111"/>
              <a:chExt cx="561426" cy="590319"/>
            </a:xfrm>
          </p:grpSpPr>
          <p:sp>
            <p:nvSpPr>
              <p:cNvPr id="12" name="图文框 11"/>
              <p:cNvSpPr/>
              <p:nvPr/>
            </p:nvSpPr>
            <p:spPr>
              <a:xfrm>
                <a:off x="8577943"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弦形 12"/>
              <p:cNvSpPr/>
              <p:nvPr/>
            </p:nvSpPr>
            <p:spPr>
              <a:xfrm>
                <a:off x="8574637"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FFFFFF"/>
                    </a:solidFill>
                    <a:latin typeface="华康俪金黑W8" panose="020B0809000000000000" pitchFamily="49" charset="-122"/>
                    <a:ea typeface="华康俪金黑W8" panose="020B0809000000000000" pitchFamily="49" charset="-122"/>
                  </a:rPr>
                  <a:t>8</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nvGrpSpPr>
            <p:cNvPr id="14" name="组合 13"/>
            <p:cNvGrpSpPr/>
            <p:nvPr/>
          </p:nvGrpSpPr>
          <p:grpSpPr>
            <a:xfrm>
              <a:off x="8536034" y="657914"/>
              <a:ext cx="567457" cy="590319"/>
              <a:chOff x="8565064" y="1877111"/>
              <a:chExt cx="567457" cy="590319"/>
            </a:xfrm>
          </p:grpSpPr>
          <p:sp>
            <p:nvSpPr>
              <p:cNvPr id="15" name="图文框 14"/>
              <p:cNvSpPr/>
              <p:nvPr/>
            </p:nvSpPr>
            <p:spPr>
              <a:xfrm>
                <a:off x="8565064" y="1909310"/>
                <a:ext cx="558120" cy="558120"/>
              </a:xfrm>
              <a:prstGeom prst="fram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弦形 15"/>
              <p:cNvSpPr/>
              <p:nvPr/>
            </p:nvSpPr>
            <p:spPr>
              <a:xfrm>
                <a:off x="8574637" y="1877111"/>
                <a:ext cx="557884" cy="557884"/>
              </a:xfrm>
              <a:prstGeom prst="chord">
                <a:avLst>
                  <a:gd name="adj1" fmla="val 9333981"/>
                  <a:gd name="adj2" fmla="val 904530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FFFF"/>
                    </a:solidFill>
                    <a:latin typeface="华康俪金黑W8" panose="020B0809000000000000" pitchFamily="49" charset="-122"/>
                    <a:ea typeface="华康俪金黑W8" panose="020B0809000000000000" pitchFamily="49" charset="-122"/>
                  </a:rPr>
                  <a:t>9</a:t>
                </a:r>
                <a:endParaRPr lang="zh-CN" altLang="en-US" sz="3200" b="1" dirty="0">
                  <a:solidFill>
                    <a:srgbClr val="FFFFFF"/>
                  </a:solidFill>
                  <a:latin typeface="华康俪金黑W8" panose="020B0809000000000000" pitchFamily="49" charset="-122"/>
                  <a:ea typeface="华康俪金黑W8" panose="020B0809000000000000" pitchFamily="49" charset="-122"/>
                </a:endParaRPr>
              </a:p>
            </p:txBody>
          </p:sp>
        </p:grpSp>
      </p:grpSp>
    </p:spTree>
    <p:extLst>
      <p:ext uri="{BB962C8B-B14F-4D97-AF65-F5344CB8AC3E}">
        <p14:creationId xmlns:p14="http://schemas.microsoft.com/office/powerpoint/2010/main" val="4294164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6910518" y="1702622"/>
            <a:ext cx="4477832" cy="1358733"/>
          </a:xfrm>
          <a:custGeom>
            <a:avLst/>
            <a:gdLst>
              <a:gd name="connsiteX0" fmla="*/ 0 w 3504160"/>
              <a:gd name="connsiteY0" fmla="*/ 0 h 720000"/>
              <a:gd name="connsiteX1" fmla="*/ 3504160 w 3504160"/>
              <a:gd name="connsiteY1" fmla="*/ 0 h 720000"/>
              <a:gd name="connsiteX2" fmla="*/ 3504160 w 3504160"/>
              <a:gd name="connsiteY2" fmla="*/ 720000 h 720000"/>
              <a:gd name="connsiteX3" fmla="*/ 0 w 3504160"/>
              <a:gd name="connsiteY3" fmla="*/ 720000 h 720000"/>
              <a:gd name="connsiteX4" fmla="*/ 0 w 3504160"/>
              <a:gd name="connsiteY4" fmla="*/ 0 h 72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4160" h="720000">
                <a:moveTo>
                  <a:pt x="0" y="0"/>
                </a:moveTo>
                <a:lnTo>
                  <a:pt x="3504160" y="0"/>
                </a:lnTo>
                <a:lnTo>
                  <a:pt x="3504160" y="720000"/>
                </a:lnTo>
                <a:lnTo>
                  <a:pt x="0" y="720000"/>
                </a:lnTo>
                <a:lnTo>
                  <a:pt x="0" y="0"/>
                </a:lnTo>
                <a:close/>
              </a:path>
            </a:pathLst>
          </a:custGeom>
          <a:noFill/>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algn="ctr" defTabSz="1111250">
              <a:lnSpc>
                <a:spcPct val="90000"/>
              </a:lnSpc>
              <a:spcBef>
                <a:spcPct val="0"/>
              </a:spcBef>
              <a:spcAft>
                <a:spcPct val="35000"/>
              </a:spcAft>
            </a:pPr>
            <a:r>
              <a:rPr lang="zh-CN" sz="8000" dirty="0">
                <a:solidFill>
                  <a:srgbClr val="CE4646"/>
                </a:solidFill>
                <a:latin typeface="华康俪金黑W8(P)" panose="020B0800000000000000" pitchFamily="34" charset="-122"/>
                <a:ea typeface="华康俪金黑W8(P)" panose="020B0800000000000000" pitchFamily="34" charset="-122"/>
              </a:rPr>
              <a:t>演讲信息</a:t>
            </a:r>
          </a:p>
        </p:txBody>
      </p:sp>
      <p:cxnSp>
        <p:nvCxnSpPr>
          <p:cNvPr id="8" name="直接连接符 7"/>
          <p:cNvCxnSpPr/>
          <p:nvPr/>
        </p:nvCxnSpPr>
        <p:spPr>
          <a:xfrm>
            <a:off x="6286689" y="3055710"/>
            <a:ext cx="4814699" cy="0"/>
          </a:xfrm>
          <a:prstGeom prst="line">
            <a:avLst/>
          </a:prstGeom>
          <a:ln w="2540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6272268" y="3309871"/>
            <a:ext cx="4947029" cy="3013651"/>
            <a:chOff x="6103044" y="3374265"/>
            <a:chExt cx="4947029" cy="3013651"/>
          </a:xfrm>
        </p:grpSpPr>
        <p:sp>
          <p:nvSpPr>
            <p:cNvPr id="6" name="圆角矩形 5"/>
            <p:cNvSpPr/>
            <p:nvPr/>
          </p:nvSpPr>
          <p:spPr>
            <a:xfrm>
              <a:off x="6103044" y="3374265"/>
              <a:ext cx="4947029" cy="669702"/>
            </a:xfrm>
            <a:prstGeom prst="roundRect">
              <a:avLst/>
            </a:prstGeom>
            <a:solidFill>
              <a:srgbClr val="C1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0" lvl="0" defTabSz="1289050">
                <a:lnSpc>
                  <a:spcPct val="90000"/>
                </a:lnSpc>
                <a:spcBef>
                  <a:spcPct val="0"/>
                </a:spcBef>
              </a:pPr>
              <a:r>
                <a:rPr lang="zh-CN" altLang="en-US" sz="2800" dirty="0">
                  <a:solidFill>
                    <a:prstClr val="black"/>
                  </a:solidFill>
                  <a:latin typeface="微软雅黑" panose="020B0503020204020204" pitchFamily="34" charset="-122"/>
                  <a:ea typeface="微软雅黑" panose="020B0503020204020204" pitchFamily="34" charset="-122"/>
                </a:rPr>
                <a:t>怎样选择主题</a:t>
              </a:r>
            </a:p>
          </p:txBody>
        </p:sp>
        <p:sp>
          <p:nvSpPr>
            <p:cNvPr id="17" name="圆角矩形 16"/>
            <p:cNvSpPr/>
            <p:nvPr/>
          </p:nvSpPr>
          <p:spPr>
            <a:xfrm>
              <a:off x="6103044" y="4134117"/>
              <a:ext cx="4947029" cy="669702"/>
            </a:xfrm>
            <a:prstGeom prst="roundRect">
              <a:avLst/>
            </a:prstGeom>
            <a:solidFill>
              <a:srgbClr val="C1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0" defTabSz="1289050">
                <a:lnSpc>
                  <a:spcPct val="90000"/>
                </a:lnSpc>
                <a:spcBef>
                  <a:spcPct val="0"/>
                </a:spcBef>
                <a:spcAft>
                  <a:spcPct val="35000"/>
                </a:spcAft>
              </a:pPr>
              <a:r>
                <a:rPr lang="zh-CN" altLang="en-US" sz="2800" dirty="0" smtClean="0">
                  <a:solidFill>
                    <a:prstClr val="black"/>
                  </a:solidFill>
                  <a:latin typeface="微软雅黑" panose="020B0503020204020204" pitchFamily="34" charset="-122"/>
                  <a:ea typeface="微软雅黑" panose="020B0503020204020204" pitchFamily="34" charset="-122"/>
                </a:rPr>
                <a:t>如何收集和组织信息</a:t>
              </a:r>
              <a:endParaRPr lang="zh-CN" altLang="en-US" sz="2800" dirty="0">
                <a:solidFill>
                  <a:prstClr val="black"/>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6103044" y="4893969"/>
              <a:ext cx="4947029" cy="734095"/>
            </a:xfrm>
            <a:prstGeom prst="roundRect">
              <a:avLst/>
            </a:prstGeom>
            <a:solidFill>
              <a:srgbClr val="C1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0" defTabSz="1289050">
                <a:lnSpc>
                  <a:spcPct val="90000"/>
                </a:lnSpc>
                <a:spcBef>
                  <a:spcPct val="0"/>
                </a:spcBef>
                <a:spcAft>
                  <a:spcPct val="35000"/>
                </a:spcAft>
              </a:pPr>
              <a:r>
                <a:rPr lang="zh-CN" altLang="en-US" sz="2800" dirty="0">
                  <a:solidFill>
                    <a:prstClr val="black"/>
                  </a:solidFill>
                  <a:latin typeface="微软雅黑" panose="020B0503020204020204" pitchFamily="34" charset="-122"/>
                  <a:ea typeface="微软雅黑" panose="020B0503020204020204" pitchFamily="34" charset="-122"/>
                </a:rPr>
                <a:t>如何体现你的非凡思考力</a:t>
              </a:r>
            </a:p>
          </p:txBody>
        </p:sp>
        <p:sp>
          <p:nvSpPr>
            <p:cNvPr id="23" name="圆角矩形 22"/>
            <p:cNvSpPr/>
            <p:nvPr/>
          </p:nvSpPr>
          <p:spPr>
            <a:xfrm>
              <a:off x="6103044" y="5718214"/>
              <a:ext cx="4947029" cy="669702"/>
            </a:xfrm>
            <a:prstGeom prst="roundRect">
              <a:avLst/>
            </a:prstGeom>
            <a:solidFill>
              <a:srgbClr val="C1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0" defTabSz="1289050">
                <a:lnSpc>
                  <a:spcPct val="90000"/>
                </a:lnSpc>
                <a:spcBef>
                  <a:spcPct val="0"/>
                </a:spcBef>
                <a:spcAft>
                  <a:spcPct val="35000"/>
                </a:spcAft>
              </a:pPr>
              <a:r>
                <a:rPr lang="zh-CN" altLang="en-US" sz="2800" dirty="0">
                  <a:solidFill>
                    <a:prstClr val="black"/>
                  </a:solidFill>
                  <a:latin typeface="微软雅黑" panose="020B0503020204020204" pitchFamily="34" charset="-122"/>
                  <a:ea typeface="微软雅黑" panose="020B0503020204020204" pitchFamily="34" charset="-122"/>
                </a:rPr>
                <a:t>怎么说最有说服力</a:t>
              </a:r>
            </a:p>
          </p:txBody>
        </p:sp>
        <p:sp>
          <p:nvSpPr>
            <p:cNvPr id="19" name="正五边形 18"/>
            <p:cNvSpPr/>
            <p:nvPr/>
          </p:nvSpPr>
          <p:spPr>
            <a:xfrm>
              <a:off x="6167438" y="3386779"/>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Ⅰ</a:t>
              </a:r>
              <a:endParaRPr lang="zh-CN" altLang="en-US" sz="3200" dirty="0">
                <a:latin typeface="华康俪金黑W8" panose="020B0809000000000000" pitchFamily="49" charset="-122"/>
                <a:ea typeface="华康俪金黑W8" panose="020B0809000000000000" pitchFamily="49" charset="-122"/>
              </a:endParaRPr>
            </a:p>
          </p:txBody>
        </p:sp>
        <p:sp>
          <p:nvSpPr>
            <p:cNvPr id="20" name="正五边形 19"/>
            <p:cNvSpPr/>
            <p:nvPr/>
          </p:nvSpPr>
          <p:spPr>
            <a:xfrm>
              <a:off x="6167438" y="4160069"/>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Ⅱ</a:t>
              </a:r>
              <a:endParaRPr lang="zh-CN" altLang="en-US" sz="3200" dirty="0">
                <a:latin typeface="华康俪金黑W8" panose="020B0809000000000000" pitchFamily="49" charset="-122"/>
                <a:ea typeface="华康俪金黑W8" panose="020B0809000000000000" pitchFamily="49" charset="-122"/>
              </a:endParaRPr>
            </a:p>
          </p:txBody>
        </p:sp>
        <p:sp>
          <p:nvSpPr>
            <p:cNvPr id="21" name="正五边形 20"/>
            <p:cNvSpPr/>
            <p:nvPr/>
          </p:nvSpPr>
          <p:spPr>
            <a:xfrm>
              <a:off x="6167438" y="4933359"/>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Ⅲ</a:t>
              </a:r>
              <a:endParaRPr lang="zh-CN" altLang="en-US" sz="3200" dirty="0">
                <a:latin typeface="华康俪金黑W8" panose="020B0809000000000000" pitchFamily="49" charset="-122"/>
                <a:ea typeface="华康俪金黑W8" panose="020B0809000000000000" pitchFamily="49" charset="-122"/>
              </a:endParaRPr>
            </a:p>
          </p:txBody>
        </p:sp>
        <p:sp>
          <p:nvSpPr>
            <p:cNvPr id="22" name="正五边形 21"/>
            <p:cNvSpPr/>
            <p:nvPr/>
          </p:nvSpPr>
          <p:spPr>
            <a:xfrm>
              <a:off x="6167438" y="5706648"/>
              <a:ext cx="682581" cy="650077"/>
            </a:xfrm>
            <a:prstGeom prst="pentagon">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华康俪金黑W8" panose="020B0809000000000000" pitchFamily="49" charset="-122"/>
                  <a:ea typeface="华康俪金黑W8" panose="020B0809000000000000" pitchFamily="49" charset="-122"/>
                </a:rPr>
                <a:t>Ⅳ</a:t>
              </a:r>
              <a:endParaRPr lang="zh-CN" altLang="en-US" sz="3200" dirty="0">
                <a:latin typeface="华康俪金黑W8" panose="020B0809000000000000" pitchFamily="49" charset="-122"/>
                <a:ea typeface="华康俪金黑W8" panose="020B0809000000000000" pitchFamily="49" charset="-122"/>
              </a:endParaRPr>
            </a:p>
          </p:txBody>
        </p:sp>
      </p:grpSp>
      <p:sp>
        <p:nvSpPr>
          <p:cNvPr id="3" name="泪滴形 2"/>
          <p:cNvSpPr/>
          <p:nvPr/>
        </p:nvSpPr>
        <p:spPr>
          <a:xfrm rot="7901488">
            <a:off x="6234875" y="1898614"/>
            <a:ext cx="849319" cy="849319"/>
          </a:xfrm>
          <a:prstGeom prst="teardrop">
            <a:avLst/>
          </a:prstGeom>
          <a:solidFill>
            <a:srgbClr val="CE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351085" y="1734421"/>
            <a:ext cx="618186" cy="1015663"/>
          </a:xfrm>
          <a:prstGeom prst="rect">
            <a:avLst/>
          </a:prstGeom>
          <a:noFill/>
        </p:spPr>
        <p:txBody>
          <a:bodyPr wrap="square" rtlCol="0">
            <a:spAutoFit/>
          </a:bodyPr>
          <a:lstStyle/>
          <a:p>
            <a:r>
              <a:rPr lang="en-US" altLang="zh-CN" sz="6000" dirty="0">
                <a:solidFill>
                  <a:srgbClr val="FFFFFF"/>
                </a:solidFill>
                <a:latin typeface="华康俪金黑W8(P)" panose="020B0800000000000000" pitchFamily="34" charset="-122"/>
                <a:ea typeface="华康俪金黑W8(P)" panose="020B0800000000000000" pitchFamily="34" charset="-122"/>
              </a:rPr>
              <a:t>2</a:t>
            </a:r>
            <a:endParaRPr lang="zh-CN" altLang="en-US" sz="6000" dirty="0">
              <a:solidFill>
                <a:srgbClr val="FFFFFF"/>
              </a:solidFill>
              <a:latin typeface="华康俪金黑W8(P)" panose="020B0800000000000000" pitchFamily="34" charset="-122"/>
              <a:ea typeface="华康俪金黑W8(P)" panose="020B0800000000000000" pitchFamily="34" charset="-122"/>
            </a:endParaRPr>
          </a:p>
        </p:txBody>
      </p:sp>
      <p:pic>
        <p:nvPicPr>
          <p:cNvPr id="16" name="图片 15"/>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9186" r="16750"/>
          <a:stretch/>
        </p:blipFill>
        <p:spPr>
          <a:xfrm>
            <a:off x="117731" y="235453"/>
            <a:ext cx="5941757" cy="5350959"/>
          </a:xfrm>
          <a:prstGeom prst="rect">
            <a:avLst/>
          </a:prstGeom>
        </p:spPr>
      </p:pic>
      <p:sp>
        <p:nvSpPr>
          <p:cNvPr id="24" name="斜纹 23"/>
          <p:cNvSpPr/>
          <p:nvPr/>
        </p:nvSpPr>
        <p:spPr>
          <a:xfrm>
            <a:off x="11122812" y="2571750"/>
            <a:ext cx="2131228" cy="1414458"/>
          </a:xfrm>
          <a:prstGeom prst="diagStripe">
            <a:avLst>
              <a:gd name="adj" fmla="val 53003"/>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斜纹 24"/>
          <p:cNvSpPr/>
          <p:nvPr/>
        </p:nvSpPr>
        <p:spPr>
          <a:xfrm>
            <a:off x="11122812" y="3357562"/>
            <a:ext cx="2131228" cy="1414458"/>
          </a:xfrm>
          <a:prstGeom prst="diagStripe">
            <a:avLst>
              <a:gd name="adj" fmla="val 53003"/>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斜纹 25"/>
          <p:cNvSpPr/>
          <p:nvPr/>
        </p:nvSpPr>
        <p:spPr>
          <a:xfrm>
            <a:off x="11122812" y="4143374"/>
            <a:ext cx="2131228" cy="1414458"/>
          </a:xfrm>
          <a:prstGeom prst="diagStripe">
            <a:avLst>
              <a:gd name="adj" fmla="val 49972"/>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斜纹 26"/>
          <p:cNvSpPr/>
          <p:nvPr/>
        </p:nvSpPr>
        <p:spPr>
          <a:xfrm>
            <a:off x="11122812" y="4929187"/>
            <a:ext cx="2131228" cy="1414458"/>
          </a:xfrm>
          <a:prstGeom prst="diagStripe">
            <a:avLst>
              <a:gd name="adj" fmla="val 51656"/>
            </a:avLst>
          </a:prstGeom>
          <a:solidFill>
            <a:srgbClr val="8D8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571549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 y="0"/>
            <a:ext cx="3644720" cy="772732"/>
          </a:xfrm>
        </p:spPr>
        <p:txBody>
          <a:bodyPr>
            <a:noAutofit/>
          </a:bodyPr>
          <a:lstStyle/>
          <a:p>
            <a:pPr marR="0" rtl="0"/>
            <a:r>
              <a:rPr lang="zh-CN" altLang="en-US" b="1" i="0" u="none" strike="noStrike" kern="2200" baseline="0" dirty="0" smtClean="0">
                <a:latin typeface="华康俪金黑W8" panose="020B0809000000000000" pitchFamily="49" charset="-122"/>
                <a:ea typeface="华康俪金黑W8" panose="020B0809000000000000" pitchFamily="49" charset="-122"/>
              </a:rPr>
              <a:t>怎样选择主题</a:t>
            </a:r>
          </a:p>
        </p:txBody>
      </p:sp>
      <p:cxnSp>
        <p:nvCxnSpPr>
          <p:cNvPr id="5" name="直接连接符 4"/>
          <p:cNvCxnSpPr/>
          <p:nvPr/>
        </p:nvCxnSpPr>
        <p:spPr>
          <a:xfrm>
            <a:off x="114697" y="934524"/>
            <a:ext cx="3311083" cy="0"/>
          </a:xfrm>
          <a:prstGeom prst="line">
            <a:avLst/>
          </a:prstGeom>
          <a:ln w="292100" cmpd="thinThick">
            <a:solidFill>
              <a:srgbClr val="CE4646"/>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849708" y="1695023"/>
            <a:ext cx="10635460" cy="4061833"/>
            <a:chOff x="792949" y="1790474"/>
            <a:chExt cx="10635460" cy="4061833"/>
          </a:xfrm>
        </p:grpSpPr>
        <p:sp>
          <p:nvSpPr>
            <p:cNvPr id="7" name="任意多边形 6"/>
            <p:cNvSpPr/>
            <p:nvPr/>
          </p:nvSpPr>
          <p:spPr>
            <a:xfrm>
              <a:off x="792949" y="2668078"/>
              <a:ext cx="2376000" cy="3184229"/>
            </a:xfrm>
            <a:custGeom>
              <a:avLst/>
              <a:gdLst>
                <a:gd name="connsiteX0" fmla="*/ 0 w 2377306"/>
                <a:gd name="connsiteY0" fmla="*/ 0 h 3631635"/>
                <a:gd name="connsiteX1" fmla="*/ 2377306 w 2377306"/>
                <a:gd name="connsiteY1" fmla="*/ 0 h 3631635"/>
                <a:gd name="connsiteX2" fmla="*/ 2377306 w 2377306"/>
                <a:gd name="connsiteY2" fmla="*/ 3631635 h 3631635"/>
                <a:gd name="connsiteX3" fmla="*/ 0 w 2377306"/>
                <a:gd name="connsiteY3" fmla="*/ 3631635 h 3631635"/>
                <a:gd name="connsiteX4" fmla="*/ 0 w 2377306"/>
                <a:gd name="connsiteY4" fmla="*/ 0 h 3631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06" h="3631635">
                  <a:moveTo>
                    <a:pt x="0" y="0"/>
                  </a:moveTo>
                  <a:lnTo>
                    <a:pt x="2377306" y="0"/>
                  </a:lnTo>
                  <a:lnTo>
                    <a:pt x="2377306" y="3631635"/>
                  </a:lnTo>
                  <a:lnTo>
                    <a:pt x="0" y="3631635"/>
                  </a:lnTo>
                  <a:lnTo>
                    <a:pt x="0" y="0"/>
                  </a:lnTo>
                  <a:close/>
                </a:path>
              </a:pathLst>
            </a:custGeom>
            <a:solidFill>
              <a:srgbClr val="C1C2BF">
                <a:alpha val="80000"/>
              </a:srgbClr>
            </a:solidFill>
            <a:ln>
              <a:noFill/>
            </a:ln>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0" lvl="1" algn="just" defTabSz="1200150" rtl="0">
                <a:lnSpc>
                  <a:spcPct val="120000"/>
                </a:lnSpc>
                <a:spcBef>
                  <a:spcPct val="0"/>
                </a:spcBef>
                <a:buChar char="••"/>
              </a:pPr>
              <a:r>
                <a:rPr lang="zh-CN" sz="2400" b="0" i="0" kern="1200" baseline="0" dirty="0" smtClean="0">
                  <a:latin typeface="微软雅黑" panose="020B0503020204020204" pitchFamily="34" charset="-122"/>
                  <a:ea typeface="微软雅黑" panose="020B0503020204020204" pitchFamily="34" charset="-122"/>
                </a:rPr>
                <a:t>要思考听众可能以什么方式理解你的信息，尽量避免你的观点被看成具有争议的话题</a:t>
              </a:r>
              <a:endParaRPr lang="zh-CN" sz="2400" kern="1200" dirty="0">
                <a:latin typeface="微软雅黑" panose="020B0503020204020204" pitchFamily="34" charset="-122"/>
                <a:ea typeface="微软雅黑" panose="020B0503020204020204" pitchFamily="34" charset="-122"/>
              </a:endParaRPr>
            </a:p>
          </p:txBody>
        </p:sp>
        <p:sp>
          <p:nvSpPr>
            <p:cNvPr id="14" name="任意多边形 13"/>
            <p:cNvSpPr/>
            <p:nvPr/>
          </p:nvSpPr>
          <p:spPr>
            <a:xfrm>
              <a:off x="6298385" y="2668078"/>
              <a:ext cx="2376000" cy="3184229"/>
            </a:xfrm>
            <a:custGeom>
              <a:avLst/>
              <a:gdLst>
                <a:gd name="connsiteX0" fmla="*/ 0 w 2377306"/>
                <a:gd name="connsiteY0" fmla="*/ 0 h 3631635"/>
                <a:gd name="connsiteX1" fmla="*/ 2377306 w 2377306"/>
                <a:gd name="connsiteY1" fmla="*/ 0 h 3631635"/>
                <a:gd name="connsiteX2" fmla="*/ 2377306 w 2377306"/>
                <a:gd name="connsiteY2" fmla="*/ 3631635 h 3631635"/>
                <a:gd name="connsiteX3" fmla="*/ 0 w 2377306"/>
                <a:gd name="connsiteY3" fmla="*/ 3631635 h 3631635"/>
                <a:gd name="connsiteX4" fmla="*/ 0 w 2377306"/>
                <a:gd name="connsiteY4" fmla="*/ 0 h 3631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06" h="3631635">
                  <a:moveTo>
                    <a:pt x="0" y="0"/>
                  </a:moveTo>
                  <a:lnTo>
                    <a:pt x="2377306" y="0"/>
                  </a:lnTo>
                  <a:lnTo>
                    <a:pt x="2377306" y="3631635"/>
                  </a:lnTo>
                  <a:lnTo>
                    <a:pt x="0" y="3631635"/>
                  </a:lnTo>
                  <a:lnTo>
                    <a:pt x="0" y="0"/>
                  </a:lnTo>
                  <a:close/>
                </a:path>
              </a:pathLst>
            </a:custGeom>
            <a:solidFill>
              <a:srgbClr val="C1C2BF">
                <a:alpha val="80000"/>
              </a:srgbClr>
            </a:solidFill>
            <a:ln>
              <a:noFill/>
            </a:ln>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0" lvl="1" algn="just" defTabSz="1200150">
                <a:lnSpc>
                  <a:spcPct val="120000"/>
                </a:lnSpc>
                <a:spcBef>
                  <a:spcPct val="0"/>
                </a:spcBef>
                <a:buChar char="••"/>
              </a:pPr>
              <a:r>
                <a:rPr lang="zh-CN" sz="2400" dirty="0">
                  <a:latin typeface="微软雅黑" panose="020B0503020204020204" pitchFamily="34" charset="-122"/>
                  <a:ea typeface="微软雅黑" panose="020B0503020204020204" pitchFamily="34" charset="-122"/>
                </a:rPr>
                <a:t>如果演讲超出了所有听众的理解范围。会让听众觉得你是在卖弄你的知识</a:t>
              </a:r>
            </a:p>
          </p:txBody>
        </p:sp>
        <p:sp>
          <p:nvSpPr>
            <p:cNvPr id="16" name="任意多边形 15"/>
            <p:cNvSpPr/>
            <p:nvPr/>
          </p:nvSpPr>
          <p:spPr>
            <a:xfrm>
              <a:off x="9051103" y="2668078"/>
              <a:ext cx="2376000" cy="3184229"/>
            </a:xfrm>
            <a:custGeom>
              <a:avLst/>
              <a:gdLst>
                <a:gd name="connsiteX0" fmla="*/ 0 w 2377306"/>
                <a:gd name="connsiteY0" fmla="*/ 0 h 3631635"/>
                <a:gd name="connsiteX1" fmla="*/ 2377306 w 2377306"/>
                <a:gd name="connsiteY1" fmla="*/ 0 h 3631635"/>
                <a:gd name="connsiteX2" fmla="*/ 2377306 w 2377306"/>
                <a:gd name="connsiteY2" fmla="*/ 3631635 h 3631635"/>
                <a:gd name="connsiteX3" fmla="*/ 0 w 2377306"/>
                <a:gd name="connsiteY3" fmla="*/ 3631635 h 3631635"/>
                <a:gd name="connsiteX4" fmla="*/ 0 w 2377306"/>
                <a:gd name="connsiteY4" fmla="*/ 0 h 3631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06" h="3631635">
                  <a:moveTo>
                    <a:pt x="0" y="0"/>
                  </a:moveTo>
                  <a:lnTo>
                    <a:pt x="2377306" y="0"/>
                  </a:lnTo>
                  <a:lnTo>
                    <a:pt x="2377306" y="3631635"/>
                  </a:lnTo>
                  <a:lnTo>
                    <a:pt x="0" y="3631635"/>
                  </a:lnTo>
                  <a:lnTo>
                    <a:pt x="0" y="0"/>
                  </a:lnTo>
                  <a:close/>
                </a:path>
              </a:pathLst>
            </a:custGeom>
            <a:solidFill>
              <a:srgbClr val="C1C2BF">
                <a:alpha val="80000"/>
              </a:srgbClr>
            </a:solidFill>
            <a:ln>
              <a:noFill/>
            </a:ln>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0" lvl="1" algn="just" defTabSz="1200150">
                <a:lnSpc>
                  <a:spcPct val="120000"/>
                </a:lnSpc>
                <a:spcBef>
                  <a:spcPct val="0"/>
                </a:spcBef>
                <a:buChar char="••"/>
              </a:pPr>
              <a:r>
                <a:rPr lang="zh-CN" sz="2400" dirty="0">
                  <a:latin typeface="微软雅黑" panose="020B0503020204020204" pitchFamily="34" charset="-122"/>
                  <a:ea typeface="微软雅黑" panose="020B0503020204020204" pitchFamily="34" charset="-122"/>
                </a:rPr>
                <a:t>选择有意义的主题，不要把你或听众的时间浪费在无关紧要的细枝末节上</a:t>
              </a:r>
            </a:p>
          </p:txBody>
        </p:sp>
        <p:sp>
          <p:nvSpPr>
            <p:cNvPr id="18" name="任意多边形 17"/>
            <p:cNvSpPr/>
            <p:nvPr/>
          </p:nvSpPr>
          <p:spPr>
            <a:xfrm>
              <a:off x="3545667" y="2668078"/>
              <a:ext cx="2376000" cy="3184229"/>
            </a:xfrm>
            <a:custGeom>
              <a:avLst/>
              <a:gdLst>
                <a:gd name="connsiteX0" fmla="*/ 0 w 2377306"/>
                <a:gd name="connsiteY0" fmla="*/ 0 h 3631635"/>
                <a:gd name="connsiteX1" fmla="*/ 2377306 w 2377306"/>
                <a:gd name="connsiteY1" fmla="*/ 0 h 3631635"/>
                <a:gd name="connsiteX2" fmla="*/ 2377306 w 2377306"/>
                <a:gd name="connsiteY2" fmla="*/ 3631635 h 3631635"/>
                <a:gd name="connsiteX3" fmla="*/ 0 w 2377306"/>
                <a:gd name="connsiteY3" fmla="*/ 3631635 h 3631635"/>
                <a:gd name="connsiteX4" fmla="*/ 0 w 2377306"/>
                <a:gd name="connsiteY4" fmla="*/ 0 h 3631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06" h="3631635">
                  <a:moveTo>
                    <a:pt x="0" y="0"/>
                  </a:moveTo>
                  <a:lnTo>
                    <a:pt x="2377306" y="0"/>
                  </a:lnTo>
                  <a:lnTo>
                    <a:pt x="2377306" y="3631635"/>
                  </a:lnTo>
                  <a:lnTo>
                    <a:pt x="0" y="3631635"/>
                  </a:lnTo>
                  <a:lnTo>
                    <a:pt x="0" y="0"/>
                  </a:lnTo>
                  <a:close/>
                </a:path>
              </a:pathLst>
            </a:custGeom>
            <a:solidFill>
              <a:srgbClr val="C1C2BF">
                <a:alpha val="80000"/>
              </a:srgbClr>
            </a:solidFill>
            <a:ln>
              <a:noFill/>
            </a:ln>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0" lvl="1" algn="just" defTabSz="1200150">
                <a:lnSpc>
                  <a:spcPct val="120000"/>
                </a:lnSpc>
                <a:spcBef>
                  <a:spcPct val="0"/>
                </a:spcBef>
                <a:buChar char="••"/>
              </a:pPr>
              <a:r>
                <a:rPr lang="zh-CN" sz="2400" dirty="0">
                  <a:latin typeface="微软雅黑" panose="020B0503020204020204" pitchFamily="34" charset="-122"/>
                  <a:ea typeface="微软雅黑" panose="020B0503020204020204" pitchFamily="34" charset="-122"/>
                </a:rPr>
                <a:t>缩小范围，找出主题的焦点 ，才有足够的时间阐明你想要表达的观点</a:t>
              </a:r>
            </a:p>
          </p:txBody>
        </p:sp>
        <p:sp>
          <p:nvSpPr>
            <p:cNvPr id="6" name="任意多边形 5"/>
            <p:cNvSpPr/>
            <p:nvPr/>
          </p:nvSpPr>
          <p:spPr>
            <a:xfrm>
              <a:off x="792951" y="1790474"/>
              <a:ext cx="2377306" cy="777600"/>
            </a:xfrm>
            <a:custGeom>
              <a:avLst/>
              <a:gdLst>
                <a:gd name="connsiteX0" fmla="*/ 0 w 2377306"/>
                <a:gd name="connsiteY0" fmla="*/ 0 h 777600"/>
                <a:gd name="connsiteX1" fmla="*/ 2377306 w 2377306"/>
                <a:gd name="connsiteY1" fmla="*/ 0 h 777600"/>
                <a:gd name="connsiteX2" fmla="*/ 2377306 w 2377306"/>
                <a:gd name="connsiteY2" fmla="*/ 777600 h 777600"/>
                <a:gd name="connsiteX3" fmla="*/ 0 w 2377306"/>
                <a:gd name="connsiteY3" fmla="*/ 777600 h 777600"/>
                <a:gd name="connsiteX4" fmla="*/ 0 w 2377306"/>
                <a:gd name="connsiteY4" fmla="*/ 0 h 77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06" h="777600">
                  <a:moveTo>
                    <a:pt x="0" y="0"/>
                  </a:moveTo>
                  <a:lnTo>
                    <a:pt x="2377306" y="0"/>
                  </a:lnTo>
                  <a:lnTo>
                    <a:pt x="2377306" y="777600"/>
                  </a:lnTo>
                  <a:lnTo>
                    <a:pt x="0" y="777600"/>
                  </a:lnTo>
                  <a:lnTo>
                    <a:pt x="0" y="0"/>
                  </a:lnTo>
                  <a:close/>
                </a:path>
              </a:pathLst>
            </a:custGeom>
            <a:solidFill>
              <a:srgbClr val="CE4646"/>
            </a:solidFill>
            <a:ln>
              <a:noFill/>
            </a:ln>
          </p:spPr>
          <p:style>
            <a:lnRef idx="1">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zh-CN" sz="3200" b="0" i="0" kern="1200" baseline="0" dirty="0" smtClean="0">
                  <a:latin typeface="华康俪金黑W8" panose="020B0809000000000000" pitchFamily="49" charset="-122"/>
                  <a:ea typeface="华康俪金黑W8" panose="020B0809000000000000" pitchFamily="49" charset="-122"/>
                </a:rPr>
                <a:t>恰当性</a:t>
              </a:r>
              <a:endParaRPr lang="zh-CN" sz="3200" kern="1200" dirty="0">
                <a:latin typeface="华康俪金黑W8" panose="020B0809000000000000" pitchFamily="49" charset="-122"/>
                <a:ea typeface="华康俪金黑W8" panose="020B0809000000000000" pitchFamily="49" charset="-122"/>
              </a:endParaRPr>
            </a:p>
          </p:txBody>
        </p:sp>
        <p:sp>
          <p:nvSpPr>
            <p:cNvPr id="13" name="任意多边形 12"/>
            <p:cNvSpPr/>
            <p:nvPr/>
          </p:nvSpPr>
          <p:spPr>
            <a:xfrm>
              <a:off x="3545668" y="1790474"/>
              <a:ext cx="2377306" cy="777600"/>
            </a:xfrm>
            <a:custGeom>
              <a:avLst/>
              <a:gdLst>
                <a:gd name="connsiteX0" fmla="*/ 0 w 2377306"/>
                <a:gd name="connsiteY0" fmla="*/ 0 h 777600"/>
                <a:gd name="connsiteX1" fmla="*/ 2377306 w 2377306"/>
                <a:gd name="connsiteY1" fmla="*/ 0 h 777600"/>
                <a:gd name="connsiteX2" fmla="*/ 2377306 w 2377306"/>
                <a:gd name="connsiteY2" fmla="*/ 777600 h 777600"/>
                <a:gd name="connsiteX3" fmla="*/ 0 w 2377306"/>
                <a:gd name="connsiteY3" fmla="*/ 777600 h 777600"/>
                <a:gd name="connsiteX4" fmla="*/ 0 w 2377306"/>
                <a:gd name="connsiteY4" fmla="*/ 0 h 77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06" h="777600">
                  <a:moveTo>
                    <a:pt x="0" y="0"/>
                  </a:moveTo>
                  <a:lnTo>
                    <a:pt x="2377306" y="0"/>
                  </a:lnTo>
                  <a:lnTo>
                    <a:pt x="2377306" y="777600"/>
                  </a:lnTo>
                  <a:lnTo>
                    <a:pt x="0" y="777600"/>
                  </a:lnTo>
                  <a:lnTo>
                    <a:pt x="0" y="0"/>
                  </a:lnTo>
                  <a:close/>
                </a:path>
              </a:pathLst>
            </a:custGeom>
            <a:solidFill>
              <a:srgbClr val="CE4646"/>
            </a:solidFill>
            <a:ln>
              <a:noFill/>
            </a:ln>
          </p:spPr>
          <p:style>
            <a:lnRef idx="1">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algn="ctr" defTabSz="1200150">
                <a:lnSpc>
                  <a:spcPct val="90000"/>
                </a:lnSpc>
                <a:spcBef>
                  <a:spcPct val="0"/>
                </a:spcBef>
                <a:spcAft>
                  <a:spcPct val="35000"/>
                </a:spcAft>
              </a:pPr>
              <a:r>
                <a:rPr lang="zh-CN" sz="3200" dirty="0">
                  <a:latin typeface="华康俪金黑W8" panose="020B0809000000000000" pitchFamily="49" charset="-122"/>
                  <a:ea typeface="华康俪金黑W8" panose="020B0809000000000000" pitchFamily="49" charset="-122"/>
                </a:rPr>
                <a:t>复杂程度</a:t>
              </a:r>
            </a:p>
          </p:txBody>
        </p:sp>
        <p:sp>
          <p:nvSpPr>
            <p:cNvPr id="15" name="任意多边形 14"/>
            <p:cNvSpPr/>
            <p:nvPr/>
          </p:nvSpPr>
          <p:spPr>
            <a:xfrm>
              <a:off x="9051103" y="1790474"/>
              <a:ext cx="2377306" cy="777600"/>
            </a:xfrm>
            <a:custGeom>
              <a:avLst/>
              <a:gdLst>
                <a:gd name="connsiteX0" fmla="*/ 0 w 2377306"/>
                <a:gd name="connsiteY0" fmla="*/ 0 h 777600"/>
                <a:gd name="connsiteX1" fmla="*/ 2377306 w 2377306"/>
                <a:gd name="connsiteY1" fmla="*/ 0 h 777600"/>
                <a:gd name="connsiteX2" fmla="*/ 2377306 w 2377306"/>
                <a:gd name="connsiteY2" fmla="*/ 777600 h 777600"/>
                <a:gd name="connsiteX3" fmla="*/ 0 w 2377306"/>
                <a:gd name="connsiteY3" fmla="*/ 777600 h 777600"/>
                <a:gd name="connsiteX4" fmla="*/ 0 w 2377306"/>
                <a:gd name="connsiteY4" fmla="*/ 0 h 77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06" h="777600">
                  <a:moveTo>
                    <a:pt x="0" y="0"/>
                  </a:moveTo>
                  <a:lnTo>
                    <a:pt x="2377306" y="0"/>
                  </a:lnTo>
                  <a:lnTo>
                    <a:pt x="2377306" y="777600"/>
                  </a:lnTo>
                  <a:lnTo>
                    <a:pt x="0" y="777600"/>
                  </a:lnTo>
                  <a:lnTo>
                    <a:pt x="0" y="0"/>
                  </a:lnTo>
                  <a:close/>
                </a:path>
              </a:pathLst>
            </a:custGeom>
            <a:solidFill>
              <a:srgbClr val="CE4646"/>
            </a:solidFill>
            <a:ln>
              <a:noFill/>
            </a:ln>
          </p:spPr>
          <p:style>
            <a:lnRef idx="1">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algn="ctr" defTabSz="1200150">
                <a:lnSpc>
                  <a:spcPct val="90000"/>
                </a:lnSpc>
                <a:spcBef>
                  <a:spcPct val="0"/>
                </a:spcBef>
                <a:spcAft>
                  <a:spcPct val="35000"/>
                </a:spcAft>
              </a:pPr>
              <a:r>
                <a:rPr lang="zh-CN" sz="3200" dirty="0">
                  <a:latin typeface="华康俪金黑W8" panose="020B0809000000000000" pitchFamily="49" charset="-122"/>
                  <a:ea typeface="华康俪金黑W8" panose="020B0809000000000000" pitchFamily="49" charset="-122"/>
                </a:rPr>
                <a:t>意义</a:t>
              </a:r>
            </a:p>
          </p:txBody>
        </p:sp>
        <p:sp>
          <p:nvSpPr>
            <p:cNvPr id="17" name="任意多边形 16"/>
            <p:cNvSpPr/>
            <p:nvPr/>
          </p:nvSpPr>
          <p:spPr>
            <a:xfrm>
              <a:off x="6298385" y="1790474"/>
              <a:ext cx="2377306" cy="777600"/>
            </a:xfrm>
            <a:custGeom>
              <a:avLst/>
              <a:gdLst>
                <a:gd name="connsiteX0" fmla="*/ 0 w 2377306"/>
                <a:gd name="connsiteY0" fmla="*/ 0 h 777600"/>
                <a:gd name="connsiteX1" fmla="*/ 2377306 w 2377306"/>
                <a:gd name="connsiteY1" fmla="*/ 0 h 777600"/>
                <a:gd name="connsiteX2" fmla="*/ 2377306 w 2377306"/>
                <a:gd name="connsiteY2" fmla="*/ 777600 h 777600"/>
                <a:gd name="connsiteX3" fmla="*/ 0 w 2377306"/>
                <a:gd name="connsiteY3" fmla="*/ 777600 h 777600"/>
                <a:gd name="connsiteX4" fmla="*/ 0 w 2377306"/>
                <a:gd name="connsiteY4" fmla="*/ 0 h 77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06" h="777600">
                  <a:moveTo>
                    <a:pt x="0" y="0"/>
                  </a:moveTo>
                  <a:lnTo>
                    <a:pt x="2377306" y="0"/>
                  </a:lnTo>
                  <a:lnTo>
                    <a:pt x="2377306" y="777600"/>
                  </a:lnTo>
                  <a:lnTo>
                    <a:pt x="0" y="777600"/>
                  </a:lnTo>
                  <a:lnTo>
                    <a:pt x="0" y="0"/>
                  </a:lnTo>
                  <a:close/>
                </a:path>
              </a:pathLst>
            </a:custGeom>
            <a:solidFill>
              <a:srgbClr val="CE4646"/>
            </a:solidFill>
            <a:ln>
              <a:noFill/>
            </a:ln>
          </p:spPr>
          <p:style>
            <a:lnRef idx="1">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algn="ctr" defTabSz="1200150">
                <a:lnSpc>
                  <a:spcPct val="90000"/>
                </a:lnSpc>
                <a:spcBef>
                  <a:spcPct val="0"/>
                </a:spcBef>
                <a:spcAft>
                  <a:spcPct val="35000"/>
                </a:spcAft>
              </a:pPr>
              <a:r>
                <a:rPr lang="zh-CN" sz="3200" dirty="0">
                  <a:latin typeface="华康俪金黑W8" panose="020B0809000000000000" pitchFamily="49" charset="-122"/>
                  <a:ea typeface="华康俪金黑W8" panose="020B0809000000000000" pitchFamily="49" charset="-122"/>
                </a:rPr>
                <a:t>范围</a:t>
              </a:r>
            </a:p>
          </p:txBody>
        </p:sp>
      </p:grpSp>
      <p:sp>
        <p:nvSpPr>
          <p:cNvPr id="19" name="圆角矩形 18"/>
          <p:cNvSpPr/>
          <p:nvPr/>
        </p:nvSpPr>
        <p:spPr>
          <a:xfrm>
            <a:off x="600075" y="1428750"/>
            <a:ext cx="11229975" cy="4786318"/>
          </a:xfrm>
          <a:prstGeom prst="roundRect">
            <a:avLst>
              <a:gd name="adj" fmla="val 7116"/>
            </a:avLst>
          </a:prstGeom>
          <a:noFill/>
          <a:ln w="25400">
            <a:solidFill>
              <a:srgbClr val="CE464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339961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Template>
  <TotalTime>1532</TotalTime>
  <Words>1113</Words>
  <Application>Microsoft Office PowerPoint</Application>
  <PresentationFormat>宽屏</PresentationFormat>
  <Paragraphs>174</Paragraphs>
  <Slides>19</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19</vt:i4>
      </vt:variant>
    </vt:vector>
  </HeadingPairs>
  <TitlesOfParts>
    <vt:vector size="33" baseType="lpstr">
      <vt:lpstr>Meiryo</vt:lpstr>
      <vt:lpstr>方正姚体</vt:lpstr>
      <vt:lpstr>华康俪金黑W8</vt:lpstr>
      <vt:lpstr>华康俪金黑W8(P)</vt:lpstr>
      <vt:lpstr>宋体</vt:lpstr>
      <vt:lpstr>微软雅黑</vt:lpstr>
      <vt:lpstr>叶根友特楷简体</vt:lpstr>
      <vt:lpstr>造字工房悦圆演示版常规体</vt:lpstr>
      <vt:lpstr>Arial</vt:lpstr>
      <vt:lpstr>Calibri</vt:lpstr>
      <vt:lpstr>Calibri Light</vt:lpstr>
      <vt:lpstr>Wingdings</vt:lpstr>
      <vt:lpstr>Office 主题</vt:lpstr>
      <vt:lpstr>Office Theme</vt:lpstr>
      <vt:lpstr>当众讲话的艺术 说什么，如何说，大家才肯听</vt:lpstr>
      <vt:lpstr>PowerPoint 演示文稿</vt:lpstr>
      <vt:lpstr>PowerPoint 演示文稿</vt:lpstr>
      <vt:lpstr>你了解听众吗</vt:lpstr>
      <vt:lpstr>如何让听众愿意听</vt:lpstr>
      <vt:lpstr>PowerPoint 演示文稿</vt:lpstr>
      <vt:lpstr>PowerPoint 演示文稿</vt:lpstr>
      <vt:lpstr>PowerPoint 演示文稿</vt:lpstr>
      <vt:lpstr>怎样选择主题</vt:lpstr>
      <vt:lpstr>如何收集和组织信息</vt:lpstr>
      <vt:lpstr>如何收集和组织信息</vt:lpstr>
      <vt:lpstr>如何体现你的非凡思考力</vt:lpstr>
      <vt:lpstr>怎样说才有说服力</vt:lpstr>
      <vt:lpstr>演讲者</vt:lpstr>
      <vt:lpstr>准备工作永远不嫌多</vt:lpstr>
      <vt:lpstr>建立新的自我形象</vt:lpstr>
      <vt:lpstr>善于使用非言语沟通</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166</cp:revision>
  <dcterms:created xsi:type="dcterms:W3CDTF">2014-04-18T08:24:24Z</dcterms:created>
  <dcterms:modified xsi:type="dcterms:W3CDTF">2021-04-13T05:43:43Z</dcterms:modified>
  <cp:contentStatus/>
</cp:coreProperties>
</file>