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69589"/>
    <a:srgbClr val="32C8D6"/>
    <a:srgbClr val="1F2229"/>
    <a:srgbClr val="23A0AD"/>
    <a:srgbClr val="66D4E0"/>
    <a:srgbClr val="E66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912" y="114"/>
      </p:cViewPr>
      <p:guideLst>
        <p:guide orient="horz" pos="40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F8E04-B02F-407C-8126-6BF5F14A9EC6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D3547-C449-4129-A2F7-7AA69BAA5E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68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D3547-C449-4129-A2F7-7AA69BAA5EB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90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3698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24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16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065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909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556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02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344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798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6327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440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7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600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789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925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7307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824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270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3727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079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1045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835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49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3590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971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805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5540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65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122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490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955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07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45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611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448E0-10F7-4929-AFBD-9FF472548921}" type="datetimeFigureOut">
              <a:rPr lang="zh-CN" altLang="en-US" smtClean="0"/>
              <a:t>2021/4/27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F8DD3-A6C9-473A-BDCD-09E843E222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34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010E1-3BF2-4D66-AEB2-E536D2F0C0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B1353-13F7-4BF6-947C-874CE9F3B7D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90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87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8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9050" y="0"/>
            <a:ext cx="122301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-152400" y="4533900"/>
            <a:ext cx="12382500" cy="2324100"/>
          </a:xfrm>
          <a:custGeom>
            <a:avLst/>
            <a:gdLst>
              <a:gd name="connsiteX0" fmla="*/ 0 w 12249150"/>
              <a:gd name="connsiteY0" fmla="*/ 1866900 h 2324100"/>
              <a:gd name="connsiteX1" fmla="*/ 12249150 w 12249150"/>
              <a:gd name="connsiteY1" fmla="*/ 0 h 2324100"/>
              <a:gd name="connsiteX2" fmla="*/ 12230100 w 12249150"/>
              <a:gd name="connsiteY2" fmla="*/ 1581150 h 2324100"/>
              <a:gd name="connsiteX3" fmla="*/ 7753350 w 12249150"/>
              <a:gd name="connsiteY3" fmla="*/ 2324100 h 2324100"/>
              <a:gd name="connsiteX4" fmla="*/ 19050 w 12249150"/>
              <a:gd name="connsiteY4" fmla="*/ 2324100 h 2324100"/>
              <a:gd name="connsiteX5" fmla="*/ 0 w 12249150"/>
              <a:gd name="connsiteY5" fmla="*/ 1866900 h 2324100"/>
              <a:gd name="connsiteX0" fmla="*/ 0 w 12249150"/>
              <a:gd name="connsiteY0" fmla="*/ 1866900 h 2324100"/>
              <a:gd name="connsiteX1" fmla="*/ 12249150 w 12249150"/>
              <a:gd name="connsiteY1" fmla="*/ 0 h 2324100"/>
              <a:gd name="connsiteX2" fmla="*/ 12239523 w 12249150"/>
              <a:gd name="connsiteY2" fmla="*/ 1590675 h 2324100"/>
              <a:gd name="connsiteX3" fmla="*/ 7753350 w 12249150"/>
              <a:gd name="connsiteY3" fmla="*/ 2324100 h 2324100"/>
              <a:gd name="connsiteX4" fmla="*/ 19050 w 12249150"/>
              <a:gd name="connsiteY4" fmla="*/ 2324100 h 2324100"/>
              <a:gd name="connsiteX5" fmla="*/ 0 w 12249150"/>
              <a:gd name="connsiteY5" fmla="*/ 1866900 h 2324100"/>
              <a:gd name="connsiteX0" fmla="*/ 0 w 12249150"/>
              <a:gd name="connsiteY0" fmla="*/ 1866900 h 2324100"/>
              <a:gd name="connsiteX1" fmla="*/ 12249150 w 12249150"/>
              <a:gd name="connsiteY1" fmla="*/ 0 h 2324100"/>
              <a:gd name="connsiteX2" fmla="*/ 12239523 w 12249150"/>
              <a:gd name="connsiteY2" fmla="*/ 1600200 h 2324100"/>
              <a:gd name="connsiteX3" fmla="*/ 7753350 w 12249150"/>
              <a:gd name="connsiteY3" fmla="*/ 2324100 h 2324100"/>
              <a:gd name="connsiteX4" fmla="*/ 19050 w 12249150"/>
              <a:gd name="connsiteY4" fmla="*/ 2324100 h 2324100"/>
              <a:gd name="connsiteX5" fmla="*/ 0 w 12249150"/>
              <a:gd name="connsiteY5" fmla="*/ 1866900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49150" h="2324100">
                <a:moveTo>
                  <a:pt x="0" y="1866900"/>
                </a:moveTo>
                <a:lnTo>
                  <a:pt x="12249150" y="0"/>
                </a:lnTo>
                <a:lnTo>
                  <a:pt x="12239523" y="1600200"/>
                </a:lnTo>
                <a:lnTo>
                  <a:pt x="7753350" y="2324100"/>
                </a:lnTo>
                <a:lnTo>
                  <a:pt x="19050" y="2324100"/>
                </a:lnTo>
                <a:lnTo>
                  <a:pt x="0" y="186690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3314482" y="1362075"/>
            <a:ext cx="3886200" cy="3886200"/>
          </a:xfrm>
          <a:prstGeom prst="blockArc">
            <a:avLst>
              <a:gd name="adj1" fmla="val 7399244"/>
              <a:gd name="adj2" fmla="val 3367092"/>
              <a:gd name="adj3" fmla="val 572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628930" y="4943474"/>
            <a:ext cx="1257300" cy="1413237"/>
            <a:chOff x="4676773" y="4962524"/>
            <a:chExt cx="1257300" cy="1413237"/>
          </a:xfrm>
        </p:grpSpPr>
        <p:sp>
          <p:nvSpPr>
            <p:cNvPr id="7" name="圆角矩形 6"/>
            <p:cNvSpPr/>
            <p:nvPr/>
          </p:nvSpPr>
          <p:spPr>
            <a:xfrm>
              <a:off x="4862511" y="5899510"/>
              <a:ext cx="885825" cy="259628"/>
            </a:xfrm>
            <a:prstGeom prst="roundRect">
              <a:avLst/>
            </a:prstGeom>
            <a:solidFill>
              <a:srgbClr val="F7A1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125702" y="6219824"/>
              <a:ext cx="359443" cy="155937"/>
            </a:xfrm>
            <a:custGeom>
              <a:avLst/>
              <a:gdLst>
                <a:gd name="connsiteX0" fmla="*/ 0 w 359443"/>
                <a:gd name="connsiteY0" fmla="*/ 0 h 155937"/>
                <a:gd name="connsiteX1" fmla="*/ 359443 w 359443"/>
                <a:gd name="connsiteY1" fmla="*/ 0 h 155937"/>
                <a:gd name="connsiteX2" fmla="*/ 350863 w 359443"/>
                <a:gd name="connsiteY2" fmla="*/ 42497 h 155937"/>
                <a:gd name="connsiteX3" fmla="*/ 179721 w 359443"/>
                <a:gd name="connsiteY3" fmla="*/ 155937 h 155937"/>
                <a:gd name="connsiteX4" fmla="*/ 8579 w 359443"/>
                <a:gd name="connsiteY4" fmla="*/ 42497 h 15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443" h="155937">
                  <a:moveTo>
                    <a:pt x="0" y="0"/>
                  </a:moveTo>
                  <a:lnTo>
                    <a:pt x="359443" y="0"/>
                  </a:lnTo>
                  <a:lnTo>
                    <a:pt x="350863" y="42497"/>
                  </a:lnTo>
                  <a:cubicBezTo>
                    <a:pt x="322666" y="109161"/>
                    <a:pt x="256656" y="155937"/>
                    <a:pt x="179721" y="155937"/>
                  </a:cubicBezTo>
                  <a:cubicBezTo>
                    <a:pt x="102786" y="155937"/>
                    <a:pt x="36776" y="109161"/>
                    <a:pt x="8579" y="42497"/>
                  </a:cubicBezTo>
                  <a:close/>
                </a:path>
              </a:pathLst>
            </a:custGeom>
            <a:solidFill>
              <a:srgbClr val="F7A1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676773" y="4962524"/>
              <a:ext cx="1257300" cy="876300"/>
              <a:chOff x="4315450" y="4070449"/>
              <a:chExt cx="1257300" cy="876300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4315450" y="4070449"/>
                <a:ext cx="1257300" cy="876300"/>
              </a:xfrm>
              <a:prstGeom prst="roundRect">
                <a:avLst/>
              </a:prstGeom>
              <a:solidFill>
                <a:srgbClr val="F7A192"/>
              </a:solidFill>
              <a:ln>
                <a:solidFill>
                  <a:srgbClr val="F7A1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4315450" y="4070449"/>
                <a:ext cx="1257300" cy="688200"/>
              </a:xfrm>
              <a:custGeom>
                <a:avLst/>
                <a:gdLst>
                  <a:gd name="connsiteX0" fmla="*/ 146054 w 1257300"/>
                  <a:gd name="connsiteY0" fmla="*/ 0 h 688200"/>
                  <a:gd name="connsiteX1" fmla="*/ 1111247 w 1257300"/>
                  <a:gd name="connsiteY1" fmla="*/ 0 h 688200"/>
                  <a:gd name="connsiteX2" fmla="*/ 1257300 w 1257300"/>
                  <a:gd name="connsiteY2" fmla="*/ 146053 h 688200"/>
                  <a:gd name="connsiteX3" fmla="*/ 1257300 w 1257300"/>
                  <a:gd name="connsiteY3" fmla="*/ 496574 h 688200"/>
                  <a:gd name="connsiteX4" fmla="*/ 0 w 1257300"/>
                  <a:gd name="connsiteY4" fmla="*/ 688200 h 688200"/>
                  <a:gd name="connsiteX5" fmla="*/ 0 w 1257300"/>
                  <a:gd name="connsiteY5" fmla="*/ 146053 h 688200"/>
                  <a:gd name="connsiteX6" fmla="*/ 146054 w 1257300"/>
                  <a:gd name="connsiteY6" fmla="*/ 0 h 68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7300" h="688200">
                    <a:moveTo>
                      <a:pt x="146054" y="0"/>
                    </a:moveTo>
                    <a:lnTo>
                      <a:pt x="1111247" y="0"/>
                    </a:lnTo>
                    <a:cubicBezTo>
                      <a:pt x="1191910" y="0"/>
                      <a:pt x="1257300" y="65390"/>
                      <a:pt x="1257300" y="146053"/>
                    </a:cubicBezTo>
                    <a:lnTo>
                      <a:pt x="1257300" y="496574"/>
                    </a:lnTo>
                    <a:lnTo>
                      <a:pt x="0" y="688200"/>
                    </a:lnTo>
                    <a:lnTo>
                      <a:pt x="0" y="146053"/>
                    </a:lnTo>
                    <a:cubicBezTo>
                      <a:pt x="0" y="65390"/>
                      <a:pt x="65390" y="0"/>
                      <a:pt x="1460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791967" y="2734151"/>
            <a:ext cx="1330435" cy="861047"/>
            <a:chOff x="9232900" y="2485320"/>
            <a:chExt cx="1083627" cy="8485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0" name="任意多边形 19"/>
            <p:cNvSpPr/>
            <p:nvPr/>
          </p:nvSpPr>
          <p:spPr>
            <a:xfrm>
              <a:off x="9376138" y="2485320"/>
              <a:ext cx="940389" cy="848592"/>
            </a:xfrm>
            <a:custGeom>
              <a:avLst/>
              <a:gdLst>
                <a:gd name="connsiteX0" fmla="*/ 19050 w 1162050"/>
                <a:gd name="connsiteY0" fmla="*/ 190500 h 933450"/>
                <a:gd name="connsiteX1" fmla="*/ 1162050 w 1162050"/>
                <a:gd name="connsiteY1" fmla="*/ 0 h 933450"/>
                <a:gd name="connsiteX2" fmla="*/ 1162050 w 1162050"/>
                <a:gd name="connsiteY2" fmla="*/ 933450 h 933450"/>
                <a:gd name="connsiteX3" fmla="*/ 0 w 1162050"/>
                <a:gd name="connsiteY3" fmla="*/ 742950 h 933450"/>
                <a:gd name="connsiteX4" fmla="*/ 19050 w 1162050"/>
                <a:gd name="connsiteY4" fmla="*/ 19050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2050" h="933450">
                  <a:moveTo>
                    <a:pt x="19050" y="190500"/>
                  </a:moveTo>
                  <a:lnTo>
                    <a:pt x="1162050" y="0"/>
                  </a:lnTo>
                  <a:lnTo>
                    <a:pt x="1162050" y="933450"/>
                  </a:lnTo>
                  <a:lnTo>
                    <a:pt x="0" y="742950"/>
                  </a:lnTo>
                  <a:lnTo>
                    <a:pt x="19050" y="1905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9232900" y="2663242"/>
              <a:ext cx="158750" cy="506876"/>
            </a:xfrm>
            <a:custGeom>
              <a:avLst/>
              <a:gdLst>
                <a:gd name="connsiteX0" fmla="*/ 114300 w 114300"/>
                <a:gd name="connsiteY0" fmla="*/ 0 h 533400"/>
                <a:gd name="connsiteX1" fmla="*/ 114300 w 114300"/>
                <a:gd name="connsiteY1" fmla="*/ 533400 h 533400"/>
                <a:gd name="connsiteX2" fmla="*/ 19050 w 114300"/>
                <a:gd name="connsiteY2" fmla="*/ 533400 h 533400"/>
                <a:gd name="connsiteX3" fmla="*/ 0 w 114300"/>
                <a:gd name="connsiteY3" fmla="*/ 152400 h 533400"/>
                <a:gd name="connsiteX4" fmla="*/ 114300 w 114300"/>
                <a:gd name="connsiteY4" fmla="*/ 0 h 533400"/>
                <a:gd name="connsiteX0" fmla="*/ 114300 w 114300"/>
                <a:gd name="connsiteY0" fmla="*/ 0 h 546100"/>
                <a:gd name="connsiteX1" fmla="*/ 114300 w 114300"/>
                <a:gd name="connsiteY1" fmla="*/ 533400 h 546100"/>
                <a:gd name="connsiteX2" fmla="*/ 44450 w 114300"/>
                <a:gd name="connsiteY2" fmla="*/ 546100 h 546100"/>
                <a:gd name="connsiteX3" fmla="*/ 0 w 114300"/>
                <a:gd name="connsiteY3" fmla="*/ 152400 h 546100"/>
                <a:gd name="connsiteX4" fmla="*/ 114300 w 114300"/>
                <a:gd name="connsiteY4" fmla="*/ 0 h 546100"/>
                <a:gd name="connsiteX0" fmla="*/ 114300 w 114300"/>
                <a:gd name="connsiteY0" fmla="*/ 0 h 546100"/>
                <a:gd name="connsiteX1" fmla="*/ 114300 w 114300"/>
                <a:gd name="connsiteY1" fmla="*/ 533400 h 546100"/>
                <a:gd name="connsiteX2" fmla="*/ 76200 w 114300"/>
                <a:gd name="connsiteY2" fmla="*/ 546100 h 546100"/>
                <a:gd name="connsiteX3" fmla="*/ 0 w 114300"/>
                <a:gd name="connsiteY3" fmla="*/ 152400 h 546100"/>
                <a:gd name="connsiteX4" fmla="*/ 114300 w 114300"/>
                <a:gd name="connsiteY4" fmla="*/ 0 h 546100"/>
                <a:gd name="connsiteX0" fmla="*/ 114300 w 114300"/>
                <a:gd name="connsiteY0" fmla="*/ 0 h 533400"/>
                <a:gd name="connsiteX1" fmla="*/ 114300 w 114300"/>
                <a:gd name="connsiteY1" fmla="*/ 533400 h 533400"/>
                <a:gd name="connsiteX2" fmla="*/ 76200 w 114300"/>
                <a:gd name="connsiteY2" fmla="*/ 527050 h 533400"/>
                <a:gd name="connsiteX3" fmla="*/ 0 w 114300"/>
                <a:gd name="connsiteY3" fmla="*/ 152400 h 533400"/>
                <a:gd name="connsiteX4" fmla="*/ 114300 w 114300"/>
                <a:gd name="connsiteY4" fmla="*/ 0 h 533400"/>
                <a:gd name="connsiteX0" fmla="*/ 114300 w 114300"/>
                <a:gd name="connsiteY0" fmla="*/ 0 h 533400"/>
                <a:gd name="connsiteX1" fmla="*/ 114300 w 114300"/>
                <a:gd name="connsiteY1" fmla="*/ 533400 h 533400"/>
                <a:gd name="connsiteX2" fmla="*/ 76200 w 114300"/>
                <a:gd name="connsiteY2" fmla="*/ 527050 h 533400"/>
                <a:gd name="connsiteX3" fmla="*/ 0 w 114300"/>
                <a:gd name="connsiteY3" fmla="*/ 152400 h 533400"/>
                <a:gd name="connsiteX4" fmla="*/ 114300 w 1143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533400">
                  <a:moveTo>
                    <a:pt x="114300" y="0"/>
                  </a:moveTo>
                  <a:lnTo>
                    <a:pt x="114300" y="533400"/>
                  </a:lnTo>
                  <a:lnTo>
                    <a:pt x="76200" y="527050"/>
                  </a:lnTo>
                  <a:lnTo>
                    <a:pt x="0" y="1524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E66864"/>
            </a:solidFill>
            <a:ln>
              <a:solidFill>
                <a:srgbClr val="E668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9041994" y="2801319"/>
            <a:ext cx="9715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</a:t>
            </a:r>
            <a:endParaRPr lang="en-US" altLang="zh-CN" sz="2000" dirty="0">
              <a:solidFill>
                <a:srgbClr val="E668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龚铂洋</a:t>
            </a:r>
          </a:p>
        </p:txBody>
      </p:sp>
      <p:grpSp>
        <p:nvGrpSpPr>
          <p:cNvPr id="24" name="组合 23"/>
          <p:cNvGrpSpPr/>
          <p:nvPr/>
        </p:nvGrpSpPr>
        <p:grpSpPr>
          <a:xfrm flipH="1">
            <a:off x="8638786" y="3843500"/>
            <a:ext cx="2016120" cy="926639"/>
            <a:chOff x="9249332" y="2424113"/>
            <a:chExt cx="1304368" cy="93345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5" name="任意多边形 24"/>
            <p:cNvSpPr/>
            <p:nvPr/>
          </p:nvSpPr>
          <p:spPr>
            <a:xfrm>
              <a:off x="9391650" y="2424113"/>
              <a:ext cx="1162050" cy="933450"/>
            </a:xfrm>
            <a:custGeom>
              <a:avLst/>
              <a:gdLst>
                <a:gd name="connsiteX0" fmla="*/ 19050 w 1162050"/>
                <a:gd name="connsiteY0" fmla="*/ 190500 h 933450"/>
                <a:gd name="connsiteX1" fmla="*/ 1162050 w 1162050"/>
                <a:gd name="connsiteY1" fmla="*/ 0 h 933450"/>
                <a:gd name="connsiteX2" fmla="*/ 1162050 w 1162050"/>
                <a:gd name="connsiteY2" fmla="*/ 933450 h 933450"/>
                <a:gd name="connsiteX3" fmla="*/ 0 w 1162050"/>
                <a:gd name="connsiteY3" fmla="*/ 742950 h 933450"/>
                <a:gd name="connsiteX4" fmla="*/ 19050 w 1162050"/>
                <a:gd name="connsiteY4" fmla="*/ 19050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2050" h="933450">
                  <a:moveTo>
                    <a:pt x="19050" y="190500"/>
                  </a:moveTo>
                  <a:lnTo>
                    <a:pt x="1162050" y="0"/>
                  </a:lnTo>
                  <a:lnTo>
                    <a:pt x="1162050" y="933450"/>
                  </a:lnTo>
                  <a:lnTo>
                    <a:pt x="0" y="742950"/>
                  </a:lnTo>
                  <a:lnTo>
                    <a:pt x="19050" y="1905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9249332" y="2622157"/>
              <a:ext cx="158750" cy="546445"/>
            </a:xfrm>
            <a:custGeom>
              <a:avLst/>
              <a:gdLst>
                <a:gd name="connsiteX0" fmla="*/ 114300 w 114300"/>
                <a:gd name="connsiteY0" fmla="*/ 0 h 533400"/>
                <a:gd name="connsiteX1" fmla="*/ 114300 w 114300"/>
                <a:gd name="connsiteY1" fmla="*/ 533400 h 533400"/>
                <a:gd name="connsiteX2" fmla="*/ 19050 w 114300"/>
                <a:gd name="connsiteY2" fmla="*/ 533400 h 533400"/>
                <a:gd name="connsiteX3" fmla="*/ 0 w 114300"/>
                <a:gd name="connsiteY3" fmla="*/ 152400 h 533400"/>
                <a:gd name="connsiteX4" fmla="*/ 114300 w 114300"/>
                <a:gd name="connsiteY4" fmla="*/ 0 h 533400"/>
                <a:gd name="connsiteX0" fmla="*/ 114300 w 114300"/>
                <a:gd name="connsiteY0" fmla="*/ 0 h 546100"/>
                <a:gd name="connsiteX1" fmla="*/ 114300 w 114300"/>
                <a:gd name="connsiteY1" fmla="*/ 533400 h 546100"/>
                <a:gd name="connsiteX2" fmla="*/ 44450 w 114300"/>
                <a:gd name="connsiteY2" fmla="*/ 546100 h 546100"/>
                <a:gd name="connsiteX3" fmla="*/ 0 w 114300"/>
                <a:gd name="connsiteY3" fmla="*/ 152400 h 546100"/>
                <a:gd name="connsiteX4" fmla="*/ 114300 w 114300"/>
                <a:gd name="connsiteY4" fmla="*/ 0 h 546100"/>
                <a:gd name="connsiteX0" fmla="*/ 114300 w 114300"/>
                <a:gd name="connsiteY0" fmla="*/ 0 h 546100"/>
                <a:gd name="connsiteX1" fmla="*/ 114300 w 114300"/>
                <a:gd name="connsiteY1" fmla="*/ 533400 h 546100"/>
                <a:gd name="connsiteX2" fmla="*/ 76200 w 114300"/>
                <a:gd name="connsiteY2" fmla="*/ 546100 h 546100"/>
                <a:gd name="connsiteX3" fmla="*/ 0 w 114300"/>
                <a:gd name="connsiteY3" fmla="*/ 152400 h 546100"/>
                <a:gd name="connsiteX4" fmla="*/ 114300 w 114300"/>
                <a:gd name="connsiteY4" fmla="*/ 0 h 546100"/>
                <a:gd name="connsiteX0" fmla="*/ 114300 w 114300"/>
                <a:gd name="connsiteY0" fmla="*/ 0 h 533400"/>
                <a:gd name="connsiteX1" fmla="*/ 114300 w 114300"/>
                <a:gd name="connsiteY1" fmla="*/ 533400 h 533400"/>
                <a:gd name="connsiteX2" fmla="*/ 76200 w 114300"/>
                <a:gd name="connsiteY2" fmla="*/ 527050 h 533400"/>
                <a:gd name="connsiteX3" fmla="*/ 0 w 114300"/>
                <a:gd name="connsiteY3" fmla="*/ 152400 h 533400"/>
                <a:gd name="connsiteX4" fmla="*/ 114300 w 114300"/>
                <a:gd name="connsiteY4" fmla="*/ 0 h 533400"/>
                <a:gd name="connsiteX0" fmla="*/ 114300 w 114300"/>
                <a:gd name="connsiteY0" fmla="*/ 0 h 533400"/>
                <a:gd name="connsiteX1" fmla="*/ 114300 w 114300"/>
                <a:gd name="connsiteY1" fmla="*/ 533400 h 533400"/>
                <a:gd name="connsiteX2" fmla="*/ 76200 w 114300"/>
                <a:gd name="connsiteY2" fmla="*/ 527050 h 533400"/>
                <a:gd name="connsiteX3" fmla="*/ 0 w 114300"/>
                <a:gd name="connsiteY3" fmla="*/ 152400 h 533400"/>
                <a:gd name="connsiteX4" fmla="*/ 114300 w 1143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533400">
                  <a:moveTo>
                    <a:pt x="114300" y="0"/>
                  </a:moveTo>
                  <a:lnTo>
                    <a:pt x="114300" y="533400"/>
                  </a:lnTo>
                  <a:lnTo>
                    <a:pt x="76200" y="527050"/>
                  </a:lnTo>
                  <a:lnTo>
                    <a:pt x="0" y="1524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E66864"/>
            </a:solidFill>
            <a:ln>
              <a:solidFill>
                <a:srgbClr val="E668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8638774" y="3958410"/>
            <a:ext cx="283369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制作：</a:t>
            </a:r>
            <a:endParaRPr lang="en-US" altLang="zh-CN" sz="2000" dirty="0">
              <a:solidFill>
                <a:srgbClr val="E668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杨</a:t>
            </a:r>
            <a:r>
              <a:rPr lang="en-US" altLang="zh-CN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不是超人</a:t>
            </a:r>
          </a:p>
        </p:txBody>
      </p:sp>
      <p:sp>
        <p:nvSpPr>
          <p:cNvPr id="28" name="文本框 27"/>
          <p:cNvSpPr txBox="1"/>
          <p:nvPr/>
        </p:nvSpPr>
        <p:spPr>
          <a:xfrm rot="21037738">
            <a:off x="6987112" y="5251358"/>
            <a:ext cx="4562302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zh-CN" altLang="en-US" sz="3600" dirty="0">
                <a:solidFill>
                  <a:srgbClr val="E6686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企业微营销实战攻略</a:t>
            </a:r>
          </a:p>
        </p:txBody>
      </p:sp>
      <p:sp>
        <p:nvSpPr>
          <p:cNvPr id="3" name="文本框 2"/>
          <p:cNvSpPr txBox="1"/>
          <p:nvPr/>
        </p:nvSpPr>
        <p:spPr>
          <a:xfrm rot="16865691">
            <a:off x="2456811" y="2758351"/>
            <a:ext cx="1562761" cy="426316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微营销</a:t>
            </a:r>
          </a:p>
        </p:txBody>
      </p:sp>
      <p:sp>
        <p:nvSpPr>
          <p:cNvPr id="4" name="空心弧 3"/>
          <p:cNvSpPr/>
          <p:nvPr/>
        </p:nvSpPr>
        <p:spPr>
          <a:xfrm rot="16865691">
            <a:off x="2543235" y="2506520"/>
            <a:ext cx="1366241" cy="1050703"/>
          </a:xfrm>
          <a:prstGeom prst="blockArc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prstClr val="black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4617557" y="1095629"/>
            <a:ext cx="1236091" cy="14871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微营销</a:t>
            </a:r>
          </a:p>
        </p:txBody>
      </p:sp>
      <p:grpSp>
        <p:nvGrpSpPr>
          <p:cNvPr id="30" name="组合 29"/>
          <p:cNvGrpSpPr/>
          <p:nvPr/>
        </p:nvGrpSpPr>
        <p:grpSpPr>
          <a:xfrm rot="14612128">
            <a:off x="2157630" y="3898722"/>
            <a:ext cx="1726393" cy="1050703"/>
            <a:chOff x="2520576" y="562330"/>
            <a:chExt cx="1320161" cy="1137824"/>
          </a:xfrm>
        </p:grpSpPr>
        <p:sp>
          <p:nvSpPr>
            <p:cNvPr id="31" name="文本框 30"/>
            <p:cNvSpPr txBox="1"/>
            <p:nvPr/>
          </p:nvSpPr>
          <p:spPr>
            <a:xfrm>
              <a:off x="2520576" y="900410"/>
              <a:ext cx="1320161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互联网思维</a:t>
              </a:r>
            </a:p>
          </p:txBody>
        </p:sp>
        <p:sp>
          <p:nvSpPr>
            <p:cNvPr id="32" name="空心弧 31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 rot="16725604">
            <a:off x="1957447" y="2421030"/>
            <a:ext cx="1726393" cy="1050703"/>
            <a:chOff x="2520576" y="562330"/>
            <a:chExt cx="1320161" cy="1137824"/>
          </a:xfrm>
        </p:grpSpPr>
        <p:sp>
          <p:nvSpPr>
            <p:cNvPr id="34" name="文本框 33"/>
            <p:cNvSpPr txBox="1"/>
            <p:nvPr/>
          </p:nvSpPr>
          <p:spPr>
            <a:xfrm>
              <a:off x="2520576" y="900410"/>
              <a:ext cx="1320161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SOLUTION</a:t>
              </a:r>
              <a:endParaRPr lang="zh-CN" altLang="en-US" sz="4000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空心弧 34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rot="18386097">
            <a:off x="2750442" y="1488633"/>
            <a:ext cx="824670" cy="613401"/>
            <a:chOff x="2520576" y="562330"/>
            <a:chExt cx="1320161" cy="1137824"/>
          </a:xfrm>
        </p:grpSpPr>
        <p:sp>
          <p:nvSpPr>
            <p:cNvPr id="37" name="文本框 36"/>
            <p:cNvSpPr txBox="1"/>
            <p:nvPr/>
          </p:nvSpPr>
          <p:spPr>
            <a:xfrm>
              <a:off x="2520576" y="900410"/>
              <a:ext cx="1320161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网络营销</a:t>
              </a:r>
            </a:p>
          </p:txBody>
        </p:sp>
        <p:sp>
          <p:nvSpPr>
            <p:cNvPr id="38" name="空心弧 37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 rot="20017074">
            <a:off x="3347930" y="804855"/>
            <a:ext cx="1296846" cy="705346"/>
            <a:chOff x="2520576" y="562330"/>
            <a:chExt cx="1320161" cy="1137824"/>
          </a:xfrm>
        </p:grpSpPr>
        <p:sp>
          <p:nvSpPr>
            <p:cNvPr id="40" name="文本框 39"/>
            <p:cNvSpPr txBox="1"/>
            <p:nvPr/>
          </p:nvSpPr>
          <p:spPr>
            <a:xfrm>
              <a:off x="2520576" y="900410"/>
              <a:ext cx="1320161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互联网思维</a:t>
              </a:r>
            </a:p>
          </p:txBody>
        </p:sp>
        <p:sp>
          <p:nvSpPr>
            <p:cNvPr id="41" name="空心弧 40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417498" y="365765"/>
            <a:ext cx="1726393" cy="1050703"/>
            <a:chOff x="2520576" y="562330"/>
            <a:chExt cx="1320161" cy="1137824"/>
          </a:xfrm>
        </p:grpSpPr>
        <p:sp>
          <p:nvSpPr>
            <p:cNvPr id="43" name="文本框 42"/>
            <p:cNvSpPr txBox="1"/>
            <p:nvPr/>
          </p:nvSpPr>
          <p:spPr>
            <a:xfrm>
              <a:off x="2520576" y="941669"/>
              <a:ext cx="1320161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微营销</a:t>
              </a:r>
            </a:p>
          </p:txBody>
        </p:sp>
        <p:sp>
          <p:nvSpPr>
            <p:cNvPr id="44" name="空心弧 43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 rot="2482940">
            <a:off x="5695359" y="1061172"/>
            <a:ext cx="2504245" cy="1146549"/>
            <a:chOff x="1930615" y="562330"/>
            <a:chExt cx="2549267" cy="1849547"/>
          </a:xfrm>
        </p:grpSpPr>
        <p:sp>
          <p:nvSpPr>
            <p:cNvPr id="46" name="文本框 45"/>
            <p:cNvSpPr txBox="1"/>
            <p:nvPr/>
          </p:nvSpPr>
          <p:spPr>
            <a:xfrm rot="333454">
              <a:off x="1930615" y="1083115"/>
              <a:ext cx="2549267" cy="132876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左手微博 右手微信</a:t>
              </a:r>
            </a:p>
          </p:txBody>
        </p:sp>
        <p:sp>
          <p:nvSpPr>
            <p:cNvPr id="47" name="空心弧 46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 rot="4794667">
            <a:off x="6657462" y="2598906"/>
            <a:ext cx="1296846" cy="705346"/>
            <a:chOff x="2520576" y="562330"/>
            <a:chExt cx="1320161" cy="1137824"/>
          </a:xfrm>
        </p:grpSpPr>
        <p:sp>
          <p:nvSpPr>
            <p:cNvPr id="49" name="文本框 48"/>
            <p:cNvSpPr txBox="1"/>
            <p:nvPr/>
          </p:nvSpPr>
          <p:spPr>
            <a:xfrm>
              <a:off x="2520576" y="900410"/>
              <a:ext cx="1320161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右手微信</a:t>
              </a:r>
            </a:p>
          </p:txBody>
        </p:sp>
        <p:sp>
          <p:nvSpPr>
            <p:cNvPr id="50" name="空心弧 49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rot="7227304">
            <a:off x="6802405" y="4169322"/>
            <a:ext cx="1296497" cy="808044"/>
            <a:chOff x="2520576" y="562330"/>
            <a:chExt cx="1320161" cy="1137824"/>
          </a:xfrm>
        </p:grpSpPr>
        <p:sp>
          <p:nvSpPr>
            <p:cNvPr id="52" name="文本框 51"/>
            <p:cNvSpPr txBox="1"/>
            <p:nvPr/>
          </p:nvSpPr>
          <p:spPr>
            <a:xfrm>
              <a:off x="2520576" y="900410"/>
              <a:ext cx="1320161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SOLUTION</a:t>
              </a:r>
              <a:endParaRPr lang="zh-CN" altLang="en-US" sz="4000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空心弧 52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 rot="5400000">
            <a:off x="6965836" y="2756645"/>
            <a:ext cx="1415451" cy="934152"/>
            <a:chOff x="2520576" y="562330"/>
            <a:chExt cx="1320161" cy="1137824"/>
          </a:xfrm>
        </p:grpSpPr>
        <p:sp>
          <p:nvSpPr>
            <p:cNvPr id="55" name="文本框 54"/>
            <p:cNvSpPr txBox="1"/>
            <p:nvPr/>
          </p:nvSpPr>
          <p:spPr>
            <a:xfrm>
              <a:off x="2520576" y="900410"/>
              <a:ext cx="1320161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微营销</a:t>
              </a:r>
            </a:p>
          </p:txBody>
        </p:sp>
        <p:sp>
          <p:nvSpPr>
            <p:cNvPr id="56" name="空心弧 55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 rot="2435762">
            <a:off x="5798258" y="1236271"/>
            <a:ext cx="1877334" cy="808767"/>
            <a:chOff x="1967764" y="562330"/>
            <a:chExt cx="3312110" cy="1653372"/>
          </a:xfrm>
        </p:grpSpPr>
        <p:sp>
          <p:nvSpPr>
            <p:cNvPr id="58" name="文本框 57"/>
            <p:cNvSpPr txBox="1"/>
            <p:nvPr/>
          </p:nvSpPr>
          <p:spPr>
            <a:xfrm rot="90746">
              <a:off x="1967764" y="1384178"/>
              <a:ext cx="3312110" cy="831524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864242"/>
                </a:avLst>
              </a:prstTxWarp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企业微营销</a:t>
              </a:r>
            </a:p>
          </p:txBody>
        </p:sp>
        <p:sp>
          <p:nvSpPr>
            <p:cNvPr id="59" name="空心弧 58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 rot="15722622">
            <a:off x="2723395" y="3714870"/>
            <a:ext cx="748278" cy="225829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1534940"/>
              </a:avLst>
            </a:prstTxWarp>
            <a:spAutoFit/>
          </a:bodyPr>
          <a:lstStyle/>
          <a:p>
            <a:pPr algn="ctr"/>
            <a:r>
              <a: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线上引爆</a:t>
            </a:r>
          </a:p>
        </p:txBody>
      </p:sp>
      <p:sp>
        <p:nvSpPr>
          <p:cNvPr id="78" name="空心弧 77"/>
          <p:cNvSpPr/>
          <p:nvPr/>
        </p:nvSpPr>
        <p:spPr>
          <a:xfrm rot="15867367">
            <a:off x="2773156" y="3578683"/>
            <a:ext cx="654421" cy="556580"/>
          </a:xfrm>
          <a:prstGeom prst="blockArc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>
              <a:solidFill>
                <a:prstClr val="black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 rot="7566016">
            <a:off x="6538138" y="4579439"/>
            <a:ext cx="748279" cy="225829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1534940"/>
              </a:avLst>
            </a:prstTxWarp>
            <a:spAutoFit/>
          </a:bodyPr>
          <a:lstStyle/>
          <a:p>
            <a:pPr algn="ctr"/>
            <a:r>
              <a: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线上引爆</a:t>
            </a:r>
          </a:p>
        </p:txBody>
      </p:sp>
      <p:sp>
        <p:nvSpPr>
          <p:cNvPr id="80" name="文本框 79"/>
          <p:cNvSpPr txBox="1"/>
          <p:nvPr/>
        </p:nvSpPr>
        <p:spPr>
          <a:xfrm rot="14058333">
            <a:off x="3071607" y="4482048"/>
            <a:ext cx="748279" cy="225829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1534940"/>
              </a:avLst>
            </a:prstTxWarp>
            <a:spAutoFit/>
          </a:bodyPr>
          <a:lstStyle/>
          <a:p>
            <a:pPr algn="ctr"/>
            <a:r>
              <a: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客服系统</a:t>
            </a:r>
          </a:p>
        </p:txBody>
      </p:sp>
      <p:sp>
        <p:nvSpPr>
          <p:cNvPr id="81" name="空心弧 80"/>
          <p:cNvSpPr/>
          <p:nvPr/>
        </p:nvSpPr>
        <p:spPr>
          <a:xfrm rot="14203078">
            <a:off x="3134628" y="4341188"/>
            <a:ext cx="654422" cy="556580"/>
          </a:xfrm>
          <a:prstGeom prst="blockArc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>
              <a:solidFill>
                <a:prstClr val="black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 rot="6474671">
            <a:off x="6920757" y="3847847"/>
            <a:ext cx="748279" cy="225829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1534940"/>
              </a:avLst>
            </a:prstTxWarp>
            <a:spAutoFit/>
          </a:bodyPr>
          <a:lstStyle/>
          <a:p>
            <a:pPr algn="ctr"/>
            <a:r>
              <a: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客服系统</a:t>
            </a:r>
          </a:p>
        </p:txBody>
      </p:sp>
      <p:grpSp>
        <p:nvGrpSpPr>
          <p:cNvPr id="82" name="组合 81"/>
          <p:cNvGrpSpPr/>
          <p:nvPr/>
        </p:nvGrpSpPr>
        <p:grpSpPr>
          <a:xfrm rot="19113862">
            <a:off x="2971364" y="1309880"/>
            <a:ext cx="1726393" cy="1050703"/>
            <a:chOff x="2502149" y="562330"/>
            <a:chExt cx="1320161" cy="1137824"/>
          </a:xfrm>
        </p:grpSpPr>
        <p:sp>
          <p:nvSpPr>
            <p:cNvPr id="83" name="文本框 82"/>
            <p:cNvSpPr txBox="1"/>
            <p:nvPr/>
          </p:nvSpPr>
          <p:spPr>
            <a:xfrm>
              <a:off x="2502149" y="950754"/>
              <a:ext cx="1320161" cy="46166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39570"/>
                </a:avLst>
              </a:prstTxWarp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SOLUTION</a:t>
              </a:r>
              <a:endParaRPr lang="zh-CN" altLang="en-US" sz="4000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空心弧 83"/>
            <p:cNvSpPr/>
            <p:nvPr/>
          </p:nvSpPr>
          <p:spPr>
            <a:xfrm>
              <a:off x="2551632" y="562330"/>
              <a:ext cx="1154572" cy="1137824"/>
            </a:xfrm>
            <a:prstGeom prst="blockArc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black"/>
                </a:solidFill>
              </a:endParaRPr>
            </a:p>
          </p:txBody>
        </p:sp>
      </p:grpSp>
      <p:sp>
        <p:nvSpPr>
          <p:cNvPr id="87" name="空心弧 86"/>
          <p:cNvSpPr/>
          <p:nvPr/>
        </p:nvSpPr>
        <p:spPr>
          <a:xfrm>
            <a:off x="4591243" y="1012769"/>
            <a:ext cx="829031" cy="398508"/>
          </a:xfrm>
          <a:prstGeom prst="blockArc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>
              <a:solidFill>
                <a:prstClr val="black"/>
              </a:solidFill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6378250" y="2351470"/>
            <a:ext cx="347238" cy="367482"/>
            <a:chOff x="13162518" y="2801646"/>
            <a:chExt cx="696393" cy="736994"/>
          </a:xfrm>
        </p:grpSpPr>
        <p:sp>
          <p:nvSpPr>
            <p:cNvPr id="98" name="Freeform 16"/>
            <p:cNvSpPr>
              <a:spLocks/>
            </p:cNvSpPr>
            <p:nvPr/>
          </p:nvSpPr>
          <p:spPr bwMode="auto">
            <a:xfrm>
              <a:off x="13162518" y="2801646"/>
              <a:ext cx="696393" cy="736994"/>
            </a:xfrm>
            <a:custGeom>
              <a:avLst/>
              <a:gdLst>
                <a:gd name="T0" fmla="*/ 364 w 471"/>
                <a:gd name="T1" fmla="*/ 128 h 498"/>
                <a:gd name="T2" fmla="*/ 43 w 471"/>
                <a:gd name="T3" fmla="*/ 24 h 498"/>
                <a:gd name="T4" fmla="*/ 43 w 471"/>
                <a:gd name="T5" fmla="*/ 24 h 498"/>
                <a:gd name="T6" fmla="*/ 6 w 471"/>
                <a:gd name="T7" fmla="*/ 82 h 498"/>
                <a:gd name="T8" fmla="*/ 64 w 471"/>
                <a:gd name="T9" fmla="*/ 120 h 498"/>
                <a:gd name="T10" fmla="*/ 292 w 471"/>
                <a:gd name="T11" fmla="*/ 194 h 498"/>
                <a:gd name="T12" fmla="*/ 342 w 471"/>
                <a:gd name="T13" fmla="*/ 428 h 498"/>
                <a:gd name="T14" fmla="*/ 342 w 471"/>
                <a:gd name="T15" fmla="*/ 428 h 498"/>
                <a:gd name="T16" fmla="*/ 374 w 471"/>
                <a:gd name="T17" fmla="*/ 490 h 498"/>
                <a:gd name="T18" fmla="*/ 435 w 471"/>
                <a:gd name="T19" fmla="*/ 458 h 498"/>
                <a:gd name="T20" fmla="*/ 435 w 471"/>
                <a:gd name="T21" fmla="*/ 458 h 498"/>
                <a:gd name="T22" fmla="*/ 364 w 471"/>
                <a:gd name="T23" fmla="*/ 1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498">
                  <a:moveTo>
                    <a:pt x="364" y="128"/>
                  </a:moveTo>
                  <a:cubicBezTo>
                    <a:pt x="281" y="35"/>
                    <a:pt x="157" y="0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17" y="30"/>
                    <a:pt x="0" y="56"/>
                    <a:pt x="6" y="82"/>
                  </a:cubicBezTo>
                  <a:cubicBezTo>
                    <a:pt x="11" y="108"/>
                    <a:pt x="37" y="125"/>
                    <a:pt x="64" y="120"/>
                  </a:cubicBezTo>
                  <a:cubicBezTo>
                    <a:pt x="145" y="102"/>
                    <a:pt x="232" y="128"/>
                    <a:pt x="292" y="194"/>
                  </a:cubicBezTo>
                  <a:cubicBezTo>
                    <a:pt x="351" y="259"/>
                    <a:pt x="368" y="349"/>
                    <a:pt x="342" y="428"/>
                  </a:cubicBezTo>
                  <a:cubicBezTo>
                    <a:pt x="342" y="428"/>
                    <a:pt x="342" y="428"/>
                    <a:pt x="342" y="428"/>
                  </a:cubicBezTo>
                  <a:cubicBezTo>
                    <a:pt x="334" y="454"/>
                    <a:pt x="348" y="481"/>
                    <a:pt x="374" y="490"/>
                  </a:cubicBezTo>
                  <a:cubicBezTo>
                    <a:pt x="399" y="498"/>
                    <a:pt x="427" y="484"/>
                    <a:pt x="435" y="458"/>
                  </a:cubicBezTo>
                  <a:cubicBezTo>
                    <a:pt x="435" y="458"/>
                    <a:pt x="435" y="458"/>
                    <a:pt x="435" y="458"/>
                  </a:cubicBezTo>
                  <a:cubicBezTo>
                    <a:pt x="471" y="347"/>
                    <a:pt x="448" y="221"/>
                    <a:pt x="364" y="1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7"/>
            <p:cNvSpPr>
              <a:spLocks/>
            </p:cNvSpPr>
            <p:nvPr/>
          </p:nvSpPr>
          <p:spPr bwMode="auto">
            <a:xfrm>
              <a:off x="13224350" y="3070836"/>
              <a:ext cx="364123" cy="380364"/>
            </a:xfrm>
            <a:custGeom>
              <a:avLst/>
              <a:gdLst>
                <a:gd name="T0" fmla="*/ 194 w 246"/>
                <a:gd name="T1" fmla="*/ 62 h 257"/>
                <a:gd name="T2" fmla="*/ 38 w 246"/>
                <a:gd name="T3" fmla="*/ 12 h 257"/>
                <a:gd name="T4" fmla="*/ 5 w 246"/>
                <a:gd name="T5" fmla="*/ 61 h 257"/>
                <a:gd name="T6" fmla="*/ 55 w 246"/>
                <a:gd name="T7" fmla="*/ 94 h 257"/>
                <a:gd name="T8" fmla="*/ 55 w 246"/>
                <a:gd name="T9" fmla="*/ 94 h 257"/>
                <a:gd name="T10" fmla="*/ 132 w 246"/>
                <a:gd name="T11" fmla="*/ 118 h 257"/>
                <a:gd name="T12" fmla="*/ 148 w 246"/>
                <a:gd name="T13" fmla="*/ 197 h 257"/>
                <a:gd name="T14" fmla="*/ 148 w 246"/>
                <a:gd name="T15" fmla="*/ 197 h 257"/>
                <a:gd name="T16" fmla="*/ 175 w 246"/>
                <a:gd name="T17" fmla="*/ 250 h 257"/>
                <a:gd name="T18" fmla="*/ 228 w 246"/>
                <a:gd name="T19" fmla="*/ 223 h 257"/>
                <a:gd name="T20" fmla="*/ 194 w 246"/>
                <a:gd name="T21" fmla="*/ 6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6" h="257">
                  <a:moveTo>
                    <a:pt x="194" y="62"/>
                  </a:moveTo>
                  <a:cubicBezTo>
                    <a:pt x="153" y="17"/>
                    <a:pt x="93" y="0"/>
                    <a:pt x="38" y="12"/>
                  </a:cubicBezTo>
                  <a:cubicBezTo>
                    <a:pt x="15" y="16"/>
                    <a:pt x="0" y="39"/>
                    <a:pt x="5" y="61"/>
                  </a:cubicBezTo>
                  <a:cubicBezTo>
                    <a:pt x="10" y="84"/>
                    <a:pt x="32" y="99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82" y="88"/>
                    <a:pt x="112" y="96"/>
                    <a:pt x="132" y="118"/>
                  </a:cubicBezTo>
                  <a:cubicBezTo>
                    <a:pt x="151" y="140"/>
                    <a:pt x="157" y="171"/>
                    <a:pt x="148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1" y="219"/>
                    <a:pt x="153" y="243"/>
                    <a:pt x="175" y="250"/>
                  </a:cubicBezTo>
                  <a:cubicBezTo>
                    <a:pt x="197" y="257"/>
                    <a:pt x="221" y="245"/>
                    <a:pt x="228" y="223"/>
                  </a:cubicBezTo>
                  <a:cubicBezTo>
                    <a:pt x="246" y="169"/>
                    <a:pt x="235" y="107"/>
                    <a:pt x="194" y="6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" name="菱形 5"/>
          <p:cNvSpPr/>
          <p:nvPr/>
        </p:nvSpPr>
        <p:spPr>
          <a:xfrm>
            <a:off x="-1236909" y="1389690"/>
            <a:ext cx="781990" cy="781990"/>
          </a:xfrm>
          <a:prstGeom prst="diamond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305885" y="6466392"/>
            <a:ext cx="2749734" cy="391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7843481" y="6127586"/>
            <a:ext cx="4348519" cy="730415"/>
          </a:xfrm>
          <a:custGeom>
            <a:avLst/>
            <a:gdLst>
              <a:gd name="connsiteX0" fmla="*/ 4348519 w 4348519"/>
              <a:gd name="connsiteY0" fmla="*/ 0 h 730415"/>
              <a:gd name="connsiteX1" fmla="*/ 4348519 w 4348519"/>
              <a:gd name="connsiteY1" fmla="*/ 730415 h 730415"/>
              <a:gd name="connsiteX2" fmla="*/ 0 w 4348519"/>
              <a:gd name="connsiteY2" fmla="*/ 730415 h 730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48519" h="730415">
                <a:moveTo>
                  <a:pt x="4348519" y="0"/>
                </a:moveTo>
                <a:lnTo>
                  <a:pt x="4348519" y="730415"/>
                </a:lnTo>
                <a:lnTo>
                  <a:pt x="0" y="730415"/>
                </a:lnTo>
                <a:close/>
              </a:path>
            </a:pathLst>
          </a:custGeom>
          <a:solidFill>
            <a:srgbClr val="F69589"/>
          </a:solidFill>
          <a:ln>
            <a:solidFill>
              <a:srgbClr val="F695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>
            <a:off x="7777019" y="6096000"/>
            <a:ext cx="4440381" cy="762000"/>
          </a:xfrm>
          <a:custGeom>
            <a:avLst/>
            <a:gdLst>
              <a:gd name="connsiteX0" fmla="*/ 4440381 w 4440381"/>
              <a:gd name="connsiteY0" fmla="*/ 0 h 762000"/>
              <a:gd name="connsiteX1" fmla="*/ 4440381 w 4440381"/>
              <a:gd name="connsiteY1" fmla="*/ 762000 h 762000"/>
              <a:gd name="connsiteX2" fmla="*/ 0 w 4440381"/>
              <a:gd name="connsiteY2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0381" h="762000">
                <a:moveTo>
                  <a:pt x="4440381" y="0"/>
                </a:moveTo>
                <a:lnTo>
                  <a:pt x="4440381" y="762000"/>
                </a:lnTo>
                <a:lnTo>
                  <a:pt x="0" y="76200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172" y="2400844"/>
            <a:ext cx="3407959" cy="2017951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544715" y="6356711"/>
            <a:ext cx="2913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https://www.ypppt.com/</a:t>
            </a:r>
            <a:endParaRPr lang="zh-CN" altLang="en-US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241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538093" y="72581"/>
            <a:ext cx="887386" cy="876737"/>
            <a:chOff x="567120" y="447973"/>
            <a:chExt cx="1021595" cy="1009335"/>
          </a:xfrm>
        </p:grpSpPr>
        <p:sp>
          <p:nvSpPr>
            <p:cNvPr id="52" name="等腰三角形 51"/>
            <p:cNvSpPr/>
            <p:nvPr/>
          </p:nvSpPr>
          <p:spPr>
            <a:xfrm rot="5400000">
              <a:off x="521002" y="494091"/>
              <a:ext cx="668724" cy="57648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528737" y="939127"/>
              <a:ext cx="556564" cy="47979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等腰三角形 53"/>
            <p:cNvSpPr/>
            <p:nvPr/>
          </p:nvSpPr>
          <p:spPr>
            <a:xfrm rot="5400000">
              <a:off x="1108000" y="545002"/>
              <a:ext cx="516323" cy="44510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52473" y="-209800"/>
            <a:ext cx="4342342" cy="1802586"/>
            <a:chOff x="1612824" y="1037327"/>
            <a:chExt cx="3747093" cy="1555487"/>
          </a:xfrm>
        </p:grpSpPr>
        <p:sp>
          <p:nvSpPr>
            <p:cNvPr id="57" name="任意多边形 56"/>
            <p:cNvSpPr/>
            <p:nvPr/>
          </p:nvSpPr>
          <p:spPr>
            <a:xfrm>
              <a:off x="1661042" y="1294529"/>
              <a:ext cx="3698875" cy="474663"/>
            </a:xfrm>
            <a:custGeom>
              <a:avLst/>
              <a:gdLst>
                <a:gd name="connsiteX0" fmla="*/ 85725 w 2895600"/>
                <a:gd name="connsiteY0" fmla="*/ 0 h 209550"/>
                <a:gd name="connsiteX1" fmla="*/ 2895600 w 2895600"/>
                <a:gd name="connsiteY1" fmla="*/ 0 h 209550"/>
                <a:gd name="connsiteX2" fmla="*/ 2824163 w 2895600"/>
                <a:gd name="connsiteY2" fmla="*/ 209550 h 209550"/>
                <a:gd name="connsiteX3" fmla="*/ 0 w 2895600"/>
                <a:gd name="connsiteY3" fmla="*/ 209550 h 209550"/>
                <a:gd name="connsiteX4" fmla="*/ 85725 w 289560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600" h="209550">
                  <a:moveTo>
                    <a:pt x="85725" y="0"/>
                  </a:moveTo>
                  <a:lnTo>
                    <a:pt x="2895600" y="0"/>
                  </a:lnTo>
                  <a:lnTo>
                    <a:pt x="2824163" y="209550"/>
                  </a:lnTo>
                  <a:lnTo>
                    <a:pt x="0" y="209550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835900" y="1037327"/>
              <a:ext cx="3349157" cy="7111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800" b="1" dirty="0">
                  <a:solidFill>
                    <a:prstClr val="white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第一阶段： 微博市场部</a:t>
              </a:r>
              <a:endParaRPr lang="en-US" altLang="zh-CN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1612824" y="1990486"/>
              <a:ext cx="3611976" cy="6023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微博协助企业市场部工作案例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3640491" y="2348833"/>
            <a:ext cx="5463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植物医生：新店开业、新品上市，有奖互动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087863" y="2271633"/>
            <a:ext cx="392790" cy="584775"/>
            <a:chOff x="1933747" y="1741086"/>
            <a:chExt cx="392790" cy="584775"/>
          </a:xfrm>
        </p:grpSpPr>
        <p:sp>
          <p:nvSpPr>
            <p:cNvPr id="60" name="任意多边形 59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1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3640491" y="3060105"/>
            <a:ext cx="427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广东号码百事通：奥运答题活动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3087863" y="2982905"/>
            <a:ext cx="392790" cy="584775"/>
            <a:chOff x="1933747" y="1741086"/>
            <a:chExt cx="392790" cy="584775"/>
          </a:xfrm>
        </p:grpSpPr>
        <p:sp>
          <p:nvSpPr>
            <p:cNvPr id="65" name="任意多边形 64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2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640491" y="3815686"/>
            <a:ext cx="4791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兄弟玩游戏平台：微博导流增加用户量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3087863" y="3738486"/>
            <a:ext cx="392790" cy="584775"/>
            <a:chOff x="1933747" y="1741086"/>
            <a:chExt cx="392790" cy="584775"/>
          </a:xfrm>
        </p:grpSpPr>
        <p:sp>
          <p:nvSpPr>
            <p:cNvPr id="70" name="任意多边形 69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3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640490" y="4556359"/>
            <a:ext cx="4604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华娱卫视：新剧微博推广，话题营销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3087863" y="4479159"/>
            <a:ext cx="392790" cy="584775"/>
            <a:chOff x="1933747" y="1741086"/>
            <a:chExt cx="392790" cy="584775"/>
          </a:xfrm>
        </p:grpSpPr>
        <p:sp>
          <p:nvSpPr>
            <p:cNvPr id="74" name="任意多边形 73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4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167" name="组合 166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91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68" name="组合 167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180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69" name="组合 168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178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0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023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任意多边形 76"/>
          <p:cNvSpPr/>
          <p:nvPr/>
        </p:nvSpPr>
        <p:spPr>
          <a:xfrm>
            <a:off x="1352145" y="4619956"/>
            <a:ext cx="7460163" cy="12204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E66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38093" y="72581"/>
            <a:ext cx="887386" cy="876737"/>
            <a:chOff x="567120" y="447973"/>
            <a:chExt cx="1021595" cy="1009335"/>
          </a:xfrm>
        </p:grpSpPr>
        <p:sp>
          <p:nvSpPr>
            <p:cNvPr id="52" name="等腰三角形 51"/>
            <p:cNvSpPr/>
            <p:nvPr/>
          </p:nvSpPr>
          <p:spPr>
            <a:xfrm rot="5400000">
              <a:off x="521002" y="494091"/>
              <a:ext cx="668724" cy="57648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528737" y="939127"/>
              <a:ext cx="556564" cy="47979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等腰三角形 53"/>
            <p:cNvSpPr/>
            <p:nvPr/>
          </p:nvSpPr>
          <p:spPr>
            <a:xfrm rot="5400000">
              <a:off x="1108000" y="545002"/>
              <a:ext cx="516323" cy="44510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75704" y="-209800"/>
            <a:ext cx="7058343" cy="1935572"/>
            <a:chOff x="1546576" y="1037327"/>
            <a:chExt cx="6090785" cy="1670243"/>
          </a:xfrm>
        </p:grpSpPr>
        <p:sp>
          <p:nvSpPr>
            <p:cNvPr id="57" name="任意多边形 56"/>
            <p:cNvSpPr/>
            <p:nvPr/>
          </p:nvSpPr>
          <p:spPr>
            <a:xfrm>
              <a:off x="1661042" y="1294529"/>
              <a:ext cx="3698875" cy="474663"/>
            </a:xfrm>
            <a:custGeom>
              <a:avLst/>
              <a:gdLst>
                <a:gd name="connsiteX0" fmla="*/ 85725 w 2895600"/>
                <a:gd name="connsiteY0" fmla="*/ 0 h 209550"/>
                <a:gd name="connsiteX1" fmla="*/ 2895600 w 2895600"/>
                <a:gd name="connsiteY1" fmla="*/ 0 h 209550"/>
                <a:gd name="connsiteX2" fmla="*/ 2824163 w 2895600"/>
                <a:gd name="connsiteY2" fmla="*/ 209550 h 209550"/>
                <a:gd name="connsiteX3" fmla="*/ 0 w 2895600"/>
                <a:gd name="connsiteY3" fmla="*/ 209550 h 209550"/>
                <a:gd name="connsiteX4" fmla="*/ 85725 w 289560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600" h="209550">
                  <a:moveTo>
                    <a:pt x="85725" y="0"/>
                  </a:moveTo>
                  <a:lnTo>
                    <a:pt x="2895600" y="0"/>
                  </a:lnTo>
                  <a:lnTo>
                    <a:pt x="2824163" y="209550"/>
                  </a:lnTo>
                  <a:lnTo>
                    <a:pt x="0" y="209550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835900" y="1037327"/>
              <a:ext cx="3349157" cy="7111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800" b="1" dirty="0">
                  <a:solidFill>
                    <a:prstClr val="white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第一阶段： 微博市场部</a:t>
              </a:r>
              <a:endParaRPr lang="en-US" altLang="zh-CN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1546576" y="1990486"/>
              <a:ext cx="6090785" cy="7170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新剧微博话题推广技巧示例</a:t>
              </a:r>
              <a:r>
                <a:rPr lang="zh-CN" altLang="en-US" sz="2400" dirty="0">
                  <a:solidFill>
                    <a:prstClr val="black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（</a:t>
              </a:r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案例：小资女孩向前冲</a:t>
              </a:r>
              <a:r>
                <a:rPr lang="zh-CN" altLang="en-US" sz="2400" dirty="0">
                  <a:solidFill>
                    <a:prstClr val="black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）</a:t>
              </a:r>
              <a:endParaRPr lang="en-US" altLang="zh-CN" sz="2400" dirty="0">
                <a:solidFill>
                  <a:prstClr val="black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4236277" y="2253583"/>
            <a:ext cx="427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七招教你识别隐形富公子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683649" y="2176383"/>
            <a:ext cx="392790" cy="584775"/>
            <a:chOff x="1933747" y="1741086"/>
            <a:chExt cx="392790" cy="584775"/>
          </a:xfrm>
        </p:grpSpPr>
        <p:sp>
          <p:nvSpPr>
            <p:cNvPr id="60" name="任意多边形 59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1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4236277" y="2964855"/>
            <a:ext cx="427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富公子最常用的爱情告白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3683649" y="2887655"/>
            <a:ext cx="392790" cy="584775"/>
            <a:chOff x="1933747" y="1741086"/>
            <a:chExt cx="392790" cy="584775"/>
          </a:xfrm>
        </p:grpSpPr>
        <p:sp>
          <p:nvSpPr>
            <p:cNvPr id="65" name="任意多边形 64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2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4236277" y="3720436"/>
            <a:ext cx="427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小资女孩如何向前冲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3683649" y="3643236"/>
            <a:ext cx="392790" cy="584775"/>
            <a:chOff x="1933747" y="1741086"/>
            <a:chExt cx="392790" cy="584775"/>
          </a:xfrm>
        </p:grpSpPr>
        <p:sp>
          <p:nvSpPr>
            <p:cNvPr id="70" name="任意多边形 69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3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1409969" y="4661419"/>
            <a:ext cx="7357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通过对该剧的微博炒作，成功扩大了华娱卫视在微博上的影响力，也积聚了一批小资女孩的忠实粉丝，帮助该剧在偶像剧战场中保坐收视冠军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73" name="组合 72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43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89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87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8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708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81" name="组合 80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49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138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124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4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38093" y="72581"/>
            <a:ext cx="887386" cy="876737"/>
            <a:chOff x="567120" y="447973"/>
            <a:chExt cx="1021595" cy="1009335"/>
          </a:xfrm>
        </p:grpSpPr>
        <p:sp>
          <p:nvSpPr>
            <p:cNvPr id="52" name="等腰三角形 51"/>
            <p:cNvSpPr/>
            <p:nvPr/>
          </p:nvSpPr>
          <p:spPr>
            <a:xfrm rot="5400000">
              <a:off x="521002" y="494091"/>
              <a:ext cx="668724" cy="57648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528737" y="939127"/>
              <a:ext cx="556564" cy="47979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等腰三角形 53"/>
            <p:cNvSpPr/>
            <p:nvPr/>
          </p:nvSpPr>
          <p:spPr>
            <a:xfrm rot="5400000">
              <a:off x="1108000" y="545002"/>
              <a:ext cx="516323" cy="44510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52474" y="-209800"/>
            <a:ext cx="4342341" cy="1802586"/>
            <a:chOff x="1612825" y="1037327"/>
            <a:chExt cx="3747092" cy="1555487"/>
          </a:xfrm>
        </p:grpSpPr>
        <p:sp>
          <p:nvSpPr>
            <p:cNvPr id="57" name="任意多边形 56"/>
            <p:cNvSpPr/>
            <p:nvPr/>
          </p:nvSpPr>
          <p:spPr>
            <a:xfrm>
              <a:off x="1661042" y="1294529"/>
              <a:ext cx="3698875" cy="474663"/>
            </a:xfrm>
            <a:custGeom>
              <a:avLst/>
              <a:gdLst>
                <a:gd name="connsiteX0" fmla="*/ 85725 w 2895600"/>
                <a:gd name="connsiteY0" fmla="*/ 0 h 209550"/>
                <a:gd name="connsiteX1" fmla="*/ 2895600 w 2895600"/>
                <a:gd name="connsiteY1" fmla="*/ 0 h 209550"/>
                <a:gd name="connsiteX2" fmla="*/ 2824163 w 2895600"/>
                <a:gd name="connsiteY2" fmla="*/ 209550 h 209550"/>
                <a:gd name="connsiteX3" fmla="*/ 0 w 2895600"/>
                <a:gd name="connsiteY3" fmla="*/ 209550 h 209550"/>
                <a:gd name="connsiteX4" fmla="*/ 85725 w 289560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600" h="209550">
                  <a:moveTo>
                    <a:pt x="85725" y="0"/>
                  </a:moveTo>
                  <a:lnTo>
                    <a:pt x="2895600" y="0"/>
                  </a:lnTo>
                  <a:lnTo>
                    <a:pt x="2824163" y="209550"/>
                  </a:lnTo>
                  <a:lnTo>
                    <a:pt x="0" y="209550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829676" y="1037327"/>
              <a:ext cx="3361606" cy="8233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800" b="1" dirty="0">
                  <a:solidFill>
                    <a:prstClr val="white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第二阶段： 微</a:t>
              </a:r>
              <a:r>
                <a:rPr lang="zh-CN" altLang="en-US" sz="2800" b="1" dirty="0" smtClean="0">
                  <a:solidFill>
                    <a:prstClr val="white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博</a:t>
              </a:r>
              <a:r>
                <a:rPr lang="zh-CN" altLang="en-US" sz="2800" b="1" dirty="0">
                  <a:solidFill>
                    <a:prstClr val="white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品牌</a:t>
              </a:r>
              <a:r>
                <a:rPr lang="zh-CN" altLang="en-US" sz="2800" b="1" dirty="0" smtClean="0">
                  <a:solidFill>
                    <a:prstClr val="white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部</a:t>
              </a:r>
              <a:endParaRPr lang="en-US" altLang="zh-CN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1612825" y="1990486"/>
              <a:ext cx="3611976" cy="6023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微博协助企业品牌部工作案例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3059669" y="1905729"/>
            <a:ext cx="6604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飞亚达会员俱乐部：结合热点，微博盖楼祝贺神九发射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507041" y="1828529"/>
            <a:ext cx="392790" cy="584775"/>
            <a:chOff x="1933747" y="1741086"/>
            <a:chExt cx="392790" cy="584775"/>
          </a:xfrm>
        </p:grpSpPr>
        <p:sp>
          <p:nvSpPr>
            <p:cNvPr id="60" name="任意多边形 59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1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3059669" y="2617001"/>
            <a:ext cx="5649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创维电视：激发网友创意，新年随手抓拍活动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2507041" y="2539801"/>
            <a:ext cx="392790" cy="584775"/>
            <a:chOff x="1933747" y="1741086"/>
            <a:chExt cx="392790" cy="584775"/>
          </a:xfrm>
        </p:grpSpPr>
        <p:sp>
          <p:nvSpPr>
            <p:cNvPr id="65" name="任意多边形 64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2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059669" y="3372582"/>
            <a:ext cx="4974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朵唯女性手机：微博招募百名朵享大使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2507041" y="3295382"/>
            <a:ext cx="392790" cy="584775"/>
            <a:chOff x="1933747" y="1741086"/>
            <a:chExt cx="392790" cy="584775"/>
          </a:xfrm>
        </p:grpSpPr>
        <p:sp>
          <p:nvSpPr>
            <p:cNvPr id="70" name="任意多边形 69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3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059669" y="4113255"/>
            <a:ext cx="6625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男性主义士兵突击粉丝团：名人互动，男性指数测试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2507041" y="4036055"/>
            <a:ext cx="392790" cy="584775"/>
            <a:chOff x="1933747" y="1741086"/>
            <a:chExt cx="392790" cy="584775"/>
          </a:xfrm>
        </p:grpSpPr>
        <p:sp>
          <p:nvSpPr>
            <p:cNvPr id="74" name="任意多边形 73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4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3059669" y="4845219"/>
            <a:ext cx="7110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上品生活：事件营销，线下引爆线上，</a:t>
            </a:r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“蜘蛛侠送餐”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“免费午餐”“性感美女巡游”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2507041" y="4768019"/>
            <a:ext cx="392790" cy="584775"/>
            <a:chOff x="1933747" y="1741086"/>
            <a:chExt cx="392790" cy="584775"/>
          </a:xfrm>
        </p:grpSpPr>
        <p:sp>
          <p:nvSpPr>
            <p:cNvPr id="78" name="任意多边形 77"/>
            <p:cNvSpPr/>
            <p:nvPr/>
          </p:nvSpPr>
          <p:spPr>
            <a:xfrm>
              <a:off x="1933747" y="1816107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2002196" y="1741086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5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942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87" name="组合 86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54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143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141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9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38093" y="72581"/>
            <a:ext cx="887386" cy="876737"/>
            <a:chOff x="567120" y="447973"/>
            <a:chExt cx="1021595" cy="1009335"/>
          </a:xfrm>
        </p:grpSpPr>
        <p:sp>
          <p:nvSpPr>
            <p:cNvPr id="52" name="等腰三角形 51"/>
            <p:cNvSpPr/>
            <p:nvPr/>
          </p:nvSpPr>
          <p:spPr>
            <a:xfrm rot="5400000">
              <a:off x="521002" y="494091"/>
              <a:ext cx="668724" cy="57648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528737" y="939127"/>
              <a:ext cx="556564" cy="47979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等腰三角形 53"/>
            <p:cNvSpPr/>
            <p:nvPr/>
          </p:nvSpPr>
          <p:spPr>
            <a:xfrm rot="5400000">
              <a:off x="1108000" y="545002"/>
              <a:ext cx="516323" cy="44510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7" name="任意多边形 56"/>
          <p:cNvSpPr/>
          <p:nvPr/>
        </p:nvSpPr>
        <p:spPr>
          <a:xfrm>
            <a:off x="1408354" y="88260"/>
            <a:ext cx="4286466" cy="5500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E66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03777" y="-209800"/>
            <a:ext cx="389561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第三阶段： 微</a:t>
            </a:r>
            <a:r>
              <a:rPr lang="zh-CN" altLang="en-US" sz="2800" b="1" dirty="0" smtClean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博</a:t>
            </a: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销售</a:t>
            </a:r>
            <a:r>
              <a:rPr lang="zh-CN" altLang="en-US" sz="2800" b="1" dirty="0" smtClean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部</a:t>
            </a:r>
            <a:endParaRPr lang="en-US" altLang="zh-CN" sz="2800" b="1" dirty="0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446607" y="894775"/>
            <a:ext cx="4185761" cy="698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微博协助企业销售部工作案例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97839" y="3596552"/>
            <a:ext cx="8021893" cy="76220"/>
          </a:xfrm>
          <a:prstGeom prst="rect">
            <a:avLst/>
          </a:prstGeom>
          <a:solidFill>
            <a:srgbClr val="C7C7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2080106" y="1393728"/>
            <a:ext cx="4229043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en-US" altLang="zh-C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innos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微博合约机是如何炼成的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40693" y="2780845"/>
            <a:ext cx="2160735" cy="1002266"/>
            <a:chOff x="1040693" y="2780845"/>
            <a:chExt cx="2160735" cy="1002266"/>
          </a:xfrm>
        </p:grpSpPr>
        <p:grpSp>
          <p:nvGrpSpPr>
            <p:cNvPr id="8" name="组合 7"/>
            <p:cNvGrpSpPr/>
            <p:nvPr/>
          </p:nvGrpSpPr>
          <p:grpSpPr>
            <a:xfrm>
              <a:off x="1978254" y="3263900"/>
              <a:ext cx="285615" cy="519211"/>
              <a:chOff x="2198996" y="3263900"/>
              <a:chExt cx="285615" cy="519211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198996" y="3497496"/>
                <a:ext cx="285615" cy="285615"/>
              </a:xfrm>
              <a:prstGeom prst="ellipse">
                <a:avLst/>
              </a:prstGeom>
              <a:noFill/>
              <a:ln w="38100">
                <a:solidFill>
                  <a:srgbClr val="E66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>
                <a:off x="2286000" y="3263900"/>
                <a:ext cx="114300" cy="215900"/>
              </a:xfrm>
              <a:prstGeom prst="triangle">
                <a:avLst/>
              </a:prstGeom>
              <a:solidFill>
                <a:srgbClr val="E66864"/>
              </a:solidFill>
              <a:ln>
                <a:solidFill>
                  <a:srgbClr val="E66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1040693" y="2780845"/>
              <a:ext cx="2160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开启微博之路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022128" y="3479800"/>
            <a:ext cx="2362571" cy="1055413"/>
            <a:chOff x="3624918" y="3479800"/>
            <a:chExt cx="2362571" cy="1055413"/>
          </a:xfrm>
        </p:grpSpPr>
        <p:grpSp>
          <p:nvGrpSpPr>
            <p:cNvPr id="70" name="组合 69"/>
            <p:cNvGrpSpPr/>
            <p:nvPr/>
          </p:nvGrpSpPr>
          <p:grpSpPr>
            <a:xfrm flipV="1">
              <a:off x="4663397" y="3479800"/>
              <a:ext cx="285615" cy="519211"/>
              <a:chOff x="2198996" y="3263900"/>
              <a:chExt cx="285615" cy="519211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2198996" y="3497496"/>
                <a:ext cx="285615" cy="285615"/>
              </a:xfrm>
              <a:prstGeom prst="ellipse">
                <a:avLst/>
              </a:prstGeom>
              <a:noFill/>
              <a:ln w="38100">
                <a:solidFill>
                  <a:srgbClr val="E66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等腰三角形 71"/>
              <p:cNvSpPr/>
              <p:nvPr/>
            </p:nvSpPr>
            <p:spPr>
              <a:xfrm>
                <a:off x="2286000" y="3263900"/>
                <a:ext cx="114300" cy="215900"/>
              </a:xfrm>
              <a:prstGeom prst="triangle">
                <a:avLst/>
              </a:prstGeom>
              <a:solidFill>
                <a:srgbClr val="E66864"/>
              </a:solidFill>
              <a:ln>
                <a:solidFill>
                  <a:srgbClr val="E66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3624918" y="4135103"/>
              <a:ext cx="23625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首创“微博合约机”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05399" y="2597315"/>
            <a:ext cx="2160735" cy="1185796"/>
            <a:chOff x="5896341" y="2597315"/>
            <a:chExt cx="2160735" cy="1185796"/>
          </a:xfrm>
        </p:grpSpPr>
        <p:grpSp>
          <p:nvGrpSpPr>
            <p:cNvPr id="74" name="组合 73"/>
            <p:cNvGrpSpPr/>
            <p:nvPr/>
          </p:nvGrpSpPr>
          <p:grpSpPr>
            <a:xfrm>
              <a:off x="6833902" y="3263900"/>
              <a:ext cx="285615" cy="519211"/>
              <a:chOff x="2198996" y="3263900"/>
              <a:chExt cx="285615" cy="519211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2198996" y="3497496"/>
                <a:ext cx="285615" cy="285615"/>
              </a:xfrm>
              <a:prstGeom prst="ellipse">
                <a:avLst/>
              </a:prstGeom>
              <a:noFill/>
              <a:ln w="38100">
                <a:solidFill>
                  <a:srgbClr val="E66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75"/>
              <p:cNvSpPr/>
              <p:nvPr/>
            </p:nvSpPr>
            <p:spPr>
              <a:xfrm>
                <a:off x="2286000" y="3263900"/>
                <a:ext cx="114300" cy="215900"/>
              </a:xfrm>
              <a:prstGeom prst="triangle">
                <a:avLst/>
              </a:prstGeom>
              <a:solidFill>
                <a:srgbClr val="E66864"/>
              </a:solidFill>
              <a:ln>
                <a:solidFill>
                  <a:srgbClr val="E66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5896341" y="2597315"/>
              <a:ext cx="21607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成为手机行业</a:t>
              </a:r>
              <a:endParaRPr lang="en-US" altLang="zh-CN" sz="2000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热门话题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186835" y="3479800"/>
            <a:ext cx="2362571" cy="1055413"/>
            <a:chOff x="3624918" y="3479800"/>
            <a:chExt cx="2362571" cy="1055413"/>
          </a:xfrm>
        </p:grpSpPr>
        <p:grpSp>
          <p:nvGrpSpPr>
            <p:cNvPr id="80" name="组合 79"/>
            <p:cNvGrpSpPr/>
            <p:nvPr/>
          </p:nvGrpSpPr>
          <p:grpSpPr>
            <a:xfrm flipV="1">
              <a:off x="4663397" y="3479800"/>
              <a:ext cx="285615" cy="519211"/>
              <a:chOff x="2198996" y="3263900"/>
              <a:chExt cx="285615" cy="519211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2198996" y="3497496"/>
                <a:ext cx="285615" cy="285615"/>
              </a:xfrm>
              <a:prstGeom prst="ellipse">
                <a:avLst/>
              </a:prstGeom>
              <a:noFill/>
              <a:ln w="38100">
                <a:solidFill>
                  <a:srgbClr val="E66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等腰三角形 82"/>
              <p:cNvSpPr/>
              <p:nvPr/>
            </p:nvSpPr>
            <p:spPr>
              <a:xfrm>
                <a:off x="2286000" y="3263900"/>
                <a:ext cx="114300" cy="215900"/>
              </a:xfrm>
              <a:prstGeom prst="triangle">
                <a:avLst/>
              </a:prstGeom>
              <a:solidFill>
                <a:srgbClr val="E66864"/>
              </a:solidFill>
              <a:ln>
                <a:solidFill>
                  <a:srgbClr val="E6686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1" name="文本框 80"/>
            <p:cNvSpPr txBox="1"/>
            <p:nvPr/>
          </p:nvSpPr>
          <p:spPr>
            <a:xfrm>
              <a:off x="3624918" y="4135103"/>
              <a:ext cx="23625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E668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成为微电商典范</a:t>
              </a:r>
            </a:p>
          </p:txBody>
        </p:sp>
      </p:grpSp>
      <p:sp>
        <p:nvSpPr>
          <p:cNvPr id="85" name="矩形 84"/>
          <p:cNvSpPr/>
          <p:nvPr/>
        </p:nvSpPr>
        <p:spPr>
          <a:xfrm>
            <a:off x="1323149" y="5034482"/>
            <a:ext cx="9514047" cy="4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E668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案例成功要素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188931" y="5053406"/>
            <a:ext cx="8154469" cy="853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通过微博调研市场、锁定消费者、进行预售，并且让消费者主动口碑传播，实现产品出产即畅销。微博营销能够帮助企业销售具备长久生命力。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644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8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-19050" y="0"/>
            <a:ext cx="122301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任意多边形 173"/>
          <p:cNvSpPr/>
          <p:nvPr/>
        </p:nvSpPr>
        <p:spPr>
          <a:xfrm>
            <a:off x="4246563" y="3609108"/>
            <a:ext cx="3698875" cy="474663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23A0A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27" name="任意多边形 1126"/>
          <p:cNvSpPr/>
          <p:nvPr/>
        </p:nvSpPr>
        <p:spPr>
          <a:xfrm>
            <a:off x="4246563" y="2869961"/>
            <a:ext cx="3698875" cy="474663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23A0A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2944769" y="1694970"/>
            <a:ext cx="6302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企业微信营销攻略</a:t>
            </a:r>
          </a:p>
        </p:txBody>
      </p:sp>
      <p:sp>
        <p:nvSpPr>
          <p:cNvPr id="1124" name="等腰三角形 1123"/>
          <p:cNvSpPr/>
          <p:nvPr/>
        </p:nvSpPr>
        <p:spPr>
          <a:xfrm rot="5400000">
            <a:off x="527061" y="620631"/>
            <a:ext cx="580873" cy="500753"/>
          </a:xfrm>
          <a:prstGeom prst="triangle">
            <a:avLst/>
          </a:prstGeom>
          <a:solidFill>
            <a:srgbClr val="23A0AD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9" name="等腰三角形 168"/>
          <p:cNvSpPr/>
          <p:nvPr/>
        </p:nvSpPr>
        <p:spPr>
          <a:xfrm rot="5400000">
            <a:off x="533780" y="1007201"/>
            <a:ext cx="483447" cy="416765"/>
          </a:xfrm>
          <a:prstGeom prst="triangle">
            <a:avLst/>
          </a:prstGeom>
          <a:solidFill>
            <a:srgbClr val="23A0AD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0" name="等腰三角形 169"/>
          <p:cNvSpPr/>
          <p:nvPr/>
        </p:nvSpPr>
        <p:spPr>
          <a:xfrm rot="5400000">
            <a:off x="1036944" y="664853"/>
            <a:ext cx="448493" cy="386632"/>
          </a:xfrm>
          <a:prstGeom prst="triangle">
            <a:avLst/>
          </a:prstGeom>
          <a:solidFill>
            <a:srgbClr val="23A0AD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任意多边形 58"/>
          <p:cNvSpPr/>
          <p:nvPr/>
        </p:nvSpPr>
        <p:spPr>
          <a:xfrm>
            <a:off x="4246563" y="4348255"/>
            <a:ext cx="3698875" cy="474663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23A0A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2944769" y="2630226"/>
            <a:ext cx="63024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企业微信平台的本质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微信建设八部曲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企业微信营销建设规划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9964327" y="4615824"/>
            <a:ext cx="2227673" cy="1413150"/>
            <a:chOff x="6731062" y="2241550"/>
            <a:chExt cx="4583566" cy="2907637"/>
          </a:xfrm>
        </p:grpSpPr>
        <p:sp>
          <p:nvSpPr>
            <p:cNvPr id="83" name="Freeform 6"/>
            <p:cNvSpPr>
              <a:spLocks/>
            </p:cNvSpPr>
            <p:nvPr/>
          </p:nvSpPr>
          <p:spPr bwMode="auto">
            <a:xfrm>
              <a:off x="6731062" y="2241550"/>
              <a:ext cx="4583566" cy="2907637"/>
            </a:xfrm>
            <a:custGeom>
              <a:avLst/>
              <a:gdLst>
                <a:gd name="T0" fmla="*/ 837 w 958"/>
                <a:gd name="T1" fmla="*/ 212 h 607"/>
                <a:gd name="T2" fmla="*/ 725 w 958"/>
                <a:gd name="T3" fmla="*/ 99 h 607"/>
                <a:gd name="T4" fmla="*/ 661 w 958"/>
                <a:gd name="T5" fmla="*/ 107 h 607"/>
                <a:gd name="T6" fmla="*/ 515 w 958"/>
                <a:gd name="T7" fmla="*/ 8 h 607"/>
                <a:gd name="T8" fmla="*/ 359 w 958"/>
                <a:gd name="T9" fmla="*/ 58 h 607"/>
                <a:gd name="T10" fmla="*/ 331 w 958"/>
                <a:gd name="T11" fmla="*/ 52 h 607"/>
                <a:gd name="T12" fmla="*/ 135 w 958"/>
                <a:gd name="T13" fmla="*/ 190 h 607"/>
                <a:gd name="T14" fmla="*/ 11 w 958"/>
                <a:gd name="T15" fmla="*/ 327 h 607"/>
                <a:gd name="T16" fmla="*/ 153 w 958"/>
                <a:gd name="T17" fmla="*/ 508 h 607"/>
                <a:gd name="T18" fmla="*/ 285 w 958"/>
                <a:gd name="T19" fmla="*/ 466 h 607"/>
                <a:gd name="T20" fmla="*/ 479 w 958"/>
                <a:gd name="T21" fmla="*/ 580 h 607"/>
                <a:gd name="T22" fmla="*/ 570 w 958"/>
                <a:gd name="T23" fmla="*/ 578 h 607"/>
                <a:gd name="T24" fmla="*/ 629 w 958"/>
                <a:gd name="T25" fmla="*/ 600 h 607"/>
                <a:gd name="T26" fmla="*/ 682 w 958"/>
                <a:gd name="T27" fmla="*/ 596 h 607"/>
                <a:gd name="T28" fmla="*/ 738 w 958"/>
                <a:gd name="T29" fmla="*/ 607 h 607"/>
                <a:gd name="T30" fmla="*/ 847 w 958"/>
                <a:gd name="T31" fmla="*/ 529 h 607"/>
                <a:gd name="T32" fmla="*/ 846 w 958"/>
                <a:gd name="T33" fmla="*/ 521 h 607"/>
                <a:gd name="T34" fmla="*/ 948 w 958"/>
                <a:gd name="T35" fmla="*/ 391 h 607"/>
                <a:gd name="T36" fmla="*/ 837 w 958"/>
                <a:gd name="T37" fmla="*/ 21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8" h="607">
                  <a:moveTo>
                    <a:pt x="837" y="212"/>
                  </a:moveTo>
                  <a:cubicBezTo>
                    <a:pt x="831" y="155"/>
                    <a:pt x="785" y="107"/>
                    <a:pt x="725" y="99"/>
                  </a:cubicBezTo>
                  <a:cubicBezTo>
                    <a:pt x="702" y="96"/>
                    <a:pt x="680" y="99"/>
                    <a:pt x="661" y="107"/>
                  </a:cubicBezTo>
                  <a:cubicBezTo>
                    <a:pt x="632" y="54"/>
                    <a:pt x="579" y="16"/>
                    <a:pt x="515" y="8"/>
                  </a:cubicBezTo>
                  <a:cubicBezTo>
                    <a:pt x="456" y="0"/>
                    <a:pt x="399" y="20"/>
                    <a:pt x="359" y="58"/>
                  </a:cubicBezTo>
                  <a:cubicBezTo>
                    <a:pt x="350" y="55"/>
                    <a:pt x="341" y="53"/>
                    <a:pt x="331" y="52"/>
                  </a:cubicBezTo>
                  <a:cubicBezTo>
                    <a:pt x="238" y="40"/>
                    <a:pt x="153" y="102"/>
                    <a:pt x="135" y="190"/>
                  </a:cubicBezTo>
                  <a:cubicBezTo>
                    <a:pt x="71" y="206"/>
                    <a:pt x="20" y="259"/>
                    <a:pt x="11" y="327"/>
                  </a:cubicBezTo>
                  <a:cubicBezTo>
                    <a:pt x="0" y="416"/>
                    <a:pt x="63" y="497"/>
                    <a:pt x="153" y="508"/>
                  </a:cubicBezTo>
                  <a:cubicBezTo>
                    <a:pt x="203" y="514"/>
                    <a:pt x="251" y="497"/>
                    <a:pt x="285" y="466"/>
                  </a:cubicBezTo>
                  <a:cubicBezTo>
                    <a:pt x="323" y="525"/>
                    <a:pt x="394" y="569"/>
                    <a:pt x="479" y="580"/>
                  </a:cubicBezTo>
                  <a:cubicBezTo>
                    <a:pt x="511" y="584"/>
                    <a:pt x="541" y="583"/>
                    <a:pt x="570" y="578"/>
                  </a:cubicBezTo>
                  <a:cubicBezTo>
                    <a:pt x="587" y="589"/>
                    <a:pt x="607" y="598"/>
                    <a:pt x="629" y="600"/>
                  </a:cubicBezTo>
                  <a:cubicBezTo>
                    <a:pt x="648" y="603"/>
                    <a:pt x="666" y="601"/>
                    <a:pt x="682" y="596"/>
                  </a:cubicBezTo>
                  <a:cubicBezTo>
                    <a:pt x="699" y="603"/>
                    <a:pt x="718" y="607"/>
                    <a:pt x="738" y="607"/>
                  </a:cubicBezTo>
                  <a:cubicBezTo>
                    <a:pt x="798" y="607"/>
                    <a:pt x="847" y="572"/>
                    <a:pt x="847" y="529"/>
                  </a:cubicBezTo>
                  <a:cubicBezTo>
                    <a:pt x="847" y="526"/>
                    <a:pt x="846" y="524"/>
                    <a:pt x="846" y="521"/>
                  </a:cubicBezTo>
                  <a:cubicBezTo>
                    <a:pt x="901" y="497"/>
                    <a:pt x="941" y="449"/>
                    <a:pt x="948" y="391"/>
                  </a:cubicBezTo>
                  <a:cubicBezTo>
                    <a:pt x="958" y="315"/>
                    <a:pt x="911" y="244"/>
                    <a:pt x="837" y="212"/>
                  </a:cubicBezTo>
                  <a:close/>
                </a:path>
              </a:pathLst>
            </a:custGeom>
            <a:solidFill>
              <a:srgbClr val="F2F2F2">
                <a:alpha val="83000"/>
              </a:srgbClr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84"/>
            <p:cNvSpPr>
              <a:spLocks noEditPoints="1"/>
            </p:cNvSpPr>
            <p:nvPr/>
          </p:nvSpPr>
          <p:spPr bwMode="auto">
            <a:xfrm>
              <a:off x="8315605" y="3651582"/>
              <a:ext cx="414337" cy="390525"/>
            </a:xfrm>
            <a:custGeom>
              <a:avLst/>
              <a:gdLst>
                <a:gd name="T0" fmla="*/ 175 w 332"/>
                <a:gd name="T1" fmla="*/ 252 h 313"/>
                <a:gd name="T2" fmla="*/ 105 w 332"/>
                <a:gd name="T3" fmla="*/ 251 h 313"/>
                <a:gd name="T4" fmla="*/ 101 w 332"/>
                <a:gd name="T5" fmla="*/ 271 h 313"/>
                <a:gd name="T6" fmla="*/ 71 w 332"/>
                <a:gd name="T7" fmla="*/ 297 h 313"/>
                <a:gd name="T8" fmla="*/ 82 w 332"/>
                <a:gd name="T9" fmla="*/ 311 h 313"/>
                <a:gd name="T10" fmla="*/ 126 w 332"/>
                <a:gd name="T11" fmla="*/ 312 h 313"/>
                <a:gd name="T12" fmla="*/ 133 w 332"/>
                <a:gd name="T13" fmla="*/ 312 h 313"/>
                <a:gd name="T14" fmla="*/ 178 w 332"/>
                <a:gd name="T15" fmla="*/ 312 h 313"/>
                <a:gd name="T16" fmla="*/ 193 w 332"/>
                <a:gd name="T17" fmla="*/ 299 h 313"/>
                <a:gd name="T18" fmla="*/ 172 w 332"/>
                <a:gd name="T19" fmla="*/ 272 h 313"/>
                <a:gd name="T20" fmla="*/ 175 w 332"/>
                <a:gd name="T21" fmla="*/ 252 h 313"/>
                <a:gd name="T22" fmla="*/ 180 w 332"/>
                <a:gd name="T23" fmla="*/ 299 h 313"/>
                <a:gd name="T24" fmla="*/ 84 w 332"/>
                <a:gd name="T25" fmla="*/ 297 h 313"/>
                <a:gd name="T26" fmla="*/ 107 w 332"/>
                <a:gd name="T27" fmla="*/ 278 h 313"/>
                <a:gd name="T28" fmla="*/ 164 w 332"/>
                <a:gd name="T29" fmla="*/ 279 h 313"/>
                <a:gd name="T30" fmla="*/ 180 w 332"/>
                <a:gd name="T31" fmla="*/ 299 h 313"/>
                <a:gd name="T32" fmla="*/ 320 w 332"/>
                <a:gd name="T33" fmla="*/ 0 h 313"/>
                <a:gd name="T34" fmla="*/ 53 w 332"/>
                <a:gd name="T35" fmla="*/ 0 h 313"/>
                <a:gd name="T36" fmla="*/ 39 w 332"/>
                <a:gd name="T37" fmla="*/ 13 h 313"/>
                <a:gd name="T38" fmla="*/ 1 w 332"/>
                <a:gd name="T39" fmla="*/ 230 h 313"/>
                <a:gd name="T40" fmla="*/ 11 w 332"/>
                <a:gd name="T41" fmla="*/ 243 h 313"/>
                <a:gd name="T42" fmla="*/ 279 w 332"/>
                <a:gd name="T43" fmla="*/ 247 h 313"/>
                <a:gd name="T44" fmla="*/ 294 w 332"/>
                <a:gd name="T45" fmla="*/ 233 h 313"/>
                <a:gd name="T46" fmla="*/ 331 w 332"/>
                <a:gd name="T47" fmla="*/ 13 h 313"/>
                <a:gd name="T48" fmla="*/ 320 w 332"/>
                <a:gd name="T49" fmla="*/ 0 h 313"/>
                <a:gd name="T50" fmla="*/ 143 w 332"/>
                <a:gd name="T51" fmla="*/ 232 h 313"/>
                <a:gd name="T52" fmla="*/ 136 w 332"/>
                <a:gd name="T53" fmla="*/ 222 h 313"/>
                <a:gd name="T54" fmla="*/ 146 w 332"/>
                <a:gd name="T55" fmla="*/ 213 h 313"/>
                <a:gd name="T56" fmla="*/ 153 w 332"/>
                <a:gd name="T57" fmla="*/ 223 h 313"/>
                <a:gd name="T58" fmla="*/ 143 w 332"/>
                <a:gd name="T59" fmla="*/ 232 h 313"/>
                <a:gd name="T60" fmla="*/ 267 w 332"/>
                <a:gd name="T61" fmla="*/ 220 h 313"/>
                <a:gd name="T62" fmla="*/ 265 w 332"/>
                <a:gd name="T63" fmla="*/ 216 h 313"/>
                <a:gd name="T64" fmla="*/ 269 w 332"/>
                <a:gd name="T65" fmla="*/ 213 h 313"/>
                <a:gd name="T66" fmla="*/ 271 w 332"/>
                <a:gd name="T67" fmla="*/ 216 h 313"/>
                <a:gd name="T68" fmla="*/ 267 w 332"/>
                <a:gd name="T69" fmla="*/ 220 h 313"/>
                <a:gd name="T70" fmla="*/ 280 w 332"/>
                <a:gd name="T71" fmla="*/ 200 h 313"/>
                <a:gd name="T72" fmla="*/ 26 w 332"/>
                <a:gd name="T73" fmla="*/ 197 h 313"/>
                <a:gd name="T74" fmla="*/ 56 w 332"/>
                <a:gd name="T75" fmla="*/ 20 h 313"/>
                <a:gd name="T76" fmla="*/ 311 w 332"/>
                <a:gd name="T77" fmla="*/ 20 h 313"/>
                <a:gd name="T78" fmla="*/ 280 w 332"/>
                <a:gd name="T79" fmla="*/ 20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2" h="313">
                  <a:moveTo>
                    <a:pt x="175" y="252"/>
                  </a:moveTo>
                  <a:cubicBezTo>
                    <a:pt x="105" y="251"/>
                    <a:pt x="105" y="251"/>
                    <a:pt x="105" y="251"/>
                  </a:cubicBezTo>
                  <a:cubicBezTo>
                    <a:pt x="105" y="251"/>
                    <a:pt x="103" y="264"/>
                    <a:pt x="101" y="271"/>
                  </a:cubicBezTo>
                  <a:cubicBezTo>
                    <a:pt x="71" y="297"/>
                    <a:pt x="71" y="297"/>
                    <a:pt x="71" y="297"/>
                  </a:cubicBezTo>
                  <a:cubicBezTo>
                    <a:pt x="69" y="311"/>
                    <a:pt x="69" y="311"/>
                    <a:pt x="82" y="311"/>
                  </a:cubicBezTo>
                  <a:cubicBezTo>
                    <a:pt x="126" y="312"/>
                    <a:pt x="126" y="312"/>
                    <a:pt x="126" y="312"/>
                  </a:cubicBezTo>
                  <a:cubicBezTo>
                    <a:pt x="126" y="312"/>
                    <a:pt x="129" y="312"/>
                    <a:pt x="133" y="312"/>
                  </a:cubicBezTo>
                  <a:cubicBezTo>
                    <a:pt x="178" y="312"/>
                    <a:pt x="178" y="312"/>
                    <a:pt x="178" y="312"/>
                  </a:cubicBezTo>
                  <a:cubicBezTo>
                    <a:pt x="190" y="313"/>
                    <a:pt x="190" y="313"/>
                    <a:pt x="193" y="299"/>
                  </a:cubicBezTo>
                  <a:cubicBezTo>
                    <a:pt x="172" y="272"/>
                    <a:pt x="172" y="272"/>
                    <a:pt x="172" y="272"/>
                  </a:cubicBezTo>
                  <a:cubicBezTo>
                    <a:pt x="173" y="265"/>
                    <a:pt x="175" y="252"/>
                    <a:pt x="175" y="252"/>
                  </a:cubicBezTo>
                  <a:close/>
                  <a:moveTo>
                    <a:pt x="180" y="299"/>
                  </a:moveTo>
                  <a:cubicBezTo>
                    <a:pt x="84" y="297"/>
                    <a:pt x="84" y="297"/>
                    <a:pt x="84" y="297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64" y="279"/>
                    <a:pt x="164" y="279"/>
                    <a:pt x="164" y="279"/>
                  </a:cubicBezTo>
                  <a:lnTo>
                    <a:pt x="180" y="299"/>
                  </a:lnTo>
                  <a:close/>
                  <a:moveTo>
                    <a:pt x="320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46" y="0"/>
                    <a:pt x="40" y="6"/>
                    <a:pt x="39" y="13"/>
                  </a:cubicBezTo>
                  <a:cubicBezTo>
                    <a:pt x="1" y="230"/>
                    <a:pt x="1" y="230"/>
                    <a:pt x="1" y="230"/>
                  </a:cubicBezTo>
                  <a:cubicBezTo>
                    <a:pt x="0" y="237"/>
                    <a:pt x="4" y="243"/>
                    <a:pt x="11" y="243"/>
                  </a:cubicBezTo>
                  <a:cubicBezTo>
                    <a:pt x="279" y="247"/>
                    <a:pt x="279" y="247"/>
                    <a:pt x="279" y="247"/>
                  </a:cubicBezTo>
                  <a:cubicBezTo>
                    <a:pt x="286" y="247"/>
                    <a:pt x="293" y="241"/>
                    <a:pt x="294" y="233"/>
                  </a:cubicBezTo>
                  <a:cubicBezTo>
                    <a:pt x="331" y="13"/>
                    <a:pt x="331" y="13"/>
                    <a:pt x="331" y="13"/>
                  </a:cubicBezTo>
                  <a:cubicBezTo>
                    <a:pt x="332" y="6"/>
                    <a:pt x="328" y="0"/>
                    <a:pt x="320" y="0"/>
                  </a:cubicBezTo>
                  <a:close/>
                  <a:moveTo>
                    <a:pt x="143" y="232"/>
                  </a:moveTo>
                  <a:cubicBezTo>
                    <a:pt x="138" y="232"/>
                    <a:pt x="135" y="227"/>
                    <a:pt x="136" y="222"/>
                  </a:cubicBezTo>
                  <a:cubicBezTo>
                    <a:pt x="137" y="217"/>
                    <a:pt x="141" y="213"/>
                    <a:pt x="146" y="213"/>
                  </a:cubicBezTo>
                  <a:cubicBezTo>
                    <a:pt x="151" y="213"/>
                    <a:pt x="154" y="218"/>
                    <a:pt x="153" y="223"/>
                  </a:cubicBezTo>
                  <a:cubicBezTo>
                    <a:pt x="153" y="228"/>
                    <a:pt x="148" y="232"/>
                    <a:pt x="143" y="232"/>
                  </a:cubicBezTo>
                  <a:close/>
                  <a:moveTo>
                    <a:pt x="267" y="220"/>
                  </a:moveTo>
                  <a:cubicBezTo>
                    <a:pt x="266" y="220"/>
                    <a:pt x="264" y="218"/>
                    <a:pt x="265" y="216"/>
                  </a:cubicBezTo>
                  <a:cubicBezTo>
                    <a:pt x="265" y="214"/>
                    <a:pt x="267" y="213"/>
                    <a:pt x="269" y="213"/>
                  </a:cubicBezTo>
                  <a:cubicBezTo>
                    <a:pt x="270" y="213"/>
                    <a:pt x="272" y="215"/>
                    <a:pt x="271" y="216"/>
                  </a:cubicBezTo>
                  <a:cubicBezTo>
                    <a:pt x="271" y="218"/>
                    <a:pt x="269" y="220"/>
                    <a:pt x="267" y="220"/>
                  </a:cubicBezTo>
                  <a:close/>
                  <a:moveTo>
                    <a:pt x="280" y="200"/>
                  </a:moveTo>
                  <a:cubicBezTo>
                    <a:pt x="26" y="197"/>
                    <a:pt x="26" y="197"/>
                    <a:pt x="26" y="197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311" y="20"/>
                    <a:pt x="311" y="20"/>
                    <a:pt x="311" y="20"/>
                  </a:cubicBezTo>
                  <a:lnTo>
                    <a:pt x="280" y="2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85"/>
            <p:cNvSpPr>
              <a:spLocks noEditPoints="1"/>
            </p:cNvSpPr>
            <p:nvPr/>
          </p:nvSpPr>
          <p:spPr bwMode="auto">
            <a:xfrm>
              <a:off x="8921861" y="3947318"/>
              <a:ext cx="247650" cy="244475"/>
            </a:xfrm>
            <a:custGeom>
              <a:avLst/>
              <a:gdLst>
                <a:gd name="T0" fmla="*/ 184 w 198"/>
                <a:gd name="T1" fmla="*/ 116 h 195"/>
                <a:gd name="T2" fmla="*/ 69 w 198"/>
                <a:gd name="T3" fmla="*/ 1 h 195"/>
                <a:gd name="T4" fmla="*/ 33 w 198"/>
                <a:gd name="T5" fmla="*/ 123 h 195"/>
                <a:gd name="T6" fmla="*/ 18 w 198"/>
                <a:gd name="T7" fmla="*/ 179 h 195"/>
                <a:gd name="T8" fmla="*/ 178 w 198"/>
                <a:gd name="T9" fmla="*/ 145 h 195"/>
                <a:gd name="T10" fmla="*/ 149 w 198"/>
                <a:gd name="T11" fmla="*/ 140 h 195"/>
                <a:gd name="T12" fmla="*/ 118 w 198"/>
                <a:gd name="T13" fmla="*/ 9 h 195"/>
                <a:gd name="T14" fmla="*/ 112 w 198"/>
                <a:gd name="T15" fmla="*/ 12 h 195"/>
                <a:gd name="T16" fmla="*/ 70 w 198"/>
                <a:gd name="T17" fmla="*/ 17 h 195"/>
                <a:gd name="T18" fmla="*/ 173 w 198"/>
                <a:gd name="T19" fmla="*/ 111 h 195"/>
                <a:gd name="T20" fmla="*/ 38 w 198"/>
                <a:gd name="T21" fmla="*/ 99 h 195"/>
                <a:gd name="T22" fmla="*/ 106 w 198"/>
                <a:gd name="T23" fmla="*/ 156 h 195"/>
                <a:gd name="T24" fmla="*/ 106 w 198"/>
                <a:gd name="T25" fmla="*/ 148 h 195"/>
                <a:gd name="T26" fmla="*/ 108 w 198"/>
                <a:gd name="T27" fmla="*/ 137 h 195"/>
                <a:gd name="T28" fmla="*/ 52 w 198"/>
                <a:gd name="T29" fmla="*/ 131 h 195"/>
                <a:gd name="T30" fmla="*/ 31 w 198"/>
                <a:gd name="T31" fmla="*/ 137 h 195"/>
                <a:gd name="T32" fmla="*/ 18 w 198"/>
                <a:gd name="T33" fmla="*/ 159 h 195"/>
                <a:gd name="T34" fmla="*/ 38 w 198"/>
                <a:gd name="T35" fmla="*/ 161 h 195"/>
                <a:gd name="T36" fmla="*/ 47 w 198"/>
                <a:gd name="T37" fmla="*/ 142 h 195"/>
                <a:gd name="T38" fmla="*/ 60 w 198"/>
                <a:gd name="T39" fmla="*/ 163 h 195"/>
                <a:gd name="T40" fmla="*/ 63 w 198"/>
                <a:gd name="T41" fmla="*/ 156 h 195"/>
                <a:gd name="T42" fmla="*/ 48 w 198"/>
                <a:gd name="T43" fmla="*/ 150 h 195"/>
                <a:gd name="T44" fmla="*/ 64 w 198"/>
                <a:gd name="T45" fmla="*/ 152 h 195"/>
                <a:gd name="T46" fmla="*/ 71 w 198"/>
                <a:gd name="T47" fmla="*/ 133 h 195"/>
                <a:gd name="T48" fmla="*/ 82 w 198"/>
                <a:gd name="T49" fmla="*/ 165 h 195"/>
                <a:gd name="T50" fmla="*/ 84 w 198"/>
                <a:gd name="T51" fmla="*/ 158 h 195"/>
                <a:gd name="T52" fmla="*/ 68 w 198"/>
                <a:gd name="T53" fmla="*/ 152 h 195"/>
                <a:gd name="T54" fmla="*/ 85 w 198"/>
                <a:gd name="T55" fmla="*/ 154 h 195"/>
                <a:gd name="T56" fmla="*/ 75 w 198"/>
                <a:gd name="T57" fmla="*/ 134 h 195"/>
                <a:gd name="T58" fmla="*/ 87 w 198"/>
                <a:gd name="T59" fmla="*/ 166 h 195"/>
                <a:gd name="T60" fmla="*/ 104 w 198"/>
                <a:gd name="T61" fmla="*/ 167 h 195"/>
                <a:gd name="T62" fmla="*/ 126 w 198"/>
                <a:gd name="T63" fmla="*/ 138 h 195"/>
                <a:gd name="T64" fmla="*/ 111 w 198"/>
                <a:gd name="T65" fmla="*/ 137 h 195"/>
                <a:gd name="T66" fmla="*/ 126 w 198"/>
                <a:gd name="T67" fmla="*/ 158 h 195"/>
                <a:gd name="T68" fmla="*/ 109 w 198"/>
                <a:gd name="T69" fmla="*/ 168 h 195"/>
                <a:gd name="T70" fmla="*/ 127 w 198"/>
                <a:gd name="T71" fmla="*/ 170 h 195"/>
                <a:gd name="T72" fmla="*/ 145 w 198"/>
                <a:gd name="T73" fmla="*/ 140 h 195"/>
                <a:gd name="T74" fmla="*/ 130 w 198"/>
                <a:gd name="T75" fmla="*/ 139 h 195"/>
                <a:gd name="T76" fmla="*/ 147 w 198"/>
                <a:gd name="T77" fmla="*/ 160 h 195"/>
                <a:gd name="T78" fmla="*/ 131 w 198"/>
                <a:gd name="T79" fmla="*/ 170 h 195"/>
                <a:gd name="T80" fmla="*/ 149 w 198"/>
                <a:gd name="T81" fmla="*/ 172 h 195"/>
                <a:gd name="T82" fmla="*/ 170 w 198"/>
                <a:gd name="T83" fmla="*/ 154 h 195"/>
                <a:gd name="T84" fmla="*/ 150 w 198"/>
                <a:gd name="T85" fmla="*/ 152 h 195"/>
                <a:gd name="T86" fmla="*/ 173 w 198"/>
                <a:gd name="T87" fmla="*/ 16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8" h="195">
                  <a:moveTo>
                    <a:pt x="178" y="145"/>
                  </a:moveTo>
                  <a:cubicBezTo>
                    <a:pt x="177" y="141"/>
                    <a:pt x="175" y="138"/>
                    <a:pt x="171" y="136"/>
                  </a:cubicBezTo>
                  <a:cubicBezTo>
                    <a:pt x="177" y="132"/>
                    <a:pt x="182" y="124"/>
                    <a:pt x="184" y="116"/>
                  </a:cubicBezTo>
                  <a:cubicBezTo>
                    <a:pt x="196" y="39"/>
                    <a:pt x="196" y="39"/>
                    <a:pt x="196" y="39"/>
                  </a:cubicBezTo>
                  <a:cubicBezTo>
                    <a:pt x="198" y="24"/>
                    <a:pt x="188" y="11"/>
                    <a:pt x="173" y="1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55" y="0"/>
                    <a:pt x="41" y="11"/>
                    <a:pt x="39" y="2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5" y="110"/>
                    <a:pt x="28" y="118"/>
                    <a:pt x="33" y="123"/>
                  </a:cubicBezTo>
                  <a:cubicBezTo>
                    <a:pt x="28" y="125"/>
                    <a:pt x="25" y="127"/>
                    <a:pt x="24" y="130"/>
                  </a:cubicBezTo>
                  <a:cubicBezTo>
                    <a:pt x="2" y="165"/>
                    <a:pt x="2" y="165"/>
                    <a:pt x="2" y="165"/>
                  </a:cubicBezTo>
                  <a:cubicBezTo>
                    <a:pt x="0" y="177"/>
                    <a:pt x="4" y="177"/>
                    <a:pt x="18" y="179"/>
                  </a:cubicBezTo>
                  <a:cubicBezTo>
                    <a:pt x="167" y="193"/>
                    <a:pt x="167" y="193"/>
                    <a:pt x="167" y="193"/>
                  </a:cubicBezTo>
                  <a:cubicBezTo>
                    <a:pt x="184" y="195"/>
                    <a:pt x="187" y="195"/>
                    <a:pt x="189" y="184"/>
                  </a:cubicBezTo>
                  <a:lnTo>
                    <a:pt x="178" y="145"/>
                  </a:lnTo>
                  <a:close/>
                  <a:moveTo>
                    <a:pt x="169" y="150"/>
                  </a:moveTo>
                  <a:cubicBezTo>
                    <a:pt x="150" y="148"/>
                    <a:pt x="150" y="148"/>
                    <a:pt x="150" y="148"/>
                  </a:cubicBezTo>
                  <a:cubicBezTo>
                    <a:pt x="149" y="140"/>
                    <a:pt x="149" y="140"/>
                    <a:pt x="149" y="140"/>
                  </a:cubicBezTo>
                  <a:cubicBezTo>
                    <a:pt x="149" y="141"/>
                    <a:pt x="149" y="141"/>
                    <a:pt x="149" y="141"/>
                  </a:cubicBezTo>
                  <a:cubicBezTo>
                    <a:pt x="160" y="142"/>
                    <a:pt x="167" y="145"/>
                    <a:pt x="169" y="150"/>
                  </a:cubicBezTo>
                  <a:close/>
                  <a:moveTo>
                    <a:pt x="118" y="9"/>
                  </a:moveTo>
                  <a:cubicBezTo>
                    <a:pt x="121" y="9"/>
                    <a:pt x="124" y="11"/>
                    <a:pt x="123" y="13"/>
                  </a:cubicBezTo>
                  <a:cubicBezTo>
                    <a:pt x="123" y="15"/>
                    <a:pt x="120" y="17"/>
                    <a:pt x="117" y="17"/>
                  </a:cubicBezTo>
                  <a:cubicBezTo>
                    <a:pt x="114" y="16"/>
                    <a:pt x="112" y="15"/>
                    <a:pt x="112" y="12"/>
                  </a:cubicBezTo>
                  <a:cubicBezTo>
                    <a:pt x="112" y="10"/>
                    <a:pt x="115" y="9"/>
                    <a:pt x="118" y="9"/>
                  </a:cubicBezTo>
                  <a:close/>
                  <a:moveTo>
                    <a:pt x="49" y="34"/>
                  </a:moveTo>
                  <a:cubicBezTo>
                    <a:pt x="50" y="24"/>
                    <a:pt x="60" y="16"/>
                    <a:pt x="70" y="17"/>
                  </a:cubicBezTo>
                  <a:cubicBezTo>
                    <a:pt x="167" y="25"/>
                    <a:pt x="167" y="25"/>
                    <a:pt x="167" y="25"/>
                  </a:cubicBezTo>
                  <a:cubicBezTo>
                    <a:pt x="178" y="25"/>
                    <a:pt x="185" y="35"/>
                    <a:pt x="183" y="45"/>
                  </a:cubicBezTo>
                  <a:cubicBezTo>
                    <a:pt x="173" y="111"/>
                    <a:pt x="173" y="111"/>
                    <a:pt x="173" y="111"/>
                  </a:cubicBezTo>
                  <a:cubicBezTo>
                    <a:pt x="171" y="122"/>
                    <a:pt x="161" y="130"/>
                    <a:pt x="151" y="129"/>
                  </a:cubicBezTo>
                  <a:cubicBezTo>
                    <a:pt x="54" y="120"/>
                    <a:pt x="54" y="120"/>
                    <a:pt x="54" y="120"/>
                  </a:cubicBezTo>
                  <a:cubicBezTo>
                    <a:pt x="44" y="119"/>
                    <a:pt x="37" y="109"/>
                    <a:pt x="38" y="99"/>
                  </a:cubicBezTo>
                  <a:lnTo>
                    <a:pt x="49" y="34"/>
                  </a:lnTo>
                  <a:close/>
                  <a:moveTo>
                    <a:pt x="106" y="148"/>
                  </a:moveTo>
                  <a:cubicBezTo>
                    <a:pt x="106" y="156"/>
                    <a:pt x="106" y="156"/>
                    <a:pt x="106" y="156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1" y="147"/>
                    <a:pt x="91" y="147"/>
                    <a:pt x="91" y="147"/>
                  </a:cubicBezTo>
                  <a:lnTo>
                    <a:pt x="106" y="148"/>
                  </a:lnTo>
                  <a:close/>
                  <a:moveTo>
                    <a:pt x="91" y="143"/>
                  </a:moveTo>
                  <a:cubicBezTo>
                    <a:pt x="93" y="135"/>
                    <a:pt x="93" y="135"/>
                    <a:pt x="93" y="135"/>
                  </a:cubicBezTo>
                  <a:cubicBezTo>
                    <a:pt x="108" y="137"/>
                    <a:pt x="108" y="137"/>
                    <a:pt x="108" y="137"/>
                  </a:cubicBezTo>
                  <a:cubicBezTo>
                    <a:pt x="107" y="144"/>
                    <a:pt x="107" y="144"/>
                    <a:pt x="107" y="144"/>
                  </a:cubicBezTo>
                  <a:lnTo>
                    <a:pt x="91" y="143"/>
                  </a:lnTo>
                  <a:close/>
                  <a:moveTo>
                    <a:pt x="52" y="131"/>
                  </a:moveTo>
                  <a:cubicBezTo>
                    <a:pt x="53" y="131"/>
                    <a:pt x="53" y="131"/>
                    <a:pt x="53" y="131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4" y="133"/>
                    <a:pt x="41" y="130"/>
                    <a:pt x="52" y="131"/>
                  </a:cubicBezTo>
                  <a:close/>
                  <a:moveTo>
                    <a:pt x="38" y="161"/>
                  </a:moveTo>
                  <a:cubicBezTo>
                    <a:pt x="18" y="159"/>
                    <a:pt x="18" y="159"/>
                    <a:pt x="18" y="159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42" y="154"/>
                    <a:pt x="42" y="154"/>
                    <a:pt x="42" y="154"/>
                  </a:cubicBezTo>
                  <a:lnTo>
                    <a:pt x="38" y="161"/>
                  </a:lnTo>
                  <a:close/>
                  <a:moveTo>
                    <a:pt x="24" y="148"/>
                  </a:moveTo>
                  <a:cubicBezTo>
                    <a:pt x="29" y="141"/>
                    <a:pt x="29" y="141"/>
                    <a:pt x="29" y="141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4" y="150"/>
                    <a:pt x="44" y="150"/>
                    <a:pt x="44" y="150"/>
                  </a:cubicBezTo>
                  <a:lnTo>
                    <a:pt x="24" y="148"/>
                  </a:lnTo>
                  <a:close/>
                  <a:moveTo>
                    <a:pt x="60" y="163"/>
                  </a:moveTo>
                  <a:cubicBezTo>
                    <a:pt x="43" y="162"/>
                    <a:pt x="43" y="162"/>
                    <a:pt x="43" y="162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63" y="156"/>
                    <a:pt x="63" y="156"/>
                    <a:pt x="63" y="156"/>
                  </a:cubicBezTo>
                  <a:lnTo>
                    <a:pt x="60" y="163"/>
                  </a:lnTo>
                  <a:close/>
                  <a:moveTo>
                    <a:pt x="64" y="152"/>
                  </a:moveTo>
                  <a:cubicBezTo>
                    <a:pt x="48" y="150"/>
                    <a:pt x="48" y="150"/>
                    <a:pt x="48" y="150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67" y="144"/>
                    <a:pt x="67" y="144"/>
                    <a:pt x="67" y="144"/>
                  </a:cubicBezTo>
                  <a:lnTo>
                    <a:pt x="64" y="152"/>
                  </a:lnTo>
                  <a:close/>
                  <a:moveTo>
                    <a:pt x="53" y="139"/>
                  </a:moveTo>
                  <a:cubicBezTo>
                    <a:pt x="56" y="132"/>
                    <a:pt x="56" y="132"/>
                    <a:pt x="56" y="132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8" y="141"/>
                    <a:pt x="68" y="141"/>
                    <a:pt x="68" y="141"/>
                  </a:cubicBezTo>
                  <a:lnTo>
                    <a:pt x="53" y="139"/>
                  </a:lnTo>
                  <a:close/>
                  <a:moveTo>
                    <a:pt x="82" y="165"/>
                  </a:moveTo>
                  <a:cubicBezTo>
                    <a:pt x="65" y="164"/>
                    <a:pt x="65" y="164"/>
                    <a:pt x="65" y="164"/>
                  </a:cubicBezTo>
                  <a:cubicBezTo>
                    <a:pt x="67" y="156"/>
                    <a:pt x="67" y="156"/>
                    <a:pt x="67" y="156"/>
                  </a:cubicBezTo>
                  <a:cubicBezTo>
                    <a:pt x="84" y="158"/>
                    <a:pt x="84" y="158"/>
                    <a:pt x="84" y="158"/>
                  </a:cubicBezTo>
                  <a:lnTo>
                    <a:pt x="82" y="165"/>
                  </a:lnTo>
                  <a:close/>
                  <a:moveTo>
                    <a:pt x="85" y="154"/>
                  </a:moveTo>
                  <a:cubicBezTo>
                    <a:pt x="68" y="152"/>
                    <a:pt x="68" y="152"/>
                    <a:pt x="68" y="152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87" y="146"/>
                    <a:pt x="87" y="146"/>
                    <a:pt x="87" y="146"/>
                  </a:cubicBezTo>
                  <a:lnTo>
                    <a:pt x="85" y="154"/>
                  </a:lnTo>
                  <a:close/>
                  <a:moveTo>
                    <a:pt x="88" y="142"/>
                  </a:moveTo>
                  <a:cubicBezTo>
                    <a:pt x="72" y="141"/>
                    <a:pt x="72" y="141"/>
                    <a:pt x="72" y="141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89" y="135"/>
                    <a:pt x="89" y="135"/>
                    <a:pt x="89" y="135"/>
                  </a:cubicBezTo>
                  <a:lnTo>
                    <a:pt x="88" y="142"/>
                  </a:lnTo>
                  <a:close/>
                  <a:moveTo>
                    <a:pt x="87" y="166"/>
                  </a:moveTo>
                  <a:cubicBezTo>
                    <a:pt x="88" y="158"/>
                    <a:pt x="88" y="158"/>
                    <a:pt x="88" y="158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4" y="167"/>
                    <a:pt x="104" y="167"/>
                    <a:pt x="104" y="167"/>
                  </a:cubicBezTo>
                  <a:lnTo>
                    <a:pt x="87" y="166"/>
                  </a:lnTo>
                  <a:close/>
                  <a:moveTo>
                    <a:pt x="111" y="137"/>
                  </a:moveTo>
                  <a:cubicBezTo>
                    <a:pt x="126" y="138"/>
                    <a:pt x="126" y="138"/>
                    <a:pt x="126" y="138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11" y="145"/>
                    <a:pt x="111" y="145"/>
                    <a:pt x="111" y="145"/>
                  </a:cubicBezTo>
                  <a:lnTo>
                    <a:pt x="111" y="137"/>
                  </a:lnTo>
                  <a:close/>
                  <a:moveTo>
                    <a:pt x="110" y="148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6" y="158"/>
                    <a:pt x="126" y="158"/>
                    <a:pt x="126" y="158"/>
                  </a:cubicBezTo>
                  <a:cubicBezTo>
                    <a:pt x="110" y="156"/>
                    <a:pt x="110" y="156"/>
                    <a:pt x="110" y="156"/>
                  </a:cubicBezTo>
                  <a:lnTo>
                    <a:pt x="110" y="148"/>
                  </a:lnTo>
                  <a:close/>
                  <a:moveTo>
                    <a:pt x="109" y="168"/>
                  </a:moveTo>
                  <a:cubicBezTo>
                    <a:pt x="109" y="160"/>
                    <a:pt x="109" y="160"/>
                    <a:pt x="109" y="160"/>
                  </a:cubicBezTo>
                  <a:cubicBezTo>
                    <a:pt x="127" y="162"/>
                    <a:pt x="127" y="162"/>
                    <a:pt x="127" y="162"/>
                  </a:cubicBezTo>
                  <a:cubicBezTo>
                    <a:pt x="127" y="170"/>
                    <a:pt x="127" y="170"/>
                    <a:pt x="127" y="170"/>
                  </a:cubicBezTo>
                  <a:lnTo>
                    <a:pt x="109" y="168"/>
                  </a:lnTo>
                  <a:close/>
                  <a:moveTo>
                    <a:pt x="130" y="139"/>
                  </a:moveTo>
                  <a:cubicBezTo>
                    <a:pt x="145" y="140"/>
                    <a:pt x="145" y="140"/>
                    <a:pt x="145" y="140"/>
                  </a:cubicBezTo>
                  <a:cubicBezTo>
                    <a:pt x="146" y="148"/>
                    <a:pt x="146" y="148"/>
                    <a:pt x="146" y="148"/>
                  </a:cubicBezTo>
                  <a:cubicBezTo>
                    <a:pt x="130" y="146"/>
                    <a:pt x="130" y="146"/>
                    <a:pt x="130" y="146"/>
                  </a:cubicBezTo>
                  <a:lnTo>
                    <a:pt x="130" y="139"/>
                  </a:lnTo>
                  <a:close/>
                  <a:moveTo>
                    <a:pt x="130" y="150"/>
                  </a:moveTo>
                  <a:cubicBezTo>
                    <a:pt x="146" y="152"/>
                    <a:pt x="146" y="152"/>
                    <a:pt x="146" y="152"/>
                  </a:cubicBezTo>
                  <a:cubicBezTo>
                    <a:pt x="147" y="160"/>
                    <a:pt x="147" y="160"/>
                    <a:pt x="147" y="160"/>
                  </a:cubicBezTo>
                  <a:cubicBezTo>
                    <a:pt x="131" y="158"/>
                    <a:pt x="131" y="158"/>
                    <a:pt x="131" y="158"/>
                  </a:cubicBezTo>
                  <a:lnTo>
                    <a:pt x="130" y="150"/>
                  </a:lnTo>
                  <a:close/>
                  <a:moveTo>
                    <a:pt x="131" y="170"/>
                  </a:moveTo>
                  <a:cubicBezTo>
                    <a:pt x="131" y="162"/>
                    <a:pt x="131" y="162"/>
                    <a:pt x="131" y="162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9" y="172"/>
                    <a:pt x="149" y="172"/>
                    <a:pt x="149" y="172"/>
                  </a:cubicBezTo>
                  <a:lnTo>
                    <a:pt x="131" y="170"/>
                  </a:lnTo>
                  <a:close/>
                  <a:moveTo>
                    <a:pt x="150" y="152"/>
                  </a:moveTo>
                  <a:cubicBezTo>
                    <a:pt x="170" y="154"/>
                    <a:pt x="170" y="154"/>
                    <a:pt x="170" y="154"/>
                  </a:cubicBezTo>
                  <a:cubicBezTo>
                    <a:pt x="172" y="162"/>
                    <a:pt x="172" y="162"/>
                    <a:pt x="172" y="162"/>
                  </a:cubicBezTo>
                  <a:cubicBezTo>
                    <a:pt x="152" y="160"/>
                    <a:pt x="152" y="160"/>
                    <a:pt x="152" y="160"/>
                  </a:cubicBezTo>
                  <a:lnTo>
                    <a:pt x="150" y="152"/>
                  </a:lnTo>
                  <a:close/>
                  <a:moveTo>
                    <a:pt x="153" y="172"/>
                  </a:moveTo>
                  <a:cubicBezTo>
                    <a:pt x="152" y="164"/>
                    <a:pt x="152" y="164"/>
                    <a:pt x="152" y="164"/>
                  </a:cubicBezTo>
                  <a:cubicBezTo>
                    <a:pt x="173" y="166"/>
                    <a:pt x="173" y="166"/>
                    <a:pt x="173" y="166"/>
                  </a:cubicBezTo>
                  <a:cubicBezTo>
                    <a:pt x="175" y="174"/>
                    <a:pt x="175" y="174"/>
                    <a:pt x="175" y="174"/>
                  </a:cubicBezTo>
                  <a:lnTo>
                    <a:pt x="153" y="17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9022845" y="3234075"/>
              <a:ext cx="254000" cy="328613"/>
            </a:xfrm>
            <a:custGeom>
              <a:avLst/>
              <a:gdLst>
                <a:gd name="T0" fmla="*/ 101 w 203"/>
                <a:gd name="T1" fmla="*/ 23 h 263"/>
                <a:gd name="T2" fmla="*/ 131 w 203"/>
                <a:gd name="T3" fmla="*/ 24 h 263"/>
                <a:gd name="T4" fmla="*/ 134 w 203"/>
                <a:gd name="T5" fmla="*/ 22 h 263"/>
                <a:gd name="T6" fmla="*/ 131 w 203"/>
                <a:gd name="T7" fmla="*/ 19 h 263"/>
                <a:gd name="T8" fmla="*/ 102 w 203"/>
                <a:gd name="T9" fmla="*/ 18 h 263"/>
                <a:gd name="T10" fmla="*/ 99 w 203"/>
                <a:gd name="T11" fmla="*/ 20 h 263"/>
                <a:gd name="T12" fmla="*/ 101 w 203"/>
                <a:gd name="T13" fmla="*/ 23 h 263"/>
                <a:gd name="T14" fmla="*/ 171 w 203"/>
                <a:gd name="T15" fmla="*/ 6 h 263"/>
                <a:gd name="T16" fmla="*/ 73 w 203"/>
                <a:gd name="T17" fmla="*/ 1 h 263"/>
                <a:gd name="T18" fmla="*/ 33 w 203"/>
                <a:gd name="T19" fmla="*/ 34 h 263"/>
                <a:gd name="T20" fmla="*/ 3 w 203"/>
                <a:gd name="T21" fmla="*/ 216 h 263"/>
                <a:gd name="T22" fmla="*/ 31 w 203"/>
                <a:gd name="T23" fmla="*/ 254 h 263"/>
                <a:gd name="T24" fmla="*/ 129 w 203"/>
                <a:gd name="T25" fmla="*/ 261 h 263"/>
                <a:gd name="T26" fmla="*/ 170 w 203"/>
                <a:gd name="T27" fmla="*/ 228 h 263"/>
                <a:gd name="T28" fmla="*/ 200 w 203"/>
                <a:gd name="T29" fmla="*/ 43 h 263"/>
                <a:gd name="T30" fmla="*/ 171 w 203"/>
                <a:gd name="T31" fmla="*/ 6 h 263"/>
                <a:gd name="T32" fmla="*/ 103 w 203"/>
                <a:gd name="T33" fmla="*/ 12 h 263"/>
                <a:gd name="T34" fmla="*/ 132 w 203"/>
                <a:gd name="T35" fmla="*/ 14 h 263"/>
                <a:gd name="T36" fmla="*/ 138 w 203"/>
                <a:gd name="T37" fmla="*/ 22 h 263"/>
                <a:gd name="T38" fmla="*/ 130 w 203"/>
                <a:gd name="T39" fmla="*/ 29 h 263"/>
                <a:gd name="T40" fmla="*/ 100 w 203"/>
                <a:gd name="T41" fmla="*/ 28 h 263"/>
                <a:gd name="T42" fmla="*/ 94 w 203"/>
                <a:gd name="T43" fmla="*/ 20 h 263"/>
                <a:gd name="T44" fmla="*/ 103 w 203"/>
                <a:gd name="T45" fmla="*/ 12 h 263"/>
                <a:gd name="T46" fmla="*/ 79 w 203"/>
                <a:gd name="T47" fmla="*/ 11 h 263"/>
                <a:gd name="T48" fmla="*/ 85 w 203"/>
                <a:gd name="T49" fmla="*/ 19 h 263"/>
                <a:gd name="T50" fmla="*/ 76 w 203"/>
                <a:gd name="T51" fmla="*/ 26 h 263"/>
                <a:gd name="T52" fmla="*/ 70 w 203"/>
                <a:gd name="T53" fmla="*/ 18 h 263"/>
                <a:gd name="T54" fmla="*/ 79 w 203"/>
                <a:gd name="T55" fmla="*/ 11 h 263"/>
                <a:gd name="T56" fmla="*/ 78 w 203"/>
                <a:gd name="T57" fmla="*/ 252 h 263"/>
                <a:gd name="T58" fmla="*/ 72 w 203"/>
                <a:gd name="T59" fmla="*/ 244 h 263"/>
                <a:gd name="T60" fmla="*/ 81 w 203"/>
                <a:gd name="T61" fmla="*/ 237 h 263"/>
                <a:gd name="T62" fmla="*/ 87 w 203"/>
                <a:gd name="T63" fmla="*/ 245 h 263"/>
                <a:gd name="T64" fmla="*/ 78 w 203"/>
                <a:gd name="T65" fmla="*/ 252 h 263"/>
                <a:gd name="T66" fmla="*/ 150 w 203"/>
                <a:gd name="T67" fmla="*/ 226 h 263"/>
                <a:gd name="T68" fmla="*/ 22 w 203"/>
                <a:gd name="T69" fmla="*/ 217 h 263"/>
                <a:gd name="T70" fmla="*/ 53 w 203"/>
                <a:gd name="T71" fmla="*/ 35 h 263"/>
                <a:gd name="T72" fmla="*/ 180 w 203"/>
                <a:gd name="T73" fmla="*/ 42 h 263"/>
                <a:gd name="T74" fmla="*/ 150 w 203"/>
                <a:gd name="T75" fmla="*/ 22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3" h="263">
                  <a:moveTo>
                    <a:pt x="101" y="23"/>
                  </a:move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3" y="23"/>
                    <a:pt x="134" y="22"/>
                  </a:cubicBezTo>
                  <a:cubicBezTo>
                    <a:pt x="134" y="20"/>
                    <a:pt x="133" y="19"/>
                    <a:pt x="131" y="19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1" y="17"/>
                    <a:pt x="100" y="19"/>
                    <a:pt x="99" y="20"/>
                  </a:cubicBezTo>
                  <a:cubicBezTo>
                    <a:pt x="99" y="21"/>
                    <a:pt x="100" y="22"/>
                    <a:pt x="101" y="23"/>
                  </a:cubicBezTo>
                  <a:close/>
                  <a:moveTo>
                    <a:pt x="171" y="6"/>
                  </a:moveTo>
                  <a:cubicBezTo>
                    <a:pt x="73" y="1"/>
                    <a:pt x="73" y="1"/>
                    <a:pt x="73" y="1"/>
                  </a:cubicBezTo>
                  <a:cubicBezTo>
                    <a:pt x="54" y="0"/>
                    <a:pt x="37" y="15"/>
                    <a:pt x="33" y="34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0" y="235"/>
                    <a:pt x="12" y="252"/>
                    <a:pt x="31" y="254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49" y="263"/>
                    <a:pt x="167" y="248"/>
                    <a:pt x="170" y="228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203" y="23"/>
                    <a:pt x="190" y="7"/>
                    <a:pt x="171" y="6"/>
                  </a:cubicBezTo>
                  <a:close/>
                  <a:moveTo>
                    <a:pt x="103" y="12"/>
                  </a:moveTo>
                  <a:cubicBezTo>
                    <a:pt x="132" y="14"/>
                    <a:pt x="132" y="14"/>
                    <a:pt x="132" y="14"/>
                  </a:cubicBezTo>
                  <a:cubicBezTo>
                    <a:pt x="136" y="14"/>
                    <a:pt x="139" y="18"/>
                    <a:pt x="138" y="22"/>
                  </a:cubicBezTo>
                  <a:cubicBezTo>
                    <a:pt x="138" y="26"/>
                    <a:pt x="134" y="29"/>
                    <a:pt x="13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6" y="27"/>
                    <a:pt x="94" y="24"/>
                    <a:pt x="94" y="20"/>
                  </a:cubicBezTo>
                  <a:cubicBezTo>
                    <a:pt x="95" y="16"/>
                    <a:pt x="99" y="12"/>
                    <a:pt x="103" y="12"/>
                  </a:cubicBezTo>
                  <a:close/>
                  <a:moveTo>
                    <a:pt x="79" y="11"/>
                  </a:moveTo>
                  <a:cubicBezTo>
                    <a:pt x="83" y="11"/>
                    <a:pt x="85" y="15"/>
                    <a:pt x="85" y="19"/>
                  </a:cubicBezTo>
                  <a:cubicBezTo>
                    <a:pt x="84" y="23"/>
                    <a:pt x="80" y="27"/>
                    <a:pt x="76" y="26"/>
                  </a:cubicBezTo>
                  <a:cubicBezTo>
                    <a:pt x="72" y="26"/>
                    <a:pt x="69" y="23"/>
                    <a:pt x="70" y="18"/>
                  </a:cubicBezTo>
                  <a:cubicBezTo>
                    <a:pt x="71" y="14"/>
                    <a:pt x="75" y="11"/>
                    <a:pt x="79" y="11"/>
                  </a:cubicBezTo>
                  <a:close/>
                  <a:moveTo>
                    <a:pt x="78" y="252"/>
                  </a:moveTo>
                  <a:cubicBezTo>
                    <a:pt x="74" y="252"/>
                    <a:pt x="71" y="248"/>
                    <a:pt x="72" y="244"/>
                  </a:cubicBezTo>
                  <a:cubicBezTo>
                    <a:pt x="73" y="240"/>
                    <a:pt x="77" y="236"/>
                    <a:pt x="81" y="237"/>
                  </a:cubicBezTo>
                  <a:cubicBezTo>
                    <a:pt x="85" y="237"/>
                    <a:pt x="88" y="241"/>
                    <a:pt x="87" y="245"/>
                  </a:cubicBezTo>
                  <a:cubicBezTo>
                    <a:pt x="86" y="249"/>
                    <a:pt x="82" y="252"/>
                    <a:pt x="78" y="252"/>
                  </a:cubicBezTo>
                  <a:close/>
                  <a:moveTo>
                    <a:pt x="150" y="226"/>
                  </a:moveTo>
                  <a:cubicBezTo>
                    <a:pt x="22" y="217"/>
                    <a:pt x="22" y="217"/>
                    <a:pt x="22" y="21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180" y="42"/>
                    <a:pt x="180" y="42"/>
                    <a:pt x="180" y="42"/>
                  </a:cubicBezTo>
                  <a:lnTo>
                    <a:pt x="150" y="226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7850641" y="2755899"/>
              <a:ext cx="254000" cy="327025"/>
            </a:xfrm>
            <a:custGeom>
              <a:avLst/>
              <a:gdLst>
                <a:gd name="T0" fmla="*/ 102 w 204"/>
                <a:gd name="T1" fmla="*/ 22 h 262"/>
                <a:gd name="T2" fmla="*/ 131 w 204"/>
                <a:gd name="T3" fmla="*/ 24 h 262"/>
                <a:gd name="T4" fmla="*/ 134 w 204"/>
                <a:gd name="T5" fmla="*/ 21 h 262"/>
                <a:gd name="T6" fmla="*/ 132 w 204"/>
                <a:gd name="T7" fmla="*/ 19 h 262"/>
                <a:gd name="T8" fmla="*/ 103 w 204"/>
                <a:gd name="T9" fmla="*/ 17 h 262"/>
                <a:gd name="T10" fmla="*/ 100 w 204"/>
                <a:gd name="T11" fmla="*/ 20 h 262"/>
                <a:gd name="T12" fmla="*/ 102 w 204"/>
                <a:gd name="T13" fmla="*/ 22 h 262"/>
                <a:gd name="T14" fmla="*/ 172 w 204"/>
                <a:gd name="T15" fmla="*/ 5 h 262"/>
                <a:gd name="T16" fmla="*/ 74 w 204"/>
                <a:gd name="T17" fmla="*/ 1 h 262"/>
                <a:gd name="T18" fmla="*/ 34 w 204"/>
                <a:gd name="T19" fmla="*/ 34 h 262"/>
                <a:gd name="T20" fmla="*/ 4 w 204"/>
                <a:gd name="T21" fmla="*/ 215 h 262"/>
                <a:gd name="T22" fmla="*/ 32 w 204"/>
                <a:gd name="T23" fmla="*/ 253 h 262"/>
                <a:gd name="T24" fmla="*/ 130 w 204"/>
                <a:gd name="T25" fmla="*/ 261 h 262"/>
                <a:gd name="T26" fmla="*/ 171 w 204"/>
                <a:gd name="T27" fmla="*/ 227 h 262"/>
                <a:gd name="T28" fmla="*/ 201 w 204"/>
                <a:gd name="T29" fmla="*/ 43 h 262"/>
                <a:gd name="T30" fmla="*/ 172 w 204"/>
                <a:gd name="T31" fmla="*/ 5 h 262"/>
                <a:gd name="T32" fmla="*/ 104 w 204"/>
                <a:gd name="T33" fmla="*/ 12 h 262"/>
                <a:gd name="T34" fmla="*/ 133 w 204"/>
                <a:gd name="T35" fmla="*/ 14 h 262"/>
                <a:gd name="T36" fmla="*/ 139 w 204"/>
                <a:gd name="T37" fmla="*/ 22 h 262"/>
                <a:gd name="T38" fmla="*/ 131 w 204"/>
                <a:gd name="T39" fmla="*/ 29 h 262"/>
                <a:gd name="T40" fmla="*/ 101 w 204"/>
                <a:gd name="T41" fmla="*/ 27 h 262"/>
                <a:gd name="T42" fmla="*/ 95 w 204"/>
                <a:gd name="T43" fmla="*/ 19 h 262"/>
                <a:gd name="T44" fmla="*/ 104 w 204"/>
                <a:gd name="T45" fmla="*/ 12 h 262"/>
                <a:gd name="T46" fmla="*/ 79 w 204"/>
                <a:gd name="T47" fmla="*/ 11 h 262"/>
                <a:gd name="T48" fmla="*/ 85 w 204"/>
                <a:gd name="T49" fmla="*/ 19 h 262"/>
                <a:gd name="T50" fmla="*/ 77 w 204"/>
                <a:gd name="T51" fmla="*/ 26 h 262"/>
                <a:gd name="T52" fmla="*/ 71 w 204"/>
                <a:gd name="T53" fmla="*/ 18 h 262"/>
                <a:gd name="T54" fmla="*/ 79 w 204"/>
                <a:gd name="T55" fmla="*/ 11 h 262"/>
                <a:gd name="T56" fmla="*/ 79 w 204"/>
                <a:gd name="T57" fmla="*/ 252 h 262"/>
                <a:gd name="T58" fmla="*/ 73 w 204"/>
                <a:gd name="T59" fmla="*/ 244 h 262"/>
                <a:gd name="T60" fmla="*/ 82 w 204"/>
                <a:gd name="T61" fmla="*/ 236 h 262"/>
                <a:gd name="T62" fmla="*/ 88 w 204"/>
                <a:gd name="T63" fmla="*/ 245 h 262"/>
                <a:gd name="T64" fmla="*/ 79 w 204"/>
                <a:gd name="T65" fmla="*/ 252 h 262"/>
                <a:gd name="T66" fmla="*/ 151 w 204"/>
                <a:gd name="T67" fmla="*/ 226 h 262"/>
                <a:gd name="T68" fmla="*/ 23 w 204"/>
                <a:gd name="T69" fmla="*/ 217 h 262"/>
                <a:gd name="T70" fmla="*/ 53 w 204"/>
                <a:gd name="T71" fmla="*/ 35 h 262"/>
                <a:gd name="T72" fmla="*/ 181 w 204"/>
                <a:gd name="T73" fmla="*/ 42 h 262"/>
                <a:gd name="T74" fmla="*/ 151 w 204"/>
                <a:gd name="T75" fmla="*/ 2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62">
                  <a:moveTo>
                    <a:pt x="102" y="22"/>
                  </a:moveTo>
                  <a:cubicBezTo>
                    <a:pt x="131" y="24"/>
                    <a:pt x="131" y="24"/>
                    <a:pt x="131" y="24"/>
                  </a:cubicBezTo>
                  <a:cubicBezTo>
                    <a:pt x="133" y="24"/>
                    <a:pt x="134" y="23"/>
                    <a:pt x="134" y="21"/>
                  </a:cubicBezTo>
                  <a:cubicBezTo>
                    <a:pt x="135" y="20"/>
                    <a:pt x="134" y="19"/>
                    <a:pt x="132" y="19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2" y="17"/>
                    <a:pt x="100" y="18"/>
                    <a:pt x="100" y="20"/>
                  </a:cubicBezTo>
                  <a:cubicBezTo>
                    <a:pt x="100" y="21"/>
                    <a:pt x="101" y="22"/>
                    <a:pt x="102" y="22"/>
                  </a:cubicBezTo>
                  <a:close/>
                  <a:moveTo>
                    <a:pt x="172" y="5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55" y="0"/>
                    <a:pt x="37" y="15"/>
                    <a:pt x="34" y="34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35"/>
                    <a:pt x="13" y="252"/>
                    <a:pt x="32" y="253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49" y="262"/>
                    <a:pt x="168" y="247"/>
                    <a:pt x="171" y="227"/>
                  </a:cubicBezTo>
                  <a:cubicBezTo>
                    <a:pt x="201" y="43"/>
                    <a:pt x="201" y="43"/>
                    <a:pt x="201" y="43"/>
                  </a:cubicBezTo>
                  <a:cubicBezTo>
                    <a:pt x="204" y="23"/>
                    <a:pt x="191" y="6"/>
                    <a:pt x="172" y="5"/>
                  </a:cubicBezTo>
                  <a:close/>
                  <a:moveTo>
                    <a:pt x="104" y="12"/>
                  </a:moveTo>
                  <a:cubicBezTo>
                    <a:pt x="133" y="14"/>
                    <a:pt x="133" y="14"/>
                    <a:pt x="133" y="14"/>
                  </a:cubicBezTo>
                  <a:cubicBezTo>
                    <a:pt x="137" y="14"/>
                    <a:pt x="140" y="17"/>
                    <a:pt x="139" y="22"/>
                  </a:cubicBezTo>
                  <a:cubicBezTo>
                    <a:pt x="139" y="26"/>
                    <a:pt x="135" y="29"/>
                    <a:pt x="131" y="29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97" y="27"/>
                    <a:pt x="95" y="23"/>
                    <a:pt x="95" y="19"/>
                  </a:cubicBezTo>
                  <a:cubicBezTo>
                    <a:pt x="96" y="15"/>
                    <a:pt x="100" y="12"/>
                    <a:pt x="104" y="12"/>
                  </a:cubicBezTo>
                  <a:close/>
                  <a:moveTo>
                    <a:pt x="79" y="11"/>
                  </a:moveTo>
                  <a:cubicBezTo>
                    <a:pt x="83" y="11"/>
                    <a:pt x="86" y="15"/>
                    <a:pt x="85" y="19"/>
                  </a:cubicBezTo>
                  <a:cubicBezTo>
                    <a:pt x="85" y="23"/>
                    <a:pt x="81" y="26"/>
                    <a:pt x="77" y="26"/>
                  </a:cubicBezTo>
                  <a:cubicBezTo>
                    <a:pt x="73" y="26"/>
                    <a:pt x="70" y="22"/>
                    <a:pt x="71" y="18"/>
                  </a:cubicBezTo>
                  <a:cubicBezTo>
                    <a:pt x="72" y="14"/>
                    <a:pt x="75" y="11"/>
                    <a:pt x="79" y="11"/>
                  </a:cubicBezTo>
                  <a:close/>
                  <a:moveTo>
                    <a:pt x="79" y="252"/>
                  </a:moveTo>
                  <a:cubicBezTo>
                    <a:pt x="75" y="251"/>
                    <a:pt x="72" y="248"/>
                    <a:pt x="73" y="244"/>
                  </a:cubicBezTo>
                  <a:cubicBezTo>
                    <a:pt x="74" y="239"/>
                    <a:pt x="77" y="236"/>
                    <a:pt x="82" y="236"/>
                  </a:cubicBezTo>
                  <a:cubicBezTo>
                    <a:pt x="86" y="237"/>
                    <a:pt x="88" y="240"/>
                    <a:pt x="88" y="245"/>
                  </a:cubicBezTo>
                  <a:cubicBezTo>
                    <a:pt x="87" y="249"/>
                    <a:pt x="83" y="252"/>
                    <a:pt x="79" y="252"/>
                  </a:cubicBezTo>
                  <a:close/>
                  <a:moveTo>
                    <a:pt x="151" y="226"/>
                  </a:moveTo>
                  <a:cubicBezTo>
                    <a:pt x="23" y="217"/>
                    <a:pt x="23" y="217"/>
                    <a:pt x="23" y="21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181" y="42"/>
                    <a:pt x="181" y="42"/>
                    <a:pt x="181" y="42"/>
                  </a:cubicBezTo>
                  <a:lnTo>
                    <a:pt x="151" y="226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9"/>
            <p:cNvSpPr>
              <a:spLocks noEditPoints="1"/>
            </p:cNvSpPr>
            <p:nvPr/>
          </p:nvSpPr>
          <p:spPr bwMode="auto">
            <a:xfrm>
              <a:off x="8691676" y="2566986"/>
              <a:ext cx="252412" cy="230188"/>
            </a:xfrm>
            <a:custGeom>
              <a:avLst/>
              <a:gdLst>
                <a:gd name="T0" fmla="*/ 38 w 203"/>
                <a:gd name="T1" fmla="*/ 122 h 184"/>
                <a:gd name="T2" fmla="*/ 2 w 203"/>
                <a:gd name="T3" fmla="*/ 150 h 184"/>
                <a:gd name="T4" fmla="*/ 29 w 203"/>
                <a:gd name="T5" fmla="*/ 183 h 184"/>
                <a:gd name="T6" fmla="*/ 65 w 203"/>
                <a:gd name="T7" fmla="*/ 154 h 184"/>
                <a:gd name="T8" fmla="*/ 38 w 203"/>
                <a:gd name="T9" fmla="*/ 122 h 184"/>
                <a:gd name="T10" fmla="*/ 47 w 203"/>
                <a:gd name="T11" fmla="*/ 61 h 184"/>
                <a:gd name="T12" fmla="*/ 44 w 203"/>
                <a:gd name="T13" fmla="*/ 61 h 184"/>
                <a:gd name="T14" fmla="*/ 39 w 203"/>
                <a:gd name="T15" fmla="*/ 98 h 184"/>
                <a:gd name="T16" fmla="*/ 41 w 203"/>
                <a:gd name="T17" fmla="*/ 98 h 184"/>
                <a:gd name="T18" fmla="*/ 89 w 203"/>
                <a:gd name="T19" fmla="*/ 156 h 184"/>
                <a:gd name="T20" fmla="*/ 88 w 203"/>
                <a:gd name="T21" fmla="*/ 158 h 184"/>
                <a:gd name="T22" fmla="*/ 127 w 203"/>
                <a:gd name="T23" fmla="*/ 161 h 184"/>
                <a:gd name="T24" fmla="*/ 128 w 203"/>
                <a:gd name="T25" fmla="*/ 158 h 184"/>
                <a:gd name="T26" fmla="*/ 47 w 203"/>
                <a:gd name="T27" fmla="*/ 61 h 184"/>
                <a:gd name="T28" fmla="*/ 55 w 203"/>
                <a:gd name="T29" fmla="*/ 0 h 184"/>
                <a:gd name="T30" fmla="*/ 53 w 203"/>
                <a:gd name="T31" fmla="*/ 0 h 184"/>
                <a:gd name="T32" fmla="*/ 47 w 203"/>
                <a:gd name="T33" fmla="*/ 38 h 184"/>
                <a:gd name="T34" fmla="*/ 50 w 203"/>
                <a:gd name="T35" fmla="*/ 38 h 184"/>
                <a:gd name="T36" fmla="*/ 152 w 203"/>
                <a:gd name="T37" fmla="*/ 160 h 184"/>
                <a:gd name="T38" fmla="*/ 152 w 203"/>
                <a:gd name="T39" fmla="*/ 162 h 184"/>
                <a:gd name="T40" fmla="*/ 191 w 203"/>
                <a:gd name="T41" fmla="*/ 165 h 184"/>
                <a:gd name="T42" fmla="*/ 191 w 203"/>
                <a:gd name="T43" fmla="*/ 162 h 184"/>
                <a:gd name="T44" fmla="*/ 55 w 203"/>
                <a:gd name="T4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3" h="184">
                  <a:moveTo>
                    <a:pt x="38" y="122"/>
                  </a:moveTo>
                  <a:cubicBezTo>
                    <a:pt x="21" y="121"/>
                    <a:pt x="5" y="133"/>
                    <a:pt x="2" y="150"/>
                  </a:cubicBezTo>
                  <a:cubicBezTo>
                    <a:pt x="0" y="167"/>
                    <a:pt x="12" y="182"/>
                    <a:pt x="29" y="183"/>
                  </a:cubicBezTo>
                  <a:cubicBezTo>
                    <a:pt x="46" y="184"/>
                    <a:pt x="62" y="171"/>
                    <a:pt x="65" y="154"/>
                  </a:cubicBezTo>
                  <a:cubicBezTo>
                    <a:pt x="67" y="137"/>
                    <a:pt x="55" y="123"/>
                    <a:pt x="38" y="122"/>
                  </a:cubicBezTo>
                  <a:close/>
                  <a:moveTo>
                    <a:pt x="47" y="61"/>
                  </a:moveTo>
                  <a:cubicBezTo>
                    <a:pt x="46" y="61"/>
                    <a:pt x="45" y="61"/>
                    <a:pt x="44" y="61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1" y="98"/>
                  </a:cubicBezTo>
                  <a:cubicBezTo>
                    <a:pt x="72" y="100"/>
                    <a:pt x="93" y="126"/>
                    <a:pt x="89" y="156"/>
                  </a:cubicBezTo>
                  <a:cubicBezTo>
                    <a:pt x="89" y="157"/>
                    <a:pt x="89" y="157"/>
                    <a:pt x="88" y="158"/>
                  </a:cubicBezTo>
                  <a:cubicBezTo>
                    <a:pt x="127" y="161"/>
                    <a:pt x="127" y="161"/>
                    <a:pt x="127" y="161"/>
                  </a:cubicBezTo>
                  <a:cubicBezTo>
                    <a:pt x="127" y="160"/>
                    <a:pt x="128" y="159"/>
                    <a:pt x="128" y="158"/>
                  </a:cubicBezTo>
                  <a:cubicBezTo>
                    <a:pt x="135" y="107"/>
                    <a:pt x="98" y="64"/>
                    <a:pt x="47" y="61"/>
                  </a:cubicBezTo>
                  <a:close/>
                  <a:moveTo>
                    <a:pt x="55" y="0"/>
                  </a:moveTo>
                  <a:cubicBezTo>
                    <a:pt x="54" y="0"/>
                    <a:pt x="54" y="0"/>
                    <a:pt x="53" y="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9" y="38"/>
                    <a:pt x="50" y="38"/>
                  </a:cubicBezTo>
                  <a:cubicBezTo>
                    <a:pt x="115" y="41"/>
                    <a:pt x="161" y="96"/>
                    <a:pt x="152" y="160"/>
                  </a:cubicBezTo>
                  <a:cubicBezTo>
                    <a:pt x="152" y="161"/>
                    <a:pt x="152" y="161"/>
                    <a:pt x="152" y="162"/>
                  </a:cubicBezTo>
                  <a:cubicBezTo>
                    <a:pt x="191" y="165"/>
                    <a:pt x="191" y="165"/>
                    <a:pt x="191" y="165"/>
                  </a:cubicBezTo>
                  <a:cubicBezTo>
                    <a:pt x="191" y="164"/>
                    <a:pt x="191" y="163"/>
                    <a:pt x="191" y="162"/>
                  </a:cubicBezTo>
                  <a:cubicBezTo>
                    <a:pt x="203" y="77"/>
                    <a:pt x="141" y="5"/>
                    <a:pt x="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0"/>
            <p:cNvSpPr>
              <a:spLocks noEditPoints="1"/>
            </p:cNvSpPr>
            <p:nvPr/>
          </p:nvSpPr>
          <p:spPr bwMode="auto">
            <a:xfrm>
              <a:off x="7621246" y="3630611"/>
              <a:ext cx="280987" cy="396875"/>
            </a:xfrm>
            <a:custGeom>
              <a:avLst/>
              <a:gdLst>
                <a:gd name="T0" fmla="*/ 114 w 225"/>
                <a:gd name="T1" fmla="*/ 203 h 318"/>
                <a:gd name="T2" fmla="*/ 127 w 225"/>
                <a:gd name="T3" fmla="*/ 123 h 318"/>
                <a:gd name="T4" fmla="*/ 151 w 225"/>
                <a:gd name="T5" fmla="*/ 97 h 318"/>
                <a:gd name="T6" fmla="*/ 125 w 225"/>
                <a:gd name="T7" fmla="*/ 66 h 318"/>
                <a:gd name="T8" fmla="*/ 91 w 225"/>
                <a:gd name="T9" fmla="*/ 94 h 318"/>
                <a:gd name="T10" fmla="*/ 107 w 225"/>
                <a:gd name="T11" fmla="*/ 122 h 318"/>
                <a:gd name="T12" fmla="*/ 95 w 225"/>
                <a:gd name="T13" fmla="*/ 202 h 318"/>
                <a:gd name="T14" fmla="*/ 114 w 225"/>
                <a:gd name="T15" fmla="*/ 203 h 318"/>
                <a:gd name="T16" fmla="*/ 161 w 225"/>
                <a:gd name="T17" fmla="*/ 291 h 318"/>
                <a:gd name="T18" fmla="*/ 144 w 225"/>
                <a:gd name="T19" fmla="*/ 291 h 318"/>
                <a:gd name="T20" fmla="*/ 128 w 225"/>
                <a:gd name="T21" fmla="*/ 227 h 318"/>
                <a:gd name="T22" fmla="*/ 107 w 225"/>
                <a:gd name="T23" fmla="*/ 209 h 318"/>
                <a:gd name="T24" fmla="*/ 100 w 225"/>
                <a:gd name="T25" fmla="*/ 209 h 318"/>
                <a:gd name="T26" fmla="*/ 75 w 225"/>
                <a:gd name="T27" fmla="*/ 224 h 318"/>
                <a:gd name="T28" fmla="*/ 41 w 225"/>
                <a:gd name="T29" fmla="*/ 285 h 318"/>
                <a:gd name="T30" fmla="*/ 16 w 225"/>
                <a:gd name="T31" fmla="*/ 284 h 318"/>
                <a:gd name="T32" fmla="*/ 1 w 225"/>
                <a:gd name="T33" fmla="*/ 296 h 318"/>
                <a:gd name="T34" fmla="*/ 12 w 225"/>
                <a:gd name="T35" fmla="*/ 310 h 318"/>
                <a:gd name="T36" fmla="*/ 157 w 225"/>
                <a:gd name="T37" fmla="*/ 318 h 318"/>
                <a:gd name="T38" fmla="*/ 173 w 225"/>
                <a:gd name="T39" fmla="*/ 305 h 318"/>
                <a:gd name="T40" fmla="*/ 161 w 225"/>
                <a:gd name="T41" fmla="*/ 291 h 318"/>
                <a:gd name="T42" fmla="*/ 165 w 225"/>
                <a:gd name="T43" fmla="*/ 126 h 318"/>
                <a:gd name="T44" fmla="*/ 174 w 225"/>
                <a:gd name="T45" fmla="*/ 123 h 318"/>
                <a:gd name="T46" fmla="*/ 184 w 225"/>
                <a:gd name="T47" fmla="*/ 98 h 318"/>
                <a:gd name="T48" fmla="*/ 130 w 225"/>
                <a:gd name="T49" fmla="*/ 34 h 318"/>
                <a:gd name="T50" fmla="*/ 59 w 225"/>
                <a:gd name="T51" fmla="*/ 93 h 318"/>
                <a:gd name="T52" fmla="*/ 61 w 225"/>
                <a:gd name="T53" fmla="*/ 119 h 318"/>
                <a:gd name="T54" fmla="*/ 66 w 225"/>
                <a:gd name="T55" fmla="*/ 123 h 318"/>
                <a:gd name="T56" fmla="*/ 69 w 225"/>
                <a:gd name="T57" fmla="*/ 122 h 318"/>
                <a:gd name="T58" fmla="*/ 73 w 225"/>
                <a:gd name="T59" fmla="*/ 114 h 318"/>
                <a:gd name="T60" fmla="*/ 72 w 225"/>
                <a:gd name="T61" fmla="*/ 94 h 318"/>
                <a:gd name="T62" fmla="*/ 128 w 225"/>
                <a:gd name="T63" fmla="*/ 47 h 318"/>
                <a:gd name="T64" fmla="*/ 170 w 225"/>
                <a:gd name="T65" fmla="*/ 97 h 318"/>
                <a:gd name="T66" fmla="*/ 163 w 225"/>
                <a:gd name="T67" fmla="*/ 117 h 318"/>
                <a:gd name="T68" fmla="*/ 165 w 225"/>
                <a:gd name="T69" fmla="*/ 126 h 318"/>
                <a:gd name="T70" fmla="*/ 135 w 225"/>
                <a:gd name="T71" fmla="*/ 2 h 318"/>
                <a:gd name="T72" fmla="*/ 27 w 225"/>
                <a:gd name="T73" fmla="*/ 92 h 318"/>
                <a:gd name="T74" fmla="*/ 29 w 225"/>
                <a:gd name="T75" fmla="*/ 130 h 318"/>
                <a:gd name="T76" fmla="*/ 37 w 225"/>
                <a:gd name="T77" fmla="*/ 134 h 318"/>
                <a:gd name="T78" fmla="*/ 41 w 225"/>
                <a:gd name="T79" fmla="*/ 126 h 318"/>
                <a:gd name="T80" fmla="*/ 40 w 225"/>
                <a:gd name="T81" fmla="*/ 93 h 318"/>
                <a:gd name="T82" fmla="*/ 133 w 225"/>
                <a:gd name="T83" fmla="*/ 15 h 318"/>
                <a:gd name="T84" fmla="*/ 203 w 225"/>
                <a:gd name="T85" fmla="*/ 98 h 318"/>
                <a:gd name="T86" fmla="*/ 191 w 225"/>
                <a:gd name="T87" fmla="*/ 131 h 318"/>
                <a:gd name="T88" fmla="*/ 193 w 225"/>
                <a:gd name="T89" fmla="*/ 140 h 318"/>
                <a:gd name="T90" fmla="*/ 196 w 225"/>
                <a:gd name="T91" fmla="*/ 141 h 318"/>
                <a:gd name="T92" fmla="*/ 203 w 225"/>
                <a:gd name="T93" fmla="*/ 137 h 318"/>
                <a:gd name="T94" fmla="*/ 217 w 225"/>
                <a:gd name="T95" fmla="*/ 99 h 318"/>
                <a:gd name="T96" fmla="*/ 135 w 225"/>
                <a:gd name="T97" fmla="*/ 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5" h="318">
                  <a:moveTo>
                    <a:pt x="114" y="203"/>
                  </a:moveTo>
                  <a:cubicBezTo>
                    <a:pt x="127" y="123"/>
                    <a:pt x="127" y="123"/>
                    <a:pt x="127" y="123"/>
                  </a:cubicBezTo>
                  <a:cubicBezTo>
                    <a:pt x="139" y="120"/>
                    <a:pt x="149" y="109"/>
                    <a:pt x="151" y="97"/>
                  </a:cubicBezTo>
                  <a:cubicBezTo>
                    <a:pt x="153" y="80"/>
                    <a:pt x="142" y="67"/>
                    <a:pt x="125" y="66"/>
                  </a:cubicBezTo>
                  <a:cubicBezTo>
                    <a:pt x="109" y="66"/>
                    <a:pt x="94" y="78"/>
                    <a:pt x="91" y="94"/>
                  </a:cubicBezTo>
                  <a:cubicBezTo>
                    <a:pt x="90" y="107"/>
                    <a:pt x="96" y="118"/>
                    <a:pt x="107" y="122"/>
                  </a:cubicBezTo>
                  <a:cubicBezTo>
                    <a:pt x="95" y="202"/>
                    <a:pt x="95" y="202"/>
                    <a:pt x="95" y="202"/>
                  </a:cubicBezTo>
                  <a:lnTo>
                    <a:pt x="114" y="203"/>
                  </a:lnTo>
                  <a:close/>
                  <a:moveTo>
                    <a:pt x="161" y="291"/>
                  </a:moveTo>
                  <a:cubicBezTo>
                    <a:pt x="144" y="291"/>
                    <a:pt x="144" y="291"/>
                    <a:pt x="144" y="291"/>
                  </a:cubicBezTo>
                  <a:cubicBezTo>
                    <a:pt x="128" y="227"/>
                    <a:pt x="128" y="227"/>
                    <a:pt x="128" y="227"/>
                  </a:cubicBezTo>
                  <a:cubicBezTo>
                    <a:pt x="128" y="217"/>
                    <a:pt x="122" y="210"/>
                    <a:pt x="107" y="209"/>
                  </a:cubicBezTo>
                  <a:cubicBezTo>
                    <a:pt x="100" y="209"/>
                    <a:pt x="100" y="209"/>
                    <a:pt x="100" y="209"/>
                  </a:cubicBezTo>
                  <a:cubicBezTo>
                    <a:pt x="85" y="208"/>
                    <a:pt x="78" y="215"/>
                    <a:pt x="75" y="224"/>
                  </a:cubicBezTo>
                  <a:cubicBezTo>
                    <a:pt x="41" y="285"/>
                    <a:pt x="41" y="285"/>
                    <a:pt x="41" y="285"/>
                  </a:cubicBezTo>
                  <a:cubicBezTo>
                    <a:pt x="16" y="284"/>
                    <a:pt x="16" y="284"/>
                    <a:pt x="16" y="284"/>
                  </a:cubicBezTo>
                  <a:cubicBezTo>
                    <a:pt x="9" y="283"/>
                    <a:pt x="3" y="289"/>
                    <a:pt x="1" y="296"/>
                  </a:cubicBezTo>
                  <a:cubicBezTo>
                    <a:pt x="0" y="303"/>
                    <a:pt x="5" y="310"/>
                    <a:pt x="12" y="310"/>
                  </a:cubicBezTo>
                  <a:cubicBezTo>
                    <a:pt x="157" y="318"/>
                    <a:pt x="157" y="318"/>
                    <a:pt x="157" y="318"/>
                  </a:cubicBezTo>
                  <a:cubicBezTo>
                    <a:pt x="165" y="318"/>
                    <a:pt x="172" y="313"/>
                    <a:pt x="173" y="305"/>
                  </a:cubicBezTo>
                  <a:cubicBezTo>
                    <a:pt x="174" y="298"/>
                    <a:pt x="169" y="292"/>
                    <a:pt x="161" y="291"/>
                  </a:cubicBezTo>
                  <a:close/>
                  <a:moveTo>
                    <a:pt x="165" y="126"/>
                  </a:moveTo>
                  <a:cubicBezTo>
                    <a:pt x="168" y="128"/>
                    <a:pt x="172" y="126"/>
                    <a:pt x="174" y="123"/>
                  </a:cubicBezTo>
                  <a:cubicBezTo>
                    <a:pt x="179" y="115"/>
                    <a:pt x="182" y="107"/>
                    <a:pt x="184" y="98"/>
                  </a:cubicBezTo>
                  <a:cubicBezTo>
                    <a:pt x="189" y="64"/>
                    <a:pt x="165" y="35"/>
                    <a:pt x="130" y="34"/>
                  </a:cubicBezTo>
                  <a:cubicBezTo>
                    <a:pt x="96" y="33"/>
                    <a:pt x="64" y="60"/>
                    <a:pt x="59" y="93"/>
                  </a:cubicBezTo>
                  <a:cubicBezTo>
                    <a:pt x="58" y="102"/>
                    <a:pt x="58" y="111"/>
                    <a:pt x="61" y="119"/>
                  </a:cubicBezTo>
                  <a:cubicBezTo>
                    <a:pt x="61" y="121"/>
                    <a:pt x="63" y="123"/>
                    <a:pt x="66" y="123"/>
                  </a:cubicBezTo>
                  <a:cubicBezTo>
                    <a:pt x="67" y="123"/>
                    <a:pt x="68" y="123"/>
                    <a:pt x="69" y="122"/>
                  </a:cubicBezTo>
                  <a:cubicBezTo>
                    <a:pt x="72" y="121"/>
                    <a:pt x="74" y="117"/>
                    <a:pt x="73" y="114"/>
                  </a:cubicBezTo>
                  <a:cubicBezTo>
                    <a:pt x="71" y="107"/>
                    <a:pt x="71" y="101"/>
                    <a:pt x="72" y="94"/>
                  </a:cubicBezTo>
                  <a:cubicBezTo>
                    <a:pt x="76" y="67"/>
                    <a:pt x="101" y="46"/>
                    <a:pt x="128" y="47"/>
                  </a:cubicBezTo>
                  <a:cubicBezTo>
                    <a:pt x="155" y="48"/>
                    <a:pt x="174" y="70"/>
                    <a:pt x="170" y="97"/>
                  </a:cubicBezTo>
                  <a:cubicBezTo>
                    <a:pt x="169" y="104"/>
                    <a:pt x="167" y="111"/>
                    <a:pt x="163" y="117"/>
                  </a:cubicBezTo>
                  <a:cubicBezTo>
                    <a:pt x="161" y="120"/>
                    <a:pt x="162" y="124"/>
                    <a:pt x="165" y="126"/>
                  </a:cubicBezTo>
                  <a:close/>
                  <a:moveTo>
                    <a:pt x="135" y="2"/>
                  </a:moveTo>
                  <a:cubicBezTo>
                    <a:pt x="83" y="0"/>
                    <a:pt x="35" y="41"/>
                    <a:pt x="27" y="92"/>
                  </a:cubicBezTo>
                  <a:cubicBezTo>
                    <a:pt x="25" y="105"/>
                    <a:pt x="25" y="118"/>
                    <a:pt x="29" y="130"/>
                  </a:cubicBezTo>
                  <a:cubicBezTo>
                    <a:pt x="30" y="134"/>
                    <a:pt x="33" y="135"/>
                    <a:pt x="37" y="134"/>
                  </a:cubicBezTo>
                  <a:cubicBezTo>
                    <a:pt x="40" y="133"/>
                    <a:pt x="42" y="129"/>
                    <a:pt x="41" y="126"/>
                  </a:cubicBezTo>
                  <a:cubicBezTo>
                    <a:pt x="38" y="115"/>
                    <a:pt x="38" y="104"/>
                    <a:pt x="40" y="93"/>
                  </a:cubicBezTo>
                  <a:cubicBezTo>
                    <a:pt x="46" y="48"/>
                    <a:pt x="88" y="13"/>
                    <a:pt x="133" y="15"/>
                  </a:cubicBezTo>
                  <a:cubicBezTo>
                    <a:pt x="178" y="16"/>
                    <a:pt x="210" y="54"/>
                    <a:pt x="203" y="98"/>
                  </a:cubicBezTo>
                  <a:cubicBezTo>
                    <a:pt x="202" y="110"/>
                    <a:pt x="198" y="121"/>
                    <a:pt x="191" y="131"/>
                  </a:cubicBezTo>
                  <a:cubicBezTo>
                    <a:pt x="189" y="135"/>
                    <a:pt x="190" y="139"/>
                    <a:pt x="193" y="140"/>
                  </a:cubicBezTo>
                  <a:cubicBezTo>
                    <a:pt x="194" y="141"/>
                    <a:pt x="195" y="141"/>
                    <a:pt x="196" y="141"/>
                  </a:cubicBezTo>
                  <a:cubicBezTo>
                    <a:pt x="199" y="141"/>
                    <a:pt x="201" y="140"/>
                    <a:pt x="203" y="137"/>
                  </a:cubicBezTo>
                  <a:cubicBezTo>
                    <a:pt x="210" y="125"/>
                    <a:pt x="215" y="112"/>
                    <a:pt x="217" y="99"/>
                  </a:cubicBezTo>
                  <a:cubicBezTo>
                    <a:pt x="225" y="47"/>
                    <a:pt x="188" y="3"/>
                    <a:pt x="135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94"/>
            <p:cNvSpPr>
              <a:spLocks noEditPoints="1"/>
            </p:cNvSpPr>
            <p:nvPr/>
          </p:nvSpPr>
          <p:spPr bwMode="auto">
            <a:xfrm>
              <a:off x="9447331" y="3525606"/>
              <a:ext cx="231775" cy="277813"/>
            </a:xfrm>
            <a:custGeom>
              <a:avLst/>
              <a:gdLst>
                <a:gd name="T0" fmla="*/ 102 w 186"/>
                <a:gd name="T1" fmla="*/ 111 h 222"/>
                <a:gd name="T2" fmla="*/ 152 w 186"/>
                <a:gd name="T3" fmla="*/ 53 h 222"/>
                <a:gd name="T4" fmla="*/ 119 w 186"/>
                <a:gd name="T5" fmla="*/ 2 h 222"/>
                <a:gd name="T6" fmla="*/ 73 w 186"/>
                <a:gd name="T7" fmla="*/ 43 h 222"/>
                <a:gd name="T8" fmla="*/ 102 w 186"/>
                <a:gd name="T9" fmla="*/ 111 h 222"/>
                <a:gd name="T10" fmla="*/ 90 w 186"/>
                <a:gd name="T11" fmla="*/ 131 h 222"/>
                <a:gd name="T12" fmla="*/ 94 w 186"/>
                <a:gd name="T13" fmla="*/ 140 h 222"/>
                <a:gd name="T14" fmla="*/ 102 w 186"/>
                <a:gd name="T15" fmla="*/ 141 h 222"/>
                <a:gd name="T16" fmla="*/ 108 w 186"/>
                <a:gd name="T17" fmla="*/ 133 h 222"/>
                <a:gd name="T18" fmla="*/ 101 w 186"/>
                <a:gd name="T19" fmla="*/ 119 h 222"/>
                <a:gd name="T20" fmla="*/ 90 w 186"/>
                <a:gd name="T21" fmla="*/ 131 h 222"/>
                <a:gd name="T22" fmla="*/ 157 w 186"/>
                <a:gd name="T23" fmla="*/ 127 h 222"/>
                <a:gd name="T24" fmla="*/ 132 w 186"/>
                <a:gd name="T25" fmla="*/ 112 h 222"/>
                <a:gd name="T26" fmla="*/ 102 w 186"/>
                <a:gd name="T27" fmla="*/ 145 h 222"/>
                <a:gd name="T28" fmla="*/ 91 w 186"/>
                <a:gd name="T29" fmla="*/ 144 h 222"/>
                <a:gd name="T30" fmla="*/ 73 w 186"/>
                <a:gd name="T31" fmla="*/ 105 h 222"/>
                <a:gd name="T32" fmla="*/ 46 w 186"/>
                <a:gd name="T33" fmla="*/ 112 h 222"/>
                <a:gd name="T34" fmla="*/ 6 w 186"/>
                <a:gd name="T35" fmla="*/ 158 h 222"/>
                <a:gd name="T36" fmla="*/ 87 w 186"/>
                <a:gd name="T37" fmla="*/ 208 h 222"/>
                <a:gd name="T38" fmla="*/ 181 w 186"/>
                <a:gd name="T39" fmla="*/ 182 h 222"/>
                <a:gd name="T40" fmla="*/ 157 w 186"/>
                <a:gd name="T41" fmla="*/ 127 h 222"/>
                <a:gd name="T42" fmla="*/ 76 w 186"/>
                <a:gd name="T43" fmla="*/ 202 h 222"/>
                <a:gd name="T44" fmla="*/ 92 w 186"/>
                <a:gd name="T45" fmla="*/ 148 h 222"/>
                <a:gd name="T46" fmla="*/ 100 w 186"/>
                <a:gd name="T47" fmla="*/ 149 h 222"/>
                <a:gd name="T48" fmla="*/ 100 w 186"/>
                <a:gd name="T49" fmla="*/ 205 h 222"/>
                <a:gd name="T50" fmla="*/ 76 w 186"/>
                <a:gd name="T51" fmla="*/ 202 h 222"/>
                <a:gd name="T52" fmla="*/ 142 w 186"/>
                <a:gd name="T53" fmla="*/ 198 h 222"/>
                <a:gd name="T54" fmla="*/ 114 w 186"/>
                <a:gd name="T55" fmla="*/ 194 h 222"/>
                <a:gd name="T56" fmla="*/ 117 w 186"/>
                <a:gd name="T57" fmla="*/ 173 h 222"/>
                <a:gd name="T58" fmla="*/ 145 w 186"/>
                <a:gd name="T59" fmla="*/ 177 h 222"/>
                <a:gd name="T60" fmla="*/ 142 w 186"/>
                <a:gd name="T61" fmla="*/ 19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6" h="222">
                  <a:moveTo>
                    <a:pt x="102" y="111"/>
                  </a:moveTo>
                  <a:cubicBezTo>
                    <a:pt x="124" y="114"/>
                    <a:pt x="148" y="79"/>
                    <a:pt x="152" y="53"/>
                  </a:cubicBezTo>
                  <a:cubicBezTo>
                    <a:pt x="156" y="28"/>
                    <a:pt x="141" y="5"/>
                    <a:pt x="119" y="2"/>
                  </a:cubicBezTo>
                  <a:cubicBezTo>
                    <a:pt x="98" y="0"/>
                    <a:pt x="77" y="18"/>
                    <a:pt x="73" y="43"/>
                  </a:cubicBezTo>
                  <a:cubicBezTo>
                    <a:pt x="69" y="69"/>
                    <a:pt x="80" y="108"/>
                    <a:pt x="102" y="111"/>
                  </a:cubicBezTo>
                  <a:close/>
                  <a:moveTo>
                    <a:pt x="90" y="131"/>
                  </a:moveTo>
                  <a:cubicBezTo>
                    <a:pt x="94" y="140"/>
                    <a:pt x="94" y="140"/>
                    <a:pt x="94" y="140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1" y="119"/>
                    <a:pt x="101" y="119"/>
                    <a:pt x="101" y="119"/>
                  </a:cubicBezTo>
                  <a:lnTo>
                    <a:pt x="90" y="131"/>
                  </a:lnTo>
                  <a:close/>
                  <a:moveTo>
                    <a:pt x="157" y="127"/>
                  </a:moveTo>
                  <a:cubicBezTo>
                    <a:pt x="145" y="119"/>
                    <a:pt x="138" y="115"/>
                    <a:pt x="132" y="11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67" y="106"/>
                    <a:pt x="59" y="108"/>
                    <a:pt x="46" y="112"/>
                  </a:cubicBezTo>
                  <a:cubicBezTo>
                    <a:pt x="26" y="118"/>
                    <a:pt x="11" y="130"/>
                    <a:pt x="6" y="158"/>
                  </a:cubicBezTo>
                  <a:cubicBezTo>
                    <a:pt x="0" y="197"/>
                    <a:pt x="39" y="201"/>
                    <a:pt x="87" y="208"/>
                  </a:cubicBezTo>
                  <a:cubicBezTo>
                    <a:pt x="136" y="215"/>
                    <a:pt x="175" y="222"/>
                    <a:pt x="181" y="182"/>
                  </a:cubicBezTo>
                  <a:cubicBezTo>
                    <a:pt x="186" y="153"/>
                    <a:pt x="174" y="138"/>
                    <a:pt x="157" y="127"/>
                  </a:cubicBezTo>
                  <a:close/>
                  <a:moveTo>
                    <a:pt x="76" y="202"/>
                  </a:moveTo>
                  <a:cubicBezTo>
                    <a:pt x="92" y="148"/>
                    <a:pt x="92" y="148"/>
                    <a:pt x="92" y="148"/>
                  </a:cubicBezTo>
                  <a:cubicBezTo>
                    <a:pt x="100" y="149"/>
                    <a:pt x="100" y="149"/>
                    <a:pt x="100" y="149"/>
                  </a:cubicBezTo>
                  <a:cubicBezTo>
                    <a:pt x="100" y="205"/>
                    <a:pt x="100" y="205"/>
                    <a:pt x="100" y="205"/>
                  </a:cubicBezTo>
                  <a:lnTo>
                    <a:pt x="76" y="202"/>
                  </a:lnTo>
                  <a:close/>
                  <a:moveTo>
                    <a:pt x="142" y="198"/>
                  </a:moveTo>
                  <a:cubicBezTo>
                    <a:pt x="114" y="194"/>
                    <a:pt x="114" y="194"/>
                    <a:pt x="114" y="194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45" y="177"/>
                    <a:pt x="145" y="177"/>
                    <a:pt x="145" y="177"/>
                  </a:cubicBezTo>
                  <a:lnTo>
                    <a:pt x="142" y="19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693339" y="3592403"/>
              <a:ext cx="236537" cy="265113"/>
            </a:xfrm>
            <a:custGeom>
              <a:avLst/>
              <a:gdLst>
                <a:gd name="T0" fmla="*/ 112 w 189"/>
                <a:gd name="T1" fmla="*/ 7 h 212"/>
                <a:gd name="T2" fmla="*/ 11 w 189"/>
                <a:gd name="T3" fmla="*/ 91 h 212"/>
                <a:gd name="T4" fmla="*/ 75 w 189"/>
                <a:gd name="T5" fmla="*/ 204 h 212"/>
                <a:gd name="T6" fmla="*/ 179 w 189"/>
                <a:gd name="T7" fmla="*/ 120 h 212"/>
                <a:gd name="T8" fmla="*/ 112 w 189"/>
                <a:gd name="T9" fmla="*/ 7 h 212"/>
                <a:gd name="T10" fmla="*/ 78 w 189"/>
                <a:gd name="T11" fmla="*/ 188 h 212"/>
                <a:gd name="T12" fmla="*/ 24 w 189"/>
                <a:gd name="T13" fmla="*/ 94 h 212"/>
                <a:gd name="T14" fmla="*/ 110 w 189"/>
                <a:gd name="T15" fmla="*/ 23 h 212"/>
                <a:gd name="T16" fmla="*/ 165 w 189"/>
                <a:gd name="T17" fmla="*/ 117 h 212"/>
                <a:gd name="T18" fmla="*/ 78 w 189"/>
                <a:gd name="T19" fmla="*/ 188 h 212"/>
                <a:gd name="T20" fmla="*/ 145 w 189"/>
                <a:gd name="T21" fmla="*/ 107 h 212"/>
                <a:gd name="T22" fmla="*/ 87 w 189"/>
                <a:gd name="T23" fmla="*/ 46 h 212"/>
                <a:gd name="T24" fmla="*/ 77 w 189"/>
                <a:gd name="T25" fmla="*/ 49 h 212"/>
                <a:gd name="T26" fmla="*/ 57 w 189"/>
                <a:gd name="T27" fmla="*/ 153 h 212"/>
                <a:gd name="T28" fmla="*/ 66 w 189"/>
                <a:gd name="T29" fmla="*/ 159 h 212"/>
                <a:gd name="T30" fmla="*/ 142 w 189"/>
                <a:gd name="T31" fmla="*/ 121 h 212"/>
                <a:gd name="T32" fmla="*/ 145 w 189"/>
                <a:gd name="T33" fmla="*/ 10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9" h="212">
                  <a:moveTo>
                    <a:pt x="112" y="7"/>
                  </a:moveTo>
                  <a:cubicBezTo>
                    <a:pt x="66" y="0"/>
                    <a:pt x="21" y="38"/>
                    <a:pt x="11" y="91"/>
                  </a:cubicBezTo>
                  <a:cubicBezTo>
                    <a:pt x="0" y="145"/>
                    <a:pt x="29" y="196"/>
                    <a:pt x="75" y="204"/>
                  </a:cubicBezTo>
                  <a:cubicBezTo>
                    <a:pt x="122" y="212"/>
                    <a:pt x="169" y="175"/>
                    <a:pt x="179" y="120"/>
                  </a:cubicBezTo>
                  <a:cubicBezTo>
                    <a:pt x="189" y="65"/>
                    <a:pt x="159" y="15"/>
                    <a:pt x="112" y="7"/>
                  </a:cubicBezTo>
                  <a:close/>
                  <a:moveTo>
                    <a:pt x="78" y="188"/>
                  </a:moveTo>
                  <a:cubicBezTo>
                    <a:pt x="39" y="181"/>
                    <a:pt x="15" y="139"/>
                    <a:pt x="24" y="94"/>
                  </a:cubicBezTo>
                  <a:cubicBezTo>
                    <a:pt x="32" y="48"/>
                    <a:pt x="71" y="17"/>
                    <a:pt x="110" y="23"/>
                  </a:cubicBezTo>
                  <a:cubicBezTo>
                    <a:pt x="149" y="29"/>
                    <a:pt x="174" y="71"/>
                    <a:pt x="165" y="117"/>
                  </a:cubicBezTo>
                  <a:cubicBezTo>
                    <a:pt x="157" y="163"/>
                    <a:pt x="118" y="195"/>
                    <a:pt x="78" y="188"/>
                  </a:cubicBezTo>
                  <a:close/>
                  <a:moveTo>
                    <a:pt x="145" y="107"/>
                  </a:moveTo>
                  <a:cubicBezTo>
                    <a:pt x="87" y="46"/>
                    <a:pt x="87" y="46"/>
                    <a:pt x="87" y="46"/>
                  </a:cubicBezTo>
                  <a:cubicBezTo>
                    <a:pt x="85" y="43"/>
                    <a:pt x="78" y="41"/>
                    <a:pt x="77" y="49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56" y="161"/>
                    <a:pt x="63" y="162"/>
                    <a:pt x="66" y="159"/>
                  </a:cubicBezTo>
                  <a:cubicBezTo>
                    <a:pt x="142" y="121"/>
                    <a:pt x="142" y="121"/>
                    <a:pt x="142" y="121"/>
                  </a:cubicBezTo>
                  <a:cubicBezTo>
                    <a:pt x="148" y="117"/>
                    <a:pt x="149" y="112"/>
                    <a:pt x="145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04"/>
            <p:cNvSpPr>
              <a:spLocks/>
            </p:cNvSpPr>
            <p:nvPr/>
          </p:nvSpPr>
          <p:spPr bwMode="auto">
            <a:xfrm>
              <a:off x="10198780" y="4021245"/>
              <a:ext cx="377825" cy="346075"/>
            </a:xfrm>
            <a:custGeom>
              <a:avLst/>
              <a:gdLst>
                <a:gd name="T0" fmla="*/ 241 w 302"/>
                <a:gd name="T1" fmla="*/ 230 h 278"/>
                <a:gd name="T2" fmla="*/ 290 w 302"/>
                <a:gd name="T3" fmla="*/ 139 h 278"/>
                <a:gd name="T4" fmla="*/ 171 w 302"/>
                <a:gd name="T5" fmla="*/ 0 h 278"/>
                <a:gd name="T6" fmla="*/ 9 w 302"/>
                <a:gd name="T7" fmla="*/ 137 h 278"/>
                <a:gd name="T8" fmla="*/ 73 w 302"/>
                <a:gd name="T9" fmla="*/ 265 h 278"/>
                <a:gd name="T10" fmla="*/ 82 w 302"/>
                <a:gd name="T11" fmla="*/ 267 h 278"/>
                <a:gd name="T12" fmla="*/ 108 w 302"/>
                <a:gd name="T13" fmla="*/ 245 h 278"/>
                <a:gd name="T14" fmla="*/ 98 w 302"/>
                <a:gd name="T15" fmla="*/ 225 h 278"/>
                <a:gd name="T16" fmla="*/ 98 w 302"/>
                <a:gd name="T17" fmla="*/ 225 h 278"/>
                <a:gd name="T18" fmla="*/ 53 w 302"/>
                <a:gd name="T19" fmla="*/ 138 h 278"/>
                <a:gd name="T20" fmla="*/ 164 w 302"/>
                <a:gd name="T21" fmla="*/ 44 h 278"/>
                <a:gd name="T22" fmla="*/ 245 w 302"/>
                <a:gd name="T23" fmla="*/ 139 h 278"/>
                <a:gd name="T24" fmla="*/ 214 w 302"/>
                <a:gd name="T25" fmla="*/ 198 h 278"/>
                <a:gd name="T26" fmla="*/ 189 w 302"/>
                <a:gd name="T27" fmla="*/ 169 h 278"/>
                <a:gd name="T28" fmla="*/ 170 w 302"/>
                <a:gd name="T29" fmla="*/ 174 h 278"/>
                <a:gd name="T30" fmla="*/ 156 w 302"/>
                <a:gd name="T31" fmla="*/ 264 h 278"/>
                <a:gd name="T32" fmla="*/ 166 w 302"/>
                <a:gd name="T33" fmla="*/ 277 h 278"/>
                <a:gd name="T34" fmla="*/ 257 w 302"/>
                <a:gd name="T35" fmla="*/ 278 h 278"/>
                <a:gd name="T36" fmla="*/ 266 w 302"/>
                <a:gd name="T37" fmla="*/ 259 h 278"/>
                <a:gd name="T38" fmla="*/ 241 w 302"/>
                <a:gd name="T39" fmla="*/ 23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278">
                  <a:moveTo>
                    <a:pt x="241" y="230"/>
                  </a:moveTo>
                  <a:cubicBezTo>
                    <a:pt x="267" y="206"/>
                    <a:pt x="285" y="174"/>
                    <a:pt x="290" y="139"/>
                  </a:cubicBezTo>
                  <a:cubicBezTo>
                    <a:pt x="302" y="62"/>
                    <a:pt x="248" y="0"/>
                    <a:pt x="171" y="0"/>
                  </a:cubicBezTo>
                  <a:cubicBezTo>
                    <a:pt x="93" y="0"/>
                    <a:pt x="21" y="61"/>
                    <a:pt x="9" y="137"/>
                  </a:cubicBezTo>
                  <a:cubicBezTo>
                    <a:pt x="0" y="194"/>
                    <a:pt x="27" y="243"/>
                    <a:pt x="73" y="265"/>
                  </a:cubicBezTo>
                  <a:cubicBezTo>
                    <a:pt x="76" y="266"/>
                    <a:pt x="79" y="267"/>
                    <a:pt x="82" y="267"/>
                  </a:cubicBezTo>
                  <a:cubicBezTo>
                    <a:pt x="94" y="267"/>
                    <a:pt x="106" y="257"/>
                    <a:pt x="108" y="245"/>
                  </a:cubicBezTo>
                  <a:cubicBezTo>
                    <a:pt x="109" y="236"/>
                    <a:pt x="105" y="228"/>
                    <a:pt x="98" y="225"/>
                  </a:cubicBezTo>
                  <a:cubicBezTo>
                    <a:pt x="98" y="225"/>
                    <a:pt x="98" y="225"/>
                    <a:pt x="98" y="225"/>
                  </a:cubicBezTo>
                  <a:cubicBezTo>
                    <a:pt x="66" y="210"/>
                    <a:pt x="47" y="176"/>
                    <a:pt x="53" y="138"/>
                  </a:cubicBezTo>
                  <a:cubicBezTo>
                    <a:pt x="62" y="86"/>
                    <a:pt x="111" y="44"/>
                    <a:pt x="164" y="44"/>
                  </a:cubicBezTo>
                  <a:cubicBezTo>
                    <a:pt x="217" y="44"/>
                    <a:pt x="253" y="86"/>
                    <a:pt x="245" y="139"/>
                  </a:cubicBezTo>
                  <a:cubicBezTo>
                    <a:pt x="242" y="161"/>
                    <a:pt x="230" y="182"/>
                    <a:pt x="214" y="198"/>
                  </a:cubicBezTo>
                  <a:cubicBezTo>
                    <a:pt x="189" y="169"/>
                    <a:pt x="189" y="169"/>
                    <a:pt x="189" y="169"/>
                  </a:cubicBezTo>
                  <a:cubicBezTo>
                    <a:pt x="182" y="160"/>
                    <a:pt x="171" y="163"/>
                    <a:pt x="170" y="174"/>
                  </a:cubicBezTo>
                  <a:cubicBezTo>
                    <a:pt x="156" y="264"/>
                    <a:pt x="156" y="264"/>
                    <a:pt x="156" y="264"/>
                  </a:cubicBezTo>
                  <a:cubicBezTo>
                    <a:pt x="155" y="270"/>
                    <a:pt x="154" y="277"/>
                    <a:pt x="166" y="277"/>
                  </a:cubicBezTo>
                  <a:cubicBezTo>
                    <a:pt x="257" y="278"/>
                    <a:pt x="257" y="278"/>
                    <a:pt x="257" y="278"/>
                  </a:cubicBezTo>
                  <a:cubicBezTo>
                    <a:pt x="270" y="278"/>
                    <a:pt x="274" y="268"/>
                    <a:pt x="266" y="259"/>
                  </a:cubicBezTo>
                  <a:lnTo>
                    <a:pt x="241" y="23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11"/>
            <p:cNvSpPr>
              <a:spLocks noEditPoints="1"/>
            </p:cNvSpPr>
            <p:nvPr/>
          </p:nvSpPr>
          <p:spPr bwMode="auto">
            <a:xfrm>
              <a:off x="10112034" y="2816096"/>
              <a:ext cx="196850" cy="304800"/>
            </a:xfrm>
            <a:custGeom>
              <a:avLst/>
              <a:gdLst>
                <a:gd name="T0" fmla="*/ 117 w 158"/>
                <a:gd name="T1" fmla="*/ 102 h 243"/>
                <a:gd name="T2" fmla="*/ 125 w 158"/>
                <a:gd name="T3" fmla="*/ 96 h 243"/>
                <a:gd name="T4" fmla="*/ 120 w 158"/>
                <a:gd name="T5" fmla="*/ 89 h 243"/>
                <a:gd name="T6" fmla="*/ 112 w 158"/>
                <a:gd name="T7" fmla="*/ 95 h 243"/>
                <a:gd name="T8" fmla="*/ 117 w 158"/>
                <a:gd name="T9" fmla="*/ 102 h 243"/>
                <a:gd name="T10" fmla="*/ 105 w 158"/>
                <a:gd name="T11" fmla="*/ 86 h 243"/>
                <a:gd name="T12" fmla="*/ 44 w 158"/>
                <a:gd name="T13" fmla="*/ 78 h 243"/>
                <a:gd name="T14" fmla="*/ 42 w 158"/>
                <a:gd name="T15" fmla="*/ 92 h 243"/>
                <a:gd name="T16" fmla="*/ 103 w 158"/>
                <a:gd name="T17" fmla="*/ 100 h 243"/>
                <a:gd name="T18" fmla="*/ 105 w 158"/>
                <a:gd name="T19" fmla="*/ 86 h 243"/>
                <a:gd name="T20" fmla="*/ 98 w 158"/>
                <a:gd name="T21" fmla="*/ 128 h 243"/>
                <a:gd name="T22" fmla="*/ 37 w 158"/>
                <a:gd name="T23" fmla="*/ 119 h 243"/>
                <a:gd name="T24" fmla="*/ 35 w 158"/>
                <a:gd name="T25" fmla="*/ 132 h 243"/>
                <a:gd name="T26" fmla="*/ 95 w 158"/>
                <a:gd name="T27" fmla="*/ 141 h 243"/>
                <a:gd name="T28" fmla="*/ 98 w 158"/>
                <a:gd name="T29" fmla="*/ 128 h 243"/>
                <a:gd name="T30" fmla="*/ 110 w 158"/>
                <a:gd name="T31" fmla="*/ 144 h 243"/>
                <a:gd name="T32" fmla="*/ 117 w 158"/>
                <a:gd name="T33" fmla="*/ 138 h 243"/>
                <a:gd name="T34" fmla="*/ 112 w 158"/>
                <a:gd name="T35" fmla="*/ 130 h 243"/>
                <a:gd name="T36" fmla="*/ 105 w 158"/>
                <a:gd name="T37" fmla="*/ 136 h 243"/>
                <a:gd name="T38" fmla="*/ 110 w 158"/>
                <a:gd name="T39" fmla="*/ 144 h 243"/>
                <a:gd name="T40" fmla="*/ 131 w 158"/>
                <a:gd name="T41" fmla="*/ 11 h 243"/>
                <a:gd name="T42" fmla="*/ 66 w 158"/>
                <a:gd name="T43" fmla="*/ 2 h 243"/>
                <a:gd name="T44" fmla="*/ 33 w 158"/>
                <a:gd name="T45" fmla="*/ 30 h 243"/>
                <a:gd name="T46" fmla="*/ 3 w 158"/>
                <a:gd name="T47" fmla="*/ 193 h 243"/>
                <a:gd name="T48" fmla="*/ 25 w 158"/>
                <a:gd name="T49" fmla="*/ 230 h 243"/>
                <a:gd name="T50" fmla="*/ 90 w 158"/>
                <a:gd name="T51" fmla="*/ 240 h 243"/>
                <a:gd name="T52" fmla="*/ 125 w 158"/>
                <a:gd name="T53" fmla="*/ 212 h 243"/>
                <a:gd name="T54" fmla="*/ 154 w 158"/>
                <a:gd name="T55" fmla="*/ 46 h 243"/>
                <a:gd name="T56" fmla="*/ 131 w 158"/>
                <a:gd name="T57" fmla="*/ 11 h 243"/>
                <a:gd name="T58" fmla="*/ 61 w 158"/>
                <a:gd name="T59" fmla="*/ 217 h 243"/>
                <a:gd name="T60" fmla="*/ 55 w 158"/>
                <a:gd name="T61" fmla="*/ 206 h 243"/>
                <a:gd name="T62" fmla="*/ 64 w 158"/>
                <a:gd name="T63" fmla="*/ 198 h 243"/>
                <a:gd name="T64" fmla="*/ 71 w 158"/>
                <a:gd name="T65" fmla="*/ 209 h 243"/>
                <a:gd name="T66" fmla="*/ 61 w 158"/>
                <a:gd name="T67" fmla="*/ 217 h 243"/>
                <a:gd name="T68" fmla="*/ 123 w 158"/>
                <a:gd name="T69" fmla="*/ 155 h 243"/>
                <a:gd name="T70" fmla="*/ 25 w 158"/>
                <a:gd name="T71" fmla="*/ 140 h 243"/>
                <a:gd name="T72" fmla="*/ 31 w 158"/>
                <a:gd name="T73" fmla="*/ 109 h 243"/>
                <a:gd name="T74" fmla="*/ 128 w 158"/>
                <a:gd name="T75" fmla="*/ 123 h 243"/>
                <a:gd name="T76" fmla="*/ 123 w 158"/>
                <a:gd name="T77" fmla="*/ 155 h 243"/>
                <a:gd name="T78" fmla="*/ 130 w 158"/>
                <a:gd name="T79" fmla="*/ 114 h 243"/>
                <a:gd name="T80" fmla="*/ 32 w 158"/>
                <a:gd name="T81" fmla="*/ 99 h 243"/>
                <a:gd name="T82" fmla="*/ 38 w 158"/>
                <a:gd name="T83" fmla="*/ 68 h 243"/>
                <a:gd name="T84" fmla="*/ 136 w 158"/>
                <a:gd name="T85" fmla="*/ 81 h 243"/>
                <a:gd name="T86" fmla="*/ 130 w 158"/>
                <a:gd name="T87" fmla="*/ 114 h 243"/>
                <a:gd name="T88" fmla="*/ 137 w 158"/>
                <a:gd name="T89" fmla="*/ 72 h 243"/>
                <a:gd name="T90" fmla="*/ 40 w 158"/>
                <a:gd name="T91" fmla="*/ 59 h 243"/>
                <a:gd name="T92" fmla="*/ 45 w 158"/>
                <a:gd name="T93" fmla="*/ 27 h 243"/>
                <a:gd name="T94" fmla="*/ 143 w 158"/>
                <a:gd name="T95" fmla="*/ 40 h 243"/>
                <a:gd name="T96" fmla="*/ 137 w 158"/>
                <a:gd name="T97" fmla="*/ 72 h 243"/>
                <a:gd name="T98" fmla="*/ 124 w 158"/>
                <a:gd name="T99" fmla="*/ 61 h 243"/>
                <a:gd name="T100" fmla="*/ 132 w 158"/>
                <a:gd name="T101" fmla="*/ 55 h 243"/>
                <a:gd name="T102" fmla="*/ 127 w 158"/>
                <a:gd name="T103" fmla="*/ 47 h 243"/>
                <a:gd name="T104" fmla="*/ 120 w 158"/>
                <a:gd name="T105" fmla="*/ 53 h 243"/>
                <a:gd name="T106" fmla="*/ 124 w 158"/>
                <a:gd name="T107" fmla="*/ 61 h 243"/>
                <a:gd name="T108" fmla="*/ 113 w 158"/>
                <a:gd name="T109" fmla="*/ 45 h 243"/>
                <a:gd name="T110" fmla="*/ 52 w 158"/>
                <a:gd name="T111" fmla="*/ 37 h 243"/>
                <a:gd name="T112" fmla="*/ 49 w 158"/>
                <a:gd name="T113" fmla="*/ 51 h 243"/>
                <a:gd name="T114" fmla="*/ 110 w 158"/>
                <a:gd name="T115" fmla="*/ 59 h 243"/>
                <a:gd name="T116" fmla="*/ 113 w 158"/>
                <a:gd name="T117" fmla="*/ 4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8" h="243">
                  <a:moveTo>
                    <a:pt x="117" y="102"/>
                  </a:moveTo>
                  <a:cubicBezTo>
                    <a:pt x="121" y="103"/>
                    <a:pt x="124" y="100"/>
                    <a:pt x="125" y="96"/>
                  </a:cubicBezTo>
                  <a:cubicBezTo>
                    <a:pt x="125" y="92"/>
                    <a:pt x="123" y="89"/>
                    <a:pt x="120" y="89"/>
                  </a:cubicBezTo>
                  <a:cubicBezTo>
                    <a:pt x="116" y="88"/>
                    <a:pt x="113" y="91"/>
                    <a:pt x="112" y="95"/>
                  </a:cubicBezTo>
                  <a:cubicBezTo>
                    <a:pt x="112" y="98"/>
                    <a:pt x="114" y="102"/>
                    <a:pt x="117" y="102"/>
                  </a:cubicBezTo>
                  <a:close/>
                  <a:moveTo>
                    <a:pt x="105" y="86"/>
                  </a:moveTo>
                  <a:cubicBezTo>
                    <a:pt x="44" y="78"/>
                    <a:pt x="44" y="78"/>
                    <a:pt x="44" y="78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103" y="100"/>
                    <a:pt x="103" y="100"/>
                    <a:pt x="103" y="100"/>
                  </a:cubicBezTo>
                  <a:lnTo>
                    <a:pt x="105" y="86"/>
                  </a:lnTo>
                  <a:close/>
                  <a:moveTo>
                    <a:pt x="98" y="128"/>
                  </a:moveTo>
                  <a:cubicBezTo>
                    <a:pt x="37" y="119"/>
                    <a:pt x="37" y="119"/>
                    <a:pt x="37" y="119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95" y="141"/>
                    <a:pt x="95" y="141"/>
                    <a:pt x="95" y="141"/>
                  </a:cubicBezTo>
                  <a:lnTo>
                    <a:pt x="98" y="128"/>
                  </a:lnTo>
                  <a:close/>
                  <a:moveTo>
                    <a:pt x="110" y="144"/>
                  </a:moveTo>
                  <a:cubicBezTo>
                    <a:pt x="113" y="144"/>
                    <a:pt x="116" y="141"/>
                    <a:pt x="117" y="138"/>
                  </a:cubicBezTo>
                  <a:cubicBezTo>
                    <a:pt x="118" y="134"/>
                    <a:pt x="116" y="130"/>
                    <a:pt x="112" y="130"/>
                  </a:cubicBezTo>
                  <a:cubicBezTo>
                    <a:pt x="109" y="129"/>
                    <a:pt x="106" y="132"/>
                    <a:pt x="105" y="136"/>
                  </a:cubicBezTo>
                  <a:cubicBezTo>
                    <a:pt x="104" y="140"/>
                    <a:pt x="106" y="143"/>
                    <a:pt x="110" y="144"/>
                  </a:cubicBezTo>
                  <a:close/>
                  <a:moveTo>
                    <a:pt x="131" y="11"/>
                  </a:moveTo>
                  <a:cubicBezTo>
                    <a:pt x="66" y="2"/>
                    <a:pt x="66" y="2"/>
                    <a:pt x="66" y="2"/>
                  </a:cubicBezTo>
                  <a:cubicBezTo>
                    <a:pt x="51" y="0"/>
                    <a:pt x="36" y="12"/>
                    <a:pt x="33" y="30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211"/>
                    <a:pt x="10" y="227"/>
                    <a:pt x="25" y="230"/>
                  </a:cubicBezTo>
                  <a:cubicBezTo>
                    <a:pt x="90" y="240"/>
                    <a:pt x="90" y="240"/>
                    <a:pt x="90" y="240"/>
                  </a:cubicBezTo>
                  <a:cubicBezTo>
                    <a:pt x="106" y="243"/>
                    <a:pt x="122" y="230"/>
                    <a:pt x="125" y="212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8" y="29"/>
                    <a:pt x="147" y="13"/>
                    <a:pt x="131" y="11"/>
                  </a:cubicBezTo>
                  <a:close/>
                  <a:moveTo>
                    <a:pt x="61" y="217"/>
                  </a:moveTo>
                  <a:cubicBezTo>
                    <a:pt x="57" y="216"/>
                    <a:pt x="54" y="211"/>
                    <a:pt x="55" y="206"/>
                  </a:cubicBezTo>
                  <a:cubicBezTo>
                    <a:pt x="55" y="201"/>
                    <a:pt x="60" y="197"/>
                    <a:pt x="64" y="198"/>
                  </a:cubicBezTo>
                  <a:cubicBezTo>
                    <a:pt x="69" y="199"/>
                    <a:pt x="72" y="204"/>
                    <a:pt x="71" y="209"/>
                  </a:cubicBezTo>
                  <a:cubicBezTo>
                    <a:pt x="70" y="214"/>
                    <a:pt x="66" y="217"/>
                    <a:pt x="61" y="217"/>
                  </a:cubicBezTo>
                  <a:close/>
                  <a:moveTo>
                    <a:pt x="123" y="155"/>
                  </a:moveTo>
                  <a:cubicBezTo>
                    <a:pt x="25" y="140"/>
                    <a:pt x="25" y="140"/>
                    <a:pt x="25" y="140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128" y="123"/>
                    <a:pt x="128" y="123"/>
                    <a:pt x="128" y="123"/>
                  </a:cubicBezTo>
                  <a:lnTo>
                    <a:pt x="123" y="155"/>
                  </a:lnTo>
                  <a:close/>
                  <a:moveTo>
                    <a:pt x="130" y="114"/>
                  </a:moveTo>
                  <a:cubicBezTo>
                    <a:pt x="32" y="99"/>
                    <a:pt x="32" y="99"/>
                    <a:pt x="32" y="99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136" y="81"/>
                    <a:pt x="136" y="81"/>
                    <a:pt x="136" y="81"/>
                  </a:cubicBezTo>
                  <a:lnTo>
                    <a:pt x="130" y="114"/>
                  </a:lnTo>
                  <a:close/>
                  <a:moveTo>
                    <a:pt x="137" y="72"/>
                  </a:moveTo>
                  <a:cubicBezTo>
                    <a:pt x="40" y="59"/>
                    <a:pt x="40" y="59"/>
                    <a:pt x="40" y="5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143" y="40"/>
                    <a:pt x="143" y="40"/>
                    <a:pt x="143" y="40"/>
                  </a:cubicBezTo>
                  <a:lnTo>
                    <a:pt x="137" y="72"/>
                  </a:lnTo>
                  <a:close/>
                  <a:moveTo>
                    <a:pt x="124" y="61"/>
                  </a:moveTo>
                  <a:cubicBezTo>
                    <a:pt x="128" y="62"/>
                    <a:pt x="131" y="59"/>
                    <a:pt x="132" y="55"/>
                  </a:cubicBezTo>
                  <a:cubicBezTo>
                    <a:pt x="133" y="51"/>
                    <a:pt x="130" y="48"/>
                    <a:pt x="127" y="47"/>
                  </a:cubicBezTo>
                  <a:cubicBezTo>
                    <a:pt x="124" y="47"/>
                    <a:pt x="120" y="50"/>
                    <a:pt x="120" y="53"/>
                  </a:cubicBezTo>
                  <a:cubicBezTo>
                    <a:pt x="119" y="57"/>
                    <a:pt x="121" y="61"/>
                    <a:pt x="124" y="61"/>
                  </a:cubicBezTo>
                  <a:close/>
                  <a:moveTo>
                    <a:pt x="113" y="45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110" y="59"/>
                    <a:pt x="110" y="59"/>
                    <a:pt x="110" y="59"/>
                  </a:cubicBezTo>
                  <a:lnTo>
                    <a:pt x="113" y="4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12"/>
            <p:cNvSpPr>
              <a:spLocks noEditPoints="1"/>
            </p:cNvSpPr>
            <p:nvPr/>
          </p:nvSpPr>
          <p:spPr bwMode="auto">
            <a:xfrm>
              <a:off x="9374414" y="4171285"/>
              <a:ext cx="251862" cy="265777"/>
            </a:xfrm>
            <a:custGeom>
              <a:avLst/>
              <a:gdLst>
                <a:gd name="T0" fmla="*/ 413 w 461"/>
                <a:gd name="T1" fmla="*/ 53 h 486"/>
                <a:gd name="T2" fmla="*/ 139 w 461"/>
                <a:gd name="T3" fmla="*/ 5 h 486"/>
                <a:gd name="T4" fmla="*/ 71 w 461"/>
                <a:gd name="T5" fmla="*/ 64 h 486"/>
                <a:gd name="T6" fmla="*/ 8 w 461"/>
                <a:gd name="T7" fmla="*/ 347 h 486"/>
                <a:gd name="T8" fmla="*/ 45 w 461"/>
                <a:gd name="T9" fmla="*/ 426 h 486"/>
                <a:gd name="T10" fmla="*/ 320 w 461"/>
                <a:gd name="T11" fmla="*/ 480 h 486"/>
                <a:gd name="T12" fmla="*/ 389 w 461"/>
                <a:gd name="T13" fmla="*/ 420 h 486"/>
                <a:gd name="T14" fmla="*/ 452 w 461"/>
                <a:gd name="T15" fmla="*/ 132 h 486"/>
                <a:gd name="T16" fmla="*/ 413 w 461"/>
                <a:gd name="T17" fmla="*/ 53 h 486"/>
                <a:gd name="T18" fmla="*/ 413 w 461"/>
                <a:gd name="T19" fmla="*/ 73 h 486"/>
                <a:gd name="T20" fmla="*/ 421 w 461"/>
                <a:gd name="T21" fmla="*/ 90 h 486"/>
                <a:gd name="T22" fmla="*/ 406 w 461"/>
                <a:gd name="T23" fmla="*/ 103 h 486"/>
                <a:gd name="T24" fmla="*/ 398 w 461"/>
                <a:gd name="T25" fmla="*/ 86 h 486"/>
                <a:gd name="T26" fmla="*/ 413 w 461"/>
                <a:gd name="T27" fmla="*/ 73 h 486"/>
                <a:gd name="T28" fmla="*/ 374 w 461"/>
                <a:gd name="T29" fmla="*/ 67 h 486"/>
                <a:gd name="T30" fmla="*/ 383 w 461"/>
                <a:gd name="T31" fmla="*/ 83 h 486"/>
                <a:gd name="T32" fmla="*/ 368 w 461"/>
                <a:gd name="T33" fmla="*/ 96 h 486"/>
                <a:gd name="T34" fmla="*/ 360 w 461"/>
                <a:gd name="T35" fmla="*/ 79 h 486"/>
                <a:gd name="T36" fmla="*/ 374 w 461"/>
                <a:gd name="T37" fmla="*/ 67 h 486"/>
                <a:gd name="T38" fmla="*/ 336 w 461"/>
                <a:gd name="T39" fmla="*/ 60 h 486"/>
                <a:gd name="T40" fmla="*/ 344 w 461"/>
                <a:gd name="T41" fmla="*/ 77 h 486"/>
                <a:gd name="T42" fmla="*/ 329 w 461"/>
                <a:gd name="T43" fmla="*/ 89 h 486"/>
                <a:gd name="T44" fmla="*/ 321 w 461"/>
                <a:gd name="T45" fmla="*/ 73 h 486"/>
                <a:gd name="T46" fmla="*/ 336 w 461"/>
                <a:gd name="T47" fmla="*/ 60 h 486"/>
                <a:gd name="T48" fmla="*/ 368 w 461"/>
                <a:gd name="T49" fmla="*/ 406 h 486"/>
                <a:gd name="T50" fmla="*/ 319 w 461"/>
                <a:gd name="T51" fmla="*/ 448 h 486"/>
                <a:gd name="T52" fmla="*/ 59 w 461"/>
                <a:gd name="T53" fmla="*/ 398 h 486"/>
                <a:gd name="T54" fmla="*/ 33 w 461"/>
                <a:gd name="T55" fmla="*/ 342 h 486"/>
                <a:gd name="T56" fmla="*/ 83 w 461"/>
                <a:gd name="T57" fmla="*/ 117 h 486"/>
                <a:gd name="T58" fmla="*/ 131 w 461"/>
                <a:gd name="T59" fmla="*/ 75 h 486"/>
                <a:gd name="T60" fmla="*/ 391 w 461"/>
                <a:gd name="T61" fmla="*/ 121 h 486"/>
                <a:gd name="T62" fmla="*/ 418 w 461"/>
                <a:gd name="T63" fmla="*/ 177 h 486"/>
                <a:gd name="T64" fmla="*/ 368 w 461"/>
                <a:gd name="T65" fmla="*/ 406 h 486"/>
                <a:gd name="T66" fmla="*/ 346 w 461"/>
                <a:gd name="T67" fmla="*/ 268 h 486"/>
                <a:gd name="T68" fmla="*/ 217 w 461"/>
                <a:gd name="T69" fmla="*/ 181 h 486"/>
                <a:gd name="T70" fmla="*/ 224 w 461"/>
                <a:gd name="T71" fmla="*/ 374 h 486"/>
                <a:gd name="T72" fmla="*/ 256 w 461"/>
                <a:gd name="T73" fmla="*/ 310 h 486"/>
                <a:gd name="T74" fmla="*/ 298 w 461"/>
                <a:gd name="T75" fmla="*/ 399 h 486"/>
                <a:gd name="T76" fmla="*/ 332 w 461"/>
                <a:gd name="T77" fmla="*/ 370 h 486"/>
                <a:gd name="T78" fmla="*/ 289 w 461"/>
                <a:gd name="T79" fmla="*/ 281 h 486"/>
                <a:gd name="T80" fmla="*/ 346 w 461"/>
                <a:gd name="T81" fmla="*/ 268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61" h="486">
                  <a:moveTo>
                    <a:pt x="413" y="53"/>
                  </a:moveTo>
                  <a:cubicBezTo>
                    <a:pt x="139" y="5"/>
                    <a:pt x="139" y="5"/>
                    <a:pt x="139" y="5"/>
                  </a:cubicBezTo>
                  <a:cubicBezTo>
                    <a:pt x="110" y="0"/>
                    <a:pt x="80" y="26"/>
                    <a:pt x="71" y="64"/>
                  </a:cubicBezTo>
                  <a:cubicBezTo>
                    <a:pt x="8" y="347"/>
                    <a:pt x="8" y="347"/>
                    <a:pt x="8" y="347"/>
                  </a:cubicBezTo>
                  <a:cubicBezTo>
                    <a:pt x="0" y="385"/>
                    <a:pt x="16" y="420"/>
                    <a:pt x="45" y="426"/>
                  </a:cubicBezTo>
                  <a:cubicBezTo>
                    <a:pt x="320" y="480"/>
                    <a:pt x="320" y="480"/>
                    <a:pt x="320" y="480"/>
                  </a:cubicBezTo>
                  <a:cubicBezTo>
                    <a:pt x="350" y="486"/>
                    <a:pt x="381" y="459"/>
                    <a:pt x="389" y="420"/>
                  </a:cubicBezTo>
                  <a:cubicBezTo>
                    <a:pt x="452" y="132"/>
                    <a:pt x="452" y="132"/>
                    <a:pt x="452" y="132"/>
                  </a:cubicBezTo>
                  <a:cubicBezTo>
                    <a:pt x="461" y="93"/>
                    <a:pt x="443" y="58"/>
                    <a:pt x="413" y="53"/>
                  </a:cubicBezTo>
                  <a:close/>
                  <a:moveTo>
                    <a:pt x="413" y="73"/>
                  </a:moveTo>
                  <a:cubicBezTo>
                    <a:pt x="419" y="74"/>
                    <a:pt x="423" y="82"/>
                    <a:pt x="421" y="90"/>
                  </a:cubicBezTo>
                  <a:cubicBezTo>
                    <a:pt x="419" y="98"/>
                    <a:pt x="413" y="104"/>
                    <a:pt x="406" y="103"/>
                  </a:cubicBezTo>
                  <a:cubicBezTo>
                    <a:pt x="400" y="102"/>
                    <a:pt x="396" y="94"/>
                    <a:pt x="398" y="86"/>
                  </a:cubicBezTo>
                  <a:cubicBezTo>
                    <a:pt x="400" y="78"/>
                    <a:pt x="406" y="72"/>
                    <a:pt x="413" y="73"/>
                  </a:cubicBezTo>
                  <a:close/>
                  <a:moveTo>
                    <a:pt x="374" y="67"/>
                  </a:moveTo>
                  <a:cubicBezTo>
                    <a:pt x="381" y="68"/>
                    <a:pt x="384" y="75"/>
                    <a:pt x="383" y="83"/>
                  </a:cubicBezTo>
                  <a:cubicBezTo>
                    <a:pt x="381" y="92"/>
                    <a:pt x="374" y="97"/>
                    <a:pt x="368" y="96"/>
                  </a:cubicBezTo>
                  <a:cubicBezTo>
                    <a:pt x="362" y="95"/>
                    <a:pt x="358" y="88"/>
                    <a:pt x="360" y="79"/>
                  </a:cubicBezTo>
                  <a:cubicBezTo>
                    <a:pt x="361" y="71"/>
                    <a:pt x="368" y="65"/>
                    <a:pt x="374" y="67"/>
                  </a:cubicBezTo>
                  <a:close/>
                  <a:moveTo>
                    <a:pt x="336" y="60"/>
                  </a:moveTo>
                  <a:cubicBezTo>
                    <a:pt x="342" y="61"/>
                    <a:pt x="346" y="69"/>
                    <a:pt x="344" y="77"/>
                  </a:cubicBezTo>
                  <a:cubicBezTo>
                    <a:pt x="342" y="85"/>
                    <a:pt x="336" y="91"/>
                    <a:pt x="329" y="89"/>
                  </a:cubicBezTo>
                  <a:cubicBezTo>
                    <a:pt x="323" y="88"/>
                    <a:pt x="319" y="81"/>
                    <a:pt x="321" y="73"/>
                  </a:cubicBezTo>
                  <a:cubicBezTo>
                    <a:pt x="323" y="64"/>
                    <a:pt x="330" y="59"/>
                    <a:pt x="336" y="60"/>
                  </a:cubicBezTo>
                  <a:close/>
                  <a:moveTo>
                    <a:pt x="368" y="406"/>
                  </a:moveTo>
                  <a:cubicBezTo>
                    <a:pt x="362" y="433"/>
                    <a:pt x="340" y="452"/>
                    <a:pt x="319" y="448"/>
                  </a:cubicBezTo>
                  <a:cubicBezTo>
                    <a:pt x="59" y="398"/>
                    <a:pt x="59" y="398"/>
                    <a:pt x="59" y="398"/>
                  </a:cubicBezTo>
                  <a:cubicBezTo>
                    <a:pt x="39" y="394"/>
                    <a:pt x="27" y="369"/>
                    <a:pt x="33" y="342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89" y="90"/>
                    <a:pt x="111" y="71"/>
                    <a:pt x="131" y="75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412" y="125"/>
                    <a:pt x="424" y="150"/>
                    <a:pt x="418" y="177"/>
                  </a:cubicBezTo>
                  <a:lnTo>
                    <a:pt x="368" y="406"/>
                  </a:lnTo>
                  <a:close/>
                  <a:moveTo>
                    <a:pt x="346" y="268"/>
                  </a:moveTo>
                  <a:cubicBezTo>
                    <a:pt x="217" y="181"/>
                    <a:pt x="217" y="181"/>
                    <a:pt x="217" y="181"/>
                  </a:cubicBezTo>
                  <a:cubicBezTo>
                    <a:pt x="224" y="374"/>
                    <a:pt x="224" y="374"/>
                    <a:pt x="224" y="374"/>
                  </a:cubicBezTo>
                  <a:cubicBezTo>
                    <a:pt x="256" y="310"/>
                    <a:pt x="256" y="310"/>
                    <a:pt x="256" y="310"/>
                  </a:cubicBezTo>
                  <a:cubicBezTo>
                    <a:pt x="298" y="399"/>
                    <a:pt x="298" y="399"/>
                    <a:pt x="298" y="399"/>
                  </a:cubicBezTo>
                  <a:cubicBezTo>
                    <a:pt x="332" y="370"/>
                    <a:pt x="332" y="370"/>
                    <a:pt x="332" y="370"/>
                  </a:cubicBezTo>
                  <a:cubicBezTo>
                    <a:pt x="289" y="281"/>
                    <a:pt x="289" y="281"/>
                    <a:pt x="289" y="281"/>
                  </a:cubicBezTo>
                  <a:lnTo>
                    <a:pt x="346" y="26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15"/>
            <p:cNvSpPr>
              <a:spLocks noEditPoints="1"/>
            </p:cNvSpPr>
            <p:nvPr/>
          </p:nvSpPr>
          <p:spPr bwMode="auto">
            <a:xfrm>
              <a:off x="7364187" y="3234870"/>
              <a:ext cx="298450" cy="327025"/>
            </a:xfrm>
            <a:custGeom>
              <a:avLst/>
              <a:gdLst>
                <a:gd name="T0" fmla="*/ 137 w 239"/>
                <a:gd name="T1" fmla="*/ 78 h 262"/>
                <a:gd name="T2" fmla="*/ 84 w 239"/>
                <a:gd name="T3" fmla="*/ 108 h 262"/>
                <a:gd name="T4" fmla="*/ 76 w 239"/>
                <a:gd name="T5" fmla="*/ 163 h 262"/>
                <a:gd name="T6" fmla="*/ 102 w 239"/>
                <a:gd name="T7" fmla="*/ 191 h 262"/>
                <a:gd name="T8" fmla="*/ 133 w 239"/>
                <a:gd name="T9" fmla="*/ 195 h 262"/>
                <a:gd name="T10" fmla="*/ 150 w 239"/>
                <a:gd name="T11" fmla="*/ 182 h 262"/>
                <a:gd name="T12" fmla="*/ 127 w 239"/>
                <a:gd name="T13" fmla="*/ 185 h 262"/>
                <a:gd name="T14" fmla="*/ 89 w 239"/>
                <a:gd name="T15" fmla="*/ 167 h 262"/>
                <a:gd name="T16" fmla="*/ 91 w 239"/>
                <a:gd name="T17" fmla="*/ 114 h 262"/>
                <a:gd name="T18" fmla="*/ 135 w 239"/>
                <a:gd name="T19" fmla="*/ 88 h 262"/>
                <a:gd name="T20" fmla="*/ 165 w 239"/>
                <a:gd name="T21" fmla="*/ 117 h 262"/>
                <a:gd name="T22" fmla="*/ 157 w 239"/>
                <a:gd name="T23" fmla="*/ 155 h 262"/>
                <a:gd name="T24" fmla="*/ 145 w 239"/>
                <a:gd name="T25" fmla="*/ 160 h 262"/>
                <a:gd name="T26" fmla="*/ 144 w 239"/>
                <a:gd name="T27" fmla="*/ 154 h 262"/>
                <a:gd name="T28" fmla="*/ 147 w 239"/>
                <a:gd name="T29" fmla="*/ 112 h 262"/>
                <a:gd name="T30" fmla="*/ 126 w 239"/>
                <a:gd name="T31" fmla="*/ 103 h 262"/>
                <a:gd name="T32" fmla="*/ 112 w 239"/>
                <a:gd name="T33" fmla="*/ 106 h 262"/>
                <a:gd name="T34" fmla="*/ 127 w 239"/>
                <a:gd name="T35" fmla="*/ 115 h 262"/>
                <a:gd name="T36" fmla="*/ 137 w 239"/>
                <a:gd name="T37" fmla="*/ 123 h 262"/>
                <a:gd name="T38" fmla="*/ 131 w 239"/>
                <a:gd name="T39" fmla="*/ 128 h 262"/>
                <a:gd name="T40" fmla="*/ 109 w 239"/>
                <a:gd name="T41" fmla="*/ 131 h 262"/>
                <a:gd name="T42" fmla="*/ 100 w 239"/>
                <a:gd name="T43" fmla="*/ 153 h 262"/>
                <a:gd name="T44" fmla="*/ 114 w 239"/>
                <a:gd name="T45" fmla="*/ 167 h 262"/>
                <a:gd name="T46" fmla="*/ 128 w 239"/>
                <a:gd name="T47" fmla="*/ 163 h 262"/>
                <a:gd name="T48" fmla="*/ 133 w 239"/>
                <a:gd name="T49" fmla="*/ 164 h 262"/>
                <a:gd name="T50" fmla="*/ 142 w 239"/>
                <a:gd name="T51" fmla="*/ 171 h 262"/>
                <a:gd name="T52" fmla="*/ 170 w 239"/>
                <a:gd name="T53" fmla="*/ 152 h 262"/>
                <a:gd name="T54" fmla="*/ 169 w 239"/>
                <a:gd name="T55" fmla="*/ 97 h 262"/>
                <a:gd name="T56" fmla="*/ 126 w 239"/>
                <a:gd name="T57" fmla="*/ 154 h 262"/>
                <a:gd name="T58" fmla="*/ 116 w 239"/>
                <a:gd name="T59" fmla="*/ 154 h 262"/>
                <a:gd name="T60" fmla="*/ 113 w 239"/>
                <a:gd name="T61" fmla="*/ 146 h 262"/>
                <a:gd name="T62" fmla="*/ 130 w 239"/>
                <a:gd name="T63" fmla="*/ 140 h 262"/>
                <a:gd name="T64" fmla="*/ 223 w 239"/>
                <a:gd name="T65" fmla="*/ 88 h 262"/>
                <a:gd name="T66" fmla="*/ 231 w 239"/>
                <a:gd name="T67" fmla="*/ 45 h 262"/>
                <a:gd name="T68" fmla="*/ 74 w 239"/>
                <a:gd name="T69" fmla="*/ 2 h 262"/>
                <a:gd name="T70" fmla="*/ 35 w 239"/>
                <a:gd name="T71" fmla="*/ 41 h 262"/>
                <a:gd name="T72" fmla="*/ 34 w 239"/>
                <a:gd name="T73" fmla="*/ 56 h 262"/>
                <a:gd name="T74" fmla="*/ 21 w 239"/>
                <a:gd name="T75" fmla="*/ 81 h 262"/>
                <a:gd name="T76" fmla="*/ 24 w 239"/>
                <a:gd name="T77" fmla="*/ 108 h 262"/>
                <a:gd name="T78" fmla="*/ 19 w 239"/>
                <a:gd name="T79" fmla="*/ 122 h 262"/>
                <a:gd name="T80" fmla="*/ 15 w 239"/>
                <a:gd name="T81" fmla="*/ 142 h 262"/>
                <a:gd name="T82" fmla="*/ 14 w 239"/>
                <a:gd name="T83" fmla="*/ 156 h 262"/>
                <a:gd name="T84" fmla="*/ 1 w 239"/>
                <a:gd name="T85" fmla="*/ 182 h 262"/>
                <a:gd name="T86" fmla="*/ 5 w 239"/>
                <a:gd name="T87" fmla="*/ 204 h 262"/>
                <a:gd name="T88" fmla="*/ 187 w 239"/>
                <a:gd name="T89" fmla="*/ 230 h 262"/>
                <a:gd name="T90" fmla="*/ 213 w 239"/>
                <a:gd name="T91" fmla="*/ 183 h 262"/>
                <a:gd name="T92" fmla="*/ 200 w 239"/>
                <a:gd name="T93" fmla="*/ 161 h 262"/>
                <a:gd name="T94" fmla="*/ 220 w 239"/>
                <a:gd name="T95" fmla="*/ 148 h 262"/>
                <a:gd name="T96" fmla="*/ 207 w 239"/>
                <a:gd name="T97" fmla="*/ 126 h 262"/>
                <a:gd name="T98" fmla="*/ 227 w 239"/>
                <a:gd name="T99" fmla="*/ 114 h 262"/>
                <a:gd name="T100" fmla="*/ 214 w 239"/>
                <a:gd name="T101" fmla="*/ 92 h 262"/>
                <a:gd name="T102" fmla="*/ 175 w 239"/>
                <a:gd name="T103" fmla="*/ 223 h 262"/>
                <a:gd name="T104" fmla="*/ 84 w 239"/>
                <a:gd name="T105" fmla="*/ 18 h 262"/>
                <a:gd name="T106" fmla="*/ 175 w 239"/>
                <a:gd name="T107" fmla="*/ 22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9" h="262">
                  <a:moveTo>
                    <a:pt x="169" y="97"/>
                  </a:moveTo>
                  <a:cubicBezTo>
                    <a:pt x="165" y="91"/>
                    <a:pt x="161" y="87"/>
                    <a:pt x="155" y="84"/>
                  </a:cubicBezTo>
                  <a:cubicBezTo>
                    <a:pt x="150" y="81"/>
                    <a:pt x="144" y="79"/>
                    <a:pt x="137" y="78"/>
                  </a:cubicBezTo>
                  <a:cubicBezTo>
                    <a:pt x="129" y="77"/>
                    <a:pt x="122" y="78"/>
                    <a:pt x="115" y="80"/>
                  </a:cubicBezTo>
                  <a:cubicBezTo>
                    <a:pt x="109" y="82"/>
                    <a:pt x="103" y="85"/>
                    <a:pt x="97" y="90"/>
                  </a:cubicBezTo>
                  <a:cubicBezTo>
                    <a:pt x="92" y="95"/>
                    <a:pt x="87" y="101"/>
                    <a:pt x="84" y="108"/>
                  </a:cubicBezTo>
                  <a:cubicBezTo>
                    <a:pt x="80" y="115"/>
                    <a:pt x="77" y="122"/>
                    <a:pt x="75" y="131"/>
                  </a:cubicBezTo>
                  <a:cubicBezTo>
                    <a:pt x="74" y="137"/>
                    <a:pt x="74" y="143"/>
                    <a:pt x="74" y="148"/>
                  </a:cubicBezTo>
                  <a:cubicBezTo>
                    <a:pt x="74" y="154"/>
                    <a:pt x="75" y="159"/>
                    <a:pt x="76" y="163"/>
                  </a:cubicBezTo>
                  <a:cubicBezTo>
                    <a:pt x="77" y="168"/>
                    <a:pt x="79" y="172"/>
                    <a:pt x="82" y="175"/>
                  </a:cubicBezTo>
                  <a:cubicBezTo>
                    <a:pt x="84" y="179"/>
                    <a:pt x="87" y="182"/>
                    <a:pt x="90" y="185"/>
                  </a:cubicBezTo>
                  <a:cubicBezTo>
                    <a:pt x="94" y="188"/>
                    <a:pt x="98" y="190"/>
                    <a:pt x="102" y="191"/>
                  </a:cubicBezTo>
                  <a:cubicBezTo>
                    <a:pt x="106" y="193"/>
                    <a:pt x="110" y="194"/>
                    <a:pt x="115" y="195"/>
                  </a:cubicBezTo>
                  <a:cubicBezTo>
                    <a:pt x="118" y="195"/>
                    <a:pt x="121" y="196"/>
                    <a:pt x="124" y="196"/>
                  </a:cubicBezTo>
                  <a:cubicBezTo>
                    <a:pt x="127" y="196"/>
                    <a:pt x="130" y="196"/>
                    <a:pt x="133" y="195"/>
                  </a:cubicBezTo>
                  <a:cubicBezTo>
                    <a:pt x="136" y="195"/>
                    <a:pt x="138" y="195"/>
                    <a:pt x="141" y="194"/>
                  </a:cubicBezTo>
                  <a:cubicBezTo>
                    <a:pt x="144" y="194"/>
                    <a:pt x="146" y="193"/>
                    <a:pt x="148" y="193"/>
                  </a:cubicBezTo>
                  <a:cubicBezTo>
                    <a:pt x="150" y="182"/>
                    <a:pt x="150" y="182"/>
                    <a:pt x="150" y="182"/>
                  </a:cubicBezTo>
                  <a:cubicBezTo>
                    <a:pt x="148" y="183"/>
                    <a:pt x="146" y="183"/>
                    <a:pt x="143" y="184"/>
                  </a:cubicBezTo>
                  <a:cubicBezTo>
                    <a:pt x="141" y="184"/>
                    <a:pt x="138" y="185"/>
                    <a:pt x="136" y="185"/>
                  </a:cubicBezTo>
                  <a:cubicBezTo>
                    <a:pt x="133" y="185"/>
                    <a:pt x="130" y="185"/>
                    <a:pt x="127" y="185"/>
                  </a:cubicBezTo>
                  <a:cubicBezTo>
                    <a:pt x="124" y="185"/>
                    <a:pt x="121" y="185"/>
                    <a:pt x="118" y="185"/>
                  </a:cubicBezTo>
                  <a:cubicBezTo>
                    <a:pt x="111" y="184"/>
                    <a:pt x="105" y="182"/>
                    <a:pt x="100" y="179"/>
                  </a:cubicBezTo>
                  <a:cubicBezTo>
                    <a:pt x="95" y="176"/>
                    <a:pt x="92" y="172"/>
                    <a:pt x="89" y="167"/>
                  </a:cubicBezTo>
                  <a:cubicBezTo>
                    <a:pt x="86" y="162"/>
                    <a:pt x="85" y="157"/>
                    <a:pt x="84" y="151"/>
                  </a:cubicBezTo>
                  <a:cubicBezTo>
                    <a:pt x="84" y="145"/>
                    <a:pt x="84" y="139"/>
                    <a:pt x="85" y="132"/>
                  </a:cubicBezTo>
                  <a:cubicBezTo>
                    <a:pt x="87" y="126"/>
                    <a:pt x="89" y="120"/>
                    <a:pt x="91" y="114"/>
                  </a:cubicBezTo>
                  <a:cubicBezTo>
                    <a:pt x="94" y="108"/>
                    <a:pt x="97" y="104"/>
                    <a:pt x="101" y="99"/>
                  </a:cubicBezTo>
                  <a:cubicBezTo>
                    <a:pt x="105" y="95"/>
                    <a:pt x="110" y="92"/>
                    <a:pt x="116" y="90"/>
                  </a:cubicBezTo>
                  <a:cubicBezTo>
                    <a:pt x="121" y="88"/>
                    <a:pt x="128" y="88"/>
                    <a:pt x="135" y="88"/>
                  </a:cubicBezTo>
                  <a:cubicBezTo>
                    <a:pt x="140" y="89"/>
                    <a:pt x="145" y="91"/>
                    <a:pt x="149" y="93"/>
                  </a:cubicBezTo>
                  <a:cubicBezTo>
                    <a:pt x="153" y="95"/>
                    <a:pt x="157" y="98"/>
                    <a:pt x="159" y="102"/>
                  </a:cubicBezTo>
                  <a:cubicBezTo>
                    <a:pt x="162" y="106"/>
                    <a:pt x="164" y="111"/>
                    <a:pt x="165" y="117"/>
                  </a:cubicBezTo>
                  <a:cubicBezTo>
                    <a:pt x="166" y="122"/>
                    <a:pt x="166" y="129"/>
                    <a:pt x="165" y="136"/>
                  </a:cubicBezTo>
                  <a:cubicBezTo>
                    <a:pt x="164" y="140"/>
                    <a:pt x="163" y="143"/>
                    <a:pt x="162" y="147"/>
                  </a:cubicBezTo>
                  <a:cubicBezTo>
                    <a:pt x="160" y="150"/>
                    <a:pt x="159" y="152"/>
                    <a:pt x="157" y="155"/>
                  </a:cubicBezTo>
                  <a:cubicBezTo>
                    <a:pt x="156" y="157"/>
                    <a:pt x="154" y="158"/>
                    <a:pt x="152" y="159"/>
                  </a:cubicBezTo>
                  <a:cubicBezTo>
                    <a:pt x="150" y="160"/>
                    <a:pt x="149" y="161"/>
                    <a:pt x="147" y="160"/>
                  </a:cubicBezTo>
                  <a:cubicBezTo>
                    <a:pt x="146" y="160"/>
                    <a:pt x="145" y="160"/>
                    <a:pt x="145" y="160"/>
                  </a:cubicBezTo>
                  <a:cubicBezTo>
                    <a:pt x="145" y="159"/>
                    <a:pt x="144" y="159"/>
                    <a:pt x="144" y="158"/>
                  </a:cubicBezTo>
                  <a:cubicBezTo>
                    <a:pt x="144" y="158"/>
                    <a:pt x="144" y="157"/>
                    <a:pt x="144" y="156"/>
                  </a:cubicBezTo>
                  <a:cubicBezTo>
                    <a:pt x="144" y="155"/>
                    <a:pt x="144" y="154"/>
                    <a:pt x="144" y="154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50" y="125"/>
                    <a:pt x="150" y="122"/>
                    <a:pt x="150" y="119"/>
                  </a:cubicBezTo>
                  <a:cubicBezTo>
                    <a:pt x="149" y="116"/>
                    <a:pt x="148" y="114"/>
                    <a:pt x="147" y="112"/>
                  </a:cubicBezTo>
                  <a:cubicBezTo>
                    <a:pt x="145" y="110"/>
                    <a:pt x="143" y="108"/>
                    <a:pt x="140" y="107"/>
                  </a:cubicBezTo>
                  <a:cubicBezTo>
                    <a:pt x="138" y="105"/>
                    <a:pt x="135" y="104"/>
                    <a:pt x="131" y="104"/>
                  </a:cubicBezTo>
                  <a:cubicBezTo>
                    <a:pt x="129" y="103"/>
                    <a:pt x="128" y="103"/>
                    <a:pt x="126" y="103"/>
                  </a:cubicBezTo>
                  <a:cubicBezTo>
                    <a:pt x="124" y="103"/>
                    <a:pt x="123" y="103"/>
                    <a:pt x="121" y="104"/>
                  </a:cubicBezTo>
                  <a:cubicBezTo>
                    <a:pt x="119" y="104"/>
                    <a:pt x="118" y="104"/>
                    <a:pt x="116" y="104"/>
                  </a:cubicBezTo>
                  <a:cubicBezTo>
                    <a:pt x="115" y="105"/>
                    <a:pt x="114" y="105"/>
                    <a:pt x="112" y="106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3" y="116"/>
                    <a:pt x="116" y="116"/>
                    <a:pt x="119" y="115"/>
                  </a:cubicBezTo>
                  <a:cubicBezTo>
                    <a:pt x="122" y="115"/>
                    <a:pt x="124" y="115"/>
                    <a:pt x="127" y="115"/>
                  </a:cubicBezTo>
                  <a:cubicBezTo>
                    <a:pt x="129" y="115"/>
                    <a:pt x="131" y="116"/>
                    <a:pt x="132" y="117"/>
                  </a:cubicBezTo>
                  <a:cubicBezTo>
                    <a:pt x="133" y="118"/>
                    <a:pt x="135" y="119"/>
                    <a:pt x="135" y="120"/>
                  </a:cubicBezTo>
                  <a:cubicBezTo>
                    <a:pt x="136" y="121"/>
                    <a:pt x="136" y="122"/>
                    <a:pt x="137" y="123"/>
                  </a:cubicBezTo>
                  <a:cubicBezTo>
                    <a:pt x="137" y="125"/>
                    <a:pt x="137" y="126"/>
                    <a:pt x="136" y="128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5" y="129"/>
                    <a:pt x="133" y="129"/>
                    <a:pt x="131" y="128"/>
                  </a:cubicBezTo>
                  <a:cubicBezTo>
                    <a:pt x="130" y="128"/>
                    <a:pt x="128" y="127"/>
                    <a:pt x="125" y="127"/>
                  </a:cubicBezTo>
                  <a:cubicBezTo>
                    <a:pt x="122" y="127"/>
                    <a:pt x="119" y="127"/>
                    <a:pt x="116" y="127"/>
                  </a:cubicBezTo>
                  <a:cubicBezTo>
                    <a:pt x="114" y="128"/>
                    <a:pt x="111" y="129"/>
                    <a:pt x="109" y="131"/>
                  </a:cubicBezTo>
                  <a:cubicBezTo>
                    <a:pt x="107" y="132"/>
                    <a:pt x="105" y="134"/>
                    <a:pt x="104" y="136"/>
                  </a:cubicBezTo>
                  <a:cubicBezTo>
                    <a:pt x="102" y="139"/>
                    <a:pt x="101" y="142"/>
                    <a:pt x="100" y="145"/>
                  </a:cubicBezTo>
                  <a:cubicBezTo>
                    <a:pt x="100" y="148"/>
                    <a:pt x="100" y="151"/>
                    <a:pt x="100" y="153"/>
                  </a:cubicBezTo>
                  <a:cubicBezTo>
                    <a:pt x="100" y="156"/>
                    <a:pt x="101" y="158"/>
                    <a:pt x="102" y="160"/>
                  </a:cubicBezTo>
                  <a:cubicBezTo>
                    <a:pt x="104" y="162"/>
                    <a:pt x="105" y="163"/>
                    <a:pt x="107" y="165"/>
                  </a:cubicBezTo>
                  <a:cubicBezTo>
                    <a:pt x="109" y="166"/>
                    <a:pt x="111" y="166"/>
                    <a:pt x="114" y="167"/>
                  </a:cubicBezTo>
                  <a:cubicBezTo>
                    <a:pt x="116" y="167"/>
                    <a:pt x="117" y="167"/>
                    <a:pt x="119" y="167"/>
                  </a:cubicBezTo>
                  <a:cubicBezTo>
                    <a:pt x="121" y="167"/>
                    <a:pt x="123" y="166"/>
                    <a:pt x="124" y="166"/>
                  </a:cubicBezTo>
                  <a:cubicBezTo>
                    <a:pt x="126" y="165"/>
                    <a:pt x="127" y="164"/>
                    <a:pt x="128" y="163"/>
                  </a:cubicBezTo>
                  <a:cubicBezTo>
                    <a:pt x="130" y="162"/>
                    <a:pt x="131" y="162"/>
                    <a:pt x="132" y="161"/>
                  </a:cubicBezTo>
                  <a:cubicBezTo>
                    <a:pt x="132" y="161"/>
                    <a:pt x="132" y="161"/>
                    <a:pt x="132" y="161"/>
                  </a:cubicBezTo>
                  <a:cubicBezTo>
                    <a:pt x="132" y="162"/>
                    <a:pt x="132" y="163"/>
                    <a:pt x="133" y="164"/>
                  </a:cubicBezTo>
                  <a:cubicBezTo>
                    <a:pt x="133" y="165"/>
                    <a:pt x="134" y="166"/>
                    <a:pt x="135" y="167"/>
                  </a:cubicBezTo>
                  <a:cubicBezTo>
                    <a:pt x="136" y="168"/>
                    <a:pt x="137" y="169"/>
                    <a:pt x="138" y="169"/>
                  </a:cubicBezTo>
                  <a:cubicBezTo>
                    <a:pt x="139" y="170"/>
                    <a:pt x="141" y="170"/>
                    <a:pt x="142" y="171"/>
                  </a:cubicBezTo>
                  <a:cubicBezTo>
                    <a:pt x="146" y="171"/>
                    <a:pt x="150" y="171"/>
                    <a:pt x="153" y="170"/>
                  </a:cubicBezTo>
                  <a:cubicBezTo>
                    <a:pt x="156" y="168"/>
                    <a:pt x="159" y="166"/>
                    <a:pt x="162" y="163"/>
                  </a:cubicBezTo>
                  <a:cubicBezTo>
                    <a:pt x="165" y="160"/>
                    <a:pt x="168" y="157"/>
                    <a:pt x="170" y="152"/>
                  </a:cubicBezTo>
                  <a:cubicBezTo>
                    <a:pt x="172" y="148"/>
                    <a:pt x="174" y="142"/>
                    <a:pt x="175" y="136"/>
                  </a:cubicBezTo>
                  <a:cubicBezTo>
                    <a:pt x="176" y="128"/>
                    <a:pt x="177" y="121"/>
                    <a:pt x="175" y="114"/>
                  </a:cubicBezTo>
                  <a:cubicBezTo>
                    <a:pt x="174" y="108"/>
                    <a:pt x="172" y="102"/>
                    <a:pt x="169" y="97"/>
                  </a:cubicBezTo>
                  <a:close/>
                  <a:moveTo>
                    <a:pt x="132" y="150"/>
                  </a:moveTo>
                  <a:cubicBezTo>
                    <a:pt x="131" y="151"/>
                    <a:pt x="130" y="152"/>
                    <a:pt x="129" y="152"/>
                  </a:cubicBezTo>
                  <a:cubicBezTo>
                    <a:pt x="129" y="153"/>
                    <a:pt x="128" y="154"/>
                    <a:pt x="126" y="154"/>
                  </a:cubicBezTo>
                  <a:cubicBezTo>
                    <a:pt x="125" y="155"/>
                    <a:pt x="124" y="155"/>
                    <a:pt x="123" y="155"/>
                  </a:cubicBezTo>
                  <a:cubicBezTo>
                    <a:pt x="122" y="155"/>
                    <a:pt x="121" y="155"/>
                    <a:pt x="119" y="155"/>
                  </a:cubicBezTo>
                  <a:cubicBezTo>
                    <a:pt x="118" y="155"/>
                    <a:pt x="117" y="155"/>
                    <a:pt x="116" y="154"/>
                  </a:cubicBezTo>
                  <a:cubicBezTo>
                    <a:pt x="116" y="154"/>
                    <a:pt x="115" y="153"/>
                    <a:pt x="114" y="153"/>
                  </a:cubicBezTo>
                  <a:cubicBezTo>
                    <a:pt x="114" y="152"/>
                    <a:pt x="113" y="151"/>
                    <a:pt x="113" y="150"/>
                  </a:cubicBezTo>
                  <a:cubicBezTo>
                    <a:pt x="113" y="149"/>
                    <a:pt x="113" y="148"/>
                    <a:pt x="113" y="146"/>
                  </a:cubicBezTo>
                  <a:cubicBezTo>
                    <a:pt x="114" y="143"/>
                    <a:pt x="115" y="141"/>
                    <a:pt x="117" y="140"/>
                  </a:cubicBezTo>
                  <a:cubicBezTo>
                    <a:pt x="119" y="139"/>
                    <a:pt x="122" y="138"/>
                    <a:pt x="125" y="139"/>
                  </a:cubicBezTo>
                  <a:cubicBezTo>
                    <a:pt x="127" y="139"/>
                    <a:pt x="128" y="139"/>
                    <a:pt x="130" y="140"/>
                  </a:cubicBezTo>
                  <a:cubicBezTo>
                    <a:pt x="131" y="140"/>
                    <a:pt x="133" y="141"/>
                    <a:pt x="134" y="141"/>
                  </a:cubicBezTo>
                  <a:lnTo>
                    <a:pt x="132" y="150"/>
                  </a:lnTo>
                  <a:close/>
                  <a:moveTo>
                    <a:pt x="223" y="88"/>
                  </a:moveTo>
                  <a:cubicBezTo>
                    <a:pt x="228" y="89"/>
                    <a:pt x="232" y="85"/>
                    <a:pt x="233" y="80"/>
                  </a:cubicBezTo>
                  <a:cubicBezTo>
                    <a:pt x="238" y="55"/>
                    <a:pt x="238" y="55"/>
                    <a:pt x="238" y="55"/>
                  </a:cubicBezTo>
                  <a:cubicBezTo>
                    <a:pt x="239" y="50"/>
                    <a:pt x="236" y="45"/>
                    <a:pt x="231" y="45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21" y="29"/>
                    <a:pt x="212" y="17"/>
                    <a:pt x="198" y="16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59" y="0"/>
                    <a:pt x="43" y="13"/>
                    <a:pt x="39" y="3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2" y="41"/>
                    <a:pt x="29" y="44"/>
                    <a:pt x="28" y="48"/>
                  </a:cubicBezTo>
                  <a:cubicBezTo>
                    <a:pt x="27" y="52"/>
                    <a:pt x="29" y="55"/>
                    <a:pt x="32" y="55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5" y="74"/>
                    <a:pt x="22" y="77"/>
                    <a:pt x="21" y="81"/>
                  </a:cubicBezTo>
                  <a:cubicBezTo>
                    <a:pt x="20" y="85"/>
                    <a:pt x="22" y="88"/>
                    <a:pt x="26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9" y="108"/>
                    <a:pt x="15" y="110"/>
                    <a:pt x="14" y="114"/>
                  </a:cubicBezTo>
                  <a:cubicBezTo>
                    <a:pt x="14" y="118"/>
                    <a:pt x="16" y="122"/>
                    <a:pt x="19" y="122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2" y="141"/>
                    <a:pt x="8" y="144"/>
                    <a:pt x="8" y="148"/>
                  </a:cubicBezTo>
                  <a:cubicBezTo>
                    <a:pt x="7" y="152"/>
                    <a:pt x="9" y="155"/>
                    <a:pt x="12" y="156"/>
                  </a:cubicBezTo>
                  <a:cubicBezTo>
                    <a:pt x="14" y="156"/>
                    <a:pt x="14" y="156"/>
                    <a:pt x="14" y="156"/>
                  </a:cubicBezTo>
                  <a:cubicBezTo>
                    <a:pt x="10" y="175"/>
                    <a:pt x="10" y="175"/>
                    <a:pt x="10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5" y="175"/>
                    <a:pt x="2" y="178"/>
                    <a:pt x="1" y="182"/>
                  </a:cubicBezTo>
                  <a:cubicBezTo>
                    <a:pt x="0" y="186"/>
                    <a:pt x="2" y="189"/>
                    <a:pt x="5" y="190"/>
                  </a:cubicBezTo>
                  <a:cubicBezTo>
                    <a:pt x="8" y="190"/>
                    <a:pt x="8" y="190"/>
                    <a:pt x="8" y="190"/>
                  </a:cubicBezTo>
                  <a:cubicBezTo>
                    <a:pt x="5" y="204"/>
                    <a:pt x="5" y="204"/>
                    <a:pt x="5" y="204"/>
                  </a:cubicBezTo>
                  <a:cubicBezTo>
                    <a:pt x="1" y="223"/>
                    <a:pt x="11" y="240"/>
                    <a:pt x="26" y="242"/>
                  </a:cubicBezTo>
                  <a:cubicBezTo>
                    <a:pt x="151" y="260"/>
                    <a:pt x="151" y="260"/>
                    <a:pt x="151" y="260"/>
                  </a:cubicBezTo>
                  <a:cubicBezTo>
                    <a:pt x="167" y="262"/>
                    <a:pt x="183" y="249"/>
                    <a:pt x="187" y="230"/>
                  </a:cubicBezTo>
                  <a:cubicBezTo>
                    <a:pt x="195" y="190"/>
                    <a:pt x="195" y="190"/>
                    <a:pt x="195" y="190"/>
                  </a:cubicBezTo>
                  <a:cubicBezTo>
                    <a:pt x="203" y="191"/>
                    <a:pt x="203" y="191"/>
                    <a:pt x="203" y="191"/>
                  </a:cubicBezTo>
                  <a:cubicBezTo>
                    <a:pt x="208" y="192"/>
                    <a:pt x="212" y="188"/>
                    <a:pt x="213" y="183"/>
                  </a:cubicBezTo>
                  <a:cubicBezTo>
                    <a:pt x="218" y="161"/>
                    <a:pt x="218" y="161"/>
                    <a:pt x="218" y="161"/>
                  </a:cubicBezTo>
                  <a:cubicBezTo>
                    <a:pt x="216" y="162"/>
                    <a:pt x="214" y="162"/>
                    <a:pt x="212" y="162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10" y="157"/>
                    <a:pt x="210" y="157"/>
                    <a:pt x="210" y="157"/>
                  </a:cubicBezTo>
                  <a:cubicBezTo>
                    <a:pt x="214" y="158"/>
                    <a:pt x="219" y="154"/>
                    <a:pt x="220" y="148"/>
                  </a:cubicBezTo>
                  <a:cubicBezTo>
                    <a:pt x="224" y="127"/>
                    <a:pt x="224" y="127"/>
                    <a:pt x="224" y="127"/>
                  </a:cubicBezTo>
                  <a:cubicBezTo>
                    <a:pt x="222" y="128"/>
                    <a:pt x="220" y="128"/>
                    <a:pt x="218" y="128"/>
                  </a:cubicBezTo>
                  <a:cubicBezTo>
                    <a:pt x="207" y="126"/>
                    <a:pt x="207" y="126"/>
                    <a:pt x="207" y="126"/>
                  </a:cubicBezTo>
                  <a:cubicBezTo>
                    <a:pt x="208" y="122"/>
                    <a:pt x="208" y="122"/>
                    <a:pt x="208" y="122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21" y="123"/>
                    <a:pt x="226" y="119"/>
                    <a:pt x="227" y="114"/>
                  </a:cubicBezTo>
                  <a:cubicBezTo>
                    <a:pt x="231" y="92"/>
                    <a:pt x="231" y="92"/>
                    <a:pt x="231" y="92"/>
                  </a:cubicBezTo>
                  <a:cubicBezTo>
                    <a:pt x="229" y="93"/>
                    <a:pt x="227" y="94"/>
                    <a:pt x="225" y="94"/>
                  </a:cubicBezTo>
                  <a:cubicBezTo>
                    <a:pt x="214" y="92"/>
                    <a:pt x="214" y="92"/>
                    <a:pt x="214" y="92"/>
                  </a:cubicBezTo>
                  <a:cubicBezTo>
                    <a:pt x="214" y="87"/>
                    <a:pt x="214" y="87"/>
                    <a:pt x="214" y="87"/>
                  </a:cubicBezTo>
                  <a:lnTo>
                    <a:pt x="223" y="88"/>
                  </a:lnTo>
                  <a:close/>
                  <a:moveTo>
                    <a:pt x="175" y="223"/>
                  </a:moveTo>
                  <a:cubicBezTo>
                    <a:pt x="173" y="237"/>
                    <a:pt x="161" y="246"/>
                    <a:pt x="149" y="245"/>
                  </a:cubicBezTo>
                  <a:cubicBezTo>
                    <a:pt x="42" y="229"/>
                    <a:pt x="42" y="229"/>
                    <a:pt x="42" y="229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191" y="30"/>
                    <a:pt x="191" y="30"/>
                    <a:pt x="191" y="30"/>
                  </a:cubicBezTo>
                  <a:cubicBezTo>
                    <a:pt x="203" y="31"/>
                    <a:pt x="210" y="43"/>
                    <a:pt x="207" y="57"/>
                  </a:cubicBezTo>
                  <a:lnTo>
                    <a:pt x="175" y="22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16"/>
            <p:cNvSpPr>
              <a:spLocks noEditPoints="1"/>
            </p:cNvSpPr>
            <p:nvPr/>
          </p:nvSpPr>
          <p:spPr bwMode="auto">
            <a:xfrm>
              <a:off x="9743603" y="3854578"/>
              <a:ext cx="323850" cy="468313"/>
            </a:xfrm>
            <a:custGeom>
              <a:avLst/>
              <a:gdLst>
                <a:gd name="T0" fmla="*/ 250 w 259"/>
                <a:gd name="T1" fmla="*/ 317 h 375"/>
                <a:gd name="T2" fmla="*/ 211 w 259"/>
                <a:gd name="T3" fmla="*/ 247 h 375"/>
                <a:gd name="T4" fmla="*/ 186 w 259"/>
                <a:gd name="T5" fmla="*/ 233 h 375"/>
                <a:gd name="T6" fmla="*/ 178 w 259"/>
                <a:gd name="T7" fmla="*/ 218 h 375"/>
                <a:gd name="T8" fmla="*/ 175 w 259"/>
                <a:gd name="T9" fmla="*/ 215 h 375"/>
                <a:gd name="T10" fmla="*/ 210 w 259"/>
                <a:gd name="T11" fmla="*/ 147 h 375"/>
                <a:gd name="T12" fmla="*/ 133 w 259"/>
                <a:gd name="T13" fmla="*/ 10 h 375"/>
                <a:gd name="T14" fmla="*/ 12 w 259"/>
                <a:gd name="T15" fmla="*/ 109 h 375"/>
                <a:gd name="T16" fmla="*/ 87 w 259"/>
                <a:gd name="T17" fmla="*/ 246 h 375"/>
                <a:gd name="T18" fmla="*/ 152 w 259"/>
                <a:gd name="T19" fmla="*/ 234 h 375"/>
                <a:gd name="T20" fmla="*/ 154 w 259"/>
                <a:gd name="T21" fmla="*/ 237 h 375"/>
                <a:gd name="T22" fmla="*/ 162 w 259"/>
                <a:gd name="T23" fmla="*/ 252 h 375"/>
                <a:gd name="T24" fmla="*/ 163 w 259"/>
                <a:gd name="T25" fmla="*/ 285 h 375"/>
                <a:gd name="T26" fmla="*/ 202 w 259"/>
                <a:gd name="T27" fmla="*/ 356 h 375"/>
                <a:gd name="T28" fmla="*/ 241 w 259"/>
                <a:gd name="T29" fmla="*/ 364 h 375"/>
                <a:gd name="T30" fmla="*/ 250 w 259"/>
                <a:gd name="T31" fmla="*/ 317 h 375"/>
                <a:gd name="T32" fmla="*/ 91 w 259"/>
                <a:gd name="T33" fmla="*/ 226 h 375"/>
                <a:gd name="T34" fmla="*/ 28 w 259"/>
                <a:gd name="T35" fmla="*/ 112 h 375"/>
                <a:gd name="T36" fmla="*/ 129 w 259"/>
                <a:gd name="T37" fmla="*/ 30 h 375"/>
                <a:gd name="T38" fmla="*/ 193 w 259"/>
                <a:gd name="T39" fmla="*/ 144 h 375"/>
                <a:gd name="T40" fmla="*/ 91 w 259"/>
                <a:gd name="T41" fmla="*/ 226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9" h="375">
                  <a:moveTo>
                    <a:pt x="250" y="317"/>
                  </a:moveTo>
                  <a:cubicBezTo>
                    <a:pt x="211" y="247"/>
                    <a:pt x="211" y="247"/>
                    <a:pt x="211" y="247"/>
                  </a:cubicBezTo>
                  <a:cubicBezTo>
                    <a:pt x="206" y="237"/>
                    <a:pt x="196" y="232"/>
                    <a:pt x="186" y="233"/>
                  </a:cubicBezTo>
                  <a:cubicBezTo>
                    <a:pt x="178" y="218"/>
                    <a:pt x="178" y="218"/>
                    <a:pt x="178" y="218"/>
                  </a:cubicBezTo>
                  <a:cubicBezTo>
                    <a:pt x="177" y="217"/>
                    <a:pt x="176" y="216"/>
                    <a:pt x="175" y="215"/>
                  </a:cubicBezTo>
                  <a:cubicBezTo>
                    <a:pt x="192" y="197"/>
                    <a:pt x="204" y="174"/>
                    <a:pt x="210" y="147"/>
                  </a:cubicBezTo>
                  <a:cubicBezTo>
                    <a:pt x="222" y="82"/>
                    <a:pt x="187" y="20"/>
                    <a:pt x="133" y="10"/>
                  </a:cubicBezTo>
                  <a:cubicBezTo>
                    <a:pt x="78" y="0"/>
                    <a:pt x="25" y="44"/>
                    <a:pt x="12" y="109"/>
                  </a:cubicBezTo>
                  <a:cubicBezTo>
                    <a:pt x="0" y="173"/>
                    <a:pt x="33" y="235"/>
                    <a:pt x="87" y="246"/>
                  </a:cubicBezTo>
                  <a:cubicBezTo>
                    <a:pt x="110" y="250"/>
                    <a:pt x="133" y="245"/>
                    <a:pt x="152" y="234"/>
                  </a:cubicBezTo>
                  <a:cubicBezTo>
                    <a:pt x="153" y="235"/>
                    <a:pt x="153" y="236"/>
                    <a:pt x="154" y="237"/>
                  </a:cubicBezTo>
                  <a:cubicBezTo>
                    <a:pt x="162" y="252"/>
                    <a:pt x="162" y="252"/>
                    <a:pt x="162" y="252"/>
                  </a:cubicBezTo>
                  <a:cubicBezTo>
                    <a:pt x="157" y="263"/>
                    <a:pt x="157" y="275"/>
                    <a:pt x="163" y="285"/>
                  </a:cubicBezTo>
                  <a:cubicBezTo>
                    <a:pt x="202" y="356"/>
                    <a:pt x="202" y="356"/>
                    <a:pt x="202" y="356"/>
                  </a:cubicBezTo>
                  <a:cubicBezTo>
                    <a:pt x="210" y="371"/>
                    <a:pt x="228" y="375"/>
                    <a:pt x="241" y="364"/>
                  </a:cubicBezTo>
                  <a:cubicBezTo>
                    <a:pt x="255" y="353"/>
                    <a:pt x="259" y="332"/>
                    <a:pt x="250" y="317"/>
                  </a:cubicBezTo>
                  <a:close/>
                  <a:moveTo>
                    <a:pt x="91" y="226"/>
                  </a:moveTo>
                  <a:cubicBezTo>
                    <a:pt x="46" y="217"/>
                    <a:pt x="18" y="166"/>
                    <a:pt x="28" y="112"/>
                  </a:cubicBezTo>
                  <a:cubicBezTo>
                    <a:pt x="39" y="58"/>
                    <a:pt x="84" y="21"/>
                    <a:pt x="129" y="30"/>
                  </a:cubicBezTo>
                  <a:cubicBezTo>
                    <a:pt x="175" y="38"/>
                    <a:pt x="203" y="89"/>
                    <a:pt x="193" y="144"/>
                  </a:cubicBezTo>
                  <a:cubicBezTo>
                    <a:pt x="183" y="198"/>
                    <a:pt x="137" y="235"/>
                    <a:pt x="91" y="226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18"/>
            <p:cNvSpPr>
              <a:spLocks noEditPoints="1"/>
            </p:cNvSpPr>
            <p:nvPr/>
          </p:nvSpPr>
          <p:spPr bwMode="auto">
            <a:xfrm>
              <a:off x="9927885" y="3302793"/>
              <a:ext cx="358775" cy="369888"/>
            </a:xfrm>
            <a:custGeom>
              <a:avLst/>
              <a:gdLst>
                <a:gd name="T0" fmla="*/ 12 w 288"/>
                <a:gd name="T1" fmla="*/ 128 h 297"/>
                <a:gd name="T2" fmla="*/ 277 w 288"/>
                <a:gd name="T3" fmla="*/ 167 h 297"/>
                <a:gd name="T4" fmla="*/ 110 w 288"/>
                <a:gd name="T5" fmla="*/ 37 h 297"/>
                <a:gd name="T6" fmla="*/ 62 w 288"/>
                <a:gd name="T7" fmla="*/ 68 h 297"/>
                <a:gd name="T8" fmla="*/ 54 w 288"/>
                <a:gd name="T9" fmla="*/ 78 h 297"/>
                <a:gd name="T10" fmla="*/ 70 w 288"/>
                <a:gd name="T11" fmla="*/ 131 h 297"/>
                <a:gd name="T12" fmla="*/ 54 w 288"/>
                <a:gd name="T13" fmla="*/ 78 h 297"/>
                <a:gd name="T14" fmla="*/ 32 w 288"/>
                <a:gd name="T15" fmla="*/ 136 h 297"/>
                <a:gd name="T16" fmla="*/ 67 w 288"/>
                <a:gd name="T17" fmla="*/ 192 h 297"/>
                <a:gd name="T18" fmla="*/ 42 w 288"/>
                <a:gd name="T19" fmla="*/ 199 h 297"/>
                <a:gd name="T20" fmla="*/ 79 w 288"/>
                <a:gd name="T21" fmla="*/ 244 h 297"/>
                <a:gd name="T22" fmla="*/ 120 w 288"/>
                <a:gd name="T23" fmla="*/ 262 h 297"/>
                <a:gd name="T24" fmla="*/ 79 w 288"/>
                <a:gd name="T25" fmla="*/ 205 h 297"/>
                <a:gd name="T26" fmla="*/ 120 w 288"/>
                <a:gd name="T27" fmla="*/ 262 h 297"/>
                <a:gd name="T28" fmla="*/ 78 w 288"/>
                <a:gd name="T29" fmla="*/ 194 h 297"/>
                <a:gd name="T30" fmla="*/ 137 w 288"/>
                <a:gd name="T31" fmla="*/ 152 h 297"/>
                <a:gd name="T32" fmla="*/ 138 w 288"/>
                <a:gd name="T33" fmla="*/ 141 h 297"/>
                <a:gd name="T34" fmla="*/ 94 w 288"/>
                <a:gd name="T35" fmla="*/ 84 h 297"/>
                <a:gd name="T36" fmla="*/ 138 w 288"/>
                <a:gd name="T37" fmla="*/ 141 h 297"/>
                <a:gd name="T38" fmla="*/ 99 w 288"/>
                <a:gd name="T39" fmla="*/ 74 h 297"/>
                <a:gd name="T40" fmla="*/ 155 w 288"/>
                <a:gd name="T41" fmla="*/ 31 h 297"/>
                <a:gd name="T42" fmla="*/ 250 w 288"/>
                <a:gd name="T43" fmla="*/ 106 h 297"/>
                <a:gd name="T44" fmla="*/ 218 w 288"/>
                <a:gd name="T45" fmla="*/ 152 h 297"/>
                <a:gd name="T46" fmla="*/ 250 w 288"/>
                <a:gd name="T47" fmla="*/ 106 h 297"/>
                <a:gd name="T48" fmla="*/ 218 w 288"/>
                <a:gd name="T49" fmla="*/ 90 h 297"/>
                <a:gd name="T50" fmla="*/ 245 w 288"/>
                <a:gd name="T51" fmla="*/ 94 h 297"/>
                <a:gd name="T52" fmla="*/ 190 w 288"/>
                <a:gd name="T53" fmla="*/ 40 h 297"/>
                <a:gd name="T54" fmla="*/ 158 w 288"/>
                <a:gd name="T55" fmla="*/ 82 h 297"/>
                <a:gd name="T56" fmla="*/ 156 w 288"/>
                <a:gd name="T57" fmla="*/ 93 h 297"/>
                <a:gd name="T58" fmla="*/ 208 w 288"/>
                <a:gd name="T59" fmla="*/ 151 h 297"/>
                <a:gd name="T60" fmla="*/ 156 w 288"/>
                <a:gd name="T61" fmla="*/ 93 h 297"/>
                <a:gd name="T62" fmla="*/ 206 w 288"/>
                <a:gd name="T63" fmla="*/ 162 h 297"/>
                <a:gd name="T64" fmla="*/ 140 w 288"/>
                <a:gd name="T65" fmla="*/ 203 h 297"/>
                <a:gd name="T66" fmla="*/ 131 w 288"/>
                <a:gd name="T67" fmla="*/ 264 h 297"/>
                <a:gd name="T68" fmla="*/ 188 w 288"/>
                <a:gd name="T69" fmla="*/ 222 h 297"/>
                <a:gd name="T70" fmla="*/ 131 w 288"/>
                <a:gd name="T71" fmla="*/ 264 h 297"/>
                <a:gd name="T72" fmla="*/ 199 w 288"/>
                <a:gd name="T73" fmla="*/ 223 h 297"/>
                <a:gd name="T74" fmla="*/ 176 w 288"/>
                <a:gd name="T75" fmla="*/ 259 h 297"/>
                <a:gd name="T76" fmla="*/ 203 w 288"/>
                <a:gd name="T77" fmla="*/ 213 h 297"/>
                <a:gd name="T78" fmla="*/ 254 w 288"/>
                <a:gd name="T79" fmla="*/ 1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8" h="297">
                  <a:moveTo>
                    <a:pt x="163" y="10"/>
                  </a:moveTo>
                  <a:cubicBezTo>
                    <a:pt x="91" y="0"/>
                    <a:pt x="24" y="53"/>
                    <a:pt x="12" y="128"/>
                  </a:cubicBezTo>
                  <a:cubicBezTo>
                    <a:pt x="0" y="203"/>
                    <a:pt x="49" y="274"/>
                    <a:pt x="122" y="286"/>
                  </a:cubicBezTo>
                  <a:cubicBezTo>
                    <a:pt x="196" y="297"/>
                    <a:pt x="266" y="244"/>
                    <a:pt x="277" y="167"/>
                  </a:cubicBezTo>
                  <a:cubicBezTo>
                    <a:pt x="288" y="90"/>
                    <a:pt x="237" y="20"/>
                    <a:pt x="163" y="10"/>
                  </a:cubicBezTo>
                  <a:close/>
                  <a:moveTo>
                    <a:pt x="110" y="37"/>
                  </a:moveTo>
                  <a:cubicBezTo>
                    <a:pt x="102" y="47"/>
                    <a:pt x="94" y="58"/>
                    <a:pt x="88" y="72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75" y="54"/>
                    <a:pt x="92" y="43"/>
                    <a:pt x="110" y="37"/>
                  </a:cubicBezTo>
                  <a:close/>
                  <a:moveTo>
                    <a:pt x="54" y="78"/>
                  </a:moveTo>
                  <a:cubicBezTo>
                    <a:pt x="84" y="83"/>
                    <a:pt x="84" y="83"/>
                    <a:pt x="84" y="83"/>
                  </a:cubicBezTo>
                  <a:cubicBezTo>
                    <a:pt x="78" y="97"/>
                    <a:pt x="73" y="113"/>
                    <a:pt x="70" y="131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7" y="108"/>
                    <a:pt x="44" y="92"/>
                    <a:pt x="54" y="78"/>
                  </a:cubicBezTo>
                  <a:close/>
                  <a:moveTo>
                    <a:pt x="37" y="187"/>
                  </a:moveTo>
                  <a:cubicBezTo>
                    <a:pt x="32" y="172"/>
                    <a:pt x="30" y="154"/>
                    <a:pt x="32" y="136"/>
                  </a:cubicBezTo>
                  <a:cubicBezTo>
                    <a:pt x="68" y="142"/>
                    <a:pt x="68" y="142"/>
                    <a:pt x="68" y="142"/>
                  </a:cubicBezTo>
                  <a:cubicBezTo>
                    <a:pt x="66" y="159"/>
                    <a:pt x="66" y="176"/>
                    <a:pt x="67" y="192"/>
                  </a:cubicBezTo>
                  <a:lnTo>
                    <a:pt x="37" y="187"/>
                  </a:lnTo>
                  <a:close/>
                  <a:moveTo>
                    <a:pt x="42" y="199"/>
                  </a:moveTo>
                  <a:cubicBezTo>
                    <a:pt x="68" y="203"/>
                    <a:pt x="68" y="203"/>
                    <a:pt x="68" y="203"/>
                  </a:cubicBezTo>
                  <a:cubicBezTo>
                    <a:pt x="70" y="218"/>
                    <a:pt x="74" y="232"/>
                    <a:pt x="79" y="244"/>
                  </a:cubicBezTo>
                  <a:cubicBezTo>
                    <a:pt x="63" y="232"/>
                    <a:pt x="51" y="217"/>
                    <a:pt x="42" y="199"/>
                  </a:cubicBezTo>
                  <a:close/>
                  <a:moveTo>
                    <a:pt x="120" y="262"/>
                  </a:moveTo>
                  <a:cubicBezTo>
                    <a:pt x="112" y="260"/>
                    <a:pt x="103" y="258"/>
                    <a:pt x="96" y="254"/>
                  </a:cubicBezTo>
                  <a:cubicBezTo>
                    <a:pt x="88" y="242"/>
                    <a:pt x="82" y="225"/>
                    <a:pt x="79" y="205"/>
                  </a:cubicBezTo>
                  <a:cubicBezTo>
                    <a:pt x="128" y="213"/>
                    <a:pt x="128" y="213"/>
                    <a:pt x="128" y="213"/>
                  </a:cubicBezTo>
                  <a:lnTo>
                    <a:pt x="120" y="262"/>
                  </a:lnTo>
                  <a:close/>
                  <a:moveTo>
                    <a:pt x="129" y="201"/>
                  </a:moveTo>
                  <a:cubicBezTo>
                    <a:pt x="78" y="194"/>
                    <a:pt x="78" y="194"/>
                    <a:pt x="78" y="194"/>
                  </a:cubicBezTo>
                  <a:cubicBezTo>
                    <a:pt x="76" y="178"/>
                    <a:pt x="77" y="161"/>
                    <a:pt x="79" y="143"/>
                  </a:cubicBezTo>
                  <a:cubicBezTo>
                    <a:pt x="137" y="152"/>
                    <a:pt x="137" y="152"/>
                    <a:pt x="137" y="152"/>
                  </a:cubicBezTo>
                  <a:lnTo>
                    <a:pt x="129" y="201"/>
                  </a:lnTo>
                  <a:close/>
                  <a:moveTo>
                    <a:pt x="138" y="141"/>
                  </a:moveTo>
                  <a:cubicBezTo>
                    <a:pt x="81" y="132"/>
                    <a:pt x="81" y="132"/>
                    <a:pt x="81" y="132"/>
                  </a:cubicBezTo>
                  <a:cubicBezTo>
                    <a:pt x="84" y="115"/>
                    <a:pt x="88" y="98"/>
                    <a:pt x="94" y="84"/>
                  </a:cubicBezTo>
                  <a:cubicBezTo>
                    <a:pt x="146" y="91"/>
                    <a:pt x="146" y="91"/>
                    <a:pt x="146" y="91"/>
                  </a:cubicBezTo>
                  <a:lnTo>
                    <a:pt x="138" y="141"/>
                  </a:lnTo>
                  <a:close/>
                  <a:moveTo>
                    <a:pt x="147" y="80"/>
                  </a:moveTo>
                  <a:cubicBezTo>
                    <a:pt x="99" y="74"/>
                    <a:pt x="99" y="74"/>
                    <a:pt x="99" y="74"/>
                  </a:cubicBezTo>
                  <a:cubicBezTo>
                    <a:pt x="107" y="56"/>
                    <a:pt x="118" y="41"/>
                    <a:pt x="129" y="32"/>
                  </a:cubicBezTo>
                  <a:cubicBezTo>
                    <a:pt x="137" y="31"/>
                    <a:pt x="146" y="31"/>
                    <a:pt x="155" y="31"/>
                  </a:cubicBezTo>
                  <a:lnTo>
                    <a:pt x="147" y="80"/>
                  </a:lnTo>
                  <a:close/>
                  <a:moveTo>
                    <a:pt x="250" y="106"/>
                  </a:moveTo>
                  <a:cubicBezTo>
                    <a:pt x="256" y="122"/>
                    <a:pt x="258" y="140"/>
                    <a:pt x="256" y="158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221" y="135"/>
                    <a:pt x="221" y="117"/>
                    <a:pt x="219" y="102"/>
                  </a:cubicBezTo>
                  <a:lnTo>
                    <a:pt x="250" y="106"/>
                  </a:lnTo>
                  <a:close/>
                  <a:moveTo>
                    <a:pt x="245" y="94"/>
                  </a:moveTo>
                  <a:cubicBezTo>
                    <a:pt x="218" y="90"/>
                    <a:pt x="218" y="90"/>
                    <a:pt x="218" y="90"/>
                  </a:cubicBezTo>
                  <a:cubicBezTo>
                    <a:pt x="216" y="75"/>
                    <a:pt x="212" y="62"/>
                    <a:pt x="207" y="50"/>
                  </a:cubicBezTo>
                  <a:cubicBezTo>
                    <a:pt x="223" y="61"/>
                    <a:pt x="236" y="76"/>
                    <a:pt x="245" y="94"/>
                  </a:cubicBezTo>
                  <a:close/>
                  <a:moveTo>
                    <a:pt x="165" y="33"/>
                  </a:moveTo>
                  <a:cubicBezTo>
                    <a:pt x="174" y="34"/>
                    <a:pt x="182" y="37"/>
                    <a:pt x="190" y="40"/>
                  </a:cubicBezTo>
                  <a:cubicBezTo>
                    <a:pt x="198" y="52"/>
                    <a:pt x="204" y="69"/>
                    <a:pt x="207" y="89"/>
                  </a:cubicBezTo>
                  <a:cubicBezTo>
                    <a:pt x="158" y="82"/>
                    <a:pt x="158" y="82"/>
                    <a:pt x="158" y="82"/>
                  </a:cubicBezTo>
                  <a:lnTo>
                    <a:pt x="165" y="33"/>
                  </a:lnTo>
                  <a:close/>
                  <a:moveTo>
                    <a:pt x="156" y="93"/>
                  </a:moveTo>
                  <a:cubicBezTo>
                    <a:pt x="209" y="100"/>
                    <a:pt x="209" y="100"/>
                    <a:pt x="209" y="100"/>
                  </a:cubicBezTo>
                  <a:cubicBezTo>
                    <a:pt x="210" y="116"/>
                    <a:pt x="210" y="133"/>
                    <a:pt x="208" y="151"/>
                  </a:cubicBezTo>
                  <a:cubicBezTo>
                    <a:pt x="149" y="142"/>
                    <a:pt x="149" y="142"/>
                    <a:pt x="149" y="142"/>
                  </a:cubicBezTo>
                  <a:lnTo>
                    <a:pt x="156" y="93"/>
                  </a:lnTo>
                  <a:close/>
                  <a:moveTo>
                    <a:pt x="147" y="153"/>
                  </a:moveTo>
                  <a:cubicBezTo>
                    <a:pt x="206" y="162"/>
                    <a:pt x="206" y="162"/>
                    <a:pt x="206" y="162"/>
                  </a:cubicBezTo>
                  <a:cubicBezTo>
                    <a:pt x="203" y="180"/>
                    <a:pt x="198" y="196"/>
                    <a:pt x="192" y="211"/>
                  </a:cubicBezTo>
                  <a:cubicBezTo>
                    <a:pt x="140" y="203"/>
                    <a:pt x="140" y="203"/>
                    <a:pt x="140" y="203"/>
                  </a:cubicBezTo>
                  <a:lnTo>
                    <a:pt x="147" y="153"/>
                  </a:lnTo>
                  <a:close/>
                  <a:moveTo>
                    <a:pt x="131" y="264"/>
                  </a:moveTo>
                  <a:cubicBezTo>
                    <a:pt x="138" y="214"/>
                    <a:pt x="138" y="214"/>
                    <a:pt x="138" y="214"/>
                  </a:cubicBezTo>
                  <a:cubicBezTo>
                    <a:pt x="188" y="222"/>
                    <a:pt x="188" y="222"/>
                    <a:pt x="188" y="222"/>
                  </a:cubicBezTo>
                  <a:cubicBezTo>
                    <a:pt x="179" y="240"/>
                    <a:pt x="168" y="254"/>
                    <a:pt x="157" y="264"/>
                  </a:cubicBezTo>
                  <a:cubicBezTo>
                    <a:pt x="148" y="265"/>
                    <a:pt x="140" y="265"/>
                    <a:pt x="131" y="264"/>
                  </a:cubicBezTo>
                  <a:close/>
                  <a:moveTo>
                    <a:pt x="176" y="259"/>
                  </a:moveTo>
                  <a:cubicBezTo>
                    <a:pt x="185" y="249"/>
                    <a:pt x="192" y="237"/>
                    <a:pt x="199" y="223"/>
                  </a:cubicBezTo>
                  <a:cubicBezTo>
                    <a:pt x="225" y="227"/>
                    <a:pt x="225" y="227"/>
                    <a:pt x="225" y="227"/>
                  </a:cubicBezTo>
                  <a:cubicBezTo>
                    <a:pt x="212" y="242"/>
                    <a:pt x="195" y="253"/>
                    <a:pt x="176" y="259"/>
                  </a:cubicBezTo>
                  <a:close/>
                  <a:moveTo>
                    <a:pt x="234" y="217"/>
                  </a:moveTo>
                  <a:cubicBezTo>
                    <a:pt x="203" y="213"/>
                    <a:pt x="203" y="213"/>
                    <a:pt x="203" y="213"/>
                  </a:cubicBezTo>
                  <a:cubicBezTo>
                    <a:pt x="209" y="198"/>
                    <a:pt x="214" y="181"/>
                    <a:pt x="217" y="163"/>
                  </a:cubicBezTo>
                  <a:cubicBezTo>
                    <a:pt x="254" y="169"/>
                    <a:pt x="254" y="169"/>
                    <a:pt x="254" y="169"/>
                  </a:cubicBezTo>
                  <a:cubicBezTo>
                    <a:pt x="251" y="187"/>
                    <a:pt x="244" y="203"/>
                    <a:pt x="234" y="21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19"/>
            <p:cNvSpPr>
              <a:spLocks noEditPoints="1"/>
            </p:cNvSpPr>
            <p:nvPr/>
          </p:nvSpPr>
          <p:spPr bwMode="auto">
            <a:xfrm>
              <a:off x="9805487" y="4540249"/>
              <a:ext cx="307672" cy="312052"/>
            </a:xfrm>
            <a:custGeom>
              <a:avLst/>
              <a:gdLst>
                <a:gd name="T0" fmla="*/ 321 w 357"/>
                <a:gd name="T1" fmla="*/ 30 h 362"/>
                <a:gd name="T2" fmla="*/ 109 w 357"/>
                <a:gd name="T3" fmla="*/ 3 h 362"/>
                <a:gd name="T4" fmla="*/ 57 w 357"/>
                <a:gd name="T5" fmla="*/ 50 h 362"/>
                <a:gd name="T6" fmla="*/ 7 w 357"/>
                <a:gd name="T7" fmla="*/ 268 h 362"/>
                <a:gd name="T8" fmla="*/ 35 w 357"/>
                <a:gd name="T9" fmla="*/ 327 h 362"/>
                <a:gd name="T10" fmla="*/ 247 w 357"/>
                <a:gd name="T11" fmla="*/ 359 h 362"/>
                <a:gd name="T12" fmla="*/ 301 w 357"/>
                <a:gd name="T13" fmla="*/ 311 h 362"/>
                <a:gd name="T14" fmla="*/ 351 w 357"/>
                <a:gd name="T15" fmla="*/ 89 h 362"/>
                <a:gd name="T16" fmla="*/ 321 w 357"/>
                <a:gd name="T17" fmla="*/ 30 h 362"/>
                <a:gd name="T18" fmla="*/ 110 w 357"/>
                <a:gd name="T19" fmla="*/ 26 h 362"/>
                <a:gd name="T20" fmla="*/ 310 w 357"/>
                <a:gd name="T21" fmla="*/ 52 h 362"/>
                <a:gd name="T22" fmla="*/ 332 w 357"/>
                <a:gd name="T23" fmla="*/ 84 h 362"/>
                <a:gd name="T24" fmla="*/ 192 w 357"/>
                <a:gd name="T25" fmla="*/ 208 h 362"/>
                <a:gd name="T26" fmla="*/ 151 w 357"/>
                <a:gd name="T27" fmla="*/ 202 h 362"/>
                <a:gd name="T28" fmla="*/ 76 w 357"/>
                <a:gd name="T29" fmla="*/ 50 h 362"/>
                <a:gd name="T30" fmla="*/ 110 w 357"/>
                <a:gd name="T31" fmla="*/ 26 h 362"/>
                <a:gd name="T32" fmla="*/ 68 w 357"/>
                <a:gd name="T33" fmla="*/ 80 h 362"/>
                <a:gd name="T34" fmla="*/ 116 w 357"/>
                <a:gd name="T35" fmla="*/ 179 h 362"/>
                <a:gd name="T36" fmla="*/ 27 w 357"/>
                <a:gd name="T37" fmla="*/ 259 h 362"/>
                <a:gd name="T38" fmla="*/ 68 w 357"/>
                <a:gd name="T39" fmla="*/ 80 h 362"/>
                <a:gd name="T40" fmla="*/ 246 w 357"/>
                <a:gd name="T41" fmla="*/ 335 h 362"/>
                <a:gd name="T42" fmla="*/ 46 w 357"/>
                <a:gd name="T43" fmla="*/ 305 h 362"/>
                <a:gd name="T44" fmla="*/ 26 w 357"/>
                <a:gd name="T45" fmla="*/ 285 h 362"/>
                <a:gd name="T46" fmla="*/ 125 w 357"/>
                <a:gd name="T47" fmla="*/ 197 h 362"/>
                <a:gd name="T48" fmla="*/ 137 w 357"/>
                <a:gd name="T49" fmla="*/ 223 h 362"/>
                <a:gd name="T50" fmla="*/ 196 w 357"/>
                <a:gd name="T51" fmla="*/ 231 h 362"/>
                <a:gd name="T52" fmla="*/ 219 w 357"/>
                <a:gd name="T53" fmla="*/ 210 h 362"/>
                <a:gd name="T54" fmla="*/ 274 w 357"/>
                <a:gd name="T55" fmla="*/ 322 h 362"/>
                <a:gd name="T56" fmla="*/ 246 w 357"/>
                <a:gd name="T57" fmla="*/ 335 h 362"/>
                <a:gd name="T58" fmla="*/ 285 w 357"/>
                <a:gd name="T59" fmla="*/ 297 h 362"/>
                <a:gd name="T60" fmla="*/ 235 w 357"/>
                <a:gd name="T61" fmla="*/ 196 h 362"/>
                <a:gd name="T62" fmla="*/ 326 w 357"/>
                <a:gd name="T63" fmla="*/ 115 h 362"/>
                <a:gd name="T64" fmla="*/ 285 w 357"/>
                <a:gd name="T65" fmla="*/ 29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7" h="362">
                  <a:moveTo>
                    <a:pt x="321" y="30"/>
                  </a:moveTo>
                  <a:cubicBezTo>
                    <a:pt x="109" y="3"/>
                    <a:pt x="109" y="3"/>
                    <a:pt x="109" y="3"/>
                  </a:cubicBezTo>
                  <a:cubicBezTo>
                    <a:pt x="87" y="0"/>
                    <a:pt x="63" y="21"/>
                    <a:pt x="57" y="50"/>
                  </a:cubicBezTo>
                  <a:cubicBezTo>
                    <a:pt x="7" y="268"/>
                    <a:pt x="7" y="268"/>
                    <a:pt x="7" y="268"/>
                  </a:cubicBezTo>
                  <a:cubicBezTo>
                    <a:pt x="0" y="297"/>
                    <a:pt x="13" y="324"/>
                    <a:pt x="35" y="327"/>
                  </a:cubicBezTo>
                  <a:cubicBezTo>
                    <a:pt x="247" y="359"/>
                    <a:pt x="247" y="359"/>
                    <a:pt x="247" y="359"/>
                  </a:cubicBezTo>
                  <a:cubicBezTo>
                    <a:pt x="270" y="362"/>
                    <a:pt x="294" y="341"/>
                    <a:pt x="301" y="311"/>
                  </a:cubicBezTo>
                  <a:cubicBezTo>
                    <a:pt x="351" y="89"/>
                    <a:pt x="351" y="89"/>
                    <a:pt x="351" y="89"/>
                  </a:cubicBezTo>
                  <a:cubicBezTo>
                    <a:pt x="357" y="60"/>
                    <a:pt x="344" y="33"/>
                    <a:pt x="321" y="30"/>
                  </a:cubicBezTo>
                  <a:close/>
                  <a:moveTo>
                    <a:pt x="110" y="26"/>
                  </a:moveTo>
                  <a:cubicBezTo>
                    <a:pt x="310" y="52"/>
                    <a:pt x="310" y="52"/>
                    <a:pt x="310" y="52"/>
                  </a:cubicBezTo>
                  <a:cubicBezTo>
                    <a:pt x="323" y="54"/>
                    <a:pt x="332" y="67"/>
                    <a:pt x="332" y="84"/>
                  </a:cubicBezTo>
                  <a:cubicBezTo>
                    <a:pt x="192" y="208"/>
                    <a:pt x="192" y="208"/>
                    <a:pt x="192" y="208"/>
                  </a:cubicBezTo>
                  <a:cubicBezTo>
                    <a:pt x="177" y="221"/>
                    <a:pt x="159" y="219"/>
                    <a:pt x="151" y="202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3" y="34"/>
                    <a:pt x="97" y="24"/>
                    <a:pt x="110" y="26"/>
                  </a:cubicBezTo>
                  <a:close/>
                  <a:moveTo>
                    <a:pt x="68" y="80"/>
                  </a:moveTo>
                  <a:cubicBezTo>
                    <a:pt x="116" y="179"/>
                    <a:pt x="116" y="179"/>
                    <a:pt x="116" y="179"/>
                  </a:cubicBezTo>
                  <a:cubicBezTo>
                    <a:pt x="27" y="259"/>
                    <a:pt x="27" y="259"/>
                    <a:pt x="27" y="259"/>
                  </a:cubicBezTo>
                  <a:lnTo>
                    <a:pt x="68" y="80"/>
                  </a:lnTo>
                  <a:close/>
                  <a:moveTo>
                    <a:pt x="246" y="335"/>
                  </a:moveTo>
                  <a:cubicBezTo>
                    <a:pt x="46" y="305"/>
                    <a:pt x="46" y="305"/>
                    <a:pt x="46" y="305"/>
                  </a:cubicBezTo>
                  <a:cubicBezTo>
                    <a:pt x="36" y="304"/>
                    <a:pt x="29" y="296"/>
                    <a:pt x="26" y="285"/>
                  </a:cubicBezTo>
                  <a:cubicBezTo>
                    <a:pt x="125" y="197"/>
                    <a:pt x="125" y="197"/>
                    <a:pt x="125" y="197"/>
                  </a:cubicBezTo>
                  <a:cubicBezTo>
                    <a:pt x="137" y="223"/>
                    <a:pt x="137" y="223"/>
                    <a:pt x="137" y="223"/>
                  </a:cubicBezTo>
                  <a:cubicBezTo>
                    <a:pt x="149" y="246"/>
                    <a:pt x="175" y="249"/>
                    <a:pt x="196" y="231"/>
                  </a:cubicBezTo>
                  <a:cubicBezTo>
                    <a:pt x="219" y="210"/>
                    <a:pt x="219" y="210"/>
                    <a:pt x="219" y="210"/>
                  </a:cubicBezTo>
                  <a:cubicBezTo>
                    <a:pt x="274" y="322"/>
                    <a:pt x="274" y="322"/>
                    <a:pt x="274" y="322"/>
                  </a:cubicBezTo>
                  <a:cubicBezTo>
                    <a:pt x="266" y="331"/>
                    <a:pt x="256" y="337"/>
                    <a:pt x="246" y="335"/>
                  </a:cubicBezTo>
                  <a:close/>
                  <a:moveTo>
                    <a:pt x="285" y="297"/>
                  </a:moveTo>
                  <a:cubicBezTo>
                    <a:pt x="235" y="196"/>
                    <a:pt x="235" y="196"/>
                    <a:pt x="235" y="196"/>
                  </a:cubicBezTo>
                  <a:cubicBezTo>
                    <a:pt x="326" y="115"/>
                    <a:pt x="326" y="115"/>
                    <a:pt x="326" y="115"/>
                  </a:cubicBezTo>
                  <a:lnTo>
                    <a:pt x="285" y="297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20"/>
            <p:cNvSpPr>
              <a:spLocks noEditPoints="1"/>
            </p:cNvSpPr>
            <p:nvPr/>
          </p:nvSpPr>
          <p:spPr bwMode="auto">
            <a:xfrm>
              <a:off x="6985847" y="4032249"/>
              <a:ext cx="340619" cy="249632"/>
            </a:xfrm>
            <a:custGeom>
              <a:avLst/>
              <a:gdLst>
                <a:gd name="T0" fmla="*/ 329 w 372"/>
                <a:gd name="T1" fmla="*/ 29 h 272"/>
                <a:gd name="T2" fmla="*/ 51 w 372"/>
                <a:gd name="T3" fmla="*/ 21 h 272"/>
                <a:gd name="T4" fmla="*/ 2 w 372"/>
                <a:gd name="T5" fmla="*/ 181 h 272"/>
                <a:gd name="T6" fmla="*/ 40 w 372"/>
                <a:gd name="T7" fmla="*/ 238 h 272"/>
                <a:gd name="T8" fmla="*/ 321 w 372"/>
                <a:gd name="T9" fmla="*/ 251 h 272"/>
                <a:gd name="T10" fmla="*/ 369 w 372"/>
                <a:gd name="T11" fmla="*/ 87 h 272"/>
                <a:gd name="T12" fmla="*/ 323 w 372"/>
                <a:gd name="T13" fmla="*/ 90 h 272"/>
                <a:gd name="T14" fmla="*/ 319 w 372"/>
                <a:gd name="T15" fmla="*/ 112 h 272"/>
                <a:gd name="T16" fmla="*/ 323 w 372"/>
                <a:gd name="T17" fmla="*/ 90 h 272"/>
                <a:gd name="T18" fmla="*/ 21 w 372"/>
                <a:gd name="T19" fmla="*/ 153 h 272"/>
                <a:gd name="T20" fmla="*/ 61 w 372"/>
                <a:gd name="T21" fmla="*/ 158 h 272"/>
                <a:gd name="T22" fmla="*/ 73 w 372"/>
                <a:gd name="T23" fmla="*/ 91 h 272"/>
                <a:gd name="T24" fmla="*/ 57 w 372"/>
                <a:gd name="T25" fmla="*/ 104 h 272"/>
                <a:gd name="T26" fmla="*/ 46 w 372"/>
                <a:gd name="T27" fmla="*/ 88 h 272"/>
                <a:gd name="T28" fmla="*/ 35 w 372"/>
                <a:gd name="T29" fmla="*/ 72 h 272"/>
                <a:gd name="T30" fmla="*/ 51 w 372"/>
                <a:gd name="T31" fmla="*/ 58 h 272"/>
                <a:gd name="T32" fmla="*/ 62 w 372"/>
                <a:gd name="T33" fmla="*/ 75 h 272"/>
                <a:gd name="T34" fmla="*/ 73 w 372"/>
                <a:gd name="T35" fmla="*/ 91 h 272"/>
                <a:gd name="T36" fmla="*/ 67 w 372"/>
                <a:gd name="T37" fmla="*/ 204 h 272"/>
                <a:gd name="T38" fmla="*/ 302 w 372"/>
                <a:gd name="T39" fmla="*/ 64 h 272"/>
                <a:gd name="T40" fmla="*/ 298 w 372"/>
                <a:gd name="T41" fmla="*/ 129 h 272"/>
                <a:gd name="T42" fmla="*/ 319 w 372"/>
                <a:gd name="T43" fmla="*/ 131 h 272"/>
                <a:gd name="T44" fmla="*/ 298 w 372"/>
                <a:gd name="T45" fmla="*/ 129 h 272"/>
                <a:gd name="T46" fmla="*/ 295 w 372"/>
                <a:gd name="T47" fmla="*/ 209 h 272"/>
                <a:gd name="T48" fmla="*/ 297 w 372"/>
                <a:gd name="T49" fmla="*/ 202 h 272"/>
                <a:gd name="T50" fmla="*/ 306 w 372"/>
                <a:gd name="T51" fmla="*/ 207 h 272"/>
                <a:gd name="T52" fmla="*/ 305 w 372"/>
                <a:gd name="T53" fmla="*/ 195 h 272"/>
                <a:gd name="T54" fmla="*/ 295 w 372"/>
                <a:gd name="T55" fmla="*/ 190 h 272"/>
                <a:gd name="T56" fmla="*/ 306 w 372"/>
                <a:gd name="T57" fmla="*/ 188 h 272"/>
                <a:gd name="T58" fmla="*/ 305 w 372"/>
                <a:gd name="T59" fmla="*/ 195 h 272"/>
                <a:gd name="T60" fmla="*/ 300 w 372"/>
                <a:gd name="T61" fmla="*/ 179 h 272"/>
                <a:gd name="T62" fmla="*/ 302 w 372"/>
                <a:gd name="T63" fmla="*/ 172 h 272"/>
                <a:gd name="T64" fmla="*/ 311 w 372"/>
                <a:gd name="T65" fmla="*/ 177 h 272"/>
                <a:gd name="T66" fmla="*/ 317 w 372"/>
                <a:gd name="T67" fmla="*/ 146 h 272"/>
                <a:gd name="T68" fmla="*/ 338 w 372"/>
                <a:gd name="T69" fmla="*/ 149 h 272"/>
                <a:gd name="T70" fmla="*/ 317 w 372"/>
                <a:gd name="T71" fmla="*/ 146 h 272"/>
                <a:gd name="T72" fmla="*/ 323 w 372"/>
                <a:gd name="T73" fmla="*/ 213 h 272"/>
                <a:gd name="T74" fmla="*/ 325 w 372"/>
                <a:gd name="T75" fmla="*/ 205 h 272"/>
                <a:gd name="T76" fmla="*/ 335 w 372"/>
                <a:gd name="T77" fmla="*/ 210 h 272"/>
                <a:gd name="T78" fmla="*/ 333 w 372"/>
                <a:gd name="T79" fmla="*/ 199 h 272"/>
                <a:gd name="T80" fmla="*/ 323 w 372"/>
                <a:gd name="T81" fmla="*/ 193 h 272"/>
                <a:gd name="T82" fmla="*/ 334 w 372"/>
                <a:gd name="T83" fmla="*/ 191 h 272"/>
                <a:gd name="T84" fmla="*/ 333 w 372"/>
                <a:gd name="T85" fmla="*/ 199 h 272"/>
                <a:gd name="T86" fmla="*/ 328 w 372"/>
                <a:gd name="T87" fmla="*/ 183 h 272"/>
                <a:gd name="T88" fmla="*/ 330 w 372"/>
                <a:gd name="T89" fmla="*/ 175 h 272"/>
                <a:gd name="T90" fmla="*/ 340 w 372"/>
                <a:gd name="T91" fmla="*/ 180 h 272"/>
                <a:gd name="T92" fmla="*/ 337 w 372"/>
                <a:gd name="T93" fmla="*/ 130 h 272"/>
                <a:gd name="T94" fmla="*/ 341 w 372"/>
                <a:gd name="T95" fmla="*/ 107 h 272"/>
                <a:gd name="T96" fmla="*/ 337 w 372"/>
                <a:gd name="T97" fmla="*/ 13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2" h="272">
                  <a:moveTo>
                    <a:pt x="353" y="55"/>
                  </a:moveTo>
                  <a:cubicBezTo>
                    <a:pt x="346" y="44"/>
                    <a:pt x="343" y="31"/>
                    <a:pt x="329" y="29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68" y="0"/>
                    <a:pt x="61" y="12"/>
                    <a:pt x="51" y="21"/>
                  </a:cubicBezTo>
                  <a:cubicBezTo>
                    <a:pt x="41" y="29"/>
                    <a:pt x="28" y="34"/>
                    <a:pt x="26" y="48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0" y="195"/>
                    <a:pt x="11" y="202"/>
                    <a:pt x="17" y="213"/>
                  </a:cubicBezTo>
                  <a:cubicBezTo>
                    <a:pt x="24" y="223"/>
                    <a:pt x="27" y="237"/>
                    <a:pt x="40" y="238"/>
                  </a:cubicBezTo>
                  <a:cubicBezTo>
                    <a:pt x="289" y="270"/>
                    <a:pt x="289" y="270"/>
                    <a:pt x="289" y="270"/>
                  </a:cubicBezTo>
                  <a:cubicBezTo>
                    <a:pt x="302" y="272"/>
                    <a:pt x="310" y="260"/>
                    <a:pt x="321" y="251"/>
                  </a:cubicBezTo>
                  <a:cubicBezTo>
                    <a:pt x="331" y="243"/>
                    <a:pt x="344" y="238"/>
                    <a:pt x="347" y="223"/>
                  </a:cubicBezTo>
                  <a:cubicBezTo>
                    <a:pt x="369" y="87"/>
                    <a:pt x="369" y="87"/>
                    <a:pt x="369" y="87"/>
                  </a:cubicBezTo>
                  <a:cubicBezTo>
                    <a:pt x="372" y="73"/>
                    <a:pt x="360" y="65"/>
                    <a:pt x="353" y="55"/>
                  </a:cubicBezTo>
                  <a:close/>
                  <a:moveTo>
                    <a:pt x="323" y="90"/>
                  </a:moveTo>
                  <a:cubicBezTo>
                    <a:pt x="328" y="90"/>
                    <a:pt x="332" y="96"/>
                    <a:pt x="331" y="102"/>
                  </a:cubicBezTo>
                  <a:cubicBezTo>
                    <a:pt x="330" y="108"/>
                    <a:pt x="325" y="113"/>
                    <a:pt x="319" y="112"/>
                  </a:cubicBezTo>
                  <a:cubicBezTo>
                    <a:pt x="313" y="111"/>
                    <a:pt x="309" y="106"/>
                    <a:pt x="310" y="100"/>
                  </a:cubicBezTo>
                  <a:cubicBezTo>
                    <a:pt x="311" y="93"/>
                    <a:pt x="317" y="89"/>
                    <a:pt x="323" y="90"/>
                  </a:cubicBezTo>
                  <a:close/>
                  <a:moveTo>
                    <a:pt x="37" y="177"/>
                  </a:moveTo>
                  <a:cubicBezTo>
                    <a:pt x="26" y="176"/>
                    <a:pt x="19" y="165"/>
                    <a:pt x="21" y="153"/>
                  </a:cubicBezTo>
                  <a:cubicBezTo>
                    <a:pt x="23" y="140"/>
                    <a:pt x="34" y="132"/>
                    <a:pt x="45" y="133"/>
                  </a:cubicBezTo>
                  <a:cubicBezTo>
                    <a:pt x="56" y="134"/>
                    <a:pt x="64" y="145"/>
                    <a:pt x="61" y="158"/>
                  </a:cubicBezTo>
                  <a:cubicBezTo>
                    <a:pt x="59" y="170"/>
                    <a:pt x="48" y="179"/>
                    <a:pt x="37" y="177"/>
                  </a:cubicBezTo>
                  <a:close/>
                  <a:moveTo>
                    <a:pt x="73" y="91"/>
                  </a:moveTo>
                  <a:cubicBezTo>
                    <a:pt x="59" y="89"/>
                    <a:pt x="59" y="89"/>
                    <a:pt x="59" y="89"/>
                  </a:cubicBezTo>
                  <a:cubicBezTo>
                    <a:pt x="57" y="104"/>
                    <a:pt x="57" y="104"/>
                    <a:pt x="57" y="104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76" y="76"/>
                    <a:pt x="76" y="76"/>
                    <a:pt x="76" y="76"/>
                  </a:cubicBezTo>
                  <a:lnTo>
                    <a:pt x="73" y="91"/>
                  </a:lnTo>
                  <a:close/>
                  <a:moveTo>
                    <a:pt x="274" y="230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302" y="64"/>
                    <a:pt x="302" y="64"/>
                    <a:pt x="302" y="64"/>
                  </a:cubicBezTo>
                  <a:lnTo>
                    <a:pt x="274" y="230"/>
                  </a:lnTo>
                  <a:close/>
                  <a:moveTo>
                    <a:pt x="298" y="129"/>
                  </a:moveTo>
                  <a:cubicBezTo>
                    <a:pt x="299" y="123"/>
                    <a:pt x="305" y="118"/>
                    <a:pt x="310" y="119"/>
                  </a:cubicBezTo>
                  <a:cubicBezTo>
                    <a:pt x="316" y="120"/>
                    <a:pt x="320" y="125"/>
                    <a:pt x="319" y="131"/>
                  </a:cubicBezTo>
                  <a:cubicBezTo>
                    <a:pt x="318" y="138"/>
                    <a:pt x="312" y="142"/>
                    <a:pt x="307" y="141"/>
                  </a:cubicBezTo>
                  <a:cubicBezTo>
                    <a:pt x="301" y="141"/>
                    <a:pt x="297" y="135"/>
                    <a:pt x="298" y="129"/>
                  </a:cubicBezTo>
                  <a:close/>
                  <a:moveTo>
                    <a:pt x="302" y="210"/>
                  </a:moveTo>
                  <a:cubicBezTo>
                    <a:pt x="295" y="209"/>
                    <a:pt x="295" y="209"/>
                    <a:pt x="295" y="209"/>
                  </a:cubicBezTo>
                  <a:cubicBezTo>
                    <a:pt x="293" y="209"/>
                    <a:pt x="292" y="207"/>
                    <a:pt x="292" y="205"/>
                  </a:cubicBezTo>
                  <a:cubicBezTo>
                    <a:pt x="293" y="203"/>
                    <a:pt x="295" y="202"/>
                    <a:pt x="297" y="202"/>
                  </a:cubicBezTo>
                  <a:cubicBezTo>
                    <a:pt x="304" y="203"/>
                    <a:pt x="304" y="203"/>
                    <a:pt x="304" y="203"/>
                  </a:cubicBezTo>
                  <a:cubicBezTo>
                    <a:pt x="306" y="203"/>
                    <a:pt x="307" y="205"/>
                    <a:pt x="306" y="207"/>
                  </a:cubicBezTo>
                  <a:cubicBezTo>
                    <a:pt x="306" y="209"/>
                    <a:pt x="304" y="210"/>
                    <a:pt x="302" y="210"/>
                  </a:cubicBezTo>
                  <a:close/>
                  <a:moveTo>
                    <a:pt x="305" y="195"/>
                  </a:moveTo>
                  <a:cubicBezTo>
                    <a:pt x="298" y="194"/>
                    <a:pt x="298" y="194"/>
                    <a:pt x="298" y="194"/>
                  </a:cubicBezTo>
                  <a:cubicBezTo>
                    <a:pt x="296" y="194"/>
                    <a:pt x="295" y="192"/>
                    <a:pt x="295" y="190"/>
                  </a:cubicBezTo>
                  <a:cubicBezTo>
                    <a:pt x="295" y="188"/>
                    <a:pt x="297" y="186"/>
                    <a:pt x="299" y="187"/>
                  </a:cubicBezTo>
                  <a:cubicBezTo>
                    <a:pt x="306" y="188"/>
                    <a:pt x="306" y="188"/>
                    <a:pt x="306" y="188"/>
                  </a:cubicBezTo>
                  <a:cubicBezTo>
                    <a:pt x="308" y="188"/>
                    <a:pt x="309" y="190"/>
                    <a:pt x="309" y="192"/>
                  </a:cubicBezTo>
                  <a:cubicBezTo>
                    <a:pt x="309" y="194"/>
                    <a:pt x="307" y="195"/>
                    <a:pt x="305" y="195"/>
                  </a:cubicBezTo>
                  <a:close/>
                  <a:moveTo>
                    <a:pt x="307" y="180"/>
                  </a:moveTo>
                  <a:cubicBezTo>
                    <a:pt x="300" y="179"/>
                    <a:pt x="300" y="179"/>
                    <a:pt x="300" y="179"/>
                  </a:cubicBezTo>
                  <a:cubicBezTo>
                    <a:pt x="298" y="179"/>
                    <a:pt x="297" y="177"/>
                    <a:pt x="297" y="175"/>
                  </a:cubicBezTo>
                  <a:cubicBezTo>
                    <a:pt x="298" y="173"/>
                    <a:pt x="300" y="171"/>
                    <a:pt x="302" y="172"/>
                  </a:cubicBezTo>
                  <a:cubicBezTo>
                    <a:pt x="309" y="172"/>
                    <a:pt x="309" y="172"/>
                    <a:pt x="309" y="172"/>
                  </a:cubicBezTo>
                  <a:cubicBezTo>
                    <a:pt x="311" y="173"/>
                    <a:pt x="312" y="175"/>
                    <a:pt x="311" y="177"/>
                  </a:cubicBezTo>
                  <a:cubicBezTo>
                    <a:pt x="311" y="179"/>
                    <a:pt x="309" y="180"/>
                    <a:pt x="307" y="180"/>
                  </a:cubicBezTo>
                  <a:close/>
                  <a:moveTo>
                    <a:pt x="317" y="146"/>
                  </a:moveTo>
                  <a:cubicBezTo>
                    <a:pt x="318" y="140"/>
                    <a:pt x="323" y="136"/>
                    <a:pt x="329" y="136"/>
                  </a:cubicBezTo>
                  <a:cubicBezTo>
                    <a:pt x="335" y="137"/>
                    <a:pt x="339" y="143"/>
                    <a:pt x="338" y="149"/>
                  </a:cubicBezTo>
                  <a:cubicBezTo>
                    <a:pt x="337" y="155"/>
                    <a:pt x="331" y="160"/>
                    <a:pt x="325" y="159"/>
                  </a:cubicBezTo>
                  <a:cubicBezTo>
                    <a:pt x="319" y="158"/>
                    <a:pt x="316" y="153"/>
                    <a:pt x="317" y="146"/>
                  </a:cubicBezTo>
                  <a:close/>
                  <a:moveTo>
                    <a:pt x="330" y="214"/>
                  </a:moveTo>
                  <a:cubicBezTo>
                    <a:pt x="323" y="213"/>
                    <a:pt x="323" y="213"/>
                    <a:pt x="323" y="213"/>
                  </a:cubicBezTo>
                  <a:cubicBezTo>
                    <a:pt x="321" y="213"/>
                    <a:pt x="320" y="211"/>
                    <a:pt x="321" y="209"/>
                  </a:cubicBezTo>
                  <a:cubicBezTo>
                    <a:pt x="321" y="206"/>
                    <a:pt x="323" y="205"/>
                    <a:pt x="325" y="205"/>
                  </a:cubicBezTo>
                  <a:cubicBezTo>
                    <a:pt x="332" y="206"/>
                    <a:pt x="332" y="206"/>
                    <a:pt x="332" y="206"/>
                  </a:cubicBezTo>
                  <a:cubicBezTo>
                    <a:pt x="334" y="206"/>
                    <a:pt x="335" y="208"/>
                    <a:pt x="335" y="210"/>
                  </a:cubicBezTo>
                  <a:cubicBezTo>
                    <a:pt x="334" y="212"/>
                    <a:pt x="332" y="214"/>
                    <a:pt x="330" y="214"/>
                  </a:cubicBezTo>
                  <a:close/>
                  <a:moveTo>
                    <a:pt x="333" y="199"/>
                  </a:moveTo>
                  <a:cubicBezTo>
                    <a:pt x="326" y="198"/>
                    <a:pt x="326" y="198"/>
                    <a:pt x="326" y="198"/>
                  </a:cubicBezTo>
                  <a:cubicBezTo>
                    <a:pt x="324" y="197"/>
                    <a:pt x="323" y="196"/>
                    <a:pt x="323" y="193"/>
                  </a:cubicBezTo>
                  <a:cubicBezTo>
                    <a:pt x="323" y="191"/>
                    <a:pt x="325" y="190"/>
                    <a:pt x="327" y="190"/>
                  </a:cubicBezTo>
                  <a:cubicBezTo>
                    <a:pt x="334" y="191"/>
                    <a:pt x="334" y="191"/>
                    <a:pt x="334" y="191"/>
                  </a:cubicBezTo>
                  <a:cubicBezTo>
                    <a:pt x="336" y="191"/>
                    <a:pt x="337" y="193"/>
                    <a:pt x="337" y="195"/>
                  </a:cubicBezTo>
                  <a:cubicBezTo>
                    <a:pt x="337" y="197"/>
                    <a:pt x="335" y="199"/>
                    <a:pt x="333" y="199"/>
                  </a:cubicBezTo>
                  <a:close/>
                  <a:moveTo>
                    <a:pt x="336" y="183"/>
                  </a:moveTo>
                  <a:cubicBezTo>
                    <a:pt x="328" y="183"/>
                    <a:pt x="328" y="183"/>
                    <a:pt x="328" y="183"/>
                  </a:cubicBezTo>
                  <a:cubicBezTo>
                    <a:pt x="327" y="182"/>
                    <a:pt x="325" y="180"/>
                    <a:pt x="326" y="178"/>
                  </a:cubicBezTo>
                  <a:cubicBezTo>
                    <a:pt x="326" y="176"/>
                    <a:pt x="328" y="175"/>
                    <a:pt x="330" y="175"/>
                  </a:cubicBezTo>
                  <a:cubicBezTo>
                    <a:pt x="337" y="176"/>
                    <a:pt x="337" y="176"/>
                    <a:pt x="337" y="176"/>
                  </a:cubicBezTo>
                  <a:cubicBezTo>
                    <a:pt x="339" y="176"/>
                    <a:pt x="340" y="178"/>
                    <a:pt x="340" y="180"/>
                  </a:cubicBezTo>
                  <a:cubicBezTo>
                    <a:pt x="339" y="182"/>
                    <a:pt x="337" y="184"/>
                    <a:pt x="336" y="183"/>
                  </a:cubicBezTo>
                  <a:close/>
                  <a:moveTo>
                    <a:pt x="337" y="130"/>
                  </a:moveTo>
                  <a:cubicBezTo>
                    <a:pt x="331" y="129"/>
                    <a:pt x="328" y="123"/>
                    <a:pt x="329" y="117"/>
                  </a:cubicBezTo>
                  <a:cubicBezTo>
                    <a:pt x="330" y="111"/>
                    <a:pt x="335" y="106"/>
                    <a:pt x="341" y="107"/>
                  </a:cubicBezTo>
                  <a:cubicBezTo>
                    <a:pt x="347" y="108"/>
                    <a:pt x="351" y="113"/>
                    <a:pt x="350" y="120"/>
                  </a:cubicBezTo>
                  <a:cubicBezTo>
                    <a:pt x="349" y="126"/>
                    <a:pt x="343" y="130"/>
                    <a:pt x="337" y="13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21"/>
            <p:cNvSpPr>
              <a:spLocks noEditPoints="1"/>
            </p:cNvSpPr>
            <p:nvPr/>
          </p:nvSpPr>
          <p:spPr bwMode="auto">
            <a:xfrm>
              <a:off x="8319184" y="3041650"/>
              <a:ext cx="309053" cy="428637"/>
            </a:xfrm>
            <a:custGeom>
              <a:avLst/>
              <a:gdLst>
                <a:gd name="T0" fmla="*/ 176 w 252"/>
                <a:gd name="T1" fmla="*/ 220 h 350"/>
                <a:gd name="T2" fmla="*/ 175 w 252"/>
                <a:gd name="T3" fmla="*/ 226 h 350"/>
                <a:gd name="T4" fmla="*/ 185 w 252"/>
                <a:gd name="T5" fmla="*/ 224 h 350"/>
                <a:gd name="T6" fmla="*/ 122 w 252"/>
                <a:gd name="T7" fmla="*/ 32 h 350"/>
                <a:gd name="T8" fmla="*/ 166 w 252"/>
                <a:gd name="T9" fmla="*/ 34 h 350"/>
                <a:gd name="T10" fmla="*/ 123 w 252"/>
                <a:gd name="T11" fmla="*/ 26 h 350"/>
                <a:gd name="T12" fmla="*/ 122 w 252"/>
                <a:gd name="T13" fmla="*/ 32 h 350"/>
                <a:gd name="T14" fmla="*/ 57 w 252"/>
                <a:gd name="T15" fmla="*/ 206 h 350"/>
                <a:gd name="T16" fmla="*/ 56 w 252"/>
                <a:gd name="T17" fmla="*/ 213 h 350"/>
                <a:gd name="T18" fmla="*/ 67 w 252"/>
                <a:gd name="T19" fmla="*/ 211 h 350"/>
                <a:gd name="T20" fmla="*/ 208 w 252"/>
                <a:gd name="T21" fmla="*/ 14 h 350"/>
                <a:gd name="T22" fmla="*/ 38 w 252"/>
                <a:gd name="T23" fmla="*/ 44 h 350"/>
                <a:gd name="T24" fmla="*/ 42 w 252"/>
                <a:gd name="T25" fmla="*/ 333 h 350"/>
                <a:gd name="T26" fmla="*/ 215 w 252"/>
                <a:gd name="T27" fmla="*/ 306 h 350"/>
                <a:gd name="T28" fmla="*/ 208 w 252"/>
                <a:gd name="T29" fmla="*/ 14 h 350"/>
                <a:gd name="T30" fmla="*/ 164 w 252"/>
                <a:gd name="T31" fmla="*/ 23 h 350"/>
                <a:gd name="T32" fmla="*/ 161 w 252"/>
                <a:gd name="T33" fmla="*/ 43 h 350"/>
                <a:gd name="T34" fmla="*/ 113 w 252"/>
                <a:gd name="T35" fmla="*/ 28 h 350"/>
                <a:gd name="T36" fmla="*/ 64 w 252"/>
                <a:gd name="T37" fmla="*/ 46 h 350"/>
                <a:gd name="T38" fmla="*/ 204 w 252"/>
                <a:gd name="T39" fmla="*/ 189 h 350"/>
                <a:gd name="T40" fmla="*/ 64 w 252"/>
                <a:gd name="T41" fmla="*/ 46 h 350"/>
                <a:gd name="T42" fmla="*/ 117 w 252"/>
                <a:gd name="T43" fmla="*/ 233 h 350"/>
                <a:gd name="T44" fmla="*/ 121 w 252"/>
                <a:gd name="T45" fmla="*/ 207 h 350"/>
                <a:gd name="T46" fmla="*/ 63 w 252"/>
                <a:gd name="T47" fmla="*/ 308 h 350"/>
                <a:gd name="T48" fmla="*/ 21 w 252"/>
                <a:gd name="T49" fmla="*/ 293 h 350"/>
                <a:gd name="T50" fmla="*/ 65 w 252"/>
                <a:gd name="T51" fmla="*/ 288 h 350"/>
                <a:gd name="T52" fmla="*/ 63 w 252"/>
                <a:gd name="T53" fmla="*/ 308 h 350"/>
                <a:gd name="T54" fmla="*/ 34 w 252"/>
                <a:gd name="T55" fmla="*/ 278 h 350"/>
                <a:gd name="T56" fmla="*/ 37 w 252"/>
                <a:gd name="T57" fmla="*/ 258 h 350"/>
                <a:gd name="T58" fmla="*/ 78 w 252"/>
                <a:gd name="T59" fmla="*/ 273 h 350"/>
                <a:gd name="T60" fmla="*/ 70 w 252"/>
                <a:gd name="T61" fmla="*/ 255 h 350"/>
                <a:gd name="T62" fmla="*/ 29 w 252"/>
                <a:gd name="T63" fmla="*/ 240 h 350"/>
                <a:gd name="T64" fmla="*/ 73 w 252"/>
                <a:gd name="T65" fmla="*/ 235 h 350"/>
                <a:gd name="T66" fmla="*/ 70 w 252"/>
                <a:gd name="T67" fmla="*/ 255 h 350"/>
                <a:gd name="T68" fmla="*/ 42 w 252"/>
                <a:gd name="T69" fmla="*/ 218 h 350"/>
                <a:gd name="T70" fmla="*/ 45 w 252"/>
                <a:gd name="T71" fmla="*/ 198 h 350"/>
                <a:gd name="T72" fmla="*/ 86 w 252"/>
                <a:gd name="T73" fmla="*/ 213 h 350"/>
                <a:gd name="T74" fmla="*/ 122 w 252"/>
                <a:gd name="T75" fmla="*/ 315 h 350"/>
                <a:gd name="T76" fmla="*/ 80 w 252"/>
                <a:gd name="T77" fmla="*/ 300 h 350"/>
                <a:gd name="T78" fmla="*/ 125 w 252"/>
                <a:gd name="T79" fmla="*/ 295 h 350"/>
                <a:gd name="T80" fmla="*/ 122 w 252"/>
                <a:gd name="T81" fmla="*/ 315 h 350"/>
                <a:gd name="T82" fmla="*/ 93 w 252"/>
                <a:gd name="T83" fmla="*/ 285 h 350"/>
                <a:gd name="T84" fmla="*/ 96 w 252"/>
                <a:gd name="T85" fmla="*/ 265 h 350"/>
                <a:gd name="T86" fmla="*/ 137 w 252"/>
                <a:gd name="T87" fmla="*/ 280 h 350"/>
                <a:gd name="T88" fmla="*/ 129 w 252"/>
                <a:gd name="T89" fmla="*/ 262 h 350"/>
                <a:gd name="T90" fmla="*/ 88 w 252"/>
                <a:gd name="T91" fmla="*/ 247 h 350"/>
                <a:gd name="T92" fmla="*/ 132 w 252"/>
                <a:gd name="T93" fmla="*/ 242 h 350"/>
                <a:gd name="T94" fmla="*/ 129 w 252"/>
                <a:gd name="T95" fmla="*/ 262 h 350"/>
                <a:gd name="T96" fmla="*/ 148 w 252"/>
                <a:gd name="T97" fmla="*/ 318 h 350"/>
                <a:gd name="T98" fmla="*/ 151 w 252"/>
                <a:gd name="T99" fmla="*/ 298 h 350"/>
                <a:gd name="T100" fmla="*/ 193 w 252"/>
                <a:gd name="T101" fmla="*/ 314 h 350"/>
                <a:gd name="T102" fmla="*/ 185 w 252"/>
                <a:gd name="T103" fmla="*/ 296 h 350"/>
                <a:gd name="T104" fmla="*/ 144 w 252"/>
                <a:gd name="T105" fmla="*/ 280 h 350"/>
                <a:gd name="T106" fmla="*/ 188 w 252"/>
                <a:gd name="T107" fmla="*/ 276 h 350"/>
                <a:gd name="T108" fmla="*/ 185 w 252"/>
                <a:gd name="T109" fmla="*/ 296 h 350"/>
                <a:gd name="T110" fmla="*/ 156 w 252"/>
                <a:gd name="T111" fmla="*/ 265 h 350"/>
                <a:gd name="T112" fmla="*/ 159 w 252"/>
                <a:gd name="T113" fmla="*/ 245 h 350"/>
                <a:gd name="T114" fmla="*/ 201 w 252"/>
                <a:gd name="T115" fmla="*/ 260 h 350"/>
                <a:gd name="T116" fmla="*/ 194 w 252"/>
                <a:gd name="T117" fmla="*/ 235 h 350"/>
                <a:gd name="T118" fmla="*/ 152 w 252"/>
                <a:gd name="T119" fmla="*/ 220 h 350"/>
                <a:gd name="T120" fmla="*/ 197 w 252"/>
                <a:gd name="T121" fmla="*/ 215 h 350"/>
                <a:gd name="T122" fmla="*/ 194 w 252"/>
                <a:gd name="T123" fmla="*/ 23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350">
                  <a:moveTo>
                    <a:pt x="183" y="220"/>
                  </a:moveTo>
                  <a:cubicBezTo>
                    <a:pt x="176" y="220"/>
                    <a:pt x="176" y="220"/>
                    <a:pt x="176" y="220"/>
                  </a:cubicBezTo>
                  <a:cubicBezTo>
                    <a:pt x="174" y="220"/>
                    <a:pt x="172" y="221"/>
                    <a:pt x="172" y="223"/>
                  </a:cubicBezTo>
                  <a:cubicBezTo>
                    <a:pt x="172" y="225"/>
                    <a:pt x="173" y="226"/>
                    <a:pt x="175" y="226"/>
                  </a:cubicBezTo>
                  <a:cubicBezTo>
                    <a:pt x="182" y="227"/>
                    <a:pt x="182" y="227"/>
                    <a:pt x="182" y="227"/>
                  </a:cubicBezTo>
                  <a:cubicBezTo>
                    <a:pt x="183" y="227"/>
                    <a:pt x="185" y="226"/>
                    <a:pt x="185" y="224"/>
                  </a:cubicBezTo>
                  <a:cubicBezTo>
                    <a:pt x="186" y="222"/>
                    <a:pt x="184" y="221"/>
                    <a:pt x="183" y="220"/>
                  </a:cubicBezTo>
                  <a:close/>
                  <a:moveTo>
                    <a:pt x="122" y="32"/>
                  </a:moveTo>
                  <a:cubicBezTo>
                    <a:pt x="162" y="36"/>
                    <a:pt x="162" y="36"/>
                    <a:pt x="162" y="36"/>
                  </a:cubicBezTo>
                  <a:cubicBezTo>
                    <a:pt x="164" y="37"/>
                    <a:pt x="165" y="35"/>
                    <a:pt x="166" y="34"/>
                  </a:cubicBezTo>
                  <a:cubicBezTo>
                    <a:pt x="166" y="32"/>
                    <a:pt x="165" y="30"/>
                    <a:pt x="163" y="30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1" y="26"/>
                    <a:pt x="120" y="27"/>
                    <a:pt x="120" y="29"/>
                  </a:cubicBezTo>
                  <a:cubicBezTo>
                    <a:pt x="119" y="31"/>
                    <a:pt x="121" y="32"/>
                    <a:pt x="122" y="32"/>
                  </a:cubicBezTo>
                  <a:close/>
                  <a:moveTo>
                    <a:pt x="64" y="207"/>
                  </a:moveTo>
                  <a:cubicBezTo>
                    <a:pt x="57" y="206"/>
                    <a:pt x="57" y="206"/>
                    <a:pt x="57" y="206"/>
                  </a:cubicBezTo>
                  <a:cubicBezTo>
                    <a:pt x="56" y="206"/>
                    <a:pt x="54" y="207"/>
                    <a:pt x="54" y="209"/>
                  </a:cubicBezTo>
                  <a:cubicBezTo>
                    <a:pt x="53" y="211"/>
                    <a:pt x="55" y="213"/>
                    <a:pt x="56" y="213"/>
                  </a:cubicBezTo>
                  <a:cubicBezTo>
                    <a:pt x="63" y="214"/>
                    <a:pt x="63" y="214"/>
                    <a:pt x="63" y="214"/>
                  </a:cubicBezTo>
                  <a:cubicBezTo>
                    <a:pt x="65" y="214"/>
                    <a:pt x="66" y="213"/>
                    <a:pt x="67" y="211"/>
                  </a:cubicBezTo>
                  <a:cubicBezTo>
                    <a:pt x="67" y="209"/>
                    <a:pt x="66" y="207"/>
                    <a:pt x="64" y="207"/>
                  </a:cubicBezTo>
                  <a:close/>
                  <a:moveTo>
                    <a:pt x="208" y="14"/>
                  </a:moveTo>
                  <a:cubicBezTo>
                    <a:pt x="90" y="3"/>
                    <a:pt x="90" y="3"/>
                    <a:pt x="90" y="3"/>
                  </a:cubicBezTo>
                  <a:cubicBezTo>
                    <a:pt x="65" y="0"/>
                    <a:pt x="42" y="19"/>
                    <a:pt x="38" y="44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0" y="306"/>
                    <a:pt x="17" y="330"/>
                    <a:pt x="42" y="333"/>
                  </a:cubicBezTo>
                  <a:cubicBezTo>
                    <a:pt x="161" y="347"/>
                    <a:pt x="161" y="347"/>
                    <a:pt x="161" y="347"/>
                  </a:cubicBezTo>
                  <a:cubicBezTo>
                    <a:pt x="187" y="350"/>
                    <a:pt x="211" y="332"/>
                    <a:pt x="215" y="306"/>
                  </a:cubicBezTo>
                  <a:cubicBezTo>
                    <a:pt x="248" y="65"/>
                    <a:pt x="248" y="65"/>
                    <a:pt x="248" y="65"/>
                  </a:cubicBezTo>
                  <a:cubicBezTo>
                    <a:pt x="252" y="40"/>
                    <a:pt x="234" y="17"/>
                    <a:pt x="208" y="14"/>
                  </a:cubicBezTo>
                  <a:close/>
                  <a:moveTo>
                    <a:pt x="124" y="19"/>
                  </a:moveTo>
                  <a:cubicBezTo>
                    <a:pt x="164" y="23"/>
                    <a:pt x="164" y="23"/>
                    <a:pt x="164" y="23"/>
                  </a:cubicBezTo>
                  <a:cubicBezTo>
                    <a:pt x="169" y="24"/>
                    <a:pt x="173" y="29"/>
                    <a:pt x="172" y="34"/>
                  </a:cubicBezTo>
                  <a:cubicBezTo>
                    <a:pt x="171" y="40"/>
                    <a:pt x="166" y="44"/>
                    <a:pt x="161" y="43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6" y="38"/>
                    <a:pt x="112" y="34"/>
                    <a:pt x="113" y="28"/>
                  </a:cubicBezTo>
                  <a:cubicBezTo>
                    <a:pt x="114" y="23"/>
                    <a:pt x="119" y="19"/>
                    <a:pt x="124" y="19"/>
                  </a:cubicBezTo>
                  <a:close/>
                  <a:moveTo>
                    <a:pt x="64" y="46"/>
                  </a:moveTo>
                  <a:cubicBezTo>
                    <a:pt x="222" y="63"/>
                    <a:pt x="222" y="63"/>
                    <a:pt x="222" y="6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46" y="171"/>
                    <a:pt x="46" y="171"/>
                    <a:pt x="46" y="171"/>
                  </a:cubicBezTo>
                  <a:lnTo>
                    <a:pt x="64" y="46"/>
                  </a:lnTo>
                  <a:close/>
                  <a:moveTo>
                    <a:pt x="132" y="222"/>
                  </a:moveTo>
                  <a:cubicBezTo>
                    <a:pt x="131" y="229"/>
                    <a:pt x="124" y="234"/>
                    <a:pt x="117" y="233"/>
                  </a:cubicBezTo>
                  <a:cubicBezTo>
                    <a:pt x="110" y="232"/>
                    <a:pt x="104" y="226"/>
                    <a:pt x="106" y="218"/>
                  </a:cubicBezTo>
                  <a:cubicBezTo>
                    <a:pt x="107" y="211"/>
                    <a:pt x="113" y="206"/>
                    <a:pt x="121" y="207"/>
                  </a:cubicBezTo>
                  <a:cubicBezTo>
                    <a:pt x="128" y="208"/>
                    <a:pt x="133" y="214"/>
                    <a:pt x="132" y="222"/>
                  </a:cubicBezTo>
                  <a:close/>
                  <a:moveTo>
                    <a:pt x="63" y="308"/>
                  </a:moveTo>
                  <a:cubicBezTo>
                    <a:pt x="30" y="304"/>
                    <a:pt x="30" y="304"/>
                    <a:pt x="30" y="304"/>
                  </a:cubicBezTo>
                  <a:cubicBezTo>
                    <a:pt x="24" y="303"/>
                    <a:pt x="21" y="298"/>
                    <a:pt x="21" y="293"/>
                  </a:cubicBezTo>
                  <a:cubicBezTo>
                    <a:pt x="22" y="288"/>
                    <a:pt x="27" y="284"/>
                    <a:pt x="33" y="284"/>
                  </a:cubicBezTo>
                  <a:cubicBezTo>
                    <a:pt x="65" y="288"/>
                    <a:pt x="65" y="288"/>
                    <a:pt x="65" y="288"/>
                  </a:cubicBezTo>
                  <a:cubicBezTo>
                    <a:pt x="71" y="289"/>
                    <a:pt x="75" y="294"/>
                    <a:pt x="74" y="299"/>
                  </a:cubicBezTo>
                  <a:cubicBezTo>
                    <a:pt x="73" y="305"/>
                    <a:pt x="68" y="309"/>
                    <a:pt x="63" y="308"/>
                  </a:cubicBezTo>
                  <a:close/>
                  <a:moveTo>
                    <a:pt x="66" y="281"/>
                  </a:moveTo>
                  <a:cubicBezTo>
                    <a:pt x="34" y="278"/>
                    <a:pt x="34" y="278"/>
                    <a:pt x="34" y="278"/>
                  </a:cubicBezTo>
                  <a:cubicBezTo>
                    <a:pt x="28" y="277"/>
                    <a:pt x="25" y="272"/>
                    <a:pt x="25" y="266"/>
                  </a:cubicBezTo>
                  <a:cubicBezTo>
                    <a:pt x="26" y="261"/>
                    <a:pt x="31" y="257"/>
                    <a:pt x="37" y="258"/>
                  </a:cubicBezTo>
                  <a:cubicBezTo>
                    <a:pt x="69" y="262"/>
                    <a:pt x="69" y="262"/>
                    <a:pt x="69" y="262"/>
                  </a:cubicBezTo>
                  <a:cubicBezTo>
                    <a:pt x="75" y="262"/>
                    <a:pt x="78" y="267"/>
                    <a:pt x="78" y="273"/>
                  </a:cubicBezTo>
                  <a:cubicBezTo>
                    <a:pt x="77" y="278"/>
                    <a:pt x="72" y="282"/>
                    <a:pt x="66" y="281"/>
                  </a:cubicBezTo>
                  <a:close/>
                  <a:moveTo>
                    <a:pt x="70" y="255"/>
                  </a:moveTo>
                  <a:cubicBezTo>
                    <a:pt x="38" y="251"/>
                    <a:pt x="38" y="251"/>
                    <a:pt x="38" y="251"/>
                  </a:cubicBezTo>
                  <a:cubicBezTo>
                    <a:pt x="32" y="250"/>
                    <a:pt x="28" y="245"/>
                    <a:pt x="29" y="240"/>
                  </a:cubicBezTo>
                  <a:cubicBezTo>
                    <a:pt x="30" y="235"/>
                    <a:pt x="35" y="231"/>
                    <a:pt x="40" y="231"/>
                  </a:cubicBezTo>
                  <a:cubicBezTo>
                    <a:pt x="73" y="235"/>
                    <a:pt x="73" y="235"/>
                    <a:pt x="73" y="235"/>
                  </a:cubicBezTo>
                  <a:cubicBezTo>
                    <a:pt x="79" y="236"/>
                    <a:pt x="82" y="241"/>
                    <a:pt x="82" y="246"/>
                  </a:cubicBezTo>
                  <a:cubicBezTo>
                    <a:pt x="81" y="252"/>
                    <a:pt x="76" y="256"/>
                    <a:pt x="70" y="255"/>
                  </a:cubicBezTo>
                  <a:close/>
                  <a:moveTo>
                    <a:pt x="75" y="222"/>
                  </a:moveTo>
                  <a:cubicBezTo>
                    <a:pt x="42" y="218"/>
                    <a:pt x="42" y="218"/>
                    <a:pt x="42" y="218"/>
                  </a:cubicBezTo>
                  <a:cubicBezTo>
                    <a:pt x="37" y="217"/>
                    <a:pt x="33" y="212"/>
                    <a:pt x="34" y="207"/>
                  </a:cubicBezTo>
                  <a:cubicBezTo>
                    <a:pt x="35" y="201"/>
                    <a:pt x="40" y="198"/>
                    <a:pt x="45" y="198"/>
                  </a:cubicBezTo>
                  <a:cubicBezTo>
                    <a:pt x="78" y="202"/>
                    <a:pt x="78" y="202"/>
                    <a:pt x="78" y="202"/>
                  </a:cubicBezTo>
                  <a:cubicBezTo>
                    <a:pt x="83" y="202"/>
                    <a:pt x="87" y="207"/>
                    <a:pt x="86" y="213"/>
                  </a:cubicBezTo>
                  <a:cubicBezTo>
                    <a:pt x="86" y="218"/>
                    <a:pt x="80" y="222"/>
                    <a:pt x="75" y="222"/>
                  </a:cubicBezTo>
                  <a:close/>
                  <a:moveTo>
                    <a:pt x="122" y="315"/>
                  </a:moveTo>
                  <a:cubicBezTo>
                    <a:pt x="89" y="311"/>
                    <a:pt x="89" y="311"/>
                    <a:pt x="89" y="311"/>
                  </a:cubicBezTo>
                  <a:cubicBezTo>
                    <a:pt x="83" y="311"/>
                    <a:pt x="80" y="306"/>
                    <a:pt x="80" y="300"/>
                  </a:cubicBezTo>
                  <a:cubicBezTo>
                    <a:pt x="81" y="295"/>
                    <a:pt x="86" y="291"/>
                    <a:pt x="92" y="291"/>
                  </a:cubicBezTo>
                  <a:cubicBezTo>
                    <a:pt x="125" y="295"/>
                    <a:pt x="125" y="295"/>
                    <a:pt x="125" y="295"/>
                  </a:cubicBezTo>
                  <a:cubicBezTo>
                    <a:pt x="130" y="296"/>
                    <a:pt x="134" y="301"/>
                    <a:pt x="133" y="306"/>
                  </a:cubicBezTo>
                  <a:cubicBezTo>
                    <a:pt x="132" y="312"/>
                    <a:pt x="127" y="316"/>
                    <a:pt x="122" y="315"/>
                  </a:cubicBezTo>
                  <a:close/>
                  <a:moveTo>
                    <a:pt x="126" y="289"/>
                  </a:moveTo>
                  <a:cubicBezTo>
                    <a:pt x="93" y="285"/>
                    <a:pt x="93" y="285"/>
                    <a:pt x="93" y="285"/>
                  </a:cubicBezTo>
                  <a:cubicBezTo>
                    <a:pt x="87" y="284"/>
                    <a:pt x="83" y="279"/>
                    <a:pt x="84" y="273"/>
                  </a:cubicBezTo>
                  <a:cubicBezTo>
                    <a:pt x="85" y="268"/>
                    <a:pt x="90" y="264"/>
                    <a:pt x="96" y="265"/>
                  </a:cubicBezTo>
                  <a:cubicBezTo>
                    <a:pt x="129" y="268"/>
                    <a:pt x="129" y="268"/>
                    <a:pt x="129" y="268"/>
                  </a:cubicBezTo>
                  <a:cubicBezTo>
                    <a:pt x="134" y="269"/>
                    <a:pt x="138" y="274"/>
                    <a:pt x="137" y="280"/>
                  </a:cubicBezTo>
                  <a:cubicBezTo>
                    <a:pt x="136" y="285"/>
                    <a:pt x="131" y="289"/>
                    <a:pt x="126" y="289"/>
                  </a:cubicBezTo>
                  <a:close/>
                  <a:moveTo>
                    <a:pt x="129" y="262"/>
                  </a:moveTo>
                  <a:cubicBezTo>
                    <a:pt x="97" y="258"/>
                    <a:pt x="97" y="258"/>
                    <a:pt x="97" y="258"/>
                  </a:cubicBezTo>
                  <a:cubicBezTo>
                    <a:pt x="91" y="257"/>
                    <a:pt x="87" y="252"/>
                    <a:pt x="88" y="247"/>
                  </a:cubicBezTo>
                  <a:cubicBezTo>
                    <a:pt x="89" y="241"/>
                    <a:pt x="94" y="237"/>
                    <a:pt x="99" y="238"/>
                  </a:cubicBezTo>
                  <a:cubicBezTo>
                    <a:pt x="132" y="242"/>
                    <a:pt x="132" y="242"/>
                    <a:pt x="132" y="242"/>
                  </a:cubicBezTo>
                  <a:cubicBezTo>
                    <a:pt x="138" y="242"/>
                    <a:pt x="142" y="247"/>
                    <a:pt x="141" y="253"/>
                  </a:cubicBezTo>
                  <a:cubicBezTo>
                    <a:pt x="140" y="259"/>
                    <a:pt x="135" y="262"/>
                    <a:pt x="129" y="262"/>
                  </a:cubicBezTo>
                  <a:close/>
                  <a:moveTo>
                    <a:pt x="182" y="322"/>
                  </a:moveTo>
                  <a:cubicBezTo>
                    <a:pt x="148" y="318"/>
                    <a:pt x="148" y="318"/>
                    <a:pt x="148" y="318"/>
                  </a:cubicBezTo>
                  <a:cubicBezTo>
                    <a:pt x="143" y="318"/>
                    <a:pt x="139" y="313"/>
                    <a:pt x="140" y="307"/>
                  </a:cubicBezTo>
                  <a:cubicBezTo>
                    <a:pt x="141" y="302"/>
                    <a:pt x="146" y="298"/>
                    <a:pt x="151" y="298"/>
                  </a:cubicBezTo>
                  <a:cubicBezTo>
                    <a:pt x="184" y="302"/>
                    <a:pt x="184" y="302"/>
                    <a:pt x="184" y="302"/>
                  </a:cubicBezTo>
                  <a:cubicBezTo>
                    <a:pt x="190" y="303"/>
                    <a:pt x="194" y="308"/>
                    <a:pt x="193" y="314"/>
                  </a:cubicBezTo>
                  <a:cubicBezTo>
                    <a:pt x="192" y="319"/>
                    <a:pt x="187" y="323"/>
                    <a:pt x="182" y="322"/>
                  </a:cubicBezTo>
                  <a:close/>
                  <a:moveTo>
                    <a:pt x="185" y="296"/>
                  </a:moveTo>
                  <a:cubicBezTo>
                    <a:pt x="152" y="292"/>
                    <a:pt x="152" y="292"/>
                    <a:pt x="152" y="292"/>
                  </a:cubicBezTo>
                  <a:cubicBezTo>
                    <a:pt x="147" y="291"/>
                    <a:pt x="143" y="286"/>
                    <a:pt x="144" y="280"/>
                  </a:cubicBezTo>
                  <a:cubicBezTo>
                    <a:pt x="144" y="275"/>
                    <a:pt x="150" y="271"/>
                    <a:pt x="155" y="272"/>
                  </a:cubicBezTo>
                  <a:cubicBezTo>
                    <a:pt x="188" y="276"/>
                    <a:pt x="188" y="276"/>
                    <a:pt x="188" y="276"/>
                  </a:cubicBezTo>
                  <a:cubicBezTo>
                    <a:pt x="194" y="276"/>
                    <a:pt x="198" y="281"/>
                    <a:pt x="197" y="287"/>
                  </a:cubicBezTo>
                  <a:cubicBezTo>
                    <a:pt x="196" y="292"/>
                    <a:pt x="191" y="296"/>
                    <a:pt x="185" y="296"/>
                  </a:cubicBezTo>
                  <a:close/>
                  <a:moveTo>
                    <a:pt x="189" y="269"/>
                  </a:moveTo>
                  <a:cubicBezTo>
                    <a:pt x="156" y="265"/>
                    <a:pt x="156" y="265"/>
                    <a:pt x="156" y="265"/>
                  </a:cubicBezTo>
                  <a:cubicBezTo>
                    <a:pt x="150" y="264"/>
                    <a:pt x="147" y="259"/>
                    <a:pt x="147" y="254"/>
                  </a:cubicBezTo>
                  <a:cubicBezTo>
                    <a:pt x="148" y="248"/>
                    <a:pt x="153" y="244"/>
                    <a:pt x="159" y="245"/>
                  </a:cubicBezTo>
                  <a:cubicBezTo>
                    <a:pt x="192" y="249"/>
                    <a:pt x="192" y="249"/>
                    <a:pt x="192" y="249"/>
                  </a:cubicBezTo>
                  <a:cubicBezTo>
                    <a:pt x="198" y="249"/>
                    <a:pt x="201" y="254"/>
                    <a:pt x="201" y="260"/>
                  </a:cubicBezTo>
                  <a:cubicBezTo>
                    <a:pt x="200" y="265"/>
                    <a:pt x="195" y="269"/>
                    <a:pt x="189" y="269"/>
                  </a:cubicBezTo>
                  <a:close/>
                  <a:moveTo>
                    <a:pt x="194" y="235"/>
                  </a:moveTo>
                  <a:cubicBezTo>
                    <a:pt x="161" y="232"/>
                    <a:pt x="161" y="232"/>
                    <a:pt x="161" y="232"/>
                  </a:cubicBezTo>
                  <a:cubicBezTo>
                    <a:pt x="155" y="231"/>
                    <a:pt x="151" y="226"/>
                    <a:pt x="152" y="220"/>
                  </a:cubicBezTo>
                  <a:cubicBezTo>
                    <a:pt x="153" y="215"/>
                    <a:pt x="158" y="211"/>
                    <a:pt x="164" y="212"/>
                  </a:cubicBezTo>
                  <a:cubicBezTo>
                    <a:pt x="197" y="215"/>
                    <a:pt x="197" y="215"/>
                    <a:pt x="197" y="215"/>
                  </a:cubicBezTo>
                  <a:cubicBezTo>
                    <a:pt x="202" y="216"/>
                    <a:pt x="206" y="221"/>
                    <a:pt x="205" y="226"/>
                  </a:cubicBezTo>
                  <a:cubicBezTo>
                    <a:pt x="205" y="232"/>
                    <a:pt x="199" y="236"/>
                    <a:pt x="194" y="2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23"/>
            <p:cNvSpPr>
              <a:spLocks noEditPoints="1"/>
            </p:cNvSpPr>
            <p:nvPr/>
          </p:nvSpPr>
          <p:spPr bwMode="auto">
            <a:xfrm>
              <a:off x="9285514" y="2655887"/>
              <a:ext cx="257175" cy="346075"/>
            </a:xfrm>
            <a:custGeom>
              <a:avLst/>
              <a:gdLst>
                <a:gd name="T0" fmla="*/ 73 w 206"/>
                <a:gd name="T1" fmla="*/ 145 h 278"/>
                <a:gd name="T2" fmla="*/ 56 w 206"/>
                <a:gd name="T3" fmla="*/ 178 h 278"/>
                <a:gd name="T4" fmla="*/ 161 w 206"/>
                <a:gd name="T5" fmla="*/ 150 h 278"/>
                <a:gd name="T6" fmla="*/ 110 w 206"/>
                <a:gd name="T7" fmla="*/ 141 h 278"/>
                <a:gd name="T8" fmla="*/ 163 w 206"/>
                <a:gd name="T9" fmla="*/ 139 h 278"/>
                <a:gd name="T10" fmla="*/ 118 w 206"/>
                <a:gd name="T11" fmla="*/ 125 h 278"/>
                <a:gd name="T12" fmla="*/ 120 w 206"/>
                <a:gd name="T13" fmla="*/ 114 h 278"/>
                <a:gd name="T14" fmla="*/ 169 w 206"/>
                <a:gd name="T15" fmla="*/ 105 h 278"/>
                <a:gd name="T16" fmla="*/ 118 w 206"/>
                <a:gd name="T17" fmla="*/ 97 h 278"/>
                <a:gd name="T18" fmla="*/ 171 w 206"/>
                <a:gd name="T19" fmla="*/ 94 h 278"/>
                <a:gd name="T20" fmla="*/ 126 w 206"/>
                <a:gd name="T21" fmla="*/ 80 h 278"/>
                <a:gd name="T22" fmla="*/ 128 w 206"/>
                <a:gd name="T23" fmla="*/ 69 h 278"/>
                <a:gd name="T24" fmla="*/ 177 w 206"/>
                <a:gd name="T25" fmla="*/ 60 h 278"/>
                <a:gd name="T26" fmla="*/ 126 w 206"/>
                <a:gd name="T27" fmla="*/ 52 h 278"/>
                <a:gd name="T28" fmla="*/ 179 w 206"/>
                <a:gd name="T29" fmla="*/ 49 h 278"/>
                <a:gd name="T30" fmla="*/ 156 w 206"/>
                <a:gd name="T31" fmla="*/ 3 h 278"/>
                <a:gd name="T32" fmla="*/ 146 w 206"/>
                <a:gd name="T33" fmla="*/ 30 h 278"/>
                <a:gd name="T34" fmla="*/ 146 w 206"/>
                <a:gd name="T35" fmla="*/ 2 h 278"/>
                <a:gd name="T36" fmla="*/ 131 w 206"/>
                <a:gd name="T37" fmla="*/ 24 h 278"/>
                <a:gd name="T38" fmla="*/ 121 w 206"/>
                <a:gd name="T39" fmla="*/ 23 h 278"/>
                <a:gd name="T40" fmla="*/ 114 w 206"/>
                <a:gd name="T41" fmla="*/ 1 h 278"/>
                <a:gd name="T42" fmla="*/ 104 w 206"/>
                <a:gd name="T43" fmla="*/ 28 h 278"/>
                <a:gd name="T44" fmla="*/ 104 w 206"/>
                <a:gd name="T45" fmla="*/ 0 h 278"/>
                <a:gd name="T46" fmla="*/ 90 w 206"/>
                <a:gd name="T47" fmla="*/ 22 h 278"/>
                <a:gd name="T48" fmla="*/ 79 w 206"/>
                <a:gd name="T49" fmla="*/ 21 h 278"/>
                <a:gd name="T50" fmla="*/ 46 w 206"/>
                <a:gd name="T51" fmla="*/ 37 h 278"/>
                <a:gd name="T52" fmla="*/ 91 w 206"/>
                <a:gd name="T53" fmla="*/ 44 h 278"/>
                <a:gd name="T54" fmla="*/ 89 w 206"/>
                <a:gd name="T55" fmla="*/ 56 h 278"/>
                <a:gd name="T56" fmla="*/ 40 w 206"/>
                <a:gd name="T57" fmla="*/ 64 h 278"/>
                <a:gd name="T58" fmla="*/ 91 w 206"/>
                <a:gd name="T59" fmla="*/ 73 h 278"/>
                <a:gd name="T60" fmla="*/ 38 w 206"/>
                <a:gd name="T61" fmla="*/ 75 h 278"/>
                <a:gd name="T62" fmla="*/ 83 w 206"/>
                <a:gd name="T63" fmla="*/ 89 h 278"/>
                <a:gd name="T64" fmla="*/ 81 w 206"/>
                <a:gd name="T65" fmla="*/ 100 h 278"/>
                <a:gd name="T66" fmla="*/ 32 w 206"/>
                <a:gd name="T67" fmla="*/ 109 h 278"/>
                <a:gd name="T68" fmla="*/ 83 w 206"/>
                <a:gd name="T69" fmla="*/ 117 h 278"/>
                <a:gd name="T70" fmla="*/ 30 w 206"/>
                <a:gd name="T71" fmla="*/ 120 h 278"/>
                <a:gd name="T72" fmla="*/ 75 w 206"/>
                <a:gd name="T73" fmla="*/ 134 h 278"/>
                <a:gd name="T74" fmla="*/ 196 w 206"/>
                <a:gd name="T75" fmla="*/ 72 h 278"/>
                <a:gd name="T76" fmla="*/ 188 w 206"/>
                <a:gd name="T77" fmla="*/ 61 h 278"/>
                <a:gd name="T78" fmla="*/ 184 w 206"/>
                <a:gd name="T79" fmla="*/ 83 h 278"/>
                <a:gd name="T80" fmla="*/ 183 w 206"/>
                <a:gd name="T81" fmla="*/ 91 h 278"/>
                <a:gd name="T82" fmla="*/ 121 w 206"/>
                <a:gd name="T83" fmla="*/ 194 h 278"/>
                <a:gd name="T84" fmla="*/ 118 w 206"/>
                <a:gd name="T85" fmla="*/ 187 h 278"/>
                <a:gd name="T86" fmla="*/ 54 w 206"/>
                <a:gd name="T87" fmla="*/ 190 h 278"/>
                <a:gd name="T88" fmla="*/ 16 w 206"/>
                <a:gd name="T89" fmla="*/ 141 h 278"/>
                <a:gd name="T90" fmla="*/ 22 w 206"/>
                <a:gd name="T91" fmla="*/ 52 h 278"/>
                <a:gd name="T92" fmla="*/ 20 w 206"/>
                <a:gd name="T93" fmla="*/ 63 h 278"/>
                <a:gd name="T94" fmla="*/ 7 w 206"/>
                <a:gd name="T95" fmla="*/ 79 h 278"/>
                <a:gd name="T96" fmla="*/ 15 w 206"/>
                <a:gd name="T97" fmla="*/ 91 h 278"/>
                <a:gd name="T98" fmla="*/ 47 w 206"/>
                <a:gd name="T99" fmla="*/ 200 h 278"/>
                <a:gd name="T100" fmla="*/ 51 w 206"/>
                <a:gd name="T101" fmla="*/ 206 h 278"/>
                <a:gd name="T102" fmla="*/ 59 w 206"/>
                <a:gd name="T103" fmla="*/ 252 h 278"/>
                <a:gd name="T104" fmla="*/ 24 w 206"/>
                <a:gd name="T105" fmla="*/ 272 h 278"/>
                <a:gd name="T106" fmla="*/ 121 w 206"/>
                <a:gd name="T107" fmla="*/ 256 h 278"/>
                <a:gd name="T108" fmla="*/ 98 w 206"/>
                <a:gd name="T109" fmla="*/ 209 h 278"/>
                <a:gd name="T110" fmla="*/ 115 w 206"/>
                <a:gd name="T111" fmla="*/ 204 h 278"/>
                <a:gd name="T112" fmla="*/ 182 w 206"/>
                <a:gd name="T113" fmla="*/ 151 h 278"/>
                <a:gd name="T114" fmla="*/ 204 w 206"/>
                <a:gd name="T115" fmla="*/ 90 h 278"/>
                <a:gd name="T116" fmla="*/ 196 w 206"/>
                <a:gd name="T117" fmla="*/ 7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6" h="278">
                  <a:moveTo>
                    <a:pt x="79" y="139"/>
                  </a:moveTo>
                  <a:cubicBezTo>
                    <a:pt x="78" y="143"/>
                    <a:pt x="76" y="145"/>
                    <a:pt x="73" y="145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6" y="161"/>
                    <a:pt x="38" y="177"/>
                    <a:pt x="56" y="178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37" y="183"/>
                    <a:pt x="155" y="169"/>
                    <a:pt x="161" y="150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1" y="147"/>
                    <a:pt x="110" y="144"/>
                    <a:pt x="110" y="141"/>
                  </a:cubicBezTo>
                  <a:cubicBezTo>
                    <a:pt x="111" y="138"/>
                    <a:pt x="113" y="136"/>
                    <a:pt x="116" y="136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5" y="127"/>
                    <a:pt x="165" y="127"/>
                    <a:pt x="165" y="127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5" y="125"/>
                    <a:pt x="114" y="122"/>
                    <a:pt x="114" y="119"/>
                  </a:cubicBezTo>
                  <a:cubicBezTo>
                    <a:pt x="115" y="116"/>
                    <a:pt x="117" y="113"/>
                    <a:pt x="120" y="114"/>
                  </a:cubicBezTo>
                  <a:cubicBezTo>
                    <a:pt x="167" y="116"/>
                    <a:pt x="167" y="116"/>
                    <a:pt x="167" y="116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0" y="102"/>
                    <a:pt x="118" y="100"/>
                    <a:pt x="118" y="97"/>
                  </a:cubicBezTo>
                  <a:cubicBezTo>
                    <a:pt x="119" y="93"/>
                    <a:pt x="122" y="91"/>
                    <a:pt x="124" y="91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4" y="80"/>
                    <a:pt x="122" y="77"/>
                    <a:pt x="122" y="74"/>
                  </a:cubicBezTo>
                  <a:cubicBezTo>
                    <a:pt x="123" y="71"/>
                    <a:pt x="126" y="69"/>
                    <a:pt x="128" y="69"/>
                  </a:cubicBezTo>
                  <a:cubicBezTo>
                    <a:pt x="175" y="71"/>
                    <a:pt x="175" y="71"/>
                    <a:pt x="175" y="71"/>
                  </a:cubicBezTo>
                  <a:cubicBezTo>
                    <a:pt x="177" y="60"/>
                    <a:pt x="177" y="60"/>
                    <a:pt x="177" y="60"/>
                  </a:cubicBezTo>
                  <a:cubicBezTo>
                    <a:pt x="130" y="58"/>
                    <a:pt x="130" y="58"/>
                    <a:pt x="130" y="58"/>
                  </a:cubicBezTo>
                  <a:cubicBezTo>
                    <a:pt x="128" y="58"/>
                    <a:pt x="126" y="55"/>
                    <a:pt x="126" y="52"/>
                  </a:cubicBezTo>
                  <a:cubicBezTo>
                    <a:pt x="127" y="49"/>
                    <a:pt x="130" y="46"/>
                    <a:pt x="132" y="47"/>
                  </a:cubicBezTo>
                  <a:cubicBezTo>
                    <a:pt x="179" y="49"/>
                    <a:pt x="179" y="49"/>
                    <a:pt x="179" y="49"/>
                  </a:cubicBezTo>
                  <a:cubicBezTo>
                    <a:pt x="180" y="43"/>
                    <a:pt x="180" y="43"/>
                    <a:pt x="180" y="43"/>
                  </a:cubicBezTo>
                  <a:cubicBezTo>
                    <a:pt x="184" y="24"/>
                    <a:pt x="173" y="7"/>
                    <a:pt x="156" y="3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2" y="28"/>
                    <a:pt x="149" y="30"/>
                    <a:pt x="146" y="30"/>
                  </a:cubicBezTo>
                  <a:cubicBezTo>
                    <a:pt x="143" y="30"/>
                    <a:pt x="141" y="28"/>
                    <a:pt x="142" y="24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1" y="27"/>
                    <a:pt x="128" y="29"/>
                    <a:pt x="125" y="29"/>
                  </a:cubicBezTo>
                  <a:cubicBezTo>
                    <a:pt x="122" y="29"/>
                    <a:pt x="120" y="27"/>
                    <a:pt x="121" y="23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6"/>
                    <a:pt x="107" y="28"/>
                    <a:pt x="104" y="28"/>
                  </a:cubicBezTo>
                  <a:cubicBezTo>
                    <a:pt x="101" y="28"/>
                    <a:pt x="100" y="26"/>
                    <a:pt x="100" y="2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89" y="25"/>
                    <a:pt x="86" y="27"/>
                    <a:pt x="84" y="27"/>
                  </a:cubicBezTo>
                  <a:cubicBezTo>
                    <a:pt x="81" y="27"/>
                    <a:pt x="79" y="24"/>
                    <a:pt x="79" y="21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65" y="2"/>
                    <a:pt x="49" y="17"/>
                    <a:pt x="46" y="37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4" y="45"/>
                    <a:pt x="96" y="47"/>
                    <a:pt x="95" y="50"/>
                  </a:cubicBezTo>
                  <a:cubicBezTo>
                    <a:pt x="95" y="53"/>
                    <a:pt x="92" y="56"/>
                    <a:pt x="89" y="56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90" y="67"/>
                    <a:pt x="92" y="69"/>
                    <a:pt x="91" y="73"/>
                  </a:cubicBezTo>
                  <a:cubicBezTo>
                    <a:pt x="90" y="76"/>
                    <a:pt x="88" y="78"/>
                    <a:pt x="85" y="78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6" y="89"/>
                    <a:pt x="88" y="92"/>
                    <a:pt x="87" y="95"/>
                  </a:cubicBezTo>
                  <a:cubicBezTo>
                    <a:pt x="86" y="98"/>
                    <a:pt x="84" y="100"/>
                    <a:pt x="81" y="100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109"/>
                    <a:pt x="32" y="109"/>
                    <a:pt x="32" y="109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2" y="111"/>
                    <a:pt x="84" y="114"/>
                    <a:pt x="83" y="117"/>
                  </a:cubicBezTo>
                  <a:cubicBezTo>
                    <a:pt x="82" y="120"/>
                    <a:pt x="80" y="123"/>
                    <a:pt x="77" y="122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78" y="134"/>
                    <a:pt x="80" y="136"/>
                    <a:pt x="79" y="139"/>
                  </a:cubicBezTo>
                  <a:close/>
                  <a:moveTo>
                    <a:pt x="196" y="72"/>
                  </a:moveTo>
                  <a:cubicBezTo>
                    <a:pt x="198" y="61"/>
                    <a:pt x="198" y="61"/>
                    <a:pt x="198" y="61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185" y="81"/>
                    <a:pt x="185" y="81"/>
                    <a:pt x="185" y="81"/>
                  </a:cubicBezTo>
                  <a:cubicBezTo>
                    <a:pt x="184" y="82"/>
                    <a:pt x="184" y="82"/>
                    <a:pt x="184" y="83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1"/>
                  </a:cubicBezTo>
                  <a:cubicBezTo>
                    <a:pt x="172" y="151"/>
                    <a:pt x="172" y="151"/>
                    <a:pt x="172" y="151"/>
                  </a:cubicBezTo>
                  <a:cubicBezTo>
                    <a:pt x="168" y="176"/>
                    <a:pt x="145" y="195"/>
                    <a:pt x="121" y="194"/>
                  </a:cubicBezTo>
                  <a:cubicBezTo>
                    <a:pt x="117" y="193"/>
                    <a:pt x="117" y="193"/>
                    <a:pt x="117" y="193"/>
                  </a:cubicBezTo>
                  <a:cubicBezTo>
                    <a:pt x="118" y="187"/>
                    <a:pt x="118" y="187"/>
                    <a:pt x="118" y="187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0" y="189"/>
                    <a:pt x="50" y="189"/>
                    <a:pt x="50" y="189"/>
                  </a:cubicBezTo>
                  <a:cubicBezTo>
                    <a:pt x="26" y="188"/>
                    <a:pt x="11" y="166"/>
                    <a:pt x="16" y="14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4" y="63"/>
                    <a:pt x="9" y="68"/>
                    <a:pt x="8" y="74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85"/>
                    <a:pt x="9" y="91"/>
                    <a:pt x="15" y="91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0" y="172"/>
                    <a:pt x="19" y="198"/>
                    <a:pt x="47" y="200"/>
                  </a:cubicBezTo>
                  <a:cubicBezTo>
                    <a:pt x="52" y="200"/>
                    <a:pt x="52" y="200"/>
                    <a:pt x="52" y="200"/>
                  </a:cubicBezTo>
                  <a:cubicBezTo>
                    <a:pt x="51" y="206"/>
                    <a:pt x="51" y="206"/>
                    <a:pt x="51" y="206"/>
                  </a:cubicBezTo>
                  <a:cubicBezTo>
                    <a:pt x="67" y="207"/>
                    <a:pt x="67" y="207"/>
                    <a:pt x="67" y="207"/>
                  </a:cubicBezTo>
                  <a:cubicBezTo>
                    <a:pt x="59" y="252"/>
                    <a:pt x="59" y="252"/>
                    <a:pt x="59" y="252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24" y="272"/>
                    <a:pt x="24" y="272"/>
                    <a:pt x="24" y="272"/>
                  </a:cubicBezTo>
                  <a:cubicBezTo>
                    <a:pt x="117" y="278"/>
                    <a:pt x="117" y="278"/>
                    <a:pt x="117" y="278"/>
                  </a:cubicBezTo>
                  <a:cubicBezTo>
                    <a:pt x="121" y="256"/>
                    <a:pt x="121" y="256"/>
                    <a:pt x="121" y="256"/>
                  </a:cubicBezTo>
                  <a:cubicBezTo>
                    <a:pt x="90" y="254"/>
                    <a:pt x="90" y="254"/>
                    <a:pt x="90" y="254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114" y="210"/>
                    <a:pt x="114" y="210"/>
                    <a:pt x="114" y="210"/>
                  </a:cubicBezTo>
                  <a:cubicBezTo>
                    <a:pt x="115" y="204"/>
                    <a:pt x="115" y="204"/>
                    <a:pt x="115" y="204"/>
                  </a:cubicBezTo>
                  <a:cubicBezTo>
                    <a:pt x="120" y="204"/>
                    <a:pt x="120" y="204"/>
                    <a:pt x="120" y="204"/>
                  </a:cubicBezTo>
                  <a:cubicBezTo>
                    <a:pt x="149" y="206"/>
                    <a:pt x="177" y="182"/>
                    <a:pt x="182" y="151"/>
                  </a:cubicBezTo>
                  <a:cubicBezTo>
                    <a:pt x="191" y="101"/>
                    <a:pt x="191" y="101"/>
                    <a:pt x="191" y="101"/>
                  </a:cubicBezTo>
                  <a:cubicBezTo>
                    <a:pt x="197" y="101"/>
                    <a:pt x="203" y="96"/>
                    <a:pt x="204" y="90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6" y="78"/>
                    <a:pt x="202" y="73"/>
                    <a:pt x="19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24"/>
            <p:cNvSpPr>
              <a:spLocks noEditPoints="1"/>
            </p:cNvSpPr>
            <p:nvPr/>
          </p:nvSpPr>
          <p:spPr bwMode="auto">
            <a:xfrm>
              <a:off x="6931251" y="3546473"/>
              <a:ext cx="214312" cy="282575"/>
            </a:xfrm>
            <a:custGeom>
              <a:avLst/>
              <a:gdLst>
                <a:gd name="T0" fmla="*/ 87 w 172"/>
                <a:gd name="T1" fmla="*/ 99 h 226"/>
                <a:gd name="T2" fmla="*/ 51 w 172"/>
                <a:gd name="T3" fmla="*/ 129 h 226"/>
                <a:gd name="T4" fmla="*/ 72 w 172"/>
                <a:gd name="T5" fmla="*/ 169 h 226"/>
                <a:gd name="T6" fmla="*/ 108 w 172"/>
                <a:gd name="T7" fmla="*/ 139 h 226"/>
                <a:gd name="T8" fmla="*/ 87 w 172"/>
                <a:gd name="T9" fmla="*/ 99 h 226"/>
                <a:gd name="T10" fmla="*/ 73 w 172"/>
                <a:gd name="T11" fmla="*/ 165 h 226"/>
                <a:gd name="T12" fmla="*/ 54 w 172"/>
                <a:gd name="T13" fmla="*/ 130 h 226"/>
                <a:gd name="T14" fmla="*/ 86 w 172"/>
                <a:gd name="T15" fmla="*/ 103 h 226"/>
                <a:gd name="T16" fmla="*/ 105 w 172"/>
                <a:gd name="T17" fmla="*/ 139 h 226"/>
                <a:gd name="T18" fmla="*/ 73 w 172"/>
                <a:gd name="T19" fmla="*/ 165 h 226"/>
                <a:gd name="T20" fmla="*/ 151 w 172"/>
                <a:gd name="T21" fmla="*/ 16 h 226"/>
                <a:gd name="T22" fmla="*/ 63 w 172"/>
                <a:gd name="T23" fmla="*/ 2 h 226"/>
                <a:gd name="T24" fmla="*/ 34 w 172"/>
                <a:gd name="T25" fmla="*/ 27 h 226"/>
                <a:gd name="T26" fmla="*/ 3 w 172"/>
                <a:gd name="T27" fmla="*/ 174 h 226"/>
                <a:gd name="T28" fmla="*/ 21 w 172"/>
                <a:gd name="T29" fmla="*/ 207 h 226"/>
                <a:gd name="T30" fmla="*/ 109 w 172"/>
                <a:gd name="T31" fmla="*/ 223 h 226"/>
                <a:gd name="T32" fmla="*/ 139 w 172"/>
                <a:gd name="T33" fmla="*/ 198 h 226"/>
                <a:gd name="T34" fmla="*/ 169 w 172"/>
                <a:gd name="T35" fmla="*/ 49 h 226"/>
                <a:gd name="T36" fmla="*/ 151 w 172"/>
                <a:gd name="T37" fmla="*/ 16 h 226"/>
                <a:gd name="T38" fmla="*/ 42 w 172"/>
                <a:gd name="T39" fmla="*/ 18 h 226"/>
                <a:gd name="T40" fmla="*/ 49 w 172"/>
                <a:gd name="T41" fmla="*/ 12 h 226"/>
                <a:gd name="T42" fmla="*/ 53 w 172"/>
                <a:gd name="T43" fmla="*/ 19 h 226"/>
                <a:gd name="T44" fmla="*/ 46 w 172"/>
                <a:gd name="T45" fmla="*/ 25 h 226"/>
                <a:gd name="T46" fmla="*/ 42 w 172"/>
                <a:gd name="T47" fmla="*/ 18 h 226"/>
                <a:gd name="T48" fmla="*/ 15 w 172"/>
                <a:gd name="T49" fmla="*/ 193 h 226"/>
                <a:gd name="T50" fmla="*/ 11 w 172"/>
                <a:gd name="T51" fmla="*/ 186 h 226"/>
                <a:gd name="T52" fmla="*/ 18 w 172"/>
                <a:gd name="T53" fmla="*/ 181 h 226"/>
                <a:gd name="T54" fmla="*/ 21 w 172"/>
                <a:gd name="T55" fmla="*/ 188 h 226"/>
                <a:gd name="T56" fmla="*/ 15 w 172"/>
                <a:gd name="T57" fmla="*/ 193 h 226"/>
                <a:gd name="T58" fmla="*/ 66 w 172"/>
                <a:gd name="T59" fmla="*/ 198 h 226"/>
                <a:gd name="T60" fmla="*/ 27 w 172"/>
                <a:gd name="T61" fmla="*/ 125 h 226"/>
                <a:gd name="T62" fmla="*/ 50 w 172"/>
                <a:gd name="T63" fmla="*/ 84 h 226"/>
                <a:gd name="T64" fmla="*/ 41 w 172"/>
                <a:gd name="T65" fmla="*/ 83 h 226"/>
                <a:gd name="T66" fmla="*/ 37 w 172"/>
                <a:gd name="T67" fmla="*/ 76 h 226"/>
                <a:gd name="T68" fmla="*/ 46 w 172"/>
                <a:gd name="T69" fmla="*/ 33 h 226"/>
                <a:gd name="T70" fmla="*/ 59 w 172"/>
                <a:gd name="T71" fmla="*/ 20 h 226"/>
                <a:gd name="T72" fmla="*/ 59 w 172"/>
                <a:gd name="T73" fmla="*/ 18 h 226"/>
                <a:gd name="T74" fmla="*/ 144 w 172"/>
                <a:gd name="T75" fmla="*/ 32 h 226"/>
                <a:gd name="T76" fmla="*/ 144 w 172"/>
                <a:gd name="T77" fmla="*/ 34 h 226"/>
                <a:gd name="T78" fmla="*/ 153 w 172"/>
                <a:gd name="T79" fmla="*/ 50 h 226"/>
                <a:gd name="T80" fmla="*/ 154 w 172"/>
                <a:gd name="T81" fmla="*/ 50 h 226"/>
                <a:gd name="T82" fmla="*/ 146 w 172"/>
                <a:gd name="T83" fmla="*/ 94 h 226"/>
                <a:gd name="T84" fmla="*/ 139 w 172"/>
                <a:gd name="T85" fmla="*/ 99 h 226"/>
                <a:gd name="T86" fmla="*/ 127 w 172"/>
                <a:gd name="T87" fmla="*/ 97 h 226"/>
                <a:gd name="T88" fmla="*/ 132 w 172"/>
                <a:gd name="T89" fmla="*/ 143 h 226"/>
                <a:gd name="T90" fmla="*/ 66 w 172"/>
                <a:gd name="T91" fmla="*/ 198 h 226"/>
                <a:gd name="T92" fmla="*/ 120 w 172"/>
                <a:gd name="T93" fmla="*/ 212 h 226"/>
                <a:gd name="T94" fmla="*/ 116 w 172"/>
                <a:gd name="T95" fmla="*/ 205 h 226"/>
                <a:gd name="T96" fmla="*/ 123 w 172"/>
                <a:gd name="T97" fmla="*/ 200 h 226"/>
                <a:gd name="T98" fmla="*/ 126 w 172"/>
                <a:gd name="T99" fmla="*/ 207 h 226"/>
                <a:gd name="T100" fmla="*/ 120 w 172"/>
                <a:gd name="T101" fmla="*/ 212 h 226"/>
                <a:gd name="T102" fmla="*/ 154 w 172"/>
                <a:gd name="T103" fmla="*/ 42 h 226"/>
                <a:gd name="T104" fmla="*/ 151 w 172"/>
                <a:gd name="T105" fmla="*/ 35 h 226"/>
                <a:gd name="T106" fmla="*/ 157 w 172"/>
                <a:gd name="T107" fmla="*/ 30 h 226"/>
                <a:gd name="T108" fmla="*/ 161 w 172"/>
                <a:gd name="T109" fmla="*/ 37 h 226"/>
                <a:gd name="T110" fmla="*/ 154 w 172"/>
                <a:gd name="T111" fmla="*/ 4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2" h="226">
                  <a:moveTo>
                    <a:pt x="87" y="99"/>
                  </a:moveTo>
                  <a:cubicBezTo>
                    <a:pt x="71" y="96"/>
                    <a:pt x="55" y="110"/>
                    <a:pt x="51" y="129"/>
                  </a:cubicBezTo>
                  <a:cubicBezTo>
                    <a:pt x="47" y="149"/>
                    <a:pt x="56" y="166"/>
                    <a:pt x="72" y="169"/>
                  </a:cubicBezTo>
                  <a:cubicBezTo>
                    <a:pt x="88" y="172"/>
                    <a:pt x="104" y="159"/>
                    <a:pt x="108" y="139"/>
                  </a:cubicBezTo>
                  <a:cubicBezTo>
                    <a:pt x="112" y="120"/>
                    <a:pt x="102" y="102"/>
                    <a:pt x="87" y="99"/>
                  </a:cubicBezTo>
                  <a:close/>
                  <a:moveTo>
                    <a:pt x="73" y="165"/>
                  </a:moveTo>
                  <a:cubicBezTo>
                    <a:pt x="59" y="163"/>
                    <a:pt x="51" y="147"/>
                    <a:pt x="54" y="130"/>
                  </a:cubicBezTo>
                  <a:cubicBezTo>
                    <a:pt x="58" y="113"/>
                    <a:pt x="72" y="101"/>
                    <a:pt x="86" y="103"/>
                  </a:cubicBezTo>
                  <a:cubicBezTo>
                    <a:pt x="100" y="106"/>
                    <a:pt x="108" y="121"/>
                    <a:pt x="105" y="139"/>
                  </a:cubicBezTo>
                  <a:cubicBezTo>
                    <a:pt x="101" y="156"/>
                    <a:pt x="87" y="168"/>
                    <a:pt x="73" y="165"/>
                  </a:cubicBezTo>
                  <a:close/>
                  <a:moveTo>
                    <a:pt x="151" y="16"/>
                  </a:moveTo>
                  <a:cubicBezTo>
                    <a:pt x="63" y="2"/>
                    <a:pt x="63" y="2"/>
                    <a:pt x="63" y="2"/>
                  </a:cubicBezTo>
                  <a:cubicBezTo>
                    <a:pt x="50" y="0"/>
                    <a:pt x="37" y="11"/>
                    <a:pt x="34" y="27"/>
                  </a:cubicBezTo>
                  <a:cubicBezTo>
                    <a:pt x="3" y="174"/>
                    <a:pt x="3" y="174"/>
                    <a:pt x="3" y="174"/>
                  </a:cubicBezTo>
                  <a:cubicBezTo>
                    <a:pt x="0" y="190"/>
                    <a:pt x="8" y="205"/>
                    <a:pt x="21" y="207"/>
                  </a:cubicBezTo>
                  <a:cubicBezTo>
                    <a:pt x="109" y="223"/>
                    <a:pt x="109" y="223"/>
                    <a:pt x="109" y="223"/>
                  </a:cubicBezTo>
                  <a:cubicBezTo>
                    <a:pt x="122" y="226"/>
                    <a:pt x="136" y="214"/>
                    <a:pt x="139" y="198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72" y="33"/>
                    <a:pt x="164" y="18"/>
                    <a:pt x="151" y="16"/>
                  </a:cubicBezTo>
                  <a:close/>
                  <a:moveTo>
                    <a:pt x="42" y="18"/>
                  </a:moveTo>
                  <a:cubicBezTo>
                    <a:pt x="43" y="14"/>
                    <a:pt x="46" y="12"/>
                    <a:pt x="49" y="12"/>
                  </a:cubicBezTo>
                  <a:cubicBezTo>
                    <a:pt x="52" y="13"/>
                    <a:pt x="53" y="16"/>
                    <a:pt x="53" y="19"/>
                  </a:cubicBezTo>
                  <a:cubicBezTo>
                    <a:pt x="52" y="23"/>
                    <a:pt x="49" y="25"/>
                    <a:pt x="46" y="25"/>
                  </a:cubicBezTo>
                  <a:cubicBezTo>
                    <a:pt x="43" y="24"/>
                    <a:pt x="42" y="21"/>
                    <a:pt x="42" y="18"/>
                  </a:cubicBezTo>
                  <a:close/>
                  <a:moveTo>
                    <a:pt x="15" y="193"/>
                  </a:moveTo>
                  <a:cubicBezTo>
                    <a:pt x="12" y="193"/>
                    <a:pt x="11" y="190"/>
                    <a:pt x="11" y="186"/>
                  </a:cubicBezTo>
                  <a:cubicBezTo>
                    <a:pt x="12" y="183"/>
                    <a:pt x="15" y="180"/>
                    <a:pt x="18" y="181"/>
                  </a:cubicBezTo>
                  <a:cubicBezTo>
                    <a:pt x="20" y="181"/>
                    <a:pt x="22" y="185"/>
                    <a:pt x="21" y="188"/>
                  </a:cubicBezTo>
                  <a:cubicBezTo>
                    <a:pt x="21" y="191"/>
                    <a:pt x="18" y="194"/>
                    <a:pt x="15" y="193"/>
                  </a:cubicBezTo>
                  <a:close/>
                  <a:moveTo>
                    <a:pt x="66" y="198"/>
                  </a:moveTo>
                  <a:cubicBezTo>
                    <a:pt x="37" y="193"/>
                    <a:pt x="20" y="160"/>
                    <a:pt x="27" y="125"/>
                  </a:cubicBezTo>
                  <a:cubicBezTo>
                    <a:pt x="31" y="109"/>
                    <a:pt x="39" y="94"/>
                    <a:pt x="50" y="84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38" y="83"/>
                    <a:pt x="37" y="79"/>
                    <a:pt x="37" y="76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2" y="33"/>
                    <a:pt x="58" y="28"/>
                    <a:pt x="59" y="20"/>
                  </a:cubicBezTo>
                  <a:cubicBezTo>
                    <a:pt x="59" y="20"/>
                    <a:pt x="59" y="19"/>
                    <a:pt x="59" y="18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44" y="33"/>
                    <a:pt x="144" y="33"/>
                    <a:pt x="144" y="34"/>
                  </a:cubicBezTo>
                  <a:cubicBezTo>
                    <a:pt x="142" y="42"/>
                    <a:pt x="146" y="49"/>
                    <a:pt x="153" y="50"/>
                  </a:cubicBezTo>
                  <a:cubicBezTo>
                    <a:pt x="153" y="50"/>
                    <a:pt x="154" y="50"/>
                    <a:pt x="154" y="50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5" y="97"/>
                    <a:pt x="142" y="100"/>
                    <a:pt x="139" y="99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3" y="110"/>
                    <a:pt x="136" y="126"/>
                    <a:pt x="132" y="143"/>
                  </a:cubicBezTo>
                  <a:cubicBezTo>
                    <a:pt x="125" y="179"/>
                    <a:pt x="95" y="203"/>
                    <a:pt x="66" y="198"/>
                  </a:cubicBezTo>
                  <a:close/>
                  <a:moveTo>
                    <a:pt x="120" y="212"/>
                  </a:moveTo>
                  <a:cubicBezTo>
                    <a:pt x="117" y="212"/>
                    <a:pt x="115" y="208"/>
                    <a:pt x="116" y="205"/>
                  </a:cubicBezTo>
                  <a:cubicBezTo>
                    <a:pt x="117" y="202"/>
                    <a:pt x="120" y="199"/>
                    <a:pt x="123" y="200"/>
                  </a:cubicBezTo>
                  <a:cubicBezTo>
                    <a:pt x="125" y="200"/>
                    <a:pt x="127" y="203"/>
                    <a:pt x="126" y="207"/>
                  </a:cubicBezTo>
                  <a:cubicBezTo>
                    <a:pt x="126" y="210"/>
                    <a:pt x="123" y="213"/>
                    <a:pt x="120" y="212"/>
                  </a:cubicBezTo>
                  <a:close/>
                  <a:moveTo>
                    <a:pt x="154" y="42"/>
                  </a:moveTo>
                  <a:cubicBezTo>
                    <a:pt x="152" y="42"/>
                    <a:pt x="150" y="38"/>
                    <a:pt x="151" y="35"/>
                  </a:cubicBezTo>
                  <a:cubicBezTo>
                    <a:pt x="151" y="32"/>
                    <a:pt x="154" y="29"/>
                    <a:pt x="157" y="30"/>
                  </a:cubicBezTo>
                  <a:cubicBezTo>
                    <a:pt x="160" y="30"/>
                    <a:pt x="161" y="33"/>
                    <a:pt x="161" y="37"/>
                  </a:cubicBezTo>
                  <a:cubicBezTo>
                    <a:pt x="160" y="40"/>
                    <a:pt x="157" y="43"/>
                    <a:pt x="154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25"/>
            <p:cNvSpPr>
              <a:spLocks noEditPoints="1"/>
            </p:cNvSpPr>
            <p:nvPr/>
          </p:nvSpPr>
          <p:spPr bwMode="auto">
            <a:xfrm>
              <a:off x="8130041" y="3989411"/>
              <a:ext cx="322262" cy="288925"/>
            </a:xfrm>
            <a:custGeom>
              <a:avLst/>
              <a:gdLst>
                <a:gd name="T0" fmla="*/ 150 w 258"/>
                <a:gd name="T1" fmla="*/ 96 h 231"/>
                <a:gd name="T2" fmla="*/ 128 w 258"/>
                <a:gd name="T3" fmla="*/ 36 h 231"/>
                <a:gd name="T4" fmla="*/ 222 w 258"/>
                <a:gd name="T5" fmla="*/ 34 h 231"/>
                <a:gd name="T6" fmla="*/ 217 w 258"/>
                <a:gd name="T7" fmla="*/ 27 h 231"/>
                <a:gd name="T8" fmla="*/ 119 w 258"/>
                <a:gd name="T9" fmla="*/ 35 h 231"/>
                <a:gd name="T10" fmla="*/ 122 w 258"/>
                <a:gd name="T11" fmla="*/ 95 h 231"/>
                <a:gd name="T12" fmla="*/ 21 w 258"/>
                <a:gd name="T13" fmla="*/ 114 h 231"/>
                <a:gd name="T14" fmla="*/ 226 w 258"/>
                <a:gd name="T15" fmla="*/ 231 h 231"/>
                <a:gd name="T16" fmla="*/ 249 w 258"/>
                <a:gd name="T17" fmla="*/ 107 h 231"/>
                <a:gd name="T18" fmla="*/ 213 w 258"/>
                <a:gd name="T19" fmla="*/ 142 h 231"/>
                <a:gd name="T20" fmla="*/ 193 w 258"/>
                <a:gd name="T21" fmla="*/ 147 h 231"/>
                <a:gd name="T22" fmla="*/ 189 w 258"/>
                <a:gd name="T23" fmla="*/ 168 h 231"/>
                <a:gd name="T24" fmla="*/ 174 w 258"/>
                <a:gd name="T25" fmla="*/ 121 h 231"/>
                <a:gd name="T26" fmla="*/ 155 w 258"/>
                <a:gd name="T27" fmla="*/ 121 h 231"/>
                <a:gd name="T28" fmla="*/ 161 w 258"/>
                <a:gd name="T29" fmla="*/ 167 h 231"/>
                <a:gd name="T30" fmla="*/ 112 w 258"/>
                <a:gd name="T31" fmla="*/ 171 h 231"/>
                <a:gd name="T32" fmla="*/ 108 w 258"/>
                <a:gd name="T33" fmla="*/ 192 h 231"/>
                <a:gd name="T34" fmla="*/ 108 w 258"/>
                <a:gd name="T35" fmla="*/ 146 h 231"/>
                <a:gd name="T36" fmla="*/ 104 w 258"/>
                <a:gd name="T37" fmla="*/ 166 h 231"/>
                <a:gd name="T38" fmla="*/ 145 w 258"/>
                <a:gd name="T39" fmla="*/ 121 h 231"/>
                <a:gd name="T40" fmla="*/ 136 w 258"/>
                <a:gd name="T41" fmla="*/ 146 h 231"/>
                <a:gd name="T42" fmla="*/ 132 w 258"/>
                <a:gd name="T43" fmla="*/ 167 h 231"/>
                <a:gd name="T44" fmla="*/ 160 w 258"/>
                <a:gd name="T45" fmla="*/ 172 h 231"/>
                <a:gd name="T46" fmla="*/ 141 w 258"/>
                <a:gd name="T47" fmla="*/ 172 h 231"/>
                <a:gd name="T48" fmla="*/ 109 w 258"/>
                <a:gd name="T49" fmla="*/ 141 h 231"/>
                <a:gd name="T50" fmla="*/ 66 w 258"/>
                <a:gd name="T51" fmla="*/ 120 h 231"/>
                <a:gd name="T52" fmla="*/ 62 w 258"/>
                <a:gd name="T53" fmla="*/ 140 h 231"/>
                <a:gd name="T54" fmla="*/ 47 w 258"/>
                <a:gd name="T55" fmla="*/ 120 h 231"/>
                <a:gd name="T56" fmla="*/ 29 w 258"/>
                <a:gd name="T57" fmla="*/ 119 h 231"/>
                <a:gd name="T58" fmla="*/ 39 w 258"/>
                <a:gd name="T59" fmla="*/ 165 h 231"/>
                <a:gd name="T60" fmla="*/ 34 w 258"/>
                <a:gd name="T61" fmla="*/ 216 h 231"/>
                <a:gd name="T62" fmla="*/ 37 w 258"/>
                <a:gd name="T63" fmla="*/ 195 h 231"/>
                <a:gd name="T64" fmla="*/ 15 w 258"/>
                <a:gd name="T65" fmla="*/ 190 h 231"/>
                <a:gd name="T66" fmla="*/ 43 w 258"/>
                <a:gd name="T67" fmla="*/ 190 h 231"/>
                <a:gd name="T68" fmla="*/ 66 w 258"/>
                <a:gd name="T69" fmla="*/ 165 h 231"/>
                <a:gd name="T70" fmla="*/ 66 w 258"/>
                <a:gd name="T71" fmla="*/ 216 h 231"/>
                <a:gd name="T72" fmla="*/ 70 w 258"/>
                <a:gd name="T73" fmla="*/ 196 h 231"/>
                <a:gd name="T74" fmla="*/ 52 w 258"/>
                <a:gd name="T75" fmla="*/ 191 h 231"/>
                <a:gd name="T76" fmla="*/ 71 w 258"/>
                <a:gd name="T77" fmla="*/ 191 h 231"/>
                <a:gd name="T78" fmla="*/ 94 w 258"/>
                <a:gd name="T79" fmla="*/ 166 h 231"/>
                <a:gd name="T80" fmla="*/ 103 w 258"/>
                <a:gd name="T81" fmla="*/ 171 h 231"/>
                <a:gd name="T82" fmla="*/ 84 w 258"/>
                <a:gd name="T83" fmla="*/ 171 h 231"/>
                <a:gd name="T84" fmla="*/ 75 w 258"/>
                <a:gd name="T85" fmla="*/ 217 h 231"/>
                <a:gd name="T86" fmla="*/ 161 w 258"/>
                <a:gd name="T87" fmla="*/ 219 h 231"/>
                <a:gd name="T88" fmla="*/ 184 w 258"/>
                <a:gd name="T89" fmla="*/ 193 h 231"/>
                <a:gd name="T90" fmla="*/ 194 w 258"/>
                <a:gd name="T91" fmla="*/ 219 h 231"/>
                <a:gd name="T92" fmla="*/ 198 w 258"/>
                <a:gd name="T93" fmla="*/ 199 h 231"/>
                <a:gd name="T94" fmla="*/ 204 w 258"/>
                <a:gd name="T95" fmla="*/ 220 h 231"/>
                <a:gd name="T96" fmla="*/ 228 w 258"/>
                <a:gd name="T97" fmla="*/ 220 h 231"/>
                <a:gd name="T98" fmla="*/ 198 w 258"/>
                <a:gd name="T99" fmla="*/ 173 h 231"/>
                <a:gd name="T100" fmla="*/ 237 w 258"/>
                <a:gd name="T101" fmla="*/ 169 h 231"/>
                <a:gd name="T102" fmla="*/ 241 w 258"/>
                <a:gd name="T103" fmla="*/ 148 h 231"/>
                <a:gd name="T104" fmla="*/ 223 w 258"/>
                <a:gd name="T105" fmla="*/ 143 h 231"/>
                <a:gd name="T106" fmla="*/ 242 w 258"/>
                <a:gd name="T107" fmla="*/ 14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8" h="231">
                  <a:moveTo>
                    <a:pt x="249" y="107"/>
                  </a:moveTo>
                  <a:cubicBezTo>
                    <a:pt x="148" y="106"/>
                    <a:pt x="148" y="106"/>
                    <a:pt x="148" y="10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3" y="86"/>
                    <a:pt x="145" y="68"/>
                    <a:pt x="132" y="56"/>
                  </a:cubicBezTo>
                  <a:cubicBezTo>
                    <a:pt x="127" y="51"/>
                    <a:pt x="126" y="44"/>
                    <a:pt x="128" y="36"/>
                  </a:cubicBezTo>
                  <a:cubicBezTo>
                    <a:pt x="131" y="29"/>
                    <a:pt x="136" y="23"/>
                    <a:pt x="142" y="21"/>
                  </a:cubicBezTo>
                  <a:cubicBezTo>
                    <a:pt x="152" y="18"/>
                    <a:pt x="163" y="22"/>
                    <a:pt x="173" y="34"/>
                  </a:cubicBezTo>
                  <a:cubicBezTo>
                    <a:pt x="189" y="52"/>
                    <a:pt x="209" y="46"/>
                    <a:pt x="222" y="34"/>
                  </a:cubicBezTo>
                  <a:cubicBezTo>
                    <a:pt x="235" y="22"/>
                    <a:pt x="239" y="1"/>
                    <a:pt x="239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29" y="5"/>
                    <a:pt x="225" y="20"/>
                    <a:pt x="217" y="27"/>
                  </a:cubicBezTo>
                  <a:cubicBezTo>
                    <a:pt x="211" y="32"/>
                    <a:pt x="195" y="43"/>
                    <a:pt x="181" y="26"/>
                  </a:cubicBezTo>
                  <a:cubicBezTo>
                    <a:pt x="164" y="7"/>
                    <a:pt x="149" y="9"/>
                    <a:pt x="141" y="12"/>
                  </a:cubicBezTo>
                  <a:cubicBezTo>
                    <a:pt x="131" y="15"/>
                    <a:pt x="123" y="24"/>
                    <a:pt x="119" y="35"/>
                  </a:cubicBezTo>
                  <a:cubicBezTo>
                    <a:pt x="116" y="46"/>
                    <a:pt x="118" y="57"/>
                    <a:pt x="125" y="64"/>
                  </a:cubicBezTo>
                  <a:cubicBezTo>
                    <a:pt x="135" y="74"/>
                    <a:pt x="133" y="88"/>
                    <a:pt x="132" y="95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0" y="105"/>
                    <a:pt x="120" y="105"/>
                    <a:pt x="120" y="105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7" y="104"/>
                    <a:pt x="22" y="109"/>
                    <a:pt x="21" y="114"/>
                  </a:cubicBezTo>
                  <a:cubicBezTo>
                    <a:pt x="1" y="215"/>
                    <a:pt x="1" y="215"/>
                    <a:pt x="1" y="215"/>
                  </a:cubicBezTo>
                  <a:cubicBezTo>
                    <a:pt x="0" y="220"/>
                    <a:pt x="3" y="225"/>
                    <a:pt x="8" y="225"/>
                  </a:cubicBezTo>
                  <a:cubicBezTo>
                    <a:pt x="226" y="231"/>
                    <a:pt x="226" y="231"/>
                    <a:pt x="226" y="231"/>
                  </a:cubicBezTo>
                  <a:cubicBezTo>
                    <a:pt x="231" y="231"/>
                    <a:pt x="237" y="226"/>
                    <a:pt x="238" y="221"/>
                  </a:cubicBezTo>
                  <a:cubicBezTo>
                    <a:pt x="256" y="117"/>
                    <a:pt x="256" y="117"/>
                    <a:pt x="256" y="117"/>
                  </a:cubicBezTo>
                  <a:cubicBezTo>
                    <a:pt x="258" y="112"/>
                    <a:pt x="254" y="107"/>
                    <a:pt x="249" y="107"/>
                  </a:cubicBezTo>
                  <a:close/>
                  <a:moveTo>
                    <a:pt x="198" y="122"/>
                  </a:moveTo>
                  <a:cubicBezTo>
                    <a:pt x="217" y="122"/>
                    <a:pt x="217" y="122"/>
                    <a:pt x="217" y="122"/>
                  </a:cubicBezTo>
                  <a:cubicBezTo>
                    <a:pt x="213" y="142"/>
                    <a:pt x="213" y="142"/>
                    <a:pt x="213" y="142"/>
                  </a:cubicBezTo>
                  <a:cubicBezTo>
                    <a:pt x="194" y="142"/>
                    <a:pt x="194" y="142"/>
                    <a:pt x="194" y="142"/>
                  </a:cubicBezTo>
                  <a:lnTo>
                    <a:pt x="198" y="122"/>
                  </a:lnTo>
                  <a:close/>
                  <a:moveTo>
                    <a:pt x="193" y="147"/>
                  </a:moveTo>
                  <a:cubicBezTo>
                    <a:pt x="212" y="148"/>
                    <a:pt x="212" y="148"/>
                    <a:pt x="212" y="148"/>
                  </a:cubicBezTo>
                  <a:cubicBezTo>
                    <a:pt x="208" y="168"/>
                    <a:pt x="208" y="168"/>
                    <a:pt x="208" y="168"/>
                  </a:cubicBezTo>
                  <a:cubicBezTo>
                    <a:pt x="189" y="168"/>
                    <a:pt x="189" y="168"/>
                    <a:pt x="189" y="168"/>
                  </a:cubicBezTo>
                  <a:lnTo>
                    <a:pt x="193" y="147"/>
                  </a:lnTo>
                  <a:close/>
                  <a:moveTo>
                    <a:pt x="155" y="121"/>
                  </a:moveTo>
                  <a:cubicBezTo>
                    <a:pt x="174" y="121"/>
                    <a:pt x="174" y="121"/>
                    <a:pt x="174" y="121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51" y="141"/>
                    <a:pt x="151" y="141"/>
                    <a:pt x="151" y="141"/>
                  </a:cubicBezTo>
                  <a:lnTo>
                    <a:pt x="155" y="121"/>
                  </a:lnTo>
                  <a:close/>
                  <a:moveTo>
                    <a:pt x="183" y="147"/>
                  </a:moveTo>
                  <a:cubicBezTo>
                    <a:pt x="180" y="168"/>
                    <a:pt x="180" y="168"/>
                    <a:pt x="180" y="168"/>
                  </a:cubicBezTo>
                  <a:cubicBezTo>
                    <a:pt x="161" y="167"/>
                    <a:pt x="161" y="167"/>
                    <a:pt x="161" y="167"/>
                  </a:cubicBezTo>
                  <a:cubicBezTo>
                    <a:pt x="164" y="147"/>
                    <a:pt x="164" y="147"/>
                    <a:pt x="164" y="147"/>
                  </a:cubicBezTo>
                  <a:lnTo>
                    <a:pt x="183" y="147"/>
                  </a:lnTo>
                  <a:close/>
                  <a:moveTo>
                    <a:pt x="112" y="171"/>
                  </a:moveTo>
                  <a:cubicBezTo>
                    <a:pt x="131" y="172"/>
                    <a:pt x="131" y="172"/>
                    <a:pt x="131" y="172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08" y="192"/>
                    <a:pt x="108" y="192"/>
                    <a:pt x="108" y="192"/>
                  </a:cubicBezTo>
                  <a:lnTo>
                    <a:pt x="112" y="171"/>
                  </a:lnTo>
                  <a:close/>
                  <a:moveTo>
                    <a:pt x="104" y="166"/>
                  </a:moveTo>
                  <a:cubicBezTo>
                    <a:pt x="108" y="146"/>
                    <a:pt x="108" y="146"/>
                    <a:pt x="108" y="146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3" y="167"/>
                    <a:pt x="123" y="167"/>
                    <a:pt x="123" y="167"/>
                  </a:cubicBezTo>
                  <a:lnTo>
                    <a:pt x="104" y="166"/>
                  </a:lnTo>
                  <a:close/>
                  <a:moveTo>
                    <a:pt x="123" y="141"/>
                  </a:moveTo>
                  <a:cubicBezTo>
                    <a:pt x="127" y="121"/>
                    <a:pt x="127" y="121"/>
                    <a:pt x="127" y="121"/>
                  </a:cubicBezTo>
                  <a:cubicBezTo>
                    <a:pt x="145" y="121"/>
                    <a:pt x="145" y="121"/>
                    <a:pt x="145" y="121"/>
                  </a:cubicBezTo>
                  <a:cubicBezTo>
                    <a:pt x="142" y="141"/>
                    <a:pt x="142" y="141"/>
                    <a:pt x="142" y="141"/>
                  </a:cubicBezTo>
                  <a:lnTo>
                    <a:pt x="123" y="141"/>
                  </a:lnTo>
                  <a:close/>
                  <a:moveTo>
                    <a:pt x="136" y="146"/>
                  </a:moveTo>
                  <a:cubicBezTo>
                    <a:pt x="155" y="147"/>
                    <a:pt x="155" y="147"/>
                    <a:pt x="155" y="147"/>
                  </a:cubicBezTo>
                  <a:cubicBezTo>
                    <a:pt x="151" y="167"/>
                    <a:pt x="151" y="167"/>
                    <a:pt x="151" y="167"/>
                  </a:cubicBezTo>
                  <a:cubicBezTo>
                    <a:pt x="132" y="167"/>
                    <a:pt x="132" y="167"/>
                    <a:pt x="132" y="167"/>
                  </a:cubicBezTo>
                  <a:lnTo>
                    <a:pt x="136" y="146"/>
                  </a:lnTo>
                  <a:close/>
                  <a:moveTo>
                    <a:pt x="141" y="172"/>
                  </a:moveTo>
                  <a:cubicBezTo>
                    <a:pt x="160" y="172"/>
                    <a:pt x="160" y="172"/>
                    <a:pt x="160" y="172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37" y="192"/>
                    <a:pt x="137" y="192"/>
                    <a:pt x="137" y="192"/>
                  </a:cubicBezTo>
                  <a:lnTo>
                    <a:pt x="141" y="172"/>
                  </a:lnTo>
                  <a:close/>
                  <a:moveTo>
                    <a:pt x="94" y="120"/>
                  </a:moveTo>
                  <a:cubicBezTo>
                    <a:pt x="112" y="121"/>
                    <a:pt x="112" y="121"/>
                    <a:pt x="112" y="121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90" y="141"/>
                    <a:pt x="90" y="141"/>
                    <a:pt x="90" y="141"/>
                  </a:cubicBezTo>
                  <a:lnTo>
                    <a:pt x="94" y="120"/>
                  </a:lnTo>
                  <a:close/>
                  <a:moveTo>
                    <a:pt x="66" y="120"/>
                  </a:moveTo>
                  <a:cubicBezTo>
                    <a:pt x="84" y="120"/>
                    <a:pt x="84" y="120"/>
                    <a:pt x="84" y="12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62" y="140"/>
                    <a:pt x="62" y="140"/>
                    <a:pt x="62" y="140"/>
                  </a:cubicBezTo>
                  <a:lnTo>
                    <a:pt x="66" y="120"/>
                  </a:lnTo>
                  <a:close/>
                  <a:moveTo>
                    <a:pt x="29" y="119"/>
                  </a:moveTo>
                  <a:cubicBezTo>
                    <a:pt x="47" y="120"/>
                    <a:pt x="47" y="120"/>
                    <a:pt x="47" y="120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25" y="139"/>
                    <a:pt x="25" y="139"/>
                    <a:pt x="25" y="139"/>
                  </a:cubicBezTo>
                  <a:lnTo>
                    <a:pt x="29" y="119"/>
                  </a:lnTo>
                  <a:close/>
                  <a:moveTo>
                    <a:pt x="24" y="144"/>
                  </a:moveTo>
                  <a:cubicBezTo>
                    <a:pt x="42" y="145"/>
                    <a:pt x="42" y="145"/>
                    <a:pt x="42" y="145"/>
                  </a:cubicBezTo>
                  <a:cubicBezTo>
                    <a:pt x="39" y="165"/>
                    <a:pt x="39" y="165"/>
                    <a:pt x="39" y="165"/>
                  </a:cubicBezTo>
                  <a:cubicBezTo>
                    <a:pt x="20" y="165"/>
                    <a:pt x="20" y="165"/>
                    <a:pt x="20" y="165"/>
                  </a:cubicBezTo>
                  <a:lnTo>
                    <a:pt x="24" y="144"/>
                  </a:lnTo>
                  <a:close/>
                  <a:moveTo>
                    <a:pt x="34" y="216"/>
                  </a:moveTo>
                  <a:cubicBezTo>
                    <a:pt x="10" y="215"/>
                    <a:pt x="10" y="215"/>
                    <a:pt x="10" y="21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37" y="195"/>
                    <a:pt x="37" y="195"/>
                    <a:pt x="37" y="195"/>
                  </a:cubicBezTo>
                  <a:lnTo>
                    <a:pt x="34" y="216"/>
                  </a:lnTo>
                  <a:close/>
                  <a:moveTo>
                    <a:pt x="43" y="190"/>
                  </a:moveTo>
                  <a:cubicBezTo>
                    <a:pt x="15" y="190"/>
                    <a:pt x="15" y="190"/>
                    <a:pt x="15" y="190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47" y="170"/>
                    <a:pt x="47" y="170"/>
                    <a:pt x="47" y="170"/>
                  </a:cubicBezTo>
                  <a:lnTo>
                    <a:pt x="43" y="190"/>
                  </a:lnTo>
                  <a:close/>
                  <a:moveTo>
                    <a:pt x="52" y="145"/>
                  </a:moveTo>
                  <a:cubicBezTo>
                    <a:pt x="70" y="145"/>
                    <a:pt x="70" y="145"/>
                    <a:pt x="70" y="145"/>
                  </a:cubicBezTo>
                  <a:cubicBezTo>
                    <a:pt x="66" y="165"/>
                    <a:pt x="66" y="165"/>
                    <a:pt x="66" y="165"/>
                  </a:cubicBezTo>
                  <a:cubicBezTo>
                    <a:pt x="48" y="165"/>
                    <a:pt x="48" y="165"/>
                    <a:pt x="48" y="165"/>
                  </a:cubicBezTo>
                  <a:lnTo>
                    <a:pt x="52" y="145"/>
                  </a:lnTo>
                  <a:close/>
                  <a:moveTo>
                    <a:pt x="66" y="216"/>
                  </a:moveTo>
                  <a:cubicBezTo>
                    <a:pt x="43" y="216"/>
                    <a:pt x="43" y="216"/>
                    <a:pt x="43" y="216"/>
                  </a:cubicBezTo>
                  <a:cubicBezTo>
                    <a:pt x="47" y="195"/>
                    <a:pt x="47" y="195"/>
                    <a:pt x="47" y="195"/>
                  </a:cubicBezTo>
                  <a:cubicBezTo>
                    <a:pt x="70" y="196"/>
                    <a:pt x="70" y="196"/>
                    <a:pt x="70" y="196"/>
                  </a:cubicBezTo>
                  <a:lnTo>
                    <a:pt x="66" y="216"/>
                  </a:lnTo>
                  <a:close/>
                  <a:moveTo>
                    <a:pt x="71" y="191"/>
                  </a:moveTo>
                  <a:cubicBezTo>
                    <a:pt x="52" y="191"/>
                    <a:pt x="52" y="191"/>
                    <a:pt x="52" y="191"/>
                  </a:cubicBezTo>
                  <a:cubicBezTo>
                    <a:pt x="56" y="170"/>
                    <a:pt x="56" y="170"/>
                    <a:pt x="56" y="170"/>
                  </a:cubicBezTo>
                  <a:cubicBezTo>
                    <a:pt x="75" y="171"/>
                    <a:pt x="75" y="171"/>
                    <a:pt x="75" y="171"/>
                  </a:cubicBezTo>
                  <a:lnTo>
                    <a:pt x="71" y="191"/>
                  </a:lnTo>
                  <a:close/>
                  <a:moveTo>
                    <a:pt x="80" y="145"/>
                  </a:moveTo>
                  <a:cubicBezTo>
                    <a:pt x="98" y="146"/>
                    <a:pt x="98" y="146"/>
                    <a:pt x="98" y="146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76" y="166"/>
                    <a:pt x="76" y="166"/>
                    <a:pt x="76" y="166"/>
                  </a:cubicBezTo>
                  <a:lnTo>
                    <a:pt x="80" y="145"/>
                  </a:lnTo>
                  <a:close/>
                  <a:moveTo>
                    <a:pt x="103" y="171"/>
                  </a:moveTo>
                  <a:cubicBezTo>
                    <a:pt x="99" y="192"/>
                    <a:pt x="99" y="192"/>
                    <a:pt x="99" y="192"/>
                  </a:cubicBezTo>
                  <a:cubicBezTo>
                    <a:pt x="80" y="191"/>
                    <a:pt x="80" y="191"/>
                    <a:pt x="80" y="191"/>
                  </a:cubicBezTo>
                  <a:cubicBezTo>
                    <a:pt x="84" y="171"/>
                    <a:pt x="84" y="171"/>
                    <a:pt x="84" y="171"/>
                  </a:cubicBezTo>
                  <a:lnTo>
                    <a:pt x="103" y="171"/>
                  </a:lnTo>
                  <a:close/>
                  <a:moveTo>
                    <a:pt x="161" y="219"/>
                  </a:moveTo>
                  <a:cubicBezTo>
                    <a:pt x="75" y="217"/>
                    <a:pt x="75" y="217"/>
                    <a:pt x="75" y="217"/>
                  </a:cubicBezTo>
                  <a:cubicBezTo>
                    <a:pt x="79" y="196"/>
                    <a:pt x="79" y="196"/>
                    <a:pt x="79" y="196"/>
                  </a:cubicBezTo>
                  <a:cubicBezTo>
                    <a:pt x="164" y="198"/>
                    <a:pt x="164" y="198"/>
                    <a:pt x="164" y="198"/>
                  </a:cubicBezTo>
                  <a:lnTo>
                    <a:pt x="161" y="219"/>
                  </a:lnTo>
                  <a:close/>
                  <a:moveTo>
                    <a:pt x="169" y="173"/>
                  </a:moveTo>
                  <a:cubicBezTo>
                    <a:pt x="188" y="173"/>
                    <a:pt x="188" y="173"/>
                    <a:pt x="188" y="173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65" y="193"/>
                    <a:pt x="165" y="193"/>
                    <a:pt x="165" y="193"/>
                  </a:cubicBezTo>
                  <a:lnTo>
                    <a:pt x="169" y="173"/>
                  </a:lnTo>
                  <a:close/>
                  <a:moveTo>
                    <a:pt x="194" y="219"/>
                  </a:moveTo>
                  <a:cubicBezTo>
                    <a:pt x="170" y="219"/>
                    <a:pt x="170" y="219"/>
                    <a:pt x="170" y="219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198" y="199"/>
                    <a:pt x="198" y="199"/>
                    <a:pt x="198" y="199"/>
                  </a:cubicBezTo>
                  <a:lnTo>
                    <a:pt x="194" y="219"/>
                  </a:lnTo>
                  <a:close/>
                  <a:moveTo>
                    <a:pt x="228" y="220"/>
                  </a:moveTo>
                  <a:cubicBezTo>
                    <a:pt x="204" y="220"/>
                    <a:pt x="204" y="220"/>
                    <a:pt x="204" y="220"/>
                  </a:cubicBezTo>
                  <a:cubicBezTo>
                    <a:pt x="208" y="199"/>
                    <a:pt x="208" y="199"/>
                    <a:pt x="208" y="199"/>
                  </a:cubicBezTo>
                  <a:cubicBezTo>
                    <a:pt x="232" y="200"/>
                    <a:pt x="232" y="200"/>
                    <a:pt x="232" y="200"/>
                  </a:cubicBezTo>
                  <a:lnTo>
                    <a:pt x="228" y="220"/>
                  </a:lnTo>
                  <a:close/>
                  <a:moveTo>
                    <a:pt x="233" y="194"/>
                  </a:moveTo>
                  <a:cubicBezTo>
                    <a:pt x="194" y="194"/>
                    <a:pt x="194" y="194"/>
                    <a:pt x="194" y="194"/>
                  </a:cubicBezTo>
                  <a:cubicBezTo>
                    <a:pt x="198" y="173"/>
                    <a:pt x="198" y="173"/>
                    <a:pt x="198" y="173"/>
                  </a:cubicBezTo>
                  <a:cubicBezTo>
                    <a:pt x="236" y="174"/>
                    <a:pt x="236" y="174"/>
                    <a:pt x="236" y="174"/>
                  </a:cubicBezTo>
                  <a:lnTo>
                    <a:pt x="233" y="194"/>
                  </a:lnTo>
                  <a:close/>
                  <a:moveTo>
                    <a:pt x="237" y="169"/>
                  </a:moveTo>
                  <a:cubicBezTo>
                    <a:pt x="218" y="168"/>
                    <a:pt x="218" y="168"/>
                    <a:pt x="218" y="168"/>
                  </a:cubicBezTo>
                  <a:cubicBezTo>
                    <a:pt x="222" y="148"/>
                    <a:pt x="222" y="148"/>
                    <a:pt x="222" y="148"/>
                  </a:cubicBezTo>
                  <a:cubicBezTo>
                    <a:pt x="241" y="148"/>
                    <a:pt x="241" y="148"/>
                    <a:pt x="241" y="148"/>
                  </a:cubicBezTo>
                  <a:lnTo>
                    <a:pt x="237" y="169"/>
                  </a:lnTo>
                  <a:close/>
                  <a:moveTo>
                    <a:pt x="242" y="143"/>
                  </a:moveTo>
                  <a:cubicBezTo>
                    <a:pt x="223" y="143"/>
                    <a:pt x="223" y="143"/>
                    <a:pt x="223" y="143"/>
                  </a:cubicBezTo>
                  <a:cubicBezTo>
                    <a:pt x="227" y="122"/>
                    <a:pt x="227" y="122"/>
                    <a:pt x="227" y="122"/>
                  </a:cubicBezTo>
                  <a:cubicBezTo>
                    <a:pt x="246" y="122"/>
                    <a:pt x="246" y="122"/>
                    <a:pt x="246" y="122"/>
                  </a:cubicBezTo>
                  <a:lnTo>
                    <a:pt x="242" y="14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681029" y="5536233"/>
            <a:ext cx="1459985" cy="1051565"/>
            <a:chOff x="5995911" y="4213678"/>
            <a:chExt cx="3004004" cy="2163656"/>
          </a:xfrm>
        </p:grpSpPr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5995911" y="4213678"/>
              <a:ext cx="3004004" cy="2163656"/>
            </a:xfrm>
            <a:custGeom>
              <a:avLst/>
              <a:gdLst>
                <a:gd name="T0" fmla="*/ 435 w 525"/>
                <a:gd name="T1" fmla="*/ 84 h 378"/>
                <a:gd name="T2" fmla="*/ 432 w 525"/>
                <a:gd name="T3" fmla="*/ 84 h 378"/>
                <a:gd name="T4" fmla="*/ 432 w 525"/>
                <a:gd name="T5" fmla="*/ 83 h 378"/>
                <a:gd name="T6" fmla="*/ 396 w 525"/>
                <a:gd name="T7" fmla="*/ 39 h 378"/>
                <a:gd name="T8" fmla="*/ 368 w 525"/>
                <a:gd name="T9" fmla="*/ 47 h 378"/>
                <a:gd name="T10" fmla="*/ 287 w 525"/>
                <a:gd name="T11" fmla="*/ 4 h 378"/>
                <a:gd name="T12" fmla="*/ 178 w 525"/>
                <a:gd name="T13" fmla="*/ 58 h 378"/>
                <a:gd name="T14" fmla="*/ 120 w 525"/>
                <a:gd name="T15" fmla="*/ 87 h 378"/>
                <a:gd name="T16" fmla="*/ 107 w 525"/>
                <a:gd name="T17" fmla="*/ 86 h 378"/>
                <a:gd name="T18" fmla="*/ 0 w 525"/>
                <a:gd name="T19" fmla="*/ 190 h 378"/>
                <a:gd name="T20" fmla="*/ 107 w 525"/>
                <a:gd name="T21" fmla="*/ 294 h 378"/>
                <a:gd name="T22" fmla="*/ 115 w 525"/>
                <a:gd name="T23" fmla="*/ 293 h 378"/>
                <a:gd name="T24" fmla="*/ 167 w 525"/>
                <a:gd name="T25" fmla="*/ 315 h 378"/>
                <a:gd name="T26" fmla="*/ 201 w 525"/>
                <a:gd name="T27" fmla="*/ 307 h 378"/>
                <a:gd name="T28" fmla="*/ 276 w 525"/>
                <a:gd name="T29" fmla="*/ 334 h 378"/>
                <a:gd name="T30" fmla="*/ 331 w 525"/>
                <a:gd name="T31" fmla="*/ 321 h 378"/>
                <a:gd name="T32" fmla="*/ 305 w 525"/>
                <a:gd name="T33" fmla="*/ 378 h 378"/>
                <a:gd name="T34" fmla="*/ 410 w 525"/>
                <a:gd name="T35" fmla="*/ 294 h 378"/>
                <a:gd name="T36" fmla="*/ 469 w 525"/>
                <a:gd name="T37" fmla="*/ 241 h 378"/>
                <a:gd name="T38" fmla="*/ 521 w 525"/>
                <a:gd name="T39" fmla="*/ 174 h 378"/>
                <a:gd name="T40" fmla="*/ 435 w 525"/>
                <a:gd name="T41" fmla="*/ 8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5" h="378">
                  <a:moveTo>
                    <a:pt x="435" y="84"/>
                  </a:moveTo>
                  <a:cubicBezTo>
                    <a:pt x="434" y="84"/>
                    <a:pt x="433" y="84"/>
                    <a:pt x="432" y="84"/>
                  </a:cubicBezTo>
                  <a:cubicBezTo>
                    <a:pt x="432" y="83"/>
                    <a:pt x="432" y="83"/>
                    <a:pt x="432" y="83"/>
                  </a:cubicBezTo>
                  <a:cubicBezTo>
                    <a:pt x="434" y="61"/>
                    <a:pt x="418" y="41"/>
                    <a:pt x="396" y="39"/>
                  </a:cubicBezTo>
                  <a:cubicBezTo>
                    <a:pt x="385" y="39"/>
                    <a:pt x="376" y="42"/>
                    <a:pt x="368" y="47"/>
                  </a:cubicBezTo>
                  <a:cubicBezTo>
                    <a:pt x="349" y="23"/>
                    <a:pt x="320" y="6"/>
                    <a:pt x="287" y="4"/>
                  </a:cubicBezTo>
                  <a:cubicBezTo>
                    <a:pt x="242" y="0"/>
                    <a:pt x="200" y="22"/>
                    <a:pt x="178" y="58"/>
                  </a:cubicBezTo>
                  <a:cubicBezTo>
                    <a:pt x="150" y="57"/>
                    <a:pt x="127" y="69"/>
                    <a:pt x="120" y="87"/>
                  </a:cubicBezTo>
                  <a:cubicBezTo>
                    <a:pt x="116" y="87"/>
                    <a:pt x="112" y="86"/>
                    <a:pt x="107" y="86"/>
                  </a:cubicBezTo>
                  <a:cubicBezTo>
                    <a:pt x="48" y="86"/>
                    <a:pt x="0" y="133"/>
                    <a:pt x="0" y="190"/>
                  </a:cubicBezTo>
                  <a:cubicBezTo>
                    <a:pt x="0" y="247"/>
                    <a:pt x="48" y="294"/>
                    <a:pt x="107" y="294"/>
                  </a:cubicBezTo>
                  <a:cubicBezTo>
                    <a:pt x="110" y="294"/>
                    <a:pt x="113" y="293"/>
                    <a:pt x="115" y="293"/>
                  </a:cubicBezTo>
                  <a:cubicBezTo>
                    <a:pt x="127" y="306"/>
                    <a:pt x="146" y="315"/>
                    <a:pt x="167" y="315"/>
                  </a:cubicBezTo>
                  <a:cubicBezTo>
                    <a:pt x="179" y="315"/>
                    <a:pt x="191" y="312"/>
                    <a:pt x="201" y="307"/>
                  </a:cubicBezTo>
                  <a:cubicBezTo>
                    <a:pt x="218" y="323"/>
                    <a:pt x="245" y="334"/>
                    <a:pt x="276" y="334"/>
                  </a:cubicBezTo>
                  <a:cubicBezTo>
                    <a:pt x="297" y="334"/>
                    <a:pt x="316" y="329"/>
                    <a:pt x="331" y="321"/>
                  </a:cubicBezTo>
                  <a:cubicBezTo>
                    <a:pt x="332" y="336"/>
                    <a:pt x="327" y="357"/>
                    <a:pt x="305" y="378"/>
                  </a:cubicBezTo>
                  <a:cubicBezTo>
                    <a:pt x="305" y="378"/>
                    <a:pt x="396" y="362"/>
                    <a:pt x="410" y="294"/>
                  </a:cubicBezTo>
                  <a:cubicBezTo>
                    <a:pt x="437" y="289"/>
                    <a:pt x="459" y="269"/>
                    <a:pt x="469" y="241"/>
                  </a:cubicBezTo>
                  <a:cubicBezTo>
                    <a:pt x="497" y="229"/>
                    <a:pt x="518" y="205"/>
                    <a:pt x="521" y="174"/>
                  </a:cubicBezTo>
                  <a:cubicBezTo>
                    <a:pt x="525" y="129"/>
                    <a:pt x="486" y="88"/>
                    <a:pt x="435" y="84"/>
                  </a:cubicBezTo>
                  <a:close/>
                </a:path>
              </a:pathLst>
            </a:custGeom>
            <a:solidFill>
              <a:srgbClr val="F2F2F2">
                <a:alpha val="85000"/>
              </a:srgbClr>
            </a:solidFill>
            <a:ln w="269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83"/>
            <p:cNvSpPr>
              <a:spLocks noEditPoints="1"/>
            </p:cNvSpPr>
            <p:nvPr/>
          </p:nvSpPr>
          <p:spPr bwMode="auto">
            <a:xfrm>
              <a:off x="7388678" y="5767707"/>
              <a:ext cx="206375" cy="227013"/>
            </a:xfrm>
            <a:custGeom>
              <a:avLst/>
              <a:gdLst>
                <a:gd name="T0" fmla="*/ 161 w 165"/>
                <a:gd name="T1" fmla="*/ 176 h 181"/>
                <a:gd name="T2" fmla="*/ 152 w 165"/>
                <a:gd name="T3" fmla="*/ 166 h 181"/>
                <a:gd name="T4" fmla="*/ 129 w 165"/>
                <a:gd name="T5" fmla="*/ 166 h 181"/>
                <a:gd name="T6" fmla="*/ 108 w 165"/>
                <a:gd name="T7" fmla="*/ 168 h 181"/>
                <a:gd name="T8" fmla="*/ 102 w 165"/>
                <a:gd name="T9" fmla="*/ 167 h 181"/>
                <a:gd name="T10" fmla="*/ 159 w 165"/>
                <a:gd name="T11" fmla="*/ 101 h 181"/>
                <a:gd name="T12" fmla="*/ 94 w 165"/>
                <a:gd name="T13" fmla="*/ 8 h 181"/>
                <a:gd name="T14" fmla="*/ 6 w 165"/>
                <a:gd name="T15" fmla="*/ 74 h 181"/>
                <a:gd name="T16" fmla="*/ 70 w 165"/>
                <a:gd name="T17" fmla="*/ 168 h 181"/>
                <a:gd name="T18" fmla="*/ 107 w 165"/>
                <a:gd name="T19" fmla="*/ 175 h 181"/>
                <a:gd name="T20" fmla="*/ 132 w 165"/>
                <a:gd name="T21" fmla="*/ 173 h 181"/>
                <a:gd name="T22" fmla="*/ 149 w 165"/>
                <a:gd name="T23" fmla="*/ 173 h 181"/>
                <a:gd name="T24" fmla="*/ 154 w 165"/>
                <a:gd name="T25" fmla="*/ 178 h 181"/>
                <a:gd name="T26" fmla="*/ 159 w 165"/>
                <a:gd name="T27" fmla="*/ 181 h 181"/>
                <a:gd name="T28" fmla="*/ 161 w 165"/>
                <a:gd name="T29" fmla="*/ 176 h 181"/>
                <a:gd name="T30" fmla="*/ 131 w 165"/>
                <a:gd name="T31" fmla="*/ 73 h 181"/>
                <a:gd name="T32" fmla="*/ 149 w 165"/>
                <a:gd name="T33" fmla="*/ 99 h 181"/>
                <a:gd name="T34" fmla="*/ 124 w 165"/>
                <a:gd name="T35" fmla="*/ 118 h 181"/>
                <a:gd name="T36" fmla="*/ 106 w 165"/>
                <a:gd name="T37" fmla="*/ 92 h 181"/>
                <a:gd name="T38" fmla="*/ 131 w 165"/>
                <a:gd name="T39" fmla="*/ 73 h 181"/>
                <a:gd name="T40" fmla="*/ 68 w 165"/>
                <a:gd name="T41" fmla="*/ 36 h 181"/>
                <a:gd name="T42" fmla="*/ 92 w 165"/>
                <a:gd name="T43" fmla="*/ 18 h 181"/>
                <a:gd name="T44" fmla="*/ 110 w 165"/>
                <a:gd name="T45" fmla="*/ 43 h 181"/>
                <a:gd name="T46" fmla="*/ 86 w 165"/>
                <a:gd name="T47" fmla="*/ 62 h 181"/>
                <a:gd name="T48" fmla="*/ 68 w 165"/>
                <a:gd name="T49" fmla="*/ 36 h 181"/>
                <a:gd name="T50" fmla="*/ 93 w 165"/>
                <a:gd name="T51" fmla="*/ 90 h 181"/>
                <a:gd name="T52" fmla="*/ 80 w 165"/>
                <a:gd name="T53" fmla="*/ 99 h 181"/>
                <a:gd name="T54" fmla="*/ 71 w 165"/>
                <a:gd name="T55" fmla="*/ 86 h 181"/>
                <a:gd name="T56" fmla="*/ 84 w 165"/>
                <a:gd name="T57" fmla="*/ 76 h 181"/>
                <a:gd name="T58" fmla="*/ 93 w 165"/>
                <a:gd name="T59" fmla="*/ 90 h 181"/>
                <a:gd name="T60" fmla="*/ 33 w 165"/>
                <a:gd name="T61" fmla="*/ 102 h 181"/>
                <a:gd name="T62" fmla="*/ 16 w 165"/>
                <a:gd name="T63" fmla="*/ 76 h 181"/>
                <a:gd name="T64" fmla="*/ 40 w 165"/>
                <a:gd name="T65" fmla="*/ 57 h 181"/>
                <a:gd name="T66" fmla="*/ 58 w 165"/>
                <a:gd name="T67" fmla="*/ 83 h 181"/>
                <a:gd name="T68" fmla="*/ 33 w 165"/>
                <a:gd name="T69" fmla="*/ 102 h 181"/>
                <a:gd name="T70" fmla="*/ 96 w 165"/>
                <a:gd name="T71" fmla="*/ 139 h 181"/>
                <a:gd name="T72" fmla="*/ 71 w 165"/>
                <a:gd name="T73" fmla="*/ 158 h 181"/>
                <a:gd name="T74" fmla="*/ 54 w 165"/>
                <a:gd name="T75" fmla="*/ 132 h 181"/>
                <a:gd name="T76" fmla="*/ 78 w 165"/>
                <a:gd name="T77" fmla="*/ 113 h 181"/>
                <a:gd name="T78" fmla="*/ 96 w 165"/>
                <a:gd name="T79" fmla="*/ 13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81">
                  <a:moveTo>
                    <a:pt x="161" y="176"/>
                  </a:moveTo>
                  <a:cubicBezTo>
                    <a:pt x="160" y="172"/>
                    <a:pt x="156" y="169"/>
                    <a:pt x="152" y="166"/>
                  </a:cubicBezTo>
                  <a:cubicBezTo>
                    <a:pt x="145" y="163"/>
                    <a:pt x="137" y="163"/>
                    <a:pt x="129" y="166"/>
                  </a:cubicBezTo>
                  <a:cubicBezTo>
                    <a:pt x="124" y="169"/>
                    <a:pt x="114" y="169"/>
                    <a:pt x="108" y="168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31" y="159"/>
                    <a:pt x="154" y="134"/>
                    <a:pt x="159" y="101"/>
                  </a:cubicBezTo>
                  <a:cubicBezTo>
                    <a:pt x="165" y="57"/>
                    <a:pt x="136" y="15"/>
                    <a:pt x="94" y="8"/>
                  </a:cubicBezTo>
                  <a:cubicBezTo>
                    <a:pt x="52" y="0"/>
                    <a:pt x="13" y="30"/>
                    <a:pt x="6" y="74"/>
                  </a:cubicBezTo>
                  <a:cubicBezTo>
                    <a:pt x="0" y="118"/>
                    <a:pt x="28" y="160"/>
                    <a:pt x="70" y="168"/>
                  </a:cubicBezTo>
                  <a:cubicBezTo>
                    <a:pt x="107" y="175"/>
                    <a:pt x="107" y="175"/>
                    <a:pt x="107" y="175"/>
                  </a:cubicBezTo>
                  <a:cubicBezTo>
                    <a:pt x="114" y="176"/>
                    <a:pt x="125" y="176"/>
                    <a:pt x="132" y="173"/>
                  </a:cubicBezTo>
                  <a:cubicBezTo>
                    <a:pt x="138" y="170"/>
                    <a:pt x="144" y="170"/>
                    <a:pt x="149" y="173"/>
                  </a:cubicBezTo>
                  <a:cubicBezTo>
                    <a:pt x="152" y="174"/>
                    <a:pt x="154" y="176"/>
                    <a:pt x="154" y="178"/>
                  </a:cubicBezTo>
                  <a:cubicBezTo>
                    <a:pt x="155" y="180"/>
                    <a:pt x="157" y="181"/>
                    <a:pt x="159" y="181"/>
                  </a:cubicBezTo>
                  <a:cubicBezTo>
                    <a:pt x="160" y="180"/>
                    <a:pt x="161" y="178"/>
                    <a:pt x="161" y="176"/>
                  </a:cubicBezTo>
                  <a:close/>
                  <a:moveTo>
                    <a:pt x="131" y="73"/>
                  </a:moveTo>
                  <a:cubicBezTo>
                    <a:pt x="142" y="75"/>
                    <a:pt x="150" y="87"/>
                    <a:pt x="149" y="99"/>
                  </a:cubicBezTo>
                  <a:cubicBezTo>
                    <a:pt x="147" y="112"/>
                    <a:pt x="136" y="120"/>
                    <a:pt x="124" y="118"/>
                  </a:cubicBezTo>
                  <a:cubicBezTo>
                    <a:pt x="112" y="116"/>
                    <a:pt x="104" y="104"/>
                    <a:pt x="106" y="92"/>
                  </a:cubicBezTo>
                  <a:cubicBezTo>
                    <a:pt x="108" y="80"/>
                    <a:pt x="119" y="71"/>
                    <a:pt x="131" y="73"/>
                  </a:cubicBezTo>
                  <a:close/>
                  <a:moveTo>
                    <a:pt x="68" y="36"/>
                  </a:moveTo>
                  <a:cubicBezTo>
                    <a:pt x="70" y="24"/>
                    <a:pt x="81" y="16"/>
                    <a:pt x="92" y="18"/>
                  </a:cubicBezTo>
                  <a:cubicBezTo>
                    <a:pt x="104" y="20"/>
                    <a:pt x="112" y="31"/>
                    <a:pt x="110" y="43"/>
                  </a:cubicBezTo>
                  <a:cubicBezTo>
                    <a:pt x="108" y="56"/>
                    <a:pt x="97" y="64"/>
                    <a:pt x="86" y="62"/>
                  </a:cubicBezTo>
                  <a:cubicBezTo>
                    <a:pt x="74" y="60"/>
                    <a:pt x="66" y="48"/>
                    <a:pt x="68" y="36"/>
                  </a:cubicBezTo>
                  <a:close/>
                  <a:moveTo>
                    <a:pt x="93" y="90"/>
                  </a:moveTo>
                  <a:cubicBezTo>
                    <a:pt x="92" y="96"/>
                    <a:pt x="86" y="101"/>
                    <a:pt x="80" y="99"/>
                  </a:cubicBezTo>
                  <a:cubicBezTo>
                    <a:pt x="74" y="98"/>
                    <a:pt x="70" y="92"/>
                    <a:pt x="71" y="86"/>
                  </a:cubicBezTo>
                  <a:cubicBezTo>
                    <a:pt x="72" y="79"/>
                    <a:pt x="77" y="74"/>
                    <a:pt x="84" y="76"/>
                  </a:cubicBezTo>
                  <a:cubicBezTo>
                    <a:pt x="90" y="77"/>
                    <a:pt x="94" y="83"/>
                    <a:pt x="93" y="90"/>
                  </a:cubicBezTo>
                  <a:close/>
                  <a:moveTo>
                    <a:pt x="33" y="102"/>
                  </a:moveTo>
                  <a:cubicBezTo>
                    <a:pt x="22" y="100"/>
                    <a:pt x="14" y="88"/>
                    <a:pt x="16" y="76"/>
                  </a:cubicBezTo>
                  <a:cubicBezTo>
                    <a:pt x="18" y="64"/>
                    <a:pt x="29" y="55"/>
                    <a:pt x="40" y="57"/>
                  </a:cubicBezTo>
                  <a:cubicBezTo>
                    <a:pt x="52" y="59"/>
                    <a:pt x="59" y="71"/>
                    <a:pt x="58" y="83"/>
                  </a:cubicBezTo>
                  <a:cubicBezTo>
                    <a:pt x="56" y="95"/>
                    <a:pt x="45" y="104"/>
                    <a:pt x="33" y="102"/>
                  </a:cubicBezTo>
                  <a:close/>
                  <a:moveTo>
                    <a:pt x="96" y="139"/>
                  </a:moveTo>
                  <a:cubicBezTo>
                    <a:pt x="94" y="152"/>
                    <a:pt x="83" y="160"/>
                    <a:pt x="71" y="158"/>
                  </a:cubicBezTo>
                  <a:cubicBezTo>
                    <a:pt x="60" y="156"/>
                    <a:pt x="52" y="144"/>
                    <a:pt x="54" y="132"/>
                  </a:cubicBezTo>
                  <a:cubicBezTo>
                    <a:pt x="56" y="119"/>
                    <a:pt x="66" y="111"/>
                    <a:pt x="78" y="113"/>
                  </a:cubicBezTo>
                  <a:cubicBezTo>
                    <a:pt x="90" y="115"/>
                    <a:pt x="98" y="127"/>
                    <a:pt x="96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88"/>
            <p:cNvSpPr>
              <a:spLocks noEditPoints="1"/>
            </p:cNvSpPr>
            <p:nvPr/>
          </p:nvSpPr>
          <p:spPr bwMode="auto">
            <a:xfrm>
              <a:off x="7700848" y="4617379"/>
              <a:ext cx="254000" cy="261938"/>
            </a:xfrm>
            <a:custGeom>
              <a:avLst/>
              <a:gdLst>
                <a:gd name="T0" fmla="*/ 58 w 204"/>
                <a:gd name="T1" fmla="*/ 63 h 210"/>
                <a:gd name="T2" fmla="*/ 204 w 204"/>
                <a:gd name="T3" fmla="*/ 36 h 210"/>
                <a:gd name="T4" fmla="*/ 175 w 204"/>
                <a:gd name="T5" fmla="*/ 2 h 210"/>
                <a:gd name="T6" fmla="*/ 48 w 204"/>
                <a:gd name="T7" fmla="*/ 21 h 210"/>
                <a:gd name="T8" fmla="*/ 26 w 204"/>
                <a:gd name="T9" fmla="*/ 38 h 210"/>
                <a:gd name="T10" fmla="*/ 3 w 204"/>
                <a:gd name="T11" fmla="*/ 158 h 210"/>
                <a:gd name="T12" fmla="*/ 148 w 204"/>
                <a:gd name="T13" fmla="*/ 208 h 210"/>
                <a:gd name="T14" fmla="*/ 198 w 204"/>
                <a:gd name="T15" fmla="*/ 81 h 210"/>
                <a:gd name="T16" fmla="*/ 124 w 204"/>
                <a:gd name="T17" fmla="*/ 76 h 210"/>
                <a:gd name="T18" fmla="*/ 116 w 204"/>
                <a:gd name="T19" fmla="*/ 105 h 210"/>
                <a:gd name="T20" fmla="*/ 124 w 204"/>
                <a:gd name="T21" fmla="*/ 76 h 210"/>
                <a:gd name="T22" fmla="*/ 98 w 204"/>
                <a:gd name="T23" fmla="*/ 73 h 210"/>
                <a:gd name="T24" fmla="*/ 45 w 204"/>
                <a:gd name="T25" fmla="*/ 96 h 210"/>
                <a:gd name="T26" fmla="*/ 179 w 204"/>
                <a:gd name="T27" fmla="*/ 6 h 210"/>
                <a:gd name="T28" fmla="*/ 200 w 204"/>
                <a:gd name="T29" fmla="*/ 23 h 210"/>
                <a:gd name="T30" fmla="*/ 200 w 204"/>
                <a:gd name="T31" fmla="*/ 32 h 210"/>
                <a:gd name="T32" fmla="*/ 156 w 204"/>
                <a:gd name="T33" fmla="*/ 9 h 210"/>
                <a:gd name="T34" fmla="*/ 129 w 204"/>
                <a:gd name="T35" fmla="*/ 13 h 210"/>
                <a:gd name="T36" fmla="*/ 133 w 204"/>
                <a:gd name="T37" fmla="*/ 41 h 210"/>
                <a:gd name="T38" fmla="*/ 129 w 204"/>
                <a:gd name="T39" fmla="*/ 13 h 210"/>
                <a:gd name="T40" fmla="*/ 106 w 204"/>
                <a:gd name="T41" fmla="*/ 45 h 210"/>
                <a:gd name="T42" fmla="*/ 57 w 204"/>
                <a:gd name="T43" fmla="*/ 23 h 210"/>
                <a:gd name="T44" fmla="*/ 19 w 204"/>
                <a:gd name="T45" fmla="*/ 93 h 210"/>
                <a:gd name="T46" fmla="*/ 19 w 204"/>
                <a:gd name="T47" fmla="*/ 93 h 210"/>
                <a:gd name="T48" fmla="*/ 19 w 204"/>
                <a:gd name="T49" fmla="*/ 93 h 210"/>
                <a:gd name="T50" fmla="*/ 30 w 204"/>
                <a:gd name="T51" fmla="*/ 39 h 210"/>
                <a:gd name="T52" fmla="*/ 51 w 204"/>
                <a:gd name="T53" fmla="*/ 56 h 210"/>
                <a:gd name="T54" fmla="*/ 26 w 204"/>
                <a:gd name="T55" fmla="*/ 88 h 210"/>
                <a:gd name="T56" fmla="*/ 159 w 204"/>
                <a:gd name="T57" fmla="*/ 170 h 210"/>
                <a:gd name="T58" fmla="*/ 27 w 204"/>
                <a:gd name="T59" fmla="*/ 149 h 210"/>
                <a:gd name="T60" fmla="*/ 96 w 204"/>
                <a:gd name="T61" fmla="*/ 119 h 210"/>
                <a:gd name="T62" fmla="*/ 93 w 204"/>
                <a:gd name="T63" fmla="*/ 157 h 210"/>
                <a:gd name="T64" fmla="*/ 159 w 204"/>
                <a:gd name="T65" fmla="*/ 170 h 210"/>
                <a:gd name="T66" fmla="*/ 167 w 204"/>
                <a:gd name="T67" fmla="*/ 111 h 210"/>
                <a:gd name="T68" fmla="*/ 173 w 204"/>
                <a:gd name="T69" fmla="*/ 82 h 210"/>
                <a:gd name="T70" fmla="*/ 193 w 204"/>
                <a:gd name="T71" fmla="*/ 90 h 210"/>
                <a:gd name="T72" fmla="*/ 31 w 204"/>
                <a:gd name="T73" fmla="*/ 52 h 210"/>
                <a:gd name="T74" fmla="*/ 38 w 204"/>
                <a:gd name="T75" fmla="*/ 53 h 210"/>
                <a:gd name="T76" fmla="*/ 31 w 204"/>
                <a:gd name="T77" fmla="*/ 69 h 210"/>
                <a:gd name="T78" fmla="*/ 30 w 204"/>
                <a:gd name="T79" fmla="*/ 77 h 210"/>
                <a:gd name="T80" fmla="*/ 31 w 204"/>
                <a:gd name="T81" fmla="*/ 6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" h="210">
                  <a:moveTo>
                    <a:pt x="58" y="64"/>
                  </a:moveTo>
                  <a:cubicBezTo>
                    <a:pt x="58" y="64"/>
                    <a:pt x="58" y="63"/>
                    <a:pt x="58" y="63"/>
                  </a:cubicBezTo>
                  <a:cubicBezTo>
                    <a:pt x="59" y="60"/>
                    <a:pt x="58" y="58"/>
                    <a:pt x="57" y="56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4" y="27"/>
                    <a:pt x="204" y="27"/>
                    <a:pt x="204" y="27"/>
                  </a:cubicBezTo>
                  <a:cubicBezTo>
                    <a:pt x="203" y="11"/>
                    <a:pt x="189" y="0"/>
                    <a:pt x="175" y="2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8" y="20"/>
                    <a:pt x="48" y="21"/>
                  </a:cubicBezTo>
                  <a:cubicBezTo>
                    <a:pt x="48" y="21"/>
                    <a:pt x="47" y="21"/>
                    <a:pt x="47" y="21"/>
                  </a:cubicBezTo>
                  <a:cubicBezTo>
                    <a:pt x="29" y="23"/>
                    <a:pt x="26" y="38"/>
                    <a:pt x="26" y="38"/>
                  </a:cubicBezTo>
                  <a:cubicBezTo>
                    <a:pt x="26" y="38"/>
                    <a:pt x="24" y="48"/>
                    <a:pt x="22" y="59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0" y="174"/>
                    <a:pt x="9" y="189"/>
                    <a:pt x="23" y="191"/>
                  </a:cubicBezTo>
                  <a:cubicBezTo>
                    <a:pt x="148" y="208"/>
                    <a:pt x="148" y="208"/>
                    <a:pt x="148" y="208"/>
                  </a:cubicBezTo>
                  <a:cubicBezTo>
                    <a:pt x="162" y="210"/>
                    <a:pt x="177" y="198"/>
                    <a:pt x="180" y="182"/>
                  </a:cubicBezTo>
                  <a:cubicBezTo>
                    <a:pt x="198" y="81"/>
                    <a:pt x="198" y="81"/>
                    <a:pt x="198" y="81"/>
                  </a:cubicBezTo>
                  <a:lnTo>
                    <a:pt x="58" y="64"/>
                  </a:lnTo>
                  <a:close/>
                  <a:moveTo>
                    <a:pt x="124" y="76"/>
                  </a:moveTo>
                  <a:cubicBezTo>
                    <a:pt x="147" y="79"/>
                    <a:pt x="147" y="79"/>
                    <a:pt x="147" y="79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93" y="102"/>
                    <a:pt x="93" y="102"/>
                    <a:pt x="93" y="102"/>
                  </a:cubicBezTo>
                  <a:lnTo>
                    <a:pt x="124" y="76"/>
                  </a:lnTo>
                  <a:close/>
                  <a:moveTo>
                    <a:pt x="76" y="70"/>
                  </a:moveTo>
                  <a:cubicBezTo>
                    <a:pt x="98" y="73"/>
                    <a:pt x="98" y="73"/>
                    <a:pt x="98" y="73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45" y="96"/>
                    <a:pt x="45" y="96"/>
                    <a:pt x="45" y="96"/>
                  </a:cubicBezTo>
                  <a:lnTo>
                    <a:pt x="76" y="70"/>
                  </a:lnTo>
                  <a:close/>
                  <a:moveTo>
                    <a:pt x="179" y="6"/>
                  </a:moveTo>
                  <a:cubicBezTo>
                    <a:pt x="180" y="6"/>
                    <a:pt x="180" y="6"/>
                    <a:pt x="181" y="6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4"/>
                    <a:pt x="200" y="25"/>
                    <a:pt x="200" y="26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56" y="9"/>
                    <a:pt x="156" y="9"/>
                    <a:pt x="156" y="9"/>
                  </a:cubicBezTo>
                  <a:lnTo>
                    <a:pt x="179" y="6"/>
                  </a:lnTo>
                  <a:close/>
                  <a:moveTo>
                    <a:pt x="129" y="13"/>
                  </a:moveTo>
                  <a:cubicBezTo>
                    <a:pt x="156" y="38"/>
                    <a:pt x="156" y="38"/>
                    <a:pt x="156" y="38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06" y="16"/>
                    <a:pt x="106" y="16"/>
                    <a:pt x="106" y="16"/>
                  </a:cubicBezTo>
                  <a:lnTo>
                    <a:pt x="129" y="13"/>
                  </a:lnTo>
                  <a:close/>
                  <a:moveTo>
                    <a:pt x="80" y="20"/>
                  </a:moveTo>
                  <a:cubicBezTo>
                    <a:pt x="106" y="45"/>
                    <a:pt x="106" y="45"/>
                    <a:pt x="106" y="45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57" y="23"/>
                    <a:pt x="57" y="23"/>
                    <a:pt x="57" y="23"/>
                  </a:cubicBezTo>
                  <a:lnTo>
                    <a:pt x="80" y="20"/>
                  </a:lnTo>
                  <a:close/>
                  <a:moveTo>
                    <a:pt x="19" y="93"/>
                  </a:moveTo>
                  <a:cubicBezTo>
                    <a:pt x="19" y="93"/>
                    <a:pt x="19" y="93"/>
                    <a:pt x="19" y="93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19" y="93"/>
                    <a:pt x="20" y="93"/>
                    <a:pt x="20" y="93"/>
                  </a:cubicBezTo>
                  <a:lnTo>
                    <a:pt x="19" y="93"/>
                  </a:lnTo>
                  <a:close/>
                  <a:moveTo>
                    <a:pt x="21" y="85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30" y="37"/>
                    <a:pt x="30" y="36"/>
                    <a:pt x="36" y="37"/>
                  </a:cubicBezTo>
                  <a:cubicBezTo>
                    <a:pt x="39" y="37"/>
                    <a:pt x="46" y="49"/>
                    <a:pt x="51" y="56"/>
                  </a:cubicBezTo>
                  <a:cubicBezTo>
                    <a:pt x="56" y="64"/>
                    <a:pt x="55" y="67"/>
                    <a:pt x="48" y="73"/>
                  </a:cubicBezTo>
                  <a:cubicBezTo>
                    <a:pt x="40" y="80"/>
                    <a:pt x="29" y="89"/>
                    <a:pt x="26" y="88"/>
                  </a:cubicBezTo>
                  <a:cubicBezTo>
                    <a:pt x="22" y="88"/>
                    <a:pt x="20" y="88"/>
                    <a:pt x="21" y="85"/>
                  </a:cubicBezTo>
                  <a:close/>
                  <a:moveTo>
                    <a:pt x="159" y="170"/>
                  </a:moveTo>
                  <a:cubicBezTo>
                    <a:pt x="27" y="153"/>
                    <a:pt x="27" y="153"/>
                    <a:pt x="27" y="153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89" y="157"/>
                    <a:pt x="89" y="157"/>
                    <a:pt x="89" y="157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93" y="157"/>
                    <a:pt x="93" y="157"/>
                    <a:pt x="93" y="157"/>
                  </a:cubicBezTo>
                  <a:cubicBezTo>
                    <a:pt x="159" y="166"/>
                    <a:pt x="159" y="166"/>
                    <a:pt x="159" y="166"/>
                  </a:cubicBezTo>
                  <a:lnTo>
                    <a:pt x="159" y="170"/>
                  </a:lnTo>
                  <a:close/>
                  <a:moveTo>
                    <a:pt x="193" y="90"/>
                  </a:moveTo>
                  <a:cubicBezTo>
                    <a:pt x="167" y="111"/>
                    <a:pt x="167" y="111"/>
                    <a:pt x="167" y="111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94" y="85"/>
                    <a:pt x="194" y="85"/>
                    <a:pt x="194" y="85"/>
                  </a:cubicBezTo>
                  <a:lnTo>
                    <a:pt x="193" y="90"/>
                  </a:lnTo>
                  <a:close/>
                  <a:moveTo>
                    <a:pt x="35" y="48"/>
                  </a:moveTo>
                  <a:cubicBezTo>
                    <a:pt x="33" y="48"/>
                    <a:pt x="31" y="50"/>
                    <a:pt x="31" y="52"/>
                  </a:cubicBezTo>
                  <a:cubicBezTo>
                    <a:pt x="30" y="54"/>
                    <a:pt x="32" y="56"/>
                    <a:pt x="34" y="57"/>
                  </a:cubicBezTo>
                  <a:cubicBezTo>
                    <a:pt x="36" y="57"/>
                    <a:pt x="38" y="55"/>
                    <a:pt x="38" y="53"/>
                  </a:cubicBezTo>
                  <a:cubicBezTo>
                    <a:pt x="38" y="51"/>
                    <a:pt x="37" y="49"/>
                    <a:pt x="35" y="48"/>
                  </a:cubicBezTo>
                  <a:close/>
                  <a:moveTo>
                    <a:pt x="31" y="69"/>
                  </a:moveTo>
                  <a:cubicBezTo>
                    <a:pt x="29" y="69"/>
                    <a:pt x="27" y="70"/>
                    <a:pt x="27" y="73"/>
                  </a:cubicBezTo>
                  <a:cubicBezTo>
                    <a:pt x="26" y="75"/>
                    <a:pt x="28" y="77"/>
                    <a:pt x="30" y="77"/>
                  </a:cubicBezTo>
                  <a:cubicBezTo>
                    <a:pt x="32" y="77"/>
                    <a:pt x="34" y="76"/>
                    <a:pt x="34" y="73"/>
                  </a:cubicBezTo>
                  <a:cubicBezTo>
                    <a:pt x="35" y="71"/>
                    <a:pt x="33" y="69"/>
                    <a:pt x="31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95"/>
            <p:cNvSpPr>
              <a:spLocks noEditPoints="1"/>
            </p:cNvSpPr>
            <p:nvPr/>
          </p:nvSpPr>
          <p:spPr bwMode="auto">
            <a:xfrm>
              <a:off x="7312248" y="5049136"/>
              <a:ext cx="330200" cy="306388"/>
            </a:xfrm>
            <a:custGeom>
              <a:avLst/>
              <a:gdLst>
                <a:gd name="T0" fmla="*/ 79 w 265"/>
                <a:gd name="T1" fmla="*/ 1 h 245"/>
                <a:gd name="T2" fmla="*/ 4 w 265"/>
                <a:gd name="T3" fmla="*/ 196 h 245"/>
                <a:gd name="T4" fmla="*/ 185 w 265"/>
                <a:gd name="T5" fmla="*/ 244 h 245"/>
                <a:gd name="T6" fmla="*/ 260 w 265"/>
                <a:gd name="T7" fmla="*/ 46 h 245"/>
                <a:gd name="T8" fmla="*/ 212 w 265"/>
                <a:gd name="T9" fmla="*/ 202 h 245"/>
                <a:gd name="T10" fmla="*/ 34 w 265"/>
                <a:gd name="T11" fmla="*/ 219 h 245"/>
                <a:gd name="T12" fmla="*/ 52 w 265"/>
                <a:gd name="T13" fmla="*/ 42 h 245"/>
                <a:gd name="T14" fmla="*/ 229 w 265"/>
                <a:gd name="T15" fmla="*/ 23 h 245"/>
                <a:gd name="T16" fmla="*/ 212 w 265"/>
                <a:gd name="T17" fmla="*/ 202 h 245"/>
                <a:gd name="T18" fmla="*/ 196 w 265"/>
                <a:gd name="T19" fmla="*/ 212 h 245"/>
                <a:gd name="T20" fmla="*/ 166 w 265"/>
                <a:gd name="T21" fmla="*/ 189 h 245"/>
                <a:gd name="T22" fmla="*/ 167 w 265"/>
                <a:gd name="T23" fmla="*/ 183 h 245"/>
                <a:gd name="T24" fmla="*/ 207 w 265"/>
                <a:gd name="T25" fmla="*/ 163 h 245"/>
                <a:gd name="T26" fmla="*/ 167 w 265"/>
                <a:gd name="T27" fmla="*/ 183 h 245"/>
                <a:gd name="T28" fmla="*/ 208 w 265"/>
                <a:gd name="T29" fmla="*/ 158 h 245"/>
                <a:gd name="T30" fmla="*/ 178 w 265"/>
                <a:gd name="T31" fmla="*/ 135 h 245"/>
                <a:gd name="T32" fmla="*/ 117 w 265"/>
                <a:gd name="T33" fmla="*/ 208 h 245"/>
                <a:gd name="T34" fmla="*/ 157 w 265"/>
                <a:gd name="T35" fmla="*/ 188 h 245"/>
                <a:gd name="T36" fmla="*/ 117 w 265"/>
                <a:gd name="T37" fmla="*/ 208 h 245"/>
                <a:gd name="T38" fmla="*/ 158 w 265"/>
                <a:gd name="T39" fmla="*/ 183 h 245"/>
                <a:gd name="T40" fmla="*/ 127 w 265"/>
                <a:gd name="T41" fmla="*/ 159 h 245"/>
                <a:gd name="T42" fmla="*/ 129 w 265"/>
                <a:gd name="T43" fmla="*/ 154 h 245"/>
                <a:gd name="T44" fmla="*/ 169 w 265"/>
                <a:gd name="T45" fmla="*/ 134 h 245"/>
                <a:gd name="T46" fmla="*/ 129 w 265"/>
                <a:gd name="T47" fmla="*/ 154 h 245"/>
                <a:gd name="T48" fmla="*/ 170 w 265"/>
                <a:gd name="T49" fmla="*/ 129 h 245"/>
                <a:gd name="T50" fmla="*/ 139 w 265"/>
                <a:gd name="T51" fmla="*/ 106 h 245"/>
                <a:gd name="T52" fmla="*/ 141 w 265"/>
                <a:gd name="T53" fmla="*/ 100 h 245"/>
                <a:gd name="T54" fmla="*/ 181 w 265"/>
                <a:gd name="T55" fmla="*/ 81 h 245"/>
                <a:gd name="T56" fmla="*/ 141 w 265"/>
                <a:gd name="T57" fmla="*/ 100 h 245"/>
                <a:gd name="T58" fmla="*/ 182 w 265"/>
                <a:gd name="T59" fmla="*/ 75 h 245"/>
                <a:gd name="T60" fmla="*/ 151 w 265"/>
                <a:gd name="T61" fmla="*/ 52 h 245"/>
                <a:gd name="T62" fmla="*/ 73 w 265"/>
                <a:gd name="T63" fmla="*/ 205 h 245"/>
                <a:gd name="T64" fmla="*/ 113 w 265"/>
                <a:gd name="T65" fmla="*/ 186 h 245"/>
                <a:gd name="T66" fmla="*/ 73 w 265"/>
                <a:gd name="T67" fmla="*/ 205 h 245"/>
                <a:gd name="T68" fmla="*/ 114 w 265"/>
                <a:gd name="T69" fmla="*/ 180 h 245"/>
                <a:gd name="T70" fmla="*/ 84 w 265"/>
                <a:gd name="T71" fmla="*/ 157 h 245"/>
                <a:gd name="T72" fmla="*/ 29 w 265"/>
                <a:gd name="T73" fmla="*/ 203 h 245"/>
                <a:gd name="T74" fmla="*/ 69 w 265"/>
                <a:gd name="T75" fmla="*/ 183 h 245"/>
                <a:gd name="T76" fmla="*/ 29 w 265"/>
                <a:gd name="T77" fmla="*/ 203 h 245"/>
                <a:gd name="T78" fmla="*/ 70 w 265"/>
                <a:gd name="T79" fmla="*/ 178 h 245"/>
                <a:gd name="T80" fmla="*/ 40 w 265"/>
                <a:gd name="T81" fmla="*/ 155 h 245"/>
                <a:gd name="T82" fmla="*/ 41 w 265"/>
                <a:gd name="T83" fmla="*/ 149 h 245"/>
                <a:gd name="T84" fmla="*/ 81 w 265"/>
                <a:gd name="T85" fmla="*/ 130 h 245"/>
                <a:gd name="T86" fmla="*/ 41 w 265"/>
                <a:gd name="T87" fmla="*/ 149 h 245"/>
                <a:gd name="T88" fmla="*/ 82 w 265"/>
                <a:gd name="T89" fmla="*/ 124 h 245"/>
                <a:gd name="T90" fmla="*/ 52 w 265"/>
                <a:gd name="T91" fmla="*/ 10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5" h="245">
                  <a:moveTo>
                    <a:pt x="237" y="7"/>
                  </a:moveTo>
                  <a:cubicBezTo>
                    <a:pt x="79" y="1"/>
                    <a:pt x="79" y="1"/>
                    <a:pt x="79" y="1"/>
                  </a:cubicBezTo>
                  <a:cubicBezTo>
                    <a:pt x="62" y="0"/>
                    <a:pt x="45" y="16"/>
                    <a:pt x="40" y="37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0" y="216"/>
                    <a:pt x="9" y="234"/>
                    <a:pt x="26" y="235"/>
                  </a:cubicBezTo>
                  <a:cubicBezTo>
                    <a:pt x="185" y="244"/>
                    <a:pt x="185" y="244"/>
                    <a:pt x="185" y="244"/>
                  </a:cubicBezTo>
                  <a:cubicBezTo>
                    <a:pt x="202" y="245"/>
                    <a:pt x="220" y="229"/>
                    <a:pt x="224" y="208"/>
                  </a:cubicBezTo>
                  <a:cubicBezTo>
                    <a:pt x="260" y="46"/>
                    <a:pt x="260" y="46"/>
                    <a:pt x="260" y="46"/>
                  </a:cubicBezTo>
                  <a:cubicBezTo>
                    <a:pt x="265" y="25"/>
                    <a:pt x="255" y="8"/>
                    <a:pt x="237" y="7"/>
                  </a:cubicBezTo>
                  <a:close/>
                  <a:moveTo>
                    <a:pt x="212" y="202"/>
                  </a:moveTo>
                  <a:cubicBezTo>
                    <a:pt x="209" y="217"/>
                    <a:pt x="196" y="229"/>
                    <a:pt x="184" y="228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22" y="218"/>
                    <a:pt x="15" y="206"/>
                    <a:pt x="18" y="19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5" y="28"/>
                    <a:pt x="68" y="16"/>
                    <a:pt x="80" y="17"/>
                  </a:cubicBezTo>
                  <a:cubicBezTo>
                    <a:pt x="229" y="23"/>
                    <a:pt x="229" y="23"/>
                    <a:pt x="229" y="23"/>
                  </a:cubicBezTo>
                  <a:cubicBezTo>
                    <a:pt x="242" y="24"/>
                    <a:pt x="249" y="36"/>
                    <a:pt x="246" y="51"/>
                  </a:cubicBezTo>
                  <a:lnTo>
                    <a:pt x="212" y="202"/>
                  </a:lnTo>
                  <a:close/>
                  <a:moveTo>
                    <a:pt x="161" y="210"/>
                  </a:moveTo>
                  <a:cubicBezTo>
                    <a:pt x="196" y="212"/>
                    <a:pt x="196" y="212"/>
                    <a:pt x="196" y="212"/>
                  </a:cubicBezTo>
                  <a:cubicBezTo>
                    <a:pt x="201" y="190"/>
                    <a:pt x="201" y="190"/>
                    <a:pt x="201" y="190"/>
                  </a:cubicBezTo>
                  <a:cubicBezTo>
                    <a:pt x="166" y="189"/>
                    <a:pt x="166" y="189"/>
                    <a:pt x="166" y="189"/>
                  </a:cubicBezTo>
                  <a:lnTo>
                    <a:pt x="161" y="210"/>
                  </a:lnTo>
                  <a:close/>
                  <a:moveTo>
                    <a:pt x="167" y="183"/>
                  </a:moveTo>
                  <a:cubicBezTo>
                    <a:pt x="202" y="185"/>
                    <a:pt x="202" y="185"/>
                    <a:pt x="202" y="185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172" y="162"/>
                    <a:pt x="172" y="162"/>
                    <a:pt x="172" y="162"/>
                  </a:cubicBezTo>
                  <a:lnTo>
                    <a:pt x="167" y="183"/>
                  </a:lnTo>
                  <a:close/>
                  <a:moveTo>
                    <a:pt x="173" y="156"/>
                  </a:moveTo>
                  <a:cubicBezTo>
                    <a:pt x="208" y="158"/>
                    <a:pt x="208" y="158"/>
                    <a:pt x="208" y="158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178" y="135"/>
                    <a:pt x="178" y="135"/>
                    <a:pt x="178" y="135"/>
                  </a:cubicBezTo>
                  <a:lnTo>
                    <a:pt x="173" y="156"/>
                  </a:lnTo>
                  <a:close/>
                  <a:moveTo>
                    <a:pt x="117" y="208"/>
                  </a:moveTo>
                  <a:cubicBezTo>
                    <a:pt x="152" y="210"/>
                    <a:pt x="152" y="210"/>
                    <a:pt x="152" y="210"/>
                  </a:cubicBezTo>
                  <a:cubicBezTo>
                    <a:pt x="157" y="188"/>
                    <a:pt x="157" y="188"/>
                    <a:pt x="157" y="188"/>
                  </a:cubicBezTo>
                  <a:cubicBezTo>
                    <a:pt x="121" y="186"/>
                    <a:pt x="121" y="186"/>
                    <a:pt x="121" y="186"/>
                  </a:cubicBezTo>
                  <a:lnTo>
                    <a:pt x="117" y="208"/>
                  </a:lnTo>
                  <a:close/>
                  <a:moveTo>
                    <a:pt x="123" y="181"/>
                  </a:moveTo>
                  <a:cubicBezTo>
                    <a:pt x="158" y="183"/>
                    <a:pt x="158" y="183"/>
                    <a:pt x="158" y="183"/>
                  </a:cubicBezTo>
                  <a:cubicBezTo>
                    <a:pt x="163" y="161"/>
                    <a:pt x="163" y="161"/>
                    <a:pt x="163" y="161"/>
                  </a:cubicBezTo>
                  <a:cubicBezTo>
                    <a:pt x="127" y="159"/>
                    <a:pt x="127" y="159"/>
                    <a:pt x="127" y="159"/>
                  </a:cubicBezTo>
                  <a:lnTo>
                    <a:pt x="123" y="181"/>
                  </a:lnTo>
                  <a:close/>
                  <a:moveTo>
                    <a:pt x="129" y="154"/>
                  </a:moveTo>
                  <a:cubicBezTo>
                    <a:pt x="164" y="156"/>
                    <a:pt x="164" y="156"/>
                    <a:pt x="164" y="156"/>
                  </a:cubicBezTo>
                  <a:cubicBezTo>
                    <a:pt x="169" y="134"/>
                    <a:pt x="169" y="134"/>
                    <a:pt x="169" y="134"/>
                  </a:cubicBezTo>
                  <a:cubicBezTo>
                    <a:pt x="133" y="132"/>
                    <a:pt x="133" y="132"/>
                    <a:pt x="133" y="132"/>
                  </a:cubicBezTo>
                  <a:lnTo>
                    <a:pt x="129" y="154"/>
                  </a:lnTo>
                  <a:close/>
                  <a:moveTo>
                    <a:pt x="135" y="127"/>
                  </a:moveTo>
                  <a:cubicBezTo>
                    <a:pt x="170" y="129"/>
                    <a:pt x="170" y="129"/>
                    <a:pt x="170" y="129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39" y="106"/>
                    <a:pt x="139" y="106"/>
                    <a:pt x="139" y="106"/>
                  </a:cubicBezTo>
                  <a:lnTo>
                    <a:pt x="135" y="127"/>
                  </a:lnTo>
                  <a:close/>
                  <a:moveTo>
                    <a:pt x="141" y="100"/>
                  </a:moveTo>
                  <a:cubicBezTo>
                    <a:pt x="176" y="102"/>
                    <a:pt x="176" y="102"/>
                    <a:pt x="176" y="102"/>
                  </a:cubicBezTo>
                  <a:cubicBezTo>
                    <a:pt x="181" y="81"/>
                    <a:pt x="181" y="81"/>
                    <a:pt x="181" y="81"/>
                  </a:cubicBezTo>
                  <a:cubicBezTo>
                    <a:pt x="145" y="79"/>
                    <a:pt x="145" y="79"/>
                    <a:pt x="145" y="79"/>
                  </a:cubicBezTo>
                  <a:lnTo>
                    <a:pt x="141" y="100"/>
                  </a:lnTo>
                  <a:close/>
                  <a:moveTo>
                    <a:pt x="147" y="74"/>
                  </a:moveTo>
                  <a:cubicBezTo>
                    <a:pt x="182" y="75"/>
                    <a:pt x="182" y="75"/>
                    <a:pt x="182" y="75"/>
                  </a:cubicBezTo>
                  <a:cubicBezTo>
                    <a:pt x="187" y="54"/>
                    <a:pt x="187" y="54"/>
                    <a:pt x="187" y="54"/>
                  </a:cubicBezTo>
                  <a:cubicBezTo>
                    <a:pt x="151" y="52"/>
                    <a:pt x="151" y="52"/>
                    <a:pt x="151" y="52"/>
                  </a:cubicBezTo>
                  <a:lnTo>
                    <a:pt x="147" y="74"/>
                  </a:lnTo>
                  <a:close/>
                  <a:moveTo>
                    <a:pt x="73" y="205"/>
                  </a:moveTo>
                  <a:cubicBezTo>
                    <a:pt x="108" y="207"/>
                    <a:pt x="108" y="207"/>
                    <a:pt x="108" y="207"/>
                  </a:cubicBezTo>
                  <a:cubicBezTo>
                    <a:pt x="113" y="186"/>
                    <a:pt x="113" y="186"/>
                    <a:pt x="113" y="186"/>
                  </a:cubicBezTo>
                  <a:cubicBezTo>
                    <a:pt x="78" y="184"/>
                    <a:pt x="78" y="184"/>
                    <a:pt x="78" y="184"/>
                  </a:cubicBezTo>
                  <a:lnTo>
                    <a:pt x="73" y="205"/>
                  </a:lnTo>
                  <a:close/>
                  <a:moveTo>
                    <a:pt x="79" y="178"/>
                  </a:moveTo>
                  <a:cubicBezTo>
                    <a:pt x="114" y="180"/>
                    <a:pt x="114" y="180"/>
                    <a:pt x="114" y="180"/>
                  </a:cubicBezTo>
                  <a:cubicBezTo>
                    <a:pt x="119" y="159"/>
                    <a:pt x="119" y="159"/>
                    <a:pt x="119" y="159"/>
                  </a:cubicBezTo>
                  <a:cubicBezTo>
                    <a:pt x="84" y="157"/>
                    <a:pt x="84" y="157"/>
                    <a:pt x="84" y="157"/>
                  </a:cubicBezTo>
                  <a:lnTo>
                    <a:pt x="79" y="178"/>
                  </a:lnTo>
                  <a:close/>
                  <a:moveTo>
                    <a:pt x="29" y="203"/>
                  </a:moveTo>
                  <a:cubicBezTo>
                    <a:pt x="64" y="205"/>
                    <a:pt x="64" y="205"/>
                    <a:pt x="64" y="205"/>
                  </a:cubicBezTo>
                  <a:cubicBezTo>
                    <a:pt x="69" y="183"/>
                    <a:pt x="69" y="183"/>
                    <a:pt x="69" y="183"/>
                  </a:cubicBezTo>
                  <a:cubicBezTo>
                    <a:pt x="34" y="181"/>
                    <a:pt x="34" y="181"/>
                    <a:pt x="34" y="181"/>
                  </a:cubicBezTo>
                  <a:lnTo>
                    <a:pt x="29" y="203"/>
                  </a:lnTo>
                  <a:close/>
                  <a:moveTo>
                    <a:pt x="35" y="176"/>
                  </a:moveTo>
                  <a:cubicBezTo>
                    <a:pt x="70" y="178"/>
                    <a:pt x="70" y="178"/>
                    <a:pt x="70" y="178"/>
                  </a:cubicBezTo>
                  <a:cubicBezTo>
                    <a:pt x="75" y="156"/>
                    <a:pt x="75" y="156"/>
                    <a:pt x="75" y="156"/>
                  </a:cubicBezTo>
                  <a:cubicBezTo>
                    <a:pt x="40" y="155"/>
                    <a:pt x="40" y="155"/>
                    <a:pt x="40" y="155"/>
                  </a:cubicBezTo>
                  <a:lnTo>
                    <a:pt x="35" y="176"/>
                  </a:lnTo>
                  <a:close/>
                  <a:moveTo>
                    <a:pt x="41" y="149"/>
                  </a:moveTo>
                  <a:cubicBezTo>
                    <a:pt x="76" y="151"/>
                    <a:pt x="76" y="151"/>
                    <a:pt x="76" y="151"/>
                  </a:cubicBezTo>
                  <a:cubicBezTo>
                    <a:pt x="81" y="130"/>
                    <a:pt x="81" y="130"/>
                    <a:pt x="81" y="130"/>
                  </a:cubicBezTo>
                  <a:cubicBezTo>
                    <a:pt x="46" y="128"/>
                    <a:pt x="46" y="128"/>
                    <a:pt x="46" y="128"/>
                  </a:cubicBezTo>
                  <a:lnTo>
                    <a:pt x="41" y="149"/>
                  </a:lnTo>
                  <a:close/>
                  <a:moveTo>
                    <a:pt x="47" y="123"/>
                  </a:moveTo>
                  <a:cubicBezTo>
                    <a:pt x="82" y="124"/>
                    <a:pt x="82" y="124"/>
                    <a:pt x="82" y="124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52" y="101"/>
                    <a:pt x="52" y="101"/>
                    <a:pt x="52" y="101"/>
                  </a:cubicBezTo>
                  <a:lnTo>
                    <a:pt x="47" y="12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99"/>
            <p:cNvSpPr>
              <a:spLocks noEditPoints="1"/>
            </p:cNvSpPr>
            <p:nvPr/>
          </p:nvSpPr>
          <p:spPr bwMode="auto">
            <a:xfrm>
              <a:off x="7150405" y="4461010"/>
              <a:ext cx="268287" cy="287338"/>
            </a:xfrm>
            <a:custGeom>
              <a:avLst/>
              <a:gdLst>
                <a:gd name="T0" fmla="*/ 187 w 215"/>
                <a:gd name="T1" fmla="*/ 41 h 231"/>
                <a:gd name="T2" fmla="*/ 183 w 215"/>
                <a:gd name="T3" fmla="*/ 19 h 231"/>
                <a:gd name="T4" fmla="*/ 172 w 215"/>
                <a:gd name="T5" fmla="*/ 39 h 231"/>
                <a:gd name="T6" fmla="*/ 151 w 215"/>
                <a:gd name="T7" fmla="*/ 22 h 231"/>
                <a:gd name="T8" fmla="*/ 136 w 215"/>
                <a:gd name="T9" fmla="*/ 20 h 231"/>
                <a:gd name="T10" fmla="*/ 111 w 215"/>
                <a:gd name="T11" fmla="*/ 29 h 231"/>
                <a:gd name="T12" fmla="*/ 107 w 215"/>
                <a:gd name="T13" fmla="*/ 6 h 231"/>
                <a:gd name="T14" fmla="*/ 96 w 215"/>
                <a:gd name="T15" fmla="*/ 26 h 231"/>
                <a:gd name="T16" fmla="*/ 76 w 215"/>
                <a:gd name="T17" fmla="*/ 10 h 231"/>
                <a:gd name="T18" fmla="*/ 61 w 215"/>
                <a:gd name="T19" fmla="*/ 7 h 231"/>
                <a:gd name="T20" fmla="*/ 55 w 215"/>
                <a:gd name="T21" fmla="*/ 19 h 231"/>
                <a:gd name="T22" fmla="*/ 3 w 215"/>
                <a:gd name="T23" fmla="*/ 168 h 231"/>
                <a:gd name="T24" fmla="*/ 160 w 215"/>
                <a:gd name="T25" fmla="*/ 228 h 231"/>
                <a:gd name="T26" fmla="*/ 213 w 215"/>
                <a:gd name="T27" fmla="*/ 76 h 231"/>
                <a:gd name="T28" fmla="*/ 177 w 215"/>
                <a:gd name="T29" fmla="*/ 27 h 231"/>
                <a:gd name="T30" fmla="*/ 185 w 215"/>
                <a:gd name="T31" fmla="*/ 28 h 231"/>
                <a:gd name="T32" fmla="*/ 177 w 215"/>
                <a:gd name="T33" fmla="*/ 53 h 231"/>
                <a:gd name="T34" fmla="*/ 177 w 215"/>
                <a:gd name="T35" fmla="*/ 27 h 231"/>
                <a:gd name="T36" fmla="*/ 144 w 215"/>
                <a:gd name="T37" fmla="*/ 17 h 231"/>
                <a:gd name="T38" fmla="*/ 144 w 215"/>
                <a:gd name="T39" fmla="*/ 43 h 231"/>
                <a:gd name="T40" fmla="*/ 136 w 215"/>
                <a:gd name="T41" fmla="*/ 41 h 231"/>
                <a:gd name="T42" fmla="*/ 102 w 215"/>
                <a:gd name="T43" fmla="*/ 14 h 231"/>
                <a:gd name="T44" fmla="*/ 109 w 215"/>
                <a:gd name="T45" fmla="*/ 15 h 231"/>
                <a:gd name="T46" fmla="*/ 101 w 215"/>
                <a:gd name="T47" fmla="*/ 40 h 231"/>
                <a:gd name="T48" fmla="*/ 102 w 215"/>
                <a:gd name="T49" fmla="*/ 14 h 231"/>
                <a:gd name="T50" fmla="*/ 69 w 215"/>
                <a:gd name="T51" fmla="*/ 4 h 231"/>
                <a:gd name="T52" fmla="*/ 69 w 215"/>
                <a:gd name="T53" fmla="*/ 30 h 231"/>
                <a:gd name="T54" fmla="*/ 61 w 215"/>
                <a:gd name="T55" fmla="*/ 29 h 231"/>
                <a:gd name="T56" fmla="*/ 181 w 215"/>
                <a:gd name="T57" fmla="*/ 197 h 231"/>
                <a:gd name="T58" fmla="*/ 30 w 215"/>
                <a:gd name="T59" fmla="*/ 190 h 231"/>
                <a:gd name="T60" fmla="*/ 33 w 215"/>
                <a:gd name="T61" fmla="*/ 58 h 231"/>
                <a:gd name="T62" fmla="*/ 181 w 215"/>
                <a:gd name="T63" fmla="*/ 197 h 231"/>
                <a:gd name="T64" fmla="*/ 90 w 215"/>
                <a:gd name="T65" fmla="*/ 168 h 231"/>
                <a:gd name="T66" fmla="*/ 63 w 215"/>
                <a:gd name="T67" fmla="*/ 155 h 231"/>
                <a:gd name="T68" fmla="*/ 71 w 215"/>
                <a:gd name="T69" fmla="*/ 177 h 231"/>
                <a:gd name="T70" fmla="*/ 95 w 215"/>
                <a:gd name="T71" fmla="*/ 190 h 231"/>
                <a:gd name="T72" fmla="*/ 130 w 215"/>
                <a:gd name="T73" fmla="*/ 177 h 231"/>
                <a:gd name="T74" fmla="*/ 133 w 215"/>
                <a:gd name="T75" fmla="*/ 136 h 231"/>
                <a:gd name="T76" fmla="*/ 105 w 215"/>
                <a:gd name="T77" fmla="*/ 122 h 231"/>
                <a:gd name="T78" fmla="*/ 101 w 215"/>
                <a:gd name="T79" fmla="*/ 110 h 231"/>
                <a:gd name="T80" fmla="*/ 144 w 215"/>
                <a:gd name="T81" fmla="*/ 95 h 231"/>
                <a:gd name="T82" fmla="*/ 69 w 215"/>
                <a:gd name="T83" fmla="*/ 136 h 231"/>
                <a:gd name="T84" fmla="*/ 96 w 215"/>
                <a:gd name="T85" fmla="*/ 139 h 231"/>
                <a:gd name="T86" fmla="*/ 111 w 215"/>
                <a:gd name="T87" fmla="*/ 144 h 231"/>
                <a:gd name="T88" fmla="*/ 107 w 215"/>
                <a:gd name="T89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" h="231">
                  <a:moveTo>
                    <a:pt x="191" y="42"/>
                  </a:moveTo>
                  <a:cubicBezTo>
                    <a:pt x="187" y="41"/>
                    <a:pt x="187" y="41"/>
                    <a:pt x="187" y="41"/>
                  </a:cubicBezTo>
                  <a:cubicBezTo>
                    <a:pt x="189" y="29"/>
                    <a:pt x="189" y="29"/>
                    <a:pt x="189" y="29"/>
                  </a:cubicBezTo>
                  <a:cubicBezTo>
                    <a:pt x="190" y="24"/>
                    <a:pt x="187" y="20"/>
                    <a:pt x="183" y="19"/>
                  </a:cubicBezTo>
                  <a:cubicBezTo>
                    <a:pt x="178" y="18"/>
                    <a:pt x="174" y="22"/>
                    <a:pt x="174" y="26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51" y="22"/>
                    <a:pt x="151" y="22"/>
                    <a:pt x="151" y="22"/>
                  </a:cubicBezTo>
                  <a:cubicBezTo>
                    <a:pt x="152" y="18"/>
                    <a:pt x="149" y="13"/>
                    <a:pt x="145" y="13"/>
                  </a:cubicBezTo>
                  <a:cubicBezTo>
                    <a:pt x="141" y="12"/>
                    <a:pt x="137" y="15"/>
                    <a:pt x="136" y="20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4" y="11"/>
                    <a:pt x="111" y="7"/>
                    <a:pt x="107" y="6"/>
                  </a:cubicBezTo>
                  <a:cubicBezTo>
                    <a:pt x="103" y="6"/>
                    <a:pt x="99" y="9"/>
                    <a:pt x="98" y="14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7" y="5"/>
                    <a:pt x="74" y="1"/>
                    <a:pt x="70" y="0"/>
                  </a:cubicBezTo>
                  <a:cubicBezTo>
                    <a:pt x="66" y="0"/>
                    <a:pt x="62" y="3"/>
                    <a:pt x="61" y="7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1" y="17"/>
                    <a:pt x="27" y="28"/>
                    <a:pt x="24" y="44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0" y="184"/>
                    <a:pt x="9" y="200"/>
                    <a:pt x="24" y="202"/>
                  </a:cubicBezTo>
                  <a:cubicBezTo>
                    <a:pt x="160" y="228"/>
                    <a:pt x="160" y="228"/>
                    <a:pt x="160" y="228"/>
                  </a:cubicBezTo>
                  <a:cubicBezTo>
                    <a:pt x="174" y="231"/>
                    <a:pt x="189" y="220"/>
                    <a:pt x="191" y="203"/>
                  </a:cubicBezTo>
                  <a:cubicBezTo>
                    <a:pt x="213" y="76"/>
                    <a:pt x="213" y="76"/>
                    <a:pt x="213" y="76"/>
                  </a:cubicBezTo>
                  <a:cubicBezTo>
                    <a:pt x="215" y="60"/>
                    <a:pt x="205" y="45"/>
                    <a:pt x="191" y="42"/>
                  </a:cubicBezTo>
                  <a:close/>
                  <a:moveTo>
                    <a:pt x="177" y="27"/>
                  </a:moveTo>
                  <a:cubicBezTo>
                    <a:pt x="178" y="25"/>
                    <a:pt x="180" y="23"/>
                    <a:pt x="182" y="23"/>
                  </a:cubicBezTo>
                  <a:cubicBezTo>
                    <a:pt x="184" y="24"/>
                    <a:pt x="185" y="26"/>
                    <a:pt x="185" y="2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1" y="51"/>
                    <a:pt x="179" y="53"/>
                    <a:pt x="177" y="53"/>
                  </a:cubicBezTo>
                  <a:cubicBezTo>
                    <a:pt x="175" y="52"/>
                    <a:pt x="174" y="50"/>
                    <a:pt x="174" y="48"/>
                  </a:cubicBezTo>
                  <a:lnTo>
                    <a:pt x="177" y="27"/>
                  </a:lnTo>
                  <a:close/>
                  <a:moveTo>
                    <a:pt x="140" y="21"/>
                  </a:moveTo>
                  <a:cubicBezTo>
                    <a:pt x="140" y="18"/>
                    <a:pt x="142" y="17"/>
                    <a:pt x="144" y="17"/>
                  </a:cubicBezTo>
                  <a:cubicBezTo>
                    <a:pt x="146" y="17"/>
                    <a:pt x="148" y="19"/>
                    <a:pt x="147" y="22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3" y="45"/>
                    <a:pt x="141" y="47"/>
                    <a:pt x="139" y="46"/>
                  </a:cubicBezTo>
                  <a:cubicBezTo>
                    <a:pt x="137" y="46"/>
                    <a:pt x="136" y="44"/>
                    <a:pt x="136" y="41"/>
                  </a:cubicBezTo>
                  <a:lnTo>
                    <a:pt x="140" y="21"/>
                  </a:lnTo>
                  <a:close/>
                  <a:moveTo>
                    <a:pt x="102" y="14"/>
                  </a:moveTo>
                  <a:cubicBezTo>
                    <a:pt x="102" y="12"/>
                    <a:pt x="104" y="10"/>
                    <a:pt x="106" y="11"/>
                  </a:cubicBezTo>
                  <a:cubicBezTo>
                    <a:pt x="109" y="11"/>
                    <a:pt x="110" y="13"/>
                    <a:pt x="109" y="15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9"/>
                    <a:pt x="104" y="40"/>
                    <a:pt x="101" y="40"/>
                  </a:cubicBezTo>
                  <a:cubicBezTo>
                    <a:pt x="99" y="39"/>
                    <a:pt x="98" y="37"/>
                    <a:pt x="98" y="35"/>
                  </a:cubicBezTo>
                  <a:lnTo>
                    <a:pt x="102" y="14"/>
                  </a:lnTo>
                  <a:close/>
                  <a:moveTo>
                    <a:pt x="65" y="8"/>
                  </a:moveTo>
                  <a:cubicBezTo>
                    <a:pt x="65" y="6"/>
                    <a:pt x="67" y="4"/>
                    <a:pt x="69" y="4"/>
                  </a:cubicBezTo>
                  <a:cubicBezTo>
                    <a:pt x="71" y="5"/>
                    <a:pt x="73" y="7"/>
                    <a:pt x="72" y="9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8" y="32"/>
                    <a:pt x="66" y="34"/>
                    <a:pt x="64" y="33"/>
                  </a:cubicBezTo>
                  <a:cubicBezTo>
                    <a:pt x="62" y="33"/>
                    <a:pt x="61" y="31"/>
                    <a:pt x="61" y="29"/>
                  </a:cubicBezTo>
                  <a:lnTo>
                    <a:pt x="65" y="8"/>
                  </a:lnTo>
                  <a:close/>
                  <a:moveTo>
                    <a:pt x="181" y="197"/>
                  </a:moveTo>
                  <a:cubicBezTo>
                    <a:pt x="179" y="209"/>
                    <a:pt x="168" y="217"/>
                    <a:pt x="158" y="215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19" y="189"/>
                    <a:pt x="13" y="178"/>
                    <a:pt x="15" y="166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199" y="87"/>
                    <a:pt x="199" y="87"/>
                    <a:pt x="199" y="87"/>
                  </a:cubicBezTo>
                  <a:lnTo>
                    <a:pt x="181" y="197"/>
                  </a:lnTo>
                  <a:close/>
                  <a:moveTo>
                    <a:pt x="98" y="173"/>
                  </a:moveTo>
                  <a:cubicBezTo>
                    <a:pt x="95" y="172"/>
                    <a:pt x="92" y="171"/>
                    <a:pt x="90" y="168"/>
                  </a:cubicBezTo>
                  <a:cubicBezTo>
                    <a:pt x="89" y="165"/>
                    <a:pt x="88" y="162"/>
                    <a:pt x="88" y="157"/>
                  </a:cubicBezTo>
                  <a:cubicBezTo>
                    <a:pt x="63" y="155"/>
                    <a:pt x="63" y="155"/>
                    <a:pt x="63" y="155"/>
                  </a:cubicBezTo>
                  <a:cubicBezTo>
                    <a:pt x="63" y="160"/>
                    <a:pt x="64" y="164"/>
                    <a:pt x="65" y="168"/>
                  </a:cubicBezTo>
                  <a:cubicBezTo>
                    <a:pt x="67" y="171"/>
                    <a:pt x="68" y="174"/>
                    <a:pt x="71" y="177"/>
                  </a:cubicBezTo>
                  <a:cubicBezTo>
                    <a:pt x="73" y="180"/>
                    <a:pt x="77" y="183"/>
                    <a:pt x="81" y="185"/>
                  </a:cubicBezTo>
                  <a:cubicBezTo>
                    <a:pt x="84" y="187"/>
                    <a:pt x="89" y="188"/>
                    <a:pt x="95" y="190"/>
                  </a:cubicBezTo>
                  <a:cubicBezTo>
                    <a:pt x="103" y="191"/>
                    <a:pt x="110" y="191"/>
                    <a:pt x="116" y="189"/>
                  </a:cubicBezTo>
                  <a:cubicBezTo>
                    <a:pt x="122" y="187"/>
                    <a:pt x="127" y="183"/>
                    <a:pt x="130" y="177"/>
                  </a:cubicBezTo>
                  <a:cubicBezTo>
                    <a:pt x="134" y="172"/>
                    <a:pt x="137" y="166"/>
                    <a:pt x="138" y="160"/>
                  </a:cubicBezTo>
                  <a:cubicBezTo>
                    <a:pt x="139" y="151"/>
                    <a:pt x="138" y="143"/>
                    <a:pt x="133" y="136"/>
                  </a:cubicBezTo>
                  <a:cubicBezTo>
                    <a:pt x="129" y="129"/>
                    <a:pt x="122" y="124"/>
                    <a:pt x="113" y="123"/>
                  </a:cubicBezTo>
                  <a:cubicBezTo>
                    <a:pt x="111" y="122"/>
                    <a:pt x="108" y="122"/>
                    <a:pt x="105" y="122"/>
                  </a:cubicBezTo>
                  <a:cubicBezTo>
                    <a:pt x="102" y="123"/>
                    <a:pt x="99" y="123"/>
                    <a:pt x="96" y="124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90" y="143"/>
                    <a:pt x="90" y="143"/>
                    <a:pt x="90" y="143"/>
                  </a:cubicBezTo>
                  <a:cubicBezTo>
                    <a:pt x="92" y="141"/>
                    <a:pt x="94" y="140"/>
                    <a:pt x="96" y="139"/>
                  </a:cubicBezTo>
                  <a:cubicBezTo>
                    <a:pt x="98" y="138"/>
                    <a:pt x="101" y="138"/>
                    <a:pt x="103" y="138"/>
                  </a:cubicBezTo>
                  <a:cubicBezTo>
                    <a:pt x="107" y="139"/>
                    <a:pt x="110" y="141"/>
                    <a:pt x="111" y="144"/>
                  </a:cubicBezTo>
                  <a:cubicBezTo>
                    <a:pt x="113" y="147"/>
                    <a:pt x="113" y="152"/>
                    <a:pt x="113" y="158"/>
                  </a:cubicBezTo>
                  <a:cubicBezTo>
                    <a:pt x="112" y="163"/>
                    <a:pt x="110" y="168"/>
                    <a:pt x="107" y="170"/>
                  </a:cubicBezTo>
                  <a:cubicBezTo>
                    <a:pt x="104" y="173"/>
                    <a:pt x="101" y="173"/>
                    <a:pt x="98" y="17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00"/>
            <p:cNvSpPr>
              <a:spLocks noEditPoints="1"/>
            </p:cNvSpPr>
            <p:nvPr/>
          </p:nvSpPr>
          <p:spPr bwMode="auto">
            <a:xfrm>
              <a:off x="6125647" y="5162949"/>
              <a:ext cx="236537" cy="265113"/>
            </a:xfrm>
            <a:custGeom>
              <a:avLst/>
              <a:gdLst>
                <a:gd name="T0" fmla="*/ 113 w 189"/>
                <a:gd name="T1" fmla="*/ 7 h 212"/>
                <a:gd name="T2" fmla="*/ 11 w 189"/>
                <a:gd name="T3" fmla="*/ 91 h 212"/>
                <a:gd name="T4" fmla="*/ 76 w 189"/>
                <a:gd name="T5" fmla="*/ 203 h 212"/>
                <a:gd name="T6" fmla="*/ 179 w 189"/>
                <a:gd name="T7" fmla="*/ 119 h 212"/>
                <a:gd name="T8" fmla="*/ 113 w 189"/>
                <a:gd name="T9" fmla="*/ 7 h 212"/>
                <a:gd name="T10" fmla="*/ 79 w 189"/>
                <a:gd name="T11" fmla="*/ 188 h 212"/>
                <a:gd name="T12" fmla="*/ 24 w 189"/>
                <a:gd name="T13" fmla="*/ 93 h 212"/>
                <a:gd name="T14" fmla="*/ 110 w 189"/>
                <a:gd name="T15" fmla="*/ 22 h 212"/>
                <a:gd name="T16" fmla="*/ 166 w 189"/>
                <a:gd name="T17" fmla="*/ 117 h 212"/>
                <a:gd name="T18" fmla="*/ 79 w 189"/>
                <a:gd name="T19" fmla="*/ 188 h 212"/>
                <a:gd name="T20" fmla="*/ 145 w 189"/>
                <a:gd name="T21" fmla="*/ 106 h 212"/>
                <a:gd name="T22" fmla="*/ 87 w 189"/>
                <a:gd name="T23" fmla="*/ 46 h 212"/>
                <a:gd name="T24" fmla="*/ 77 w 189"/>
                <a:gd name="T25" fmla="*/ 48 h 212"/>
                <a:gd name="T26" fmla="*/ 57 w 189"/>
                <a:gd name="T27" fmla="*/ 153 h 212"/>
                <a:gd name="T28" fmla="*/ 66 w 189"/>
                <a:gd name="T29" fmla="*/ 159 h 212"/>
                <a:gd name="T30" fmla="*/ 142 w 189"/>
                <a:gd name="T31" fmla="*/ 120 h 212"/>
                <a:gd name="T32" fmla="*/ 145 w 189"/>
                <a:gd name="T33" fmla="*/ 1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9" h="212">
                  <a:moveTo>
                    <a:pt x="113" y="7"/>
                  </a:moveTo>
                  <a:cubicBezTo>
                    <a:pt x="66" y="0"/>
                    <a:pt x="21" y="37"/>
                    <a:pt x="11" y="91"/>
                  </a:cubicBezTo>
                  <a:cubicBezTo>
                    <a:pt x="0" y="145"/>
                    <a:pt x="29" y="195"/>
                    <a:pt x="76" y="203"/>
                  </a:cubicBezTo>
                  <a:cubicBezTo>
                    <a:pt x="122" y="212"/>
                    <a:pt x="169" y="174"/>
                    <a:pt x="179" y="119"/>
                  </a:cubicBezTo>
                  <a:cubicBezTo>
                    <a:pt x="189" y="64"/>
                    <a:pt x="159" y="14"/>
                    <a:pt x="113" y="7"/>
                  </a:cubicBezTo>
                  <a:close/>
                  <a:moveTo>
                    <a:pt x="79" y="188"/>
                  </a:moveTo>
                  <a:cubicBezTo>
                    <a:pt x="40" y="181"/>
                    <a:pt x="15" y="138"/>
                    <a:pt x="24" y="93"/>
                  </a:cubicBezTo>
                  <a:cubicBezTo>
                    <a:pt x="33" y="48"/>
                    <a:pt x="71" y="16"/>
                    <a:pt x="110" y="22"/>
                  </a:cubicBezTo>
                  <a:cubicBezTo>
                    <a:pt x="149" y="29"/>
                    <a:pt x="174" y="71"/>
                    <a:pt x="166" y="117"/>
                  </a:cubicBezTo>
                  <a:cubicBezTo>
                    <a:pt x="157" y="163"/>
                    <a:pt x="118" y="195"/>
                    <a:pt x="79" y="188"/>
                  </a:cubicBezTo>
                  <a:close/>
                  <a:moveTo>
                    <a:pt x="145" y="106"/>
                  </a:moveTo>
                  <a:cubicBezTo>
                    <a:pt x="87" y="46"/>
                    <a:pt x="87" y="46"/>
                    <a:pt x="87" y="46"/>
                  </a:cubicBezTo>
                  <a:cubicBezTo>
                    <a:pt x="85" y="42"/>
                    <a:pt x="79" y="41"/>
                    <a:pt x="77" y="48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56" y="160"/>
                    <a:pt x="63" y="161"/>
                    <a:pt x="66" y="159"/>
                  </a:cubicBezTo>
                  <a:cubicBezTo>
                    <a:pt x="142" y="120"/>
                    <a:pt x="142" y="120"/>
                    <a:pt x="142" y="120"/>
                  </a:cubicBezTo>
                  <a:cubicBezTo>
                    <a:pt x="148" y="117"/>
                    <a:pt x="149" y="111"/>
                    <a:pt x="145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02"/>
            <p:cNvSpPr>
              <a:spLocks noEditPoints="1"/>
            </p:cNvSpPr>
            <p:nvPr/>
          </p:nvSpPr>
          <p:spPr bwMode="auto">
            <a:xfrm>
              <a:off x="7784904" y="5443990"/>
              <a:ext cx="261937" cy="325438"/>
            </a:xfrm>
            <a:custGeom>
              <a:avLst/>
              <a:gdLst>
                <a:gd name="T0" fmla="*/ 50 w 209"/>
                <a:gd name="T1" fmla="*/ 109 h 260"/>
                <a:gd name="T2" fmla="*/ 40 w 209"/>
                <a:gd name="T3" fmla="*/ 122 h 260"/>
                <a:gd name="T4" fmla="*/ 37 w 209"/>
                <a:gd name="T5" fmla="*/ 201 h 260"/>
                <a:gd name="T6" fmla="*/ 46 w 209"/>
                <a:gd name="T7" fmla="*/ 210 h 260"/>
                <a:gd name="T8" fmla="*/ 56 w 209"/>
                <a:gd name="T9" fmla="*/ 197 h 260"/>
                <a:gd name="T10" fmla="*/ 59 w 209"/>
                <a:gd name="T11" fmla="*/ 118 h 260"/>
                <a:gd name="T12" fmla="*/ 50 w 209"/>
                <a:gd name="T13" fmla="*/ 109 h 260"/>
                <a:gd name="T14" fmla="*/ 171 w 209"/>
                <a:gd name="T15" fmla="*/ 120 h 260"/>
                <a:gd name="T16" fmla="*/ 158 w 209"/>
                <a:gd name="T17" fmla="*/ 127 h 260"/>
                <a:gd name="T18" fmla="*/ 125 w 209"/>
                <a:gd name="T19" fmla="*/ 204 h 260"/>
                <a:gd name="T20" fmla="*/ 129 w 209"/>
                <a:gd name="T21" fmla="*/ 218 h 260"/>
                <a:gd name="T22" fmla="*/ 142 w 209"/>
                <a:gd name="T23" fmla="*/ 211 h 260"/>
                <a:gd name="T24" fmla="*/ 175 w 209"/>
                <a:gd name="T25" fmla="*/ 134 h 260"/>
                <a:gd name="T26" fmla="*/ 171 w 209"/>
                <a:gd name="T27" fmla="*/ 120 h 260"/>
                <a:gd name="T28" fmla="*/ 185 w 209"/>
                <a:gd name="T29" fmla="*/ 140 h 260"/>
                <a:gd name="T30" fmla="*/ 196 w 209"/>
                <a:gd name="T31" fmla="*/ 110 h 260"/>
                <a:gd name="T32" fmla="*/ 135 w 209"/>
                <a:gd name="T33" fmla="*/ 3 h 260"/>
                <a:gd name="T34" fmla="*/ 30 w 209"/>
                <a:gd name="T35" fmla="*/ 96 h 260"/>
                <a:gd name="T36" fmla="*/ 27 w 209"/>
                <a:gd name="T37" fmla="*/ 126 h 260"/>
                <a:gd name="T38" fmla="*/ 5 w 209"/>
                <a:gd name="T39" fmla="*/ 159 h 260"/>
                <a:gd name="T40" fmla="*/ 18 w 209"/>
                <a:gd name="T41" fmla="*/ 201 h 260"/>
                <a:gd name="T42" fmla="*/ 51 w 209"/>
                <a:gd name="T43" fmla="*/ 247 h 260"/>
                <a:gd name="T44" fmla="*/ 60 w 209"/>
                <a:gd name="T45" fmla="*/ 247 h 260"/>
                <a:gd name="T46" fmla="*/ 69 w 209"/>
                <a:gd name="T47" fmla="*/ 259 h 260"/>
                <a:gd name="T48" fmla="*/ 85 w 209"/>
                <a:gd name="T49" fmla="*/ 245 h 260"/>
                <a:gd name="T50" fmla="*/ 76 w 209"/>
                <a:gd name="T51" fmla="*/ 228 h 260"/>
                <a:gd name="T52" fmla="*/ 62 w 209"/>
                <a:gd name="T53" fmla="*/ 237 h 260"/>
                <a:gd name="T54" fmla="*/ 53 w 209"/>
                <a:gd name="T55" fmla="*/ 236 h 260"/>
                <a:gd name="T56" fmla="*/ 26 w 209"/>
                <a:gd name="T57" fmla="*/ 203 h 260"/>
                <a:gd name="T58" fmla="*/ 31 w 209"/>
                <a:gd name="T59" fmla="*/ 202 h 260"/>
                <a:gd name="T60" fmla="*/ 31 w 209"/>
                <a:gd name="T61" fmla="*/ 201 h 260"/>
                <a:gd name="T62" fmla="*/ 34 w 209"/>
                <a:gd name="T63" fmla="*/ 124 h 260"/>
                <a:gd name="T64" fmla="*/ 34 w 209"/>
                <a:gd name="T65" fmla="*/ 124 h 260"/>
                <a:gd name="T66" fmla="*/ 36 w 209"/>
                <a:gd name="T67" fmla="*/ 106 h 260"/>
                <a:gd name="T68" fmla="*/ 131 w 209"/>
                <a:gd name="T69" fmla="*/ 23 h 260"/>
                <a:gd name="T70" fmla="*/ 186 w 209"/>
                <a:gd name="T71" fmla="*/ 120 h 260"/>
                <a:gd name="T72" fmla="*/ 180 w 209"/>
                <a:gd name="T73" fmla="*/ 137 h 260"/>
                <a:gd name="T74" fmla="*/ 180 w 209"/>
                <a:gd name="T75" fmla="*/ 137 h 260"/>
                <a:gd name="T76" fmla="*/ 148 w 209"/>
                <a:gd name="T77" fmla="*/ 213 h 260"/>
                <a:gd name="T78" fmla="*/ 148 w 209"/>
                <a:gd name="T79" fmla="*/ 213 h 260"/>
                <a:gd name="T80" fmla="*/ 155 w 209"/>
                <a:gd name="T81" fmla="*/ 215 h 260"/>
                <a:gd name="T82" fmla="*/ 192 w 209"/>
                <a:gd name="T83" fmla="*/ 177 h 260"/>
                <a:gd name="T84" fmla="*/ 185 w 209"/>
                <a:gd name="T85" fmla="*/ 14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60">
                  <a:moveTo>
                    <a:pt x="50" y="109"/>
                  </a:moveTo>
                  <a:cubicBezTo>
                    <a:pt x="45" y="110"/>
                    <a:pt x="40" y="116"/>
                    <a:pt x="40" y="122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7" y="207"/>
                    <a:pt x="41" y="211"/>
                    <a:pt x="46" y="210"/>
                  </a:cubicBezTo>
                  <a:cubicBezTo>
                    <a:pt x="52" y="209"/>
                    <a:pt x="56" y="203"/>
                    <a:pt x="56" y="197"/>
                  </a:cubicBezTo>
                  <a:cubicBezTo>
                    <a:pt x="59" y="118"/>
                    <a:pt x="59" y="118"/>
                    <a:pt x="59" y="118"/>
                  </a:cubicBezTo>
                  <a:cubicBezTo>
                    <a:pt x="60" y="112"/>
                    <a:pt x="55" y="108"/>
                    <a:pt x="50" y="109"/>
                  </a:cubicBezTo>
                  <a:close/>
                  <a:moveTo>
                    <a:pt x="171" y="120"/>
                  </a:moveTo>
                  <a:cubicBezTo>
                    <a:pt x="166" y="118"/>
                    <a:pt x="160" y="121"/>
                    <a:pt x="158" y="127"/>
                  </a:cubicBezTo>
                  <a:cubicBezTo>
                    <a:pt x="125" y="204"/>
                    <a:pt x="125" y="204"/>
                    <a:pt x="125" y="204"/>
                  </a:cubicBezTo>
                  <a:cubicBezTo>
                    <a:pt x="122" y="210"/>
                    <a:pt x="124" y="216"/>
                    <a:pt x="129" y="218"/>
                  </a:cubicBezTo>
                  <a:cubicBezTo>
                    <a:pt x="134" y="220"/>
                    <a:pt x="140" y="217"/>
                    <a:pt x="142" y="211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8" y="128"/>
                    <a:pt x="176" y="122"/>
                    <a:pt x="171" y="120"/>
                  </a:cubicBezTo>
                  <a:close/>
                  <a:moveTo>
                    <a:pt x="185" y="140"/>
                  </a:moveTo>
                  <a:cubicBezTo>
                    <a:pt x="190" y="131"/>
                    <a:pt x="194" y="121"/>
                    <a:pt x="196" y="110"/>
                  </a:cubicBezTo>
                  <a:cubicBezTo>
                    <a:pt x="209" y="55"/>
                    <a:pt x="182" y="7"/>
                    <a:pt x="135" y="3"/>
                  </a:cubicBezTo>
                  <a:cubicBezTo>
                    <a:pt x="90" y="0"/>
                    <a:pt x="43" y="41"/>
                    <a:pt x="30" y="96"/>
                  </a:cubicBezTo>
                  <a:cubicBezTo>
                    <a:pt x="28" y="106"/>
                    <a:pt x="27" y="116"/>
                    <a:pt x="27" y="126"/>
                  </a:cubicBezTo>
                  <a:cubicBezTo>
                    <a:pt x="16" y="131"/>
                    <a:pt x="8" y="144"/>
                    <a:pt x="5" y="159"/>
                  </a:cubicBezTo>
                  <a:cubicBezTo>
                    <a:pt x="0" y="179"/>
                    <a:pt x="5" y="196"/>
                    <a:pt x="18" y="201"/>
                  </a:cubicBezTo>
                  <a:cubicBezTo>
                    <a:pt x="18" y="216"/>
                    <a:pt x="22" y="244"/>
                    <a:pt x="51" y="247"/>
                  </a:cubicBezTo>
                  <a:cubicBezTo>
                    <a:pt x="60" y="247"/>
                    <a:pt x="60" y="247"/>
                    <a:pt x="60" y="247"/>
                  </a:cubicBezTo>
                  <a:cubicBezTo>
                    <a:pt x="60" y="254"/>
                    <a:pt x="64" y="258"/>
                    <a:pt x="69" y="259"/>
                  </a:cubicBezTo>
                  <a:cubicBezTo>
                    <a:pt x="76" y="260"/>
                    <a:pt x="83" y="253"/>
                    <a:pt x="85" y="245"/>
                  </a:cubicBezTo>
                  <a:cubicBezTo>
                    <a:pt x="87" y="236"/>
                    <a:pt x="83" y="229"/>
                    <a:pt x="76" y="228"/>
                  </a:cubicBezTo>
                  <a:cubicBezTo>
                    <a:pt x="71" y="227"/>
                    <a:pt x="65" y="231"/>
                    <a:pt x="62" y="237"/>
                  </a:cubicBezTo>
                  <a:cubicBezTo>
                    <a:pt x="53" y="236"/>
                    <a:pt x="53" y="236"/>
                    <a:pt x="53" y="236"/>
                  </a:cubicBezTo>
                  <a:cubicBezTo>
                    <a:pt x="32" y="234"/>
                    <a:pt x="27" y="215"/>
                    <a:pt x="26" y="203"/>
                  </a:cubicBezTo>
                  <a:cubicBezTo>
                    <a:pt x="28" y="203"/>
                    <a:pt x="29" y="202"/>
                    <a:pt x="31" y="202"/>
                  </a:cubicBezTo>
                  <a:cubicBezTo>
                    <a:pt x="31" y="202"/>
                    <a:pt x="31" y="202"/>
                    <a:pt x="31" y="201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4" y="118"/>
                    <a:pt x="35" y="112"/>
                    <a:pt x="36" y="106"/>
                  </a:cubicBezTo>
                  <a:cubicBezTo>
                    <a:pt x="47" y="57"/>
                    <a:pt x="90" y="20"/>
                    <a:pt x="131" y="23"/>
                  </a:cubicBezTo>
                  <a:cubicBezTo>
                    <a:pt x="172" y="26"/>
                    <a:pt x="197" y="70"/>
                    <a:pt x="186" y="120"/>
                  </a:cubicBezTo>
                  <a:cubicBezTo>
                    <a:pt x="184" y="126"/>
                    <a:pt x="182" y="131"/>
                    <a:pt x="180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48" y="213"/>
                    <a:pt x="148" y="213"/>
                    <a:pt x="148" y="213"/>
                  </a:cubicBezTo>
                  <a:cubicBezTo>
                    <a:pt x="148" y="213"/>
                    <a:pt x="148" y="213"/>
                    <a:pt x="148" y="213"/>
                  </a:cubicBezTo>
                  <a:cubicBezTo>
                    <a:pt x="150" y="214"/>
                    <a:pt x="152" y="215"/>
                    <a:pt x="155" y="215"/>
                  </a:cubicBezTo>
                  <a:cubicBezTo>
                    <a:pt x="173" y="217"/>
                    <a:pt x="187" y="199"/>
                    <a:pt x="192" y="177"/>
                  </a:cubicBezTo>
                  <a:cubicBezTo>
                    <a:pt x="196" y="161"/>
                    <a:pt x="194" y="147"/>
                    <a:pt x="185" y="14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03"/>
            <p:cNvSpPr>
              <a:spLocks noEditPoints="1"/>
            </p:cNvSpPr>
            <p:nvPr/>
          </p:nvSpPr>
          <p:spPr bwMode="auto">
            <a:xfrm>
              <a:off x="6626859" y="4926631"/>
              <a:ext cx="292100" cy="366713"/>
            </a:xfrm>
            <a:custGeom>
              <a:avLst/>
              <a:gdLst>
                <a:gd name="T0" fmla="*/ 230 w 233"/>
                <a:gd name="T1" fmla="*/ 69 h 293"/>
                <a:gd name="T2" fmla="*/ 199 w 233"/>
                <a:gd name="T3" fmla="*/ 15 h 293"/>
                <a:gd name="T4" fmla="*/ 186 w 233"/>
                <a:gd name="T5" fmla="*/ 8 h 293"/>
                <a:gd name="T6" fmla="*/ 89 w 233"/>
                <a:gd name="T7" fmla="*/ 1 h 293"/>
                <a:gd name="T8" fmla="*/ 49 w 233"/>
                <a:gd name="T9" fmla="*/ 37 h 293"/>
                <a:gd name="T10" fmla="*/ 5 w 233"/>
                <a:gd name="T11" fmla="*/ 237 h 293"/>
                <a:gd name="T12" fmla="*/ 29 w 233"/>
                <a:gd name="T13" fmla="*/ 279 h 293"/>
                <a:gd name="T14" fmla="*/ 154 w 233"/>
                <a:gd name="T15" fmla="*/ 292 h 293"/>
                <a:gd name="T16" fmla="*/ 195 w 233"/>
                <a:gd name="T17" fmla="*/ 255 h 293"/>
                <a:gd name="T18" fmla="*/ 231 w 233"/>
                <a:gd name="T19" fmla="*/ 86 h 293"/>
                <a:gd name="T20" fmla="*/ 230 w 233"/>
                <a:gd name="T21" fmla="*/ 69 h 293"/>
                <a:gd name="T22" fmla="*/ 156 w 233"/>
                <a:gd name="T23" fmla="*/ 17 h 293"/>
                <a:gd name="T24" fmla="*/ 170 w 233"/>
                <a:gd name="T25" fmla="*/ 18 h 293"/>
                <a:gd name="T26" fmla="*/ 164 w 233"/>
                <a:gd name="T27" fmla="*/ 46 h 293"/>
                <a:gd name="T28" fmla="*/ 150 w 233"/>
                <a:gd name="T29" fmla="*/ 45 h 293"/>
                <a:gd name="T30" fmla="*/ 156 w 233"/>
                <a:gd name="T31" fmla="*/ 17 h 293"/>
                <a:gd name="T32" fmla="*/ 133 w 233"/>
                <a:gd name="T33" fmla="*/ 16 h 293"/>
                <a:gd name="T34" fmla="*/ 146 w 233"/>
                <a:gd name="T35" fmla="*/ 17 h 293"/>
                <a:gd name="T36" fmla="*/ 140 w 233"/>
                <a:gd name="T37" fmla="*/ 45 h 293"/>
                <a:gd name="T38" fmla="*/ 127 w 233"/>
                <a:gd name="T39" fmla="*/ 43 h 293"/>
                <a:gd name="T40" fmla="*/ 133 w 233"/>
                <a:gd name="T41" fmla="*/ 16 h 293"/>
                <a:gd name="T42" fmla="*/ 110 w 233"/>
                <a:gd name="T43" fmla="*/ 14 h 293"/>
                <a:gd name="T44" fmla="*/ 123 w 233"/>
                <a:gd name="T45" fmla="*/ 15 h 293"/>
                <a:gd name="T46" fmla="*/ 117 w 233"/>
                <a:gd name="T47" fmla="*/ 43 h 293"/>
                <a:gd name="T48" fmla="*/ 104 w 233"/>
                <a:gd name="T49" fmla="*/ 42 h 293"/>
                <a:gd name="T50" fmla="*/ 110 w 233"/>
                <a:gd name="T51" fmla="*/ 14 h 293"/>
                <a:gd name="T52" fmla="*/ 87 w 233"/>
                <a:gd name="T53" fmla="*/ 12 h 293"/>
                <a:gd name="T54" fmla="*/ 100 w 233"/>
                <a:gd name="T55" fmla="*/ 13 h 293"/>
                <a:gd name="T56" fmla="*/ 94 w 233"/>
                <a:gd name="T57" fmla="*/ 41 h 293"/>
                <a:gd name="T58" fmla="*/ 81 w 233"/>
                <a:gd name="T59" fmla="*/ 40 h 293"/>
                <a:gd name="T60" fmla="*/ 87 w 233"/>
                <a:gd name="T61" fmla="*/ 12 h 293"/>
                <a:gd name="T62" fmla="*/ 174 w 233"/>
                <a:gd name="T63" fmla="*/ 262 h 293"/>
                <a:gd name="T64" fmla="*/ 165 w 233"/>
                <a:gd name="T65" fmla="*/ 270 h 293"/>
                <a:gd name="T66" fmla="*/ 27 w 233"/>
                <a:gd name="T67" fmla="*/ 256 h 293"/>
                <a:gd name="T68" fmla="*/ 22 w 233"/>
                <a:gd name="T69" fmla="*/ 247 h 293"/>
                <a:gd name="T70" fmla="*/ 48 w 233"/>
                <a:gd name="T71" fmla="*/ 125 h 293"/>
                <a:gd name="T72" fmla="*/ 57 w 233"/>
                <a:gd name="T73" fmla="*/ 117 h 293"/>
                <a:gd name="T74" fmla="*/ 196 w 233"/>
                <a:gd name="T75" fmla="*/ 129 h 293"/>
                <a:gd name="T76" fmla="*/ 201 w 233"/>
                <a:gd name="T77" fmla="*/ 138 h 293"/>
                <a:gd name="T78" fmla="*/ 174 w 233"/>
                <a:gd name="T79" fmla="*/ 26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3" h="293">
                  <a:moveTo>
                    <a:pt x="230" y="69"/>
                  </a:moveTo>
                  <a:cubicBezTo>
                    <a:pt x="223" y="57"/>
                    <a:pt x="204" y="24"/>
                    <a:pt x="199" y="15"/>
                  </a:cubicBezTo>
                  <a:cubicBezTo>
                    <a:pt x="195" y="9"/>
                    <a:pt x="190" y="9"/>
                    <a:pt x="186" y="8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71" y="0"/>
                    <a:pt x="53" y="16"/>
                    <a:pt x="49" y="37"/>
                  </a:cubicBezTo>
                  <a:cubicBezTo>
                    <a:pt x="5" y="237"/>
                    <a:pt x="5" y="237"/>
                    <a:pt x="5" y="237"/>
                  </a:cubicBezTo>
                  <a:cubicBezTo>
                    <a:pt x="0" y="259"/>
                    <a:pt x="11" y="278"/>
                    <a:pt x="29" y="279"/>
                  </a:cubicBezTo>
                  <a:cubicBezTo>
                    <a:pt x="154" y="292"/>
                    <a:pt x="154" y="292"/>
                    <a:pt x="154" y="292"/>
                  </a:cubicBezTo>
                  <a:cubicBezTo>
                    <a:pt x="172" y="293"/>
                    <a:pt x="190" y="277"/>
                    <a:pt x="195" y="255"/>
                  </a:cubicBezTo>
                  <a:cubicBezTo>
                    <a:pt x="231" y="86"/>
                    <a:pt x="231" y="86"/>
                    <a:pt x="231" y="86"/>
                  </a:cubicBezTo>
                  <a:cubicBezTo>
                    <a:pt x="232" y="81"/>
                    <a:pt x="233" y="75"/>
                    <a:pt x="230" y="69"/>
                  </a:cubicBezTo>
                  <a:close/>
                  <a:moveTo>
                    <a:pt x="156" y="17"/>
                  </a:moveTo>
                  <a:cubicBezTo>
                    <a:pt x="170" y="18"/>
                    <a:pt x="170" y="18"/>
                    <a:pt x="170" y="18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50" y="45"/>
                    <a:pt x="150" y="45"/>
                    <a:pt x="150" y="45"/>
                  </a:cubicBezTo>
                  <a:lnTo>
                    <a:pt x="156" y="17"/>
                  </a:lnTo>
                  <a:close/>
                  <a:moveTo>
                    <a:pt x="133" y="16"/>
                  </a:moveTo>
                  <a:cubicBezTo>
                    <a:pt x="146" y="17"/>
                    <a:pt x="146" y="17"/>
                    <a:pt x="146" y="17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27" y="43"/>
                    <a:pt x="127" y="43"/>
                    <a:pt x="127" y="43"/>
                  </a:cubicBezTo>
                  <a:lnTo>
                    <a:pt x="133" y="16"/>
                  </a:lnTo>
                  <a:close/>
                  <a:moveTo>
                    <a:pt x="110" y="14"/>
                  </a:moveTo>
                  <a:cubicBezTo>
                    <a:pt x="123" y="15"/>
                    <a:pt x="123" y="15"/>
                    <a:pt x="123" y="15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04" y="42"/>
                    <a:pt x="104" y="42"/>
                    <a:pt x="104" y="42"/>
                  </a:cubicBezTo>
                  <a:lnTo>
                    <a:pt x="110" y="14"/>
                  </a:lnTo>
                  <a:close/>
                  <a:moveTo>
                    <a:pt x="87" y="12"/>
                  </a:moveTo>
                  <a:cubicBezTo>
                    <a:pt x="100" y="13"/>
                    <a:pt x="100" y="13"/>
                    <a:pt x="100" y="13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1" y="40"/>
                    <a:pt x="81" y="40"/>
                    <a:pt x="81" y="40"/>
                  </a:cubicBezTo>
                  <a:lnTo>
                    <a:pt x="87" y="12"/>
                  </a:lnTo>
                  <a:close/>
                  <a:moveTo>
                    <a:pt x="174" y="262"/>
                  </a:moveTo>
                  <a:cubicBezTo>
                    <a:pt x="173" y="267"/>
                    <a:pt x="169" y="270"/>
                    <a:pt x="165" y="270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23" y="256"/>
                    <a:pt x="21" y="252"/>
                    <a:pt x="22" y="247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9" y="120"/>
                    <a:pt x="53" y="117"/>
                    <a:pt x="57" y="117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9" y="129"/>
                    <a:pt x="202" y="133"/>
                    <a:pt x="201" y="138"/>
                  </a:cubicBezTo>
                  <a:lnTo>
                    <a:pt x="174" y="2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05"/>
            <p:cNvSpPr>
              <a:spLocks noEditPoints="1"/>
            </p:cNvSpPr>
            <p:nvPr/>
          </p:nvSpPr>
          <p:spPr bwMode="auto">
            <a:xfrm>
              <a:off x="8179253" y="4775520"/>
              <a:ext cx="166687" cy="195263"/>
            </a:xfrm>
            <a:custGeom>
              <a:avLst/>
              <a:gdLst>
                <a:gd name="T0" fmla="*/ 104 w 134"/>
                <a:gd name="T1" fmla="*/ 55 h 156"/>
                <a:gd name="T2" fmla="*/ 45 w 134"/>
                <a:gd name="T3" fmla="*/ 47 h 156"/>
                <a:gd name="T4" fmla="*/ 44 w 134"/>
                <a:gd name="T5" fmla="*/ 50 h 156"/>
                <a:gd name="T6" fmla="*/ 104 w 134"/>
                <a:gd name="T7" fmla="*/ 58 h 156"/>
                <a:gd name="T8" fmla="*/ 104 w 134"/>
                <a:gd name="T9" fmla="*/ 55 h 156"/>
                <a:gd name="T10" fmla="*/ 108 w 134"/>
                <a:gd name="T11" fmla="*/ 38 h 156"/>
                <a:gd name="T12" fmla="*/ 49 w 134"/>
                <a:gd name="T13" fmla="*/ 30 h 156"/>
                <a:gd name="T14" fmla="*/ 48 w 134"/>
                <a:gd name="T15" fmla="*/ 33 h 156"/>
                <a:gd name="T16" fmla="*/ 107 w 134"/>
                <a:gd name="T17" fmla="*/ 40 h 156"/>
                <a:gd name="T18" fmla="*/ 108 w 134"/>
                <a:gd name="T19" fmla="*/ 38 h 156"/>
                <a:gd name="T20" fmla="*/ 93 w 134"/>
                <a:gd name="T21" fmla="*/ 27 h 156"/>
                <a:gd name="T22" fmla="*/ 67 w 134"/>
                <a:gd name="T23" fmla="*/ 23 h 156"/>
                <a:gd name="T24" fmla="*/ 66 w 134"/>
                <a:gd name="T25" fmla="*/ 26 h 156"/>
                <a:gd name="T26" fmla="*/ 92 w 134"/>
                <a:gd name="T27" fmla="*/ 30 h 156"/>
                <a:gd name="T28" fmla="*/ 93 w 134"/>
                <a:gd name="T29" fmla="*/ 27 h 156"/>
                <a:gd name="T30" fmla="*/ 101 w 134"/>
                <a:gd name="T31" fmla="*/ 46 h 156"/>
                <a:gd name="T32" fmla="*/ 47 w 134"/>
                <a:gd name="T33" fmla="*/ 38 h 156"/>
                <a:gd name="T34" fmla="*/ 46 w 134"/>
                <a:gd name="T35" fmla="*/ 41 h 156"/>
                <a:gd name="T36" fmla="*/ 101 w 134"/>
                <a:gd name="T37" fmla="*/ 48 h 156"/>
                <a:gd name="T38" fmla="*/ 101 w 134"/>
                <a:gd name="T39" fmla="*/ 46 h 156"/>
                <a:gd name="T40" fmla="*/ 119 w 134"/>
                <a:gd name="T41" fmla="*/ 57 h 156"/>
                <a:gd name="T42" fmla="*/ 128 w 134"/>
                <a:gd name="T43" fmla="*/ 11 h 156"/>
                <a:gd name="T44" fmla="*/ 43 w 134"/>
                <a:gd name="T45" fmla="*/ 0 h 156"/>
                <a:gd name="T46" fmla="*/ 33 w 134"/>
                <a:gd name="T47" fmla="*/ 45 h 156"/>
                <a:gd name="T48" fmla="*/ 13 w 134"/>
                <a:gd name="T49" fmla="*/ 63 h 156"/>
                <a:gd name="T50" fmla="*/ 3 w 134"/>
                <a:gd name="T51" fmla="*/ 112 h 156"/>
                <a:gd name="T52" fmla="*/ 15 w 134"/>
                <a:gd name="T53" fmla="*/ 134 h 156"/>
                <a:gd name="T54" fmla="*/ 13 w 134"/>
                <a:gd name="T55" fmla="*/ 143 h 156"/>
                <a:gd name="T56" fmla="*/ 99 w 134"/>
                <a:gd name="T57" fmla="*/ 156 h 156"/>
                <a:gd name="T58" fmla="*/ 100 w 134"/>
                <a:gd name="T59" fmla="*/ 147 h 156"/>
                <a:gd name="T60" fmla="*/ 121 w 134"/>
                <a:gd name="T61" fmla="*/ 129 h 156"/>
                <a:gd name="T62" fmla="*/ 132 w 134"/>
                <a:gd name="T63" fmla="*/ 79 h 156"/>
                <a:gd name="T64" fmla="*/ 119 w 134"/>
                <a:gd name="T65" fmla="*/ 57 h 156"/>
                <a:gd name="T66" fmla="*/ 93 w 134"/>
                <a:gd name="T67" fmla="*/ 149 h 156"/>
                <a:gd name="T68" fmla="*/ 21 w 134"/>
                <a:gd name="T69" fmla="*/ 138 h 156"/>
                <a:gd name="T70" fmla="*/ 27 w 134"/>
                <a:gd name="T71" fmla="*/ 112 h 156"/>
                <a:gd name="T72" fmla="*/ 98 w 134"/>
                <a:gd name="T73" fmla="*/ 123 h 156"/>
                <a:gd name="T74" fmla="*/ 93 w 134"/>
                <a:gd name="T75" fmla="*/ 149 h 156"/>
                <a:gd name="T76" fmla="*/ 110 w 134"/>
                <a:gd name="T77" fmla="*/ 64 h 156"/>
                <a:gd name="T78" fmla="*/ 39 w 134"/>
                <a:gd name="T79" fmla="*/ 55 h 156"/>
                <a:gd name="T80" fmla="*/ 49 w 134"/>
                <a:gd name="T81" fmla="*/ 6 h 156"/>
                <a:gd name="T82" fmla="*/ 120 w 134"/>
                <a:gd name="T83" fmla="*/ 15 h 156"/>
                <a:gd name="T84" fmla="*/ 110 w 134"/>
                <a:gd name="T85" fmla="*/ 64 h 156"/>
                <a:gd name="T86" fmla="*/ 109 w 134"/>
                <a:gd name="T87" fmla="*/ 124 h 156"/>
                <a:gd name="T88" fmla="*/ 106 w 134"/>
                <a:gd name="T89" fmla="*/ 119 h 156"/>
                <a:gd name="T90" fmla="*/ 111 w 134"/>
                <a:gd name="T91" fmla="*/ 115 h 156"/>
                <a:gd name="T92" fmla="*/ 113 w 134"/>
                <a:gd name="T93" fmla="*/ 120 h 156"/>
                <a:gd name="T94" fmla="*/ 109 w 134"/>
                <a:gd name="T95" fmla="*/ 124 h 156"/>
                <a:gd name="T96" fmla="*/ 113 w 134"/>
                <a:gd name="T97" fmla="*/ 110 h 156"/>
                <a:gd name="T98" fmla="*/ 109 w 134"/>
                <a:gd name="T99" fmla="*/ 103 h 156"/>
                <a:gd name="T100" fmla="*/ 115 w 134"/>
                <a:gd name="T101" fmla="*/ 98 h 156"/>
                <a:gd name="T102" fmla="*/ 119 w 134"/>
                <a:gd name="T103" fmla="*/ 105 h 156"/>
                <a:gd name="T104" fmla="*/ 113 w 134"/>
                <a:gd name="T105" fmla="*/ 1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4" h="156">
                  <a:moveTo>
                    <a:pt x="104" y="55"/>
                  </a:moveTo>
                  <a:cubicBezTo>
                    <a:pt x="45" y="47"/>
                    <a:pt x="45" y="47"/>
                    <a:pt x="45" y="47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04" y="58"/>
                    <a:pt x="104" y="58"/>
                    <a:pt x="104" y="58"/>
                  </a:cubicBezTo>
                  <a:lnTo>
                    <a:pt x="104" y="55"/>
                  </a:lnTo>
                  <a:close/>
                  <a:moveTo>
                    <a:pt x="108" y="38"/>
                  </a:moveTo>
                  <a:cubicBezTo>
                    <a:pt x="49" y="30"/>
                    <a:pt x="49" y="30"/>
                    <a:pt x="49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107" y="40"/>
                    <a:pt x="107" y="40"/>
                    <a:pt x="107" y="40"/>
                  </a:cubicBezTo>
                  <a:lnTo>
                    <a:pt x="108" y="38"/>
                  </a:lnTo>
                  <a:close/>
                  <a:moveTo>
                    <a:pt x="93" y="27"/>
                  </a:moveTo>
                  <a:cubicBezTo>
                    <a:pt x="67" y="23"/>
                    <a:pt x="67" y="23"/>
                    <a:pt x="67" y="23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92" y="30"/>
                    <a:pt x="92" y="30"/>
                    <a:pt x="92" y="30"/>
                  </a:cubicBezTo>
                  <a:lnTo>
                    <a:pt x="93" y="27"/>
                  </a:lnTo>
                  <a:close/>
                  <a:moveTo>
                    <a:pt x="101" y="46"/>
                  </a:moveTo>
                  <a:cubicBezTo>
                    <a:pt x="47" y="38"/>
                    <a:pt x="47" y="38"/>
                    <a:pt x="47" y="38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101" y="48"/>
                    <a:pt x="101" y="48"/>
                    <a:pt x="101" y="48"/>
                  </a:cubicBezTo>
                  <a:lnTo>
                    <a:pt x="101" y="46"/>
                  </a:lnTo>
                  <a:close/>
                  <a:moveTo>
                    <a:pt x="119" y="57"/>
                  </a:moveTo>
                  <a:cubicBezTo>
                    <a:pt x="128" y="11"/>
                    <a:pt x="128" y="11"/>
                    <a:pt x="128" y="1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24" y="44"/>
                    <a:pt x="15" y="52"/>
                    <a:pt x="13" y="63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0" y="123"/>
                    <a:pt x="6" y="133"/>
                    <a:pt x="15" y="134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100" y="147"/>
                    <a:pt x="100" y="147"/>
                    <a:pt x="100" y="147"/>
                  </a:cubicBezTo>
                  <a:cubicBezTo>
                    <a:pt x="110" y="148"/>
                    <a:pt x="119" y="140"/>
                    <a:pt x="121" y="12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4" y="68"/>
                    <a:pt x="128" y="58"/>
                    <a:pt x="119" y="57"/>
                  </a:cubicBezTo>
                  <a:close/>
                  <a:moveTo>
                    <a:pt x="93" y="149"/>
                  </a:moveTo>
                  <a:cubicBezTo>
                    <a:pt x="21" y="138"/>
                    <a:pt x="21" y="138"/>
                    <a:pt x="21" y="138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98" y="123"/>
                    <a:pt x="98" y="123"/>
                    <a:pt x="98" y="123"/>
                  </a:cubicBezTo>
                  <a:lnTo>
                    <a:pt x="93" y="149"/>
                  </a:lnTo>
                  <a:close/>
                  <a:moveTo>
                    <a:pt x="110" y="64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120" y="15"/>
                    <a:pt x="120" y="15"/>
                    <a:pt x="120" y="15"/>
                  </a:cubicBezTo>
                  <a:lnTo>
                    <a:pt x="110" y="64"/>
                  </a:lnTo>
                  <a:close/>
                  <a:moveTo>
                    <a:pt x="109" y="124"/>
                  </a:moveTo>
                  <a:cubicBezTo>
                    <a:pt x="107" y="124"/>
                    <a:pt x="106" y="122"/>
                    <a:pt x="106" y="119"/>
                  </a:cubicBezTo>
                  <a:cubicBezTo>
                    <a:pt x="107" y="117"/>
                    <a:pt x="109" y="115"/>
                    <a:pt x="111" y="115"/>
                  </a:cubicBezTo>
                  <a:cubicBezTo>
                    <a:pt x="113" y="116"/>
                    <a:pt x="114" y="118"/>
                    <a:pt x="113" y="120"/>
                  </a:cubicBezTo>
                  <a:cubicBezTo>
                    <a:pt x="113" y="123"/>
                    <a:pt x="111" y="124"/>
                    <a:pt x="109" y="124"/>
                  </a:cubicBezTo>
                  <a:close/>
                  <a:moveTo>
                    <a:pt x="113" y="110"/>
                  </a:moveTo>
                  <a:cubicBezTo>
                    <a:pt x="110" y="109"/>
                    <a:pt x="109" y="106"/>
                    <a:pt x="109" y="103"/>
                  </a:cubicBezTo>
                  <a:cubicBezTo>
                    <a:pt x="110" y="100"/>
                    <a:pt x="113" y="98"/>
                    <a:pt x="115" y="98"/>
                  </a:cubicBezTo>
                  <a:cubicBezTo>
                    <a:pt x="118" y="98"/>
                    <a:pt x="120" y="101"/>
                    <a:pt x="119" y="105"/>
                  </a:cubicBezTo>
                  <a:cubicBezTo>
                    <a:pt x="118" y="108"/>
                    <a:pt x="116" y="110"/>
                    <a:pt x="113" y="11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06"/>
            <p:cNvSpPr>
              <a:spLocks noEditPoints="1"/>
            </p:cNvSpPr>
            <p:nvPr/>
          </p:nvSpPr>
          <p:spPr bwMode="auto">
            <a:xfrm>
              <a:off x="6820561" y="5487643"/>
              <a:ext cx="371475" cy="374650"/>
            </a:xfrm>
            <a:custGeom>
              <a:avLst/>
              <a:gdLst>
                <a:gd name="T0" fmla="*/ 178 w 297"/>
                <a:gd name="T1" fmla="*/ 1 h 300"/>
                <a:gd name="T2" fmla="*/ 17 w 297"/>
                <a:gd name="T3" fmla="*/ 147 h 300"/>
                <a:gd name="T4" fmla="*/ 117 w 297"/>
                <a:gd name="T5" fmla="*/ 298 h 300"/>
                <a:gd name="T6" fmla="*/ 280 w 297"/>
                <a:gd name="T7" fmla="*/ 151 h 300"/>
                <a:gd name="T8" fmla="*/ 178 w 297"/>
                <a:gd name="T9" fmla="*/ 1 h 300"/>
                <a:gd name="T10" fmla="*/ 27 w 297"/>
                <a:gd name="T11" fmla="*/ 147 h 300"/>
                <a:gd name="T12" fmla="*/ 35 w 297"/>
                <a:gd name="T13" fmla="*/ 121 h 300"/>
                <a:gd name="T14" fmla="*/ 103 w 297"/>
                <a:gd name="T15" fmla="*/ 138 h 300"/>
                <a:gd name="T16" fmla="*/ 100 w 297"/>
                <a:gd name="T17" fmla="*/ 148 h 300"/>
                <a:gd name="T18" fmla="*/ 99 w 297"/>
                <a:gd name="T19" fmla="*/ 160 h 300"/>
                <a:gd name="T20" fmla="*/ 24 w 297"/>
                <a:gd name="T21" fmla="*/ 176 h 300"/>
                <a:gd name="T22" fmla="*/ 27 w 297"/>
                <a:gd name="T23" fmla="*/ 147 h 300"/>
                <a:gd name="T24" fmla="*/ 120 w 297"/>
                <a:gd name="T25" fmla="*/ 286 h 300"/>
                <a:gd name="T26" fmla="*/ 36 w 297"/>
                <a:gd name="T27" fmla="*/ 232 h 300"/>
                <a:gd name="T28" fmla="*/ 104 w 297"/>
                <a:gd name="T29" fmla="*/ 181 h 300"/>
                <a:gd name="T30" fmla="*/ 137 w 297"/>
                <a:gd name="T31" fmla="*/ 202 h 300"/>
                <a:gd name="T32" fmla="*/ 120 w 297"/>
                <a:gd name="T33" fmla="*/ 286 h 300"/>
                <a:gd name="T34" fmla="*/ 143 w 297"/>
                <a:gd name="T35" fmla="*/ 173 h 300"/>
                <a:gd name="T36" fmla="*/ 127 w 297"/>
                <a:gd name="T37" fmla="*/ 148 h 300"/>
                <a:gd name="T38" fmla="*/ 152 w 297"/>
                <a:gd name="T39" fmla="*/ 125 h 300"/>
                <a:gd name="T40" fmla="*/ 169 w 297"/>
                <a:gd name="T41" fmla="*/ 149 h 300"/>
                <a:gd name="T42" fmla="*/ 143 w 297"/>
                <a:gd name="T43" fmla="*/ 173 h 300"/>
                <a:gd name="T44" fmla="*/ 159 w 297"/>
                <a:gd name="T45" fmla="*/ 95 h 300"/>
                <a:gd name="T46" fmla="*/ 175 w 297"/>
                <a:gd name="T47" fmla="*/ 12 h 300"/>
                <a:gd name="T48" fmla="*/ 260 w 297"/>
                <a:gd name="T49" fmla="*/ 66 h 300"/>
                <a:gd name="T50" fmla="*/ 192 w 297"/>
                <a:gd name="T51" fmla="*/ 116 h 300"/>
                <a:gd name="T52" fmla="*/ 159 w 297"/>
                <a:gd name="T53" fmla="*/ 95 h 300"/>
                <a:gd name="T54" fmla="*/ 192 w 297"/>
                <a:gd name="T55" fmla="*/ 160 h 300"/>
                <a:gd name="T56" fmla="*/ 195 w 297"/>
                <a:gd name="T57" fmla="*/ 150 h 300"/>
                <a:gd name="T58" fmla="*/ 196 w 297"/>
                <a:gd name="T59" fmla="*/ 138 h 300"/>
                <a:gd name="T60" fmla="*/ 273 w 297"/>
                <a:gd name="T61" fmla="*/ 121 h 300"/>
                <a:gd name="T62" fmla="*/ 270 w 297"/>
                <a:gd name="T63" fmla="*/ 151 h 300"/>
                <a:gd name="T64" fmla="*/ 262 w 297"/>
                <a:gd name="T65" fmla="*/ 177 h 300"/>
                <a:gd name="T66" fmla="*/ 192 w 297"/>
                <a:gd name="T67" fmla="*/ 16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7" h="300">
                  <a:moveTo>
                    <a:pt x="178" y="1"/>
                  </a:moveTo>
                  <a:cubicBezTo>
                    <a:pt x="105" y="0"/>
                    <a:pt x="33" y="65"/>
                    <a:pt x="17" y="147"/>
                  </a:cubicBezTo>
                  <a:cubicBezTo>
                    <a:pt x="0" y="228"/>
                    <a:pt x="45" y="296"/>
                    <a:pt x="117" y="298"/>
                  </a:cubicBezTo>
                  <a:cubicBezTo>
                    <a:pt x="190" y="300"/>
                    <a:pt x="264" y="234"/>
                    <a:pt x="280" y="151"/>
                  </a:cubicBezTo>
                  <a:cubicBezTo>
                    <a:pt x="297" y="69"/>
                    <a:pt x="251" y="1"/>
                    <a:pt x="178" y="1"/>
                  </a:cubicBezTo>
                  <a:close/>
                  <a:moveTo>
                    <a:pt x="27" y="147"/>
                  </a:moveTo>
                  <a:cubicBezTo>
                    <a:pt x="29" y="138"/>
                    <a:pt x="31" y="129"/>
                    <a:pt x="35" y="121"/>
                  </a:cubicBezTo>
                  <a:cubicBezTo>
                    <a:pt x="59" y="127"/>
                    <a:pt x="82" y="133"/>
                    <a:pt x="103" y="138"/>
                  </a:cubicBezTo>
                  <a:cubicBezTo>
                    <a:pt x="102" y="141"/>
                    <a:pt x="101" y="145"/>
                    <a:pt x="100" y="148"/>
                  </a:cubicBezTo>
                  <a:cubicBezTo>
                    <a:pt x="99" y="152"/>
                    <a:pt x="99" y="156"/>
                    <a:pt x="99" y="160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4" y="167"/>
                    <a:pt x="25" y="157"/>
                    <a:pt x="27" y="147"/>
                  </a:cubicBezTo>
                  <a:close/>
                  <a:moveTo>
                    <a:pt x="120" y="286"/>
                  </a:moveTo>
                  <a:cubicBezTo>
                    <a:pt x="81" y="285"/>
                    <a:pt x="51" y="264"/>
                    <a:pt x="36" y="232"/>
                  </a:cubicBezTo>
                  <a:cubicBezTo>
                    <a:pt x="60" y="213"/>
                    <a:pt x="83" y="197"/>
                    <a:pt x="104" y="181"/>
                  </a:cubicBezTo>
                  <a:cubicBezTo>
                    <a:pt x="110" y="194"/>
                    <a:pt x="122" y="202"/>
                    <a:pt x="137" y="202"/>
                  </a:cubicBezTo>
                  <a:lnTo>
                    <a:pt x="120" y="286"/>
                  </a:lnTo>
                  <a:close/>
                  <a:moveTo>
                    <a:pt x="143" y="173"/>
                  </a:moveTo>
                  <a:cubicBezTo>
                    <a:pt x="131" y="172"/>
                    <a:pt x="124" y="162"/>
                    <a:pt x="127" y="148"/>
                  </a:cubicBezTo>
                  <a:cubicBezTo>
                    <a:pt x="129" y="135"/>
                    <a:pt x="141" y="125"/>
                    <a:pt x="152" y="125"/>
                  </a:cubicBezTo>
                  <a:cubicBezTo>
                    <a:pt x="164" y="125"/>
                    <a:pt x="171" y="136"/>
                    <a:pt x="169" y="149"/>
                  </a:cubicBezTo>
                  <a:cubicBezTo>
                    <a:pt x="166" y="162"/>
                    <a:pt x="154" y="173"/>
                    <a:pt x="143" y="173"/>
                  </a:cubicBezTo>
                  <a:close/>
                  <a:moveTo>
                    <a:pt x="159" y="95"/>
                  </a:moveTo>
                  <a:cubicBezTo>
                    <a:pt x="175" y="12"/>
                    <a:pt x="175" y="12"/>
                    <a:pt x="175" y="12"/>
                  </a:cubicBezTo>
                  <a:cubicBezTo>
                    <a:pt x="214" y="13"/>
                    <a:pt x="244" y="34"/>
                    <a:pt x="260" y="66"/>
                  </a:cubicBezTo>
                  <a:cubicBezTo>
                    <a:pt x="250" y="73"/>
                    <a:pt x="227" y="90"/>
                    <a:pt x="192" y="116"/>
                  </a:cubicBezTo>
                  <a:cubicBezTo>
                    <a:pt x="185" y="104"/>
                    <a:pt x="174" y="96"/>
                    <a:pt x="159" y="95"/>
                  </a:cubicBezTo>
                  <a:close/>
                  <a:moveTo>
                    <a:pt x="192" y="160"/>
                  </a:moveTo>
                  <a:cubicBezTo>
                    <a:pt x="193" y="156"/>
                    <a:pt x="194" y="153"/>
                    <a:pt x="195" y="150"/>
                  </a:cubicBezTo>
                  <a:cubicBezTo>
                    <a:pt x="196" y="146"/>
                    <a:pt x="196" y="142"/>
                    <a:pt x="196" y="138"/>
                  </a:cubicBezTo>
                  <a:cubicBezTo>
                    <a:pt x="273" y="121"/>
                    <a:pt x="273" y="121"/>
                    <a:pt x="273" y="121"/>
                  </a:cubicBezTo>
                  <a:cubicBezTo>
                    <a:pt x="273" y="131"/>
                    <a:pt x="272" y="141"/>
                    <a:pt x="270" y="151"/>
                  </a:cubicBezTo>
                  <a:cubicBezTo>
                    <a:pt x="268" y="160"/>
                    <a:pt x="265" y="169"/>
                    <a:pt x="262" y="177"/>
                  </a:cubicBezTo>
                  <a:cubicBezTo>
                    <a:pt x="246" y="173"/>
                    <a:pt x="222" y="167"/>
                    <a:pt x="192" y="16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10"/>
            <p:cNvSpPr>
              <a:spLocks noEditPoints="1"/>
            </p:cNvSpPr>
            <p:nvPr/>
          </p:nvSpPr>
          <p:spPr bwMode="auto">
            <a:xfrm>
              <a:off x="8259602" y="5180848"/>
              <a:ext cx="320675" cy="377825"/>
            </a:xfrm>
            <a:custGeom>
              <a:avLst/>
              <a:gdLst>
                <a:gd name="T0" fmla="*/ 21 w 256"/>
                <a:gd name="T1" fmla="*/ 231 h 303"/>
                <a:gd name="T2" fmla="*/ 38 w 256"/>
                <a:gd name="T3" fmla="*/ 235 h 303"/>
                <a:gd name="T4" fmla="*/ 165 w 256"/>
                <a:gd name="T5" fmla="*/ 153 h 303"/>
                <a:gd name="T6" fmla="*/ 178 w 256"/>
                <a:gd name="T7" fmla="*/ 142 h 303"/>
                <a:gd name="T8" fmla="*/ 254 w 256"/>
                <a:gd name="T9" fmla="*/ 95 h 303"/>
                <a:gd name="T10" fmla="*/ 227 w 256"/>
                <a:gd name="T11" fmla="*/ 102 h 303"/>
                <a:gd name="T12" fmla="*/ 195 w 256"/>
                <a:gd name="T13" fmla="*/ 91 h 303"/>
                <a:gd name="T14" fmla="*/ 231 w 256"/>
                <a:gd name="T15" fmla="*/ 29 h 303"/>
                <a:gd name="T16" fmla="*/ 155 w 256"/>
                <a:gd name="T17" fmla="*/ 76 h 303"/>
                <a:gd name="T18" fmla="*/ 151 w 256"/>
                <a:gd name="T19" fmla="*/ 95 h 303"/>
                <a:gd name="T20" fmla="*/ 124 w 256"/>
                <a:gd name="T21" fmla="*/ 116 h 303"/>
                <a:gd name="T22" fmla="*/ 91 w 256"/>
                <a:gd name="T23" fmla="*/ 27 h 303"/>
                <a:gd name="T24" fmla="*/ 55 w 256"/>
                <a:gd name="T25" fmla="*/ 10 h 303"/>
                <a:gd name="T26" fmla="*/ 72 w 256"/>
                <a:gd name="T27" fmla="*/ 43 h 303"/>
                <a:gd name="T28" fmla="*/ 110 w 256"/>
                <a:gd name="T29" fmla="*/ 130 h 303"/>
                <a:gd name="T30" fmla="*/ 7 w 256"/>
                <a:gd name="T31" fmla="*/ 249 h 303"/>
                <a:gd name="T32" fmla="*/ 39 w 256"/>
                <a:gd name="T33" fmla="*/ 259 h 303"/>
                <a:gd name="T34" fmla="*/ 172 w 256"/>
                <a:gd name="T35" fmla="*/ 287 h 303"/>
                <a:gd name="T36" fmla="*/ 207 w 256"/>
                <a:gd name="T37" fmla="*/ 292 h 303"/>
                <a:gd name="T38" fmla="*/ 165 w 256"/>
                <a:gd name="T39" fmla="*/ 153 h 303"/>
                <a:gd name="T40" fmla="*/ 17 w 256"/>
                <a:gd name="T41" fmla="*/ 244 h 303"/>
                <a:gd name="T42" fmla="*/ 21 w 256"/>
                <a:gd name="T43" fmla="*/ 221 h 303"/>
                <a:gd name="T44" fmla="*/ 109 w 256"/>
                <a:gd name="T45" fmla="*/ 161 h 303"/>
                <a:gd name="T46" fmla="*/ 34 w 256"/>
                <a:gd name="T47" fmla="*/ 248 h 303"/>
                <a:gd name="T48" fmla="*/ 187 w 256"/>
                <a:gd name="T49" fmla="*/ 286 h 303"/>
                <a:gd name="T50" fmla="*/ 114 w 256"/>
                <a:gd name="T51" fmla="*/ 153 h 303"/>
                <a:gd name="T52" fmla="*/ 117 w 256"/>
                <a:gd name="T53" fmla="*/ 144 h 303"/>
                <a:gd name="T54" fmla="*/ 190 w 256"/>
                <a:gd name="T55" fmla="*/ 277 h 303"/>
                <a:gd name="T56" fmla="*/ 208 w 256"/>
                <a:gd name="T57" fmla="*/ 269 h 303"/>
                <a:gd name="T58" fmla="*/ 200 w 256"/>
                <a:gd name="T59" fmla="*/ 268 h 303"/>
                <a:gd name="T60" fmla="*/ 136 w 256"/>
                <a:gd name="T61" fmla="*/ 128 h 303"/>
                <a:gd name="T62" fmla="*/ 143 w 256"/>
                <a:gd name="T63" fmla="*/ 129 h 303"/>
                <a:gd name="T64" fmla="*/ 208 w 256"/>
                <a:gd name="T65" fmla="*/ 26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6" h="303">
                  <a:moveTo>
                    <a:pt x="32" y="222"/>
                  </a:moveTo>
                  <a:cubicBezTo>
                    <a:pt x="27" y="221"/>
                    <a:pt x="23" y="225"/>
                    <a:pt x="21" y="231"/>
                  </a:cubicBezTo>
                  <a:cubicBezTo>
                    <a:pt x="20" y="237"/>
                    <a:pt x="23" y="242"/>
                    <a:pt x="27" y="243"/>
                  </a:cubicBezTo>
                  <a:cubicBezTo>
                    <a:pt x="32" y="244"/>
                    <a:pt x="36" y="240"/>
                    <a:pt x="38" y="235"/>
                  </a:cubicBezTo>
                  <a:cubicBezTo>
                    <a:pt x="39" y="229"/>
                    <a:pt x="36" y="223"/>
                    <a:pt x="32" y="222"/>
                  </a:cubicBezTo>
                  <a:close/>
                  <a:moveTo>
                    <a:pt x="165" y="153"/>
                  </a:moveTo>
                  <a:cubicBezTo>
                    <a:pt x="176" y="144"/>
                    <a:pt x="176" y="144"/>
                    <a:pt x="176" y="144"/>
                  </a:cubicBezTo>
                  <a:cubicBezTo>
                    <a:pt x="177" y="144"/>
                    <a:pt x="177" y="143"/>
                    <a:pt x="178" y="142"/>
                  </a:cubicBezTo>
                  <a:cubicBezTo>
                    <a:pt x="182" y="145"/>
                    <a:pt x="187" y="147"/>
                    <a:pt x="192" y="148"/>
                  </a:cubicBezTo>
                  <a:cubicBezTo>
                    <a:pt x="219" y="153"/>
                    <a:pt x="247" y="130"/>
                    <a:pt x="254" y="95"/>
                  </a:cubicBezTo>
                  <a:cubicBezTo>
                    <a:pt x="255" y="89"/>
                    <a:pt x="256" y="83"/>
                    <a:pt x="256" y="78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17" y="110"/>
                    <a:pt x="203" y="107"/>
                    <a:pt x="196" y="95"/>
                  </a:cubicBezTo>
                  <a:cubicBezTo>
                    <a:pt x="195" y="91"/>
                    <a:pt x="195" y="91"/>
                    <a:pt x="195" y="91"/>
                  </a:cubicBezTo>
                  <a:cubicBezTo>
                    <a:pt x="188" y="79"/>
                    <a:pt x="192" y="61"/>
                    <a:pt x="202" y="52"/>
                  </a:cubicBezTo>
                  <a:cubicBezTo>
                    <a:pt x="231" y="29"/>
                    <a:pt x="231" y="29"/>
                    <a:pt x="231" y="29"/>
                  </a:cubicBezTo>
                  <a:cubicBezTo>
                    <a:pt x="227" y="26"/>
                    <a:pt x="222" y="24"/>
                    <a:pt x="217" y="24"/>
                  </a:cubicBezTo>
                  <a:cubicBezTo>
                    <a:pt x="190" y="18"/>
                    <a:pt x="162" y="42"/>
                    <a:pt x="155" y="76"/>
                  </a:cubicBezTo>
                  <a:cubicBezTo>
                    <a:pt x="154" y="82"/>
                    <a:pt x="154" y="88"/>
                    <a:pt x="154" y="94"/>
                  </a:cubicBezTo>
                  <a:cubicBezTo>
                    <a:pt x="153" y="94"/>
                    <a:pt x="152" y="95"/>
                    <a:pt x="151" y="95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127" y="115"/>
                    <a:pt x="126" y="115"/>
                    <a:pt x="124" y="116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27"/>
                    <a:pt x="111" y="128"/>
                    <a:pt x="110" y="130"/>
                  </a:cubicBezTo>
                  <a:cubicBezTo>
                    <a:pt x="15" y="210"/>
                    <a:pt x="15" y="210"/>
                    <a:pt x="15" y="210"/>
                  </a:cubicBezTo>
                  <a:cubicBezTo>
                    <a:pt x="4" y="219"/>
                    <a:pt x="0" y="236"/>
                    <a:pt x="7" y="249"/>
                  </a:cubicBezTo>
                  <a:cubicBezTo>
                    <a:pt x="8" y="252"/>
                    <a:pt x="8" y="252"/>
                    <a:pt x="8" y="252"/>
                  </a:cubicBezTo>
                  <a:cubicBezTo>
                    <a:pt x="14" y="265"/>
                    <a:pt x="28" y="268"/>
                    <a:pt x="39" y="259"/>
                  </a:cubicBezTo>
                  <a:cubicBezTo>
                    <a:pt x="123" y="189"/>
                    <a:pt x="123" y="189"/>
                    <a:pt x="123" y="189"/>
                  </a:cubicBezTo>
                  <a:cubicBezTo>
                    <a:pt x="172" y="287"/>
                    <a:pt x="172" y="287"/>
                    <a:pt x="172" y="287"/>
                  </a:cubicBezTo>
                  <a:cubicBezTo>
                    <a:pt x="178" y="300"/>
                    <a:pt x="193" y="303"/>
                    <a:pt x="204" y="294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18" y="283"/>
                    <a:pt x="221" y="265"/>
                    <a:pt x="215" y="252"/>
                  </a:cubicBezTo>
                  <a:lnTo>
                    <a:pt x="165" y="153"/>
                  </a:lnTo>
                  <a:close/>
                  <a:moveTo>
                    <a:pt x="34" y="248"/>
                  </a:moveTo>
                  <a:cubicBezTo>
                    <a:pt x="28" y="252"/>
                    <a:pt x="21" y="251"/>
                    <a:pt x="17" y="244"/>
                  </a:cubicBezTo>
                  <a:cubicBezTo>
                    <a:pt x="16" y="242"/>
                    <a:pt x="16" y="242"/>
                    <a:pt x="16" y="242"/>
                  </a:cubicBezTo>
                  <a:cubicBezTo>
                    <a:pt x="13" y="235"/>
                    <a:pt x="15" y="226"/>
                    <a:pt x="21" y="221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6" y="154"/>
                    <a:pt x="107" y="157"/>
                    <a:pt x="109" y="161"/>
                  </a:cubicBezTo>
                  <a:cubicBezTo>
                    <a:pt x="117" y="178"/>
                    <a:pt x="117" y="178"/>
                    <a:pt x="117" y="178"/>
                  </a:cubicBezTo>
                  <a:lnTo>
                    <a:pt x="34" y="248"/>
                  </a:lnTo>
                  <a:close/>
                  <a:moveTo>
                    <a:pt x="188" y="286"/>
                  </a:moveTo>
                  <a:cubicBezTo>
                    <a:pt x="187" y="286"/>
                    <a:pt x="187" y="286"/>
                    <a:pt x="187" y="286"/>
                  </a:cubicBezTo>
                  <a:cubicBezTo>
                    <a:pt x="185" y="288"/>
                    <a:pt x="182" y="288"/>
                    <a:pt x="180" y="285"/>
                  </a:cubicBezTo>
                  <a:cubicBezTo>
                    <a:pt x="114" y="153"/>
                    <a:pt x="114" y="153"/>
                    <a:pt x="114" y="153"/>
                  </a:cubicBezTo>
                  <a:cubicBezTo>
                    <a:pt x="113" y="150"/>
                    <a:pt x="114" y="147"/>
                    <a:pt x="116" y="145"/>
                  </a:cubicBezTo>
                  <a:cubicBezTo>
                    <a:pt x="117" y="144"/>
                    <a:pt x="117" y="144"/>
                    <a:pt x="117" y="144"/>
                  </a:cubicBezTo>
                  <a:cubicBezTo>
                    <a:pt x="119" y="142"/>
                    <a:pt x="122" y="143"/>
                    <a:pt x="124" y="145"/>
                  </a:cubicBezTo>
                  <a:cubicBezTo>
                    <a:pt x="190" y="277"/>
                    <a:pt x="190" y="277"/>
                    <a:pt x="190" y="277"/>
                  </a:cubicBezTo>
                  <a:cubicBezTo>
                    <a:pt x="191" y="280"/>
                    <a:pt x="190" y="284"/>
                    <a:pt x="188" y="286"/>
                  </a:cubicBezTo>
                  <a:close/>
                  <a:moveTo>
                    <a:pt x="208" y="269"/>
                  </a:moveTo>
                  <a:cubicBezTo>
                    <a:pt x="207" y="270"/>
                    <a:pt x="207" y="270"/>
                    <a:pt x="207" y="270"/>
                  </a:cubicBezTo>
                  <a:cubicBezTo>
                    <a:pt x="205" y="272"/>
                    <a:pt x="202" y="271"/>
                    <a:pt x="200" y="268"/>
                  </a:cubicBezTo>
                  <a:cubicBezTo>
                    <a:pt x="134" y="137"/>
                    <a:pt x="134" y="137"/>
                    <a:pt x="134" y="137"/>
                  </a:cubicBezTo>
                  <a:cubicBezTo>
                    <a:pt x="133" y="134"/>
                    <a:pt x="133" y="130"/>
                    <a:pt x="136" y="128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39" y="126"/>
                    <a:pt x="142" y="126"/>
                    <a:pt x="143" y="129"/>
                  </a:cubicBezTo>
                  <a:cubicBezTo>
                    <a:pt x="210" y="261"/>
                    <a:pt x="210" y="261"/>
                    <a:pt x="210" y="261"/>
                  </a:cubicBezTo>
                  <a:cubicBezTo>
                    <a:pt x="211" y="263"/>
                    <a:pt x="210" y="267"/>
                    <a:pt x="208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865390" y="5894049"/>
            <a:ext cx="1061852" cy="963951"/>
            <a:chOff x="9862457" y="3246438"/>
            <a:chExt cx="1343025" cy="1219200"/>
          </a:xfrm>
          <a:solidFill>
            <a:srgbClr val="F2F2F2">
              <a:alpha val="85000"/>
            </a:srgbClr>
          </a:solidFill>
        </p:grpSpPr>
        <p:sp>
          <p:nvSpPr>
            <p:cNvPr id="70" name="Freeform 5"/>
            <p:cNvSpPr>
              <a:spLocks/>
            </p:cNvSpPr>
            <p:nvPr/>
          </p:nvSpPr>
          <p:spPr bwMode="auto">
            <a:xfrm>
              <a:off x="10408557" y="3900488"/>
              <a:ext cx="541337" cy="565150"/>
            </a:xfrm>
            <a:custGeom>
              <a:avLst/>
              <a:gdLst>
                <a:gd name="T0" fmla="*/ 122 w 144"/>
                <a:gd name="T1" fmla="*/ 16 h 150"/>
                <a:gd name="T2" fmla="*/ 144 w 144"/>
                <a:gd name="T3" fmla="*/ 150 h 150"/>
                <a:gd name="T4" fmla="*/ 65 w 144"/>
                <a:gd name="T5" fmla="*/ 0 h 150"/>
                <a:gd name="T6" fmla="*/ 122 w 144"/>
                <a:gd name="T7" fmla="*/ 1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50">
                  <a:moveTo>
                    <a:pt x="122" y="16"/>
                  </a:moveTo>
                  <a:cubicBezTo>
                    <a:pt x="122" y="16"/>
                    <a:pt x="51" y="102"/>
                    <a:pt x="144" y="150"/>
                  </a:cubicBezTo>
                  <a:cubicBezTo>
                    <a:pt x="144" y="150"/>
                    <a:pt x="0" y="138"/>
                    <a:pt x="65" y="0"/>
                  </a:cubicBezTo>
                  <a:lnTo>
                    <a:pt x="12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9862457" y="3246438"/>
              <a:ext cx="1343025" cy="958850"/>
            </a:xfrm>
            <a:custGeom>
              <a:avLst/>
              <a:gdLst>
                <a:gd name="T0" fmla="*/ 357 w 357"/>
                <a:gd name="T1" fmla="*/ 102 h 255"/>
                <a:gd name="T2" fmla="*/ 312 w 357"/>
                <a:gd name="T3" fmla="*/ 52 h 255"/>
                <a:gd name="T4" fmla="*/ 307 w 357"/>
                <a:gd name="T5" fmla="*/ 52 h 255"/>
                <a:gd name="T6" fmla="*/ 233 w 357"/>
                <a:gd name="T7" fmla="*/ 8 h 255"/>
                <a:gd name="T8" fmla="*/ 209 w 357"/>
                <a:gd name="T9" fmla="*/ 11 h 255"/>
                <a:gd name="T10" fmla="*/ 161 w 357"/>
                <a:gd name="T11" fmla="*/ 0 h 255"/>
                <a:gd name="T12" fmla="*/ 85 w 357"/>
                <a:gd name="T13" fmla="*/ 35 h 255"/>
                <a:gd name="T14" fmla="*/ 69 w 357"/>
                <a:gd name="T15" fmla="*/ 33 h 255"/>
                <a:gd name="T16" fmla="*/ 0 w 357"/>
                <a:gd name="T17" fmla="*/ 103 h 255"/>
                <a:gd name="T18" fmla="*/ 16 w 357"/>
                <a:gd name="T19" fmla="*/ 147 h 255"/>
                <a:gd name="T20" fmla="*/ 7 w 357"/>
                <a:gd name="T21" fmla="*/ 175 h 255"/>
                <a:gd name="T22" fmla="*/ 118 w 357"/>
                <a:gd name="T23" fmla="*/ 245 h 255"/>
                <a:gd name="T24" fmla="*/ 154 w 357"/>
                <a:gd name="T25" fmla="*/ 241 h 255"/>
                <a:gd name="T26" fmla="*/ 193 w 357"/>
                <a:gd name="T27" fmla="*/ 255 h 255"/>
                <a:gd name="T28" fmla="*/ 240 w 357"/>
                <a:gd name="T29" fmla="*/ 233 h 255"/>
                <a:gd name="T30" fmla="*/ 268 w 357"/>
                <a:gd name="T31" fmla="*/ 237 h 255"/>
                <a:gd name="T32" fmla="*/ 350 w 357"/>
                <a:gd name="T33" fmla="*/ 167 h 255"/>
                <a:gd name="T34" fmla="*/ 343 w 357"/>
                <a:gd name="T35" fmla="*/ 138 h 255"/>
                <a:gd name="T36" fmla="*/ 357 w 357"/>
                <a:gd name="T37" fmla="*/ 10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7" h="255">
                  <a:moveTo>
                    <a:pt x="357" y="102"/>
                  </a:moveTo>
                  <a:cubicBezTo>
                    <a:pt x="357" y="74"/>
                    <a:pt x="337" y="52"/>
                    <a:pt x="312" y="52"/>
                  </a:cubicBezTo>
                  <a:cubicBezTo>
                    <a:pt x="310" y="52"/>
                    <a:pt x="309" y="52"/>
                    <a:pt x="307" y="52"/>
                  </a:cubicBezTo>
                  <a:cubicBezTo>
                    <a:pt x="296" y="26"/>
                    <a:pt x="267" y="8"/>
                    <a:pt x="233" y="8"/>
                  </a:cubicBezTo>
                  <a:cubicBezTo>
                    <a:pt x="225" y="8"/>
                    <a:pt x="217" y="9"/>
                    <a:pt x="209" y="11"/>
                  </a:cubicBezTo>
                  <a:cubicBezTo>
                    <a:pt x="195" y="4"/>
                    <a:pt x="179" y="0"/>
                    <a:pt x="161" y="0"/>
                  </a:cubicBezTo>
                  <a:cubicBezTo>
                    <a:pt x="128" y="0"/>
                    <a:pt x="100" y="14"/>
                    <a:pt x="85" y="35"/>
                  </a:cubicBezTo>
                  <a:cubicBezTo>
                    <a:pt x="80" y="33"/>
                    <a:pt x="75" y="33"/>
                    <a:pt x="69" y="33"/>
                  </a:cubicBezTo>
                  <a:cubicBezTo>
                    <a:pt x="31" y="33"/>
                    <a:pt x="0" y="64"/>
                    <a:pt x="0" y="103"/>
                  </a:cubicBezTo>
                  <a:cubicBezTo>
                    <a:pt x="0" y="120"/>
                    <a:pt x="6" y="135"/>
                    <a:pt x="16" y="147"/>
                  </a:cubicBezTo>
                  <a:cubicBezTo>
                    <a:pt x="10" y="156"/>
                    <a:pt x="7" y="165"/>
                    <a:pt x="7" y="175"/>
                  </a:cubicBezTo>
                  <a:cubicBezTo>
                    <a:pt x="7" y="214"/>
                    <a:pt x="57" y="245"/>
                    <a:pt x="118" y="245"/>
                  </a:cubicBezTo>
                  <a:cubicBezTo>
                    <a:pt x="130" y="245"/>
                    <a:pt x="142" y="244"/>
                    <a:pt x="154" y="241"/>
                  </a:cubicBezTo>
                  <a:cubicBezTo>
                    <a:pt x="164" y="250"/>
                    <a:pt x="178" y="255"/>
                    <a:pt x="193" y="255"/>
                  </a:cubicBezTo>
                  <a:cubicBezTo>
                    <a:pt x="212" y="255"/>
                    <a:pt x="230" y="246"/>
                    <a:pt x="240" y="233"/>
                  </a:cubicBezTo>
                  <a:cubicBezTo>
                    <a:pt x="249" y="236"/>
                    <a:pt x="258" y="237"/>
                    <a:pt x="268" y="237"/>
                  </a:cubicBezTo>
                  <a:cubicBezTo>
                    <a:pt x="313" y="237"/>
                    <a:pt x="350" y="206"/>
                    <a:pt x="350" y="167"/>
                  </a:cubicBezTo>
                  <a:cubicBezTo>
                    <a:pt x="350" y="157"/>
                    <a:pt x="347" y="147"/>
                    <a:pt x="343" y="138"/>
                  </a:cubicBezTo>
                  <a:cubicBezTo>
                    <a:pt x="351" y="129"/>
                    <a:pt x="357" y="116"/>
                    <a:pt x="357" y="102"/>
                  </a:cubicBezTo>
                  <a:close/>
                </a:path>
              </a:pathLst>
            </a:custGeom>
            <a:grpFill/>
            <a:ln w="3175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2" name="Freeform 91"/>
          <p:cNvSpPr>
            <a:spLocks noEditPoints="1"/>
          </p:cNvSpPr>
          <p:nvPr/>
        </p:nvSpPr>
        <p:spPr bwMode="auto">
          <a:xfrm>
            <a:off x="11284712" y="6031812"/>
            <a:ext cx="132842" cy="125563"/>
          </a:xfrm>
          <a:custGeom>
            <a:avLst/>
            <a:gdLst>
              <a:gd name="T0" fmla="*/ 24 w 186"/>
              <a:gd name="T1" fmla="*/ 24 h 175"/>
              <a:gd name="T2" fmla="*/ 134 w 186"/>
              <a:gd name="T3" fmla="*/ 174 h 175"/>
              <a:gd name="T4" fmla="*/ 165 w 186"/>
              <a:gd name="T5" fmla="*/ 10 h 175"/>
              <a:gd name="T6" fmla="*/ 26 w 186"/>
              <a:gd name="T7" fmla="*/ 151 h 175"/>
              <a:gd name="T8" fmla="*/ 53 w 186"/>
              <a:gd name="T9" fmla="*/ 12 h 175"/>
              <a:gd name="T10" fmla="*/ 152 w 186"/>
              <a:gd name="T11" fmla="*/ 145 h 175"/>
              <a:gd name="T12" fmla="*/ 61 w 186"/>
              <a:gd name="T13" fmla="*/ 102 h 175"/>
              <a:gd name="T14" fmla="*/ 64 w 186"/>
              <a:gd name="T15" fmla="*/ 88 h 175"/>
              <a:gd name="T16" fmla="*/ 61 w 186"/>
              <a:gd name="T17" fmla="*/ 69 h 175"/>
              <a:gd name="T18" fmla="*/ 62 w 186"/>
              <a:gd name="T19" fmla="*/ 65 h 175"/>
              <a:gd name="T20" fmla="*/ 72 w 186"/>
              <a:gd name="T21" fmla="*/ 47 h 175"/>
              <a:gd name="T22" fmla="*/ 60 w 186"/>
              <a:gd name="T23" fmla="*/ 28 h 175"/>
              <a:gd name="T24" fmla="*/ 49 w 186"/>
              <a:gd name="T25" fmla="*/ 49 h 175"/>
              <a:gd name="T26" fmla="*/ 46 w 186"/>
              <a:gd name="T27" fmla="*/ 64 h 175"/>
              <a:gd name="T28" fmla="*/ 49 w 186"/>
              <a:gd name="T29" fmla="*/ 82 h 175"/>
              <a:gd name="T30" fmla="*/ 48 w 186"/>
              <a:gd name="T31" fmla="*/ 86 h 175"/>
              <a:gd name="T32" fmla="*/ 38 w 186"/>
              <a:gd name="T33" fmla="*/ 104 h 175"/>
              <a:gd name="T34" fmla="*/ 34 w 186"/>
              <a:gd name="T35" fmla="*/ 107 h 175"/>
              <a:gd name="T36" fmla="*/ 38 w 186"/>
              <a:gd name="T37" fmla="*/ 138 h 175"/>
              <a:gd name="T38" fmla="*/ 59 w 186"/>
              <a:gd name="T39" fmla="*/ 132 h 175"/>
              <a:gd name="T40" fmla="*/ 54 w 186"/>
              <a:gd name="T41" fmla="*/ 105 h 175"/>
              <a:gd name="T42" fmla="*/ 35 w 186"/>
              <a:gd name="T43" fmla="*/ 122 h 175"/>
              <a:gd name="T44" fmla="*/ 147 w 186"/>
              <a:gd name="T45" fmla="*/ 35 h 175"/>
              <a:gd name="T46" fmla="*/ 126 w 186"/>
              <a:gd name="T47" fmla="*/ 41 h 175"/>
              <a:gd name="T48" fmla="*/ 130 w 186"/>
              <a:gd name="T49" fmla="*/ 71 h 175"/>
              <a:gd name="T50" fmla="*/ 129 w 186"/>
              <a:gd name="T51" fmla="*/ 75 h 175"/>
              <a:gd name="T52" fmla="*/ 119 w 186"/>
              <a:gd name="T53" fmla="*/ 93 h 175"/>
              <a:gd name="T54" fmla="*/ 116 w 186"/>
              <a:gd name="T55" fmla="*/ 108 h 175"/>
              <a:gd name="T56" fmla="*/ 119 w 186"/>
              <a:gd name="T57" fmla="*/ 127 h 175"/>
              <a:gd name="T58" fmla="*/ 119 w 186"/>
              <a:gd name="T59" fmla="*/ 130 h 175"/>
              <a:gd name="T60" fmla="*/ 128 w 186"/>
              <a:gd name="T61" fmla="*/ 131 h 175"/>
              <a:gd name="T62" fmla="*/ 129 w 186"/>
              <a:gd name="T63" fmla="*/ 128 h 175"/>
              <a:gd name="T64" fmla="*/ 139 w 186"/>
              <a:gd name="T65" fmla="*/ 110 h 175"/>
              <a:gd name="T66" fmla="*/ 142 w 186"/>
              <a:gd name="T67" fmla="*/ 95 h 175"/>
              <a:gd name="T68" fmla="*/ 139 w 186"/>
              <a:gd name="T69" fmla="*/ 76 h 175"/>
              <a:gd name="T70" fmla="*/ 140 w 186"/>
              <a:gd name="T71" fmla="*/ 72 h 175"/>
              <a:gd name="T72" fmla="*/ 155 w 186"/>
              <a:gd name="T73" fmla="*/ 43 h 175"/>
              <a:gd name="T74" fmla="*/ 151 w 186"/>
              <a:gd name="T75" fmla="*/ 50 h 175"/>
              <a:gd name="T76" fmla="*/ 128 w 186"/>
              <a:gd name="T77" fmla="*/ 48 h 175"/>
              <a:gd name="T78" fmla="*/ 106 w 186"/>
              <a:gd name="T79" fmla="*/ 73 h 175"/>
              <a:gd name="T80" fmla="*/ 104 w 186"/>
              <a:gd name="T81" fmla="*/ 54 h 175"/>
              <a:gd name="T82" fmla="*/ 104 w 186"/>
              <a:gd name="T83" fmla="*/ 50 h 175"/>
              <a:gd name="T84" fmla="*/ 95 w 186"/>
              <a:gd name="T85" fmla="*/ 49 h 175"/>
              <a:gd name="T86" fmla="*/ 94 w 186"/>
              <a:gd name="T87" fmla="*/ 53 h 175"/>
              <a:gd name="T88" fmla="*/ 84 w 186"/>
              <a:gd name="T89" fmla="*/ 71 h 175"/>
              <a:gd name="T90" fmla="*/ 80 w 186"/>
              <a:gd name="T91" fmla="*/ 74 h 175"/>
              <a:gd name="T92" fmla="*/ 84 w 186"/>
              <a:gd name="T93" fmla="*/ 104 h 175"/>
              <a:gd name="T94" fmla="*/ 83 w 186"/>
              <a:gd name="T95" fmla="*/ 108 h 175"/>
              <a:gd name="T96" fmla="*/ 73 w 186"/>
              <a:gd name="T97" fmla="*/ 126 h 175"/>
              <a:gd name="T98" fmla="*/ 86 w 186"/>
              <a:gd name="T99" fmla="*/ 142 h 175"/>
              <a:gd name="T100" fmla="*/ 96 w 186"/>
              <a:gd name="T101" fmla="*/ 124 h 175"/>
              <a:gd name="T102" fmla="*/ 99 w 186"/>
              <a:gd name="T103" fmla="*/ 110 h 175"/>
              <a:gd name="T104" fmla="*/ 95 w 186"/>
              <a:gd name="T105" fmla="*/ 98 h 175"/>
              <a:gd name="T106" fmla="*/ 99 w 186"/>
              <a:gd name="T107" fmla="*/ 76 h 175"/>
              <a:gd name="T108" fmla="*/ 103 w 186"/>
              <a:gd name="T109" fmla="*/ 91 h 175"/>
              <a:gd name="T110" fmla="*/ 104 w 186"/>
              <a:gd name="T111" fmla="*/ 8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6" h="175">
                <a:moveTo>
                  <a:pt x="165" y="10"/>
                </a:moveTo>
                <a:cubicBezTo>
                  <a:pt x="52" y="1"/>
                  <a:pt x="52" y="1"/>
                  <a:pt x="52" y="1"/>
                </a:cubicBezTo>
                <a:cubicBezTo>
                  <a:pt x="39" y="0"/>
                  <a:pt x="27" y="10"/>
                  <a:pt x="24" y="24"/>
                </a:cubicBezTo>
                <a:cubicBezTo>
                  <a:pt x="3" y="134"/>
                  <a:pt x="3" y="134"/>
                  <a:pt x="3" y="134"/>
                </a:cubicBezTo>
                <a:cubicBezTo>
                  <a:pt x="0" y="148"/>
                  <a:pt x="8" y="161"/>
                  <a:pt x="20" y="162"/>
                </a:cubicBezTo>
                <a:cubicBezTo>
                  <a:pt x="134" y="174"/>
                  <a:pt x="134" y="174"/>
                  <a:pt x="134" y="174"/>
                </a:cubicBezTo>
                <a:cubicBezTo>
                  <a:pt x="146" y="175"/>
                  <a:pt x="159" y="164"/>
                  <a:pt x="162" y="150"/>
                </a:cubicBezTo>
                <a:cubicBezTo>
                  <a:pt x="183" y="38"/>
                  <a:pt x="183" y="38"/>
                  <a:pt x="183" y="38"/>
                </a:cubicBezTo>
                <a:cubicBezTo>
                  <a:pt x="186" y="24"/>
                  <a:pt x="178" y="11"/>
                  <a:pt x="165" y="10"/>
                </a:cubicBezTo>
                <a:close/>
                <a:moveTo>
                  <a:pt x="152" y="145"/>
                </a:moveTo>
                <a:cubicBezTo>
                  <a:pt x="151" y="155"/>
                  <a:pt x="142" y="163"/>
                  <a:pt x="132" y="162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17" y="150"/>
                  <a:pt x="11" y="141"/>
                  <a:pt x="13" y="131"/>
                </a:cubicBezTo>
                <a:cubicBezTo>
                  <a:pt x="33" y="29"/>
                  <a:pt x="33" y="29"/>
                  <a:pt x="33" y="29"/>
                </a:cubicBezTo>
                <a:cubicBezTo>
                  <a:pt x="35" y="19"/>
                  <a:pt x="44" y="11"/>
                  <a:pt x="53" y="12"/>
                </a:cubicBezTo>
                <a:cubicBezTo>
                  <a:pt x="159" y="21"/>
                  <a:pt x="159" y="21"/>
                  <a:pt x="159" y="21"/>
                </a:cubicBezTo>
                <a:cubicBezTo>
                  <a:pt x="169" y="22"/>
                  <a:pt x="174" y="31"/>
                  <a:pt x="172" y="41"/>
                </a:cubicBezTo>
                <a:lnTo>
                  <a:pt x="152" y="145"/>
                </a:lnTo>
                <a:close/>
                <a:moveTo>
                  <a:pt x="54" y="105"/>
                </a:moveTo>
                <a:cubicBezTo>
                  <a:pt x="61" y="106"/>
                  <a:pt x="61" y="106"/>
                  <a:pt x="61" y="106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58" y="87"/>
                  <a:pt x="58" y="87"/>
                  <a:pt x="58" y="87"/>
                </a:cubicBezTo>
                <a:cubicBezTo>
                  <a:pt x="64" y="88"/>
                  <a:pt x="64" y="88"/>
                  <a:pt x="64" y="88"/>
                </a:cubicBezTo>
                <a:cubicBezTo>
                  <a:pt x="65" y="84"/>
                  <a:pt x="65" y="84"/>
                  <a:pt x="65" y="84"/>
                </a:cubicBezTo>
                <a:cubicBezTo>
                  <a:pt x="58" y="83"/>
                  <a:pt x="58" y="83"/>
                  <a:pt x="58" y="83"/>
                </a:cubicBezTo>
                <a:cubicBezTo>
                  <a:pt x="61" y="69"/>
                  <a:pt x="61" y="69"/>
                  <a:pt x="61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68" y="66"/>
                  <a:pt x="68" y="66"/>
                  <a:pt x="68" y="66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50"/>
                  <a:pt x="65" y="50"/>
                  <a:pt x="65" y="50"/>
                </a:cubicBezTo>
                <a:cubicBezTo>
                  <a:pt x="71" y="51"/>
                  <a:pt x="71" y="51"/>
                  <a:pt x="71" y="51"/>
                </a:cubicBezTo>
                <a:cubicBezTo>
                  <a:pt x="72" y="47"/>
                  <a:pt x="72" y="47"/>
                  <a:pt x="72" y="47"/>
                </a:cubicBezTo>
                <a:cubicBezTo>
                  <a:pt x="66" y="47"/>
                  <a:pt x="66" y="47"/>
                  <a:pt x="66" y="47"/>
                </a:cubicBezTo>
                <a:cubicBezTo>
                  <a:pt x="69" y="28"/>
                  <a:pt x="69" y="28"/>
                  <a:pt x="69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56" y="46"/>
                  <a:pt x="56" y="46"/>
                  <a:pt x="56" y="46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49"/>
                  <a:pt x="49" y="49"/>
                  <a:pt x="49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2" y="64"/>
                  <a:pt x="52" y="64"/>
                  <a:pt x="52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5" y="67"/>
                  <a:pt x="45" y="67"/>
                  <a:pt x="45" y="67"/>
                </a:cubicBezTo>
                <a:cubicBezTo>
                  <a:pt x="52" y="68"/>
                  <a:pt x="52" y="68"/>
                  <a:pt x="52" y="68"/>
                </a:cubicBezTo>
                <a:cubicBezTo>
                  <a:pt x="49" y="82"/>
                  <a:pt x="49" y="82"/>
                  <a:pt x="49" y="82"/>
                </a:cubicBezTo>
                <a:cubicBezTo>
                  <a:pt x="42" y="82"/>
                  <a:pt x="42" y="82"/>
                  <a:pt x="42" y="82"/>
                </a:cubicBezTo>
                <a:cubicBezTo>
                  <a:pt x="42" y="85"/>
                  <a:pt x="42" y="85"/>
                  <a:pt x="42" y="85"/>
                </a:cubicBezTo>
                <a:cubicBezTo>
                  <a:pt x="48" y="86"/>
                  <a:pt x="48" y="86"/>
                  <a:pt x="48" y="86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39" y="100"/>
                  <a:pt x="39" y="100"/>
                  <a:pt x="39" y="100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39" y="130"/>
                  <a:pt x="39" y="130"/>
                  <a:pt x="39" y="130"/>
                </a:cubicBezTo>
                <a:cubicBezTo>
                  <a:pt x="38" y="138"/>
                  <a:pt x="38" y="138"/>
                  <a:pt x="38" y="138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59" y="132"/>
                  <a:pt x="59" y="132"/>
                  <a:pt x="59" y="132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53" y="109"/>
                  <a:pt x="53" y="109"/>
                  <a:pt x="53" y="109"/>
                </a:cubicBezTo>
                <a:lnTo>
                  <a:pt x="54" y="105"/>
                </a:lnTo>
                <a:close/>
                <a:moveTo>
                  <a:pt x="58" y="117"/>
                </a:moveTo>
                <a:cubicBezTo>
                  <a:pt x="57" y="124"/>
                  <a:pt x="57" y="124"/>
                  <a:pt x="57" y="124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36" y="115"/>
                  <a:pt x="36" y="115"/>
                  <a:pt x="36" y="115"/>
                </a:cubicBezTo>
                <a:lnTo>
                  <a:pt x="58" y="117"/>
                </a:lnTo>
                <a:close/>
                <a:moveTo>
                  <a:pt x="147" y="35"/>
                </a:moveTo>
                <a:cubicBezTo>
                  <a:pt x="137" y="34"/>
                  <a:pt x="137" y="34"/>
                  <a:pt x="137" y="34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26" y="41"/>
                  <a:pt x="126" y="41"/>
                  <a:pt x="126" y="41"/>
                </a:cubicBezTo>
                <a:cubicBezTo>
                  <a:pt x="122" y="63"/>
                  <a:pt x="122" y="63"/>
                  <a:pt x="122" y="63"/>
                </a:cubicBezTo>
                <a:cubicBezTo>
                  <a:pt x="131" y="64"/>
                  <a:pt x="131" y="64"/>
                  <a:pt x="131" y="64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23" y="71"/>
                  <a:pt x="123" y="71"/>
                  <a:pt x="123" y="71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29" y="75"/>
                  <a:pt x="129" y="75"/>
                  <a:pt x="129" y="75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0" y="89"/>
                  <a:pt x="120" y="89"/>
                  <a:pt x="120" y="89"/>
                </a:cubicBezTo>
                <a:cubicBezTo>
                  <a:pt x="119" y="93"/>
                  <a:pt x="119" y="93"/>
                  <a:pt x="119" y="93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11"/>
                  <a:pt x="116" y="111"/>
                  <a:pt x="116" y="111"/>
                </a:cubicBezTo>
                <a:cubicBezTo>
                  <a:pt x="122" y="112"/>
                  <a:pt x="122" y="112"/>
                  <a:pt x="122" y="112"/>
                </a:cubicBezTo>
                <a:cubicBezTo>
                  <a:pt x="119" y="127"/>
                  <a:pt x="119" y="127"/>
                  <a:pt x="119" y="127"/>
                </a:cubicBezTo>
                <a:cubicBezTo>
                  <a:pt x="113" y="126"/>
                  <a:pt x="113" y="126"/>
                  <a:pt x="113" y="126"/>
                </a:cubicBezTo>
                <a:cubicBezTo>
                  <a:pt x="112" y="130"/>
                  <a:pt x="112" y="130"/>
                  <a:pt x="112" y="130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28" y="131"/>
                  <a:pt x="128" y="131"/>
                  <a:pt x="128" y="131"/>
                </a:cubicBezTo>
                <a:cubicBezTo>
                  <a:pt x="135" y="132"/>
                  <a:pt x="135" y="132"/>
                  <a:pt x="135" y="132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29" y="128"/>
                  <a:pt x="129" y="128"/>
                  <a:pt x="129" y="128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9" y="110"/>
                  <a:pt x="139" y="110"/>
                  <a:pt x="139" y="110"/>
                </a:cubicBezTo>
                <a:cubicBezTo>
                  <a:pt x="133" y="109"/>
                  <a:pt x="133" y="109"/>
                  <a:pt x="133" y="109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42" y="95"/>
                  <a:pt x="142" y="95"/>
                  <a:pt x="142" y="95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36" y="91"/>
                  <a:pt x="136" y="91"/>
                  <a:pt x="136" y="91"/>
                </a:cubicBezTo>
                <a:cubicBezTo>
                  <a:pt x="139" y="76"/>
                  <a:pt x="139" y="76"/>
                  <a:pt x="139" y="76"/>
                </a:cubicBezTo>
                <a:cubicBezTo>
                  <a:pt x="146" y="76"/>
                  <a:pt x="146" y="76"/>
                  <a:pt x="146" y="76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51" y="66"/>
                  <a:pt x="151" y="66"/>
                  <a:pt x="151" y="66"/>
                </a:cubicBezTo>
                <a:cubicBezTo>
                  <a:pt x="155" y="43"/>
                  <a:pt x="155" y="43"/>
                  <a:pt x="155" y="43"/>
                </a:cubicBezTo>
                <a:cubicBezTo>
                  <a:pt x="145" y="42"/>
                  <a:pt x="145" y="42"/>
                  <a:pt x="145" y="42"/>
                </a:cubicBezTo>
                <a:lnTo>
                  <a:pt x="147" y="35"/>
                </a:lnTo>
                <a:close/>
                <a:moveTo>
                  <a:pt x="151" y="50"/>
                </a:moveTo>
                <a:cubicBezTo>
                  <a:pt x="149" y="58"/>
                  <a:pt x="149" y="58"/>
                  <a:pt x="149" y="58"/>
                </a:cubicBezTo>
                <a:cubicBezTo>
                  <a:pt x="126" y="56"/>
                  <a:pt x="126" y="56"/>
                  <a:pt x="126" y="56"/>
                </a:cubicBezTo>
                <a:cubicBezTo>
                  <a:pt x="128" y="48"/>
                  <a:pt x="128" y="48"/>
                  <a:pt x="128" y="48"/>
                </a:cubicBezTo>
                <a:lnTo>
                  <a:pt x="151" y="50"/>
                </a:lnTo>
                <a:close/>
                <a:moveTo>
                  <a:pt x="100" y="72"/>
                </a:moveTo>
                <a:cubicBezTo>
                  <a:pt x="106" y="73"/>
                  <a:pt x="106" y="73"/>
                  <a:pt x="106" y="73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98" y="31"/>
                  <a:pt x="98" y="31"/>
                  <a:pt x="98" y="31"/>
                </a:cubicBezTo>
                <a:cubicBezTo>
                  <a:pt x="95" y="49"/>
                  <a:pt x="95" y="49"/>
                  <a:pt x="95" y="49"/>
                </a:cubicBezTo>
                <a:cubicBezTo>
                  <a:pt x="88" y="49"/>
                  <a:pt x="88" y="49"/>
                  <a:pt x="88" y="49"/>
                </a:cubicBezTo>
                <a:cubicBezTo>
                  <a:pt x="87" y="52"/>
                  <a:pt x="87" y="52"/>
                  <a:pt x="87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1" y="68"/>
                  <a:pt x="91" y="68"/>
                  <a:pt x="91" y="68"/>
                </a:cubicBezTo>
                <a:cubicBezTo>
                  <a:pt x="85" y="67"/>
                  <a:pt x="85" y="67"/>
                  <a:pt x="85" y="67"/>
                </a:cubicBezTo>
                <a:cubicBezTo>
                  <a:pt x="84" y="71"/>
                  <a:pt x="84" y="71"/>
                  <a:pt x="84" y="71"/>
                </a:cubicBezTo>
                <a:cubicBezTo>
                  <a:pt x="90" y="71"/>
                  <a:pt x="90" y="71"/>
                  <a:pt x="90" y="71"/>
                </a:cubicBezTo>
                <a:cubicBezTo>
                  <a:pt x="90" y="75"/>
                  <a:pt x="90" y="75"/>
                  <a:pt x="90" y="75"/>
                </a:cubicBezTo>
                <a:cubicBezTo>
                  <a:pt x="80" y="74"/>
                  <a:pt x="80" y="74"/>
                  <a:pt x="80" y="74"/>
                </a:cubicBezTo>
                <a:cubicBezTo>
                  <a:pt x="76" y="96"/>
                  <a:pt x="76" y="96"/>
                  <a:pt x="76" y="96"/>
                </a:cubicBezTo>
                <a:cubicBezTo>
                  <a:pt x="85" y="97"/>
                  <a:pt x="85" y="97"/>
                  <a:pt x="85" y="97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77" y="108"/>
                  <a:pt x="77" y="108"/>
                  <a:pt x="77" y="108"/>
                </a:cubicBezTo>
                <a:cubicBezTo>
                  <a:pt x="83" y="108"/>
                  <a:pt x="83" y="108"/>
                  <a:pt x="83" y="108"/>
                </a:cubicBezTo>
                <a:cubicBezTo>
                  <a:pt x="80" y="123"/>
                  <a:pt x="80" y="123"/>
                  <a:pt x="80" y="123"/>
                </a:cubicBezTo>
                <a:cubicBezTo>
                  <a:pt x="74" y="122"/>
                  <a:pt x="74" y="122"/>
                  <a:pt x="74" y="122"/>
                </a:cubicBezTo>
                <a:cubicBezTo>
                  <a:pt x="73" y="126"/>
                  <a:pt x="73" y="126"/>
                  <a:pt x="73" y="126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77" y="141"/>
                  <a:pt x="77" y="141"/>
                  <a:pt x="77" y="141"/>
                </a:cubicBezTo>
                <a:cubicBezTo>
                  <a:pt x="86" y="142"/>
                  <a:pt x="86" y="142"/>
                  <a:pt x="86" y="142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93" y="109"/>
                  <a:pt x="93" y="109"/>
                  <a:pt x="93" y="109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5" y="98"/>
                  <a:pt x="95" y="98"/>
                  <a:pt x="95" y="98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99" y="76"/>
                  <a:pt x="99" y="76"/>
                  <a:pt x="99" y="76"/>
                </a:cubicBezTo>
                <a:lnTo>
                  <a:pt x="100" y="72"/>
                </a:lnTo>
                <a:close/>
                <a:moveTo>
                  <a:pt x="104" y="84"/>
                </a:moveTo>
                <a:cubicBezTo>
                  <a:pt x="103" y="91"/>
                  <a:pt x="103" y="91"/>
                  <a:pt x="103" y="91"/>
                </a:cubicBezTo>
                <a:cubicBezTo>
                  <a:pt x="80" y="89"/>
                  <a:pt x="80" y="89"/>
                  <a:pt x="80" y="89"/>
                </a:cubicBezTo>
                <a:cubicBezTo>
                  <a:pt x="82" y="82"/>
                  <a:pt x="82" y="82"/>
                  <a:pt x="82" y="82"/>
                </a:cubicBezTo>
                <a:lnTo>
                  <a:pt x="104" y="8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Freeform 93"/>
          <p:cNvSpPr>
            <a:spLocks noEditPoints="1"/>
          </p:cNvSpPr>
          <p:nvPr/>
        </p:nvSpPr>
        <p:spPr bwMode="auto">
          <a:xfrm>
            <a:off x="11557041" y="6066644"/>
            <a:ext cx="120931" cy="154523"/>
          </a:xfrm>
          <a:custGeom>
            <a:avLst/>
            <a:gdLst>
              <a:gd name="T0" fmla="*/ 84 w 137"/>
              <a:gd name="T1" fmla="*/ 39 h 175"/>
              <a:gd name="T2" fmla="*/ 74 w 137"/>
              <a:gd name="T3" fmla="*/ 93 h 175"/>
              <a:gd name="T4" fmla="*/ 83 w 137"/>
              <a:gd name="T5" fmla="*/ 93 h 175"/>
              <a:gd name="T6" fmla="*/ 94 w 137"/>
              <a:gd name="T7" fmla="*/ 39 h 175"/>
              <a:gd name="T8" fmla="*/ 110 w 137"/>
              <a:gd name="T9" fmla="*/ 21 h 175"/>
              <a:gd name="T10" fmla="*/ 96 w 137"/>
              <a:gd name="T11" fmla="*/ 1 h 175"/>
              <a:gd name="T12" fmla="*/ 75 w 137"/>
              <a:gd name="T13" fmla="*/ 19 h 175"/>
              <a:gd name="T14" fmla="*/ 84 w 137"/>
              <a:gd name="T15" fmla="*/ 39 h 175"/>
              <a:gd name="T16" fmla="*/ 46 w 137"/>
              <a:gd name="T17" fmla="*/ 127 h 175"/>
              <a:gd name="T18" fmla="*/ 97 w 137"/>
              <a:gd name="T19" fmla="*/ 130 h 175"/>
              <a:gd name="T20" fmla="*/ 103 w 137"/>
              <a:gd name="T21" fmla="*/ 125 h 175"/>
              <a:gd name="T22" fmla="*/ 106 w 137"/>
              <a:gd name="T23" fmla="*/ 111 h 175"/>
              <a:gd name="T24" fmla="*/ 102 w 137"/>
              <a:gd name="T25" fmla="*/ 105 h 175"/>
              <a:gd name="T26" fmla="*/ 92 w 137"/>
              <a:gd name="T27" fmla="*/ 105 h 175"/>
              <a:gd name="T28" fmla="*/ 90 w 137"/>
              <a:gd name="T29" fmla="*/ 101 h 175"/>
              <a:gd name="T30" fmla="*/ 79 w 137"/>
              <a:gd name="T31" fmla="*/ 97 h 175"/>
              <a:gd name="T32" fmla="*/ 76 w 137"/>
              <a:gd name="T33" fmla="*/ 97 h 175"/>
              <a:gd name="T34" fmla="*/ 64 w 137"/>
              <a:gd name="T35" fmla="*/ 100 h 175"/>
              <a:gd name="T36" fmla="*/ 61 w 137"/>
              <a:gd name="T37" fmla="*/ 103 h 175"/>
              <a:gd name="T38" fmla="*/ 51 w 137"/>
              <a:gd name="T39" fmla="*/ 103 h 175"/>
              <a:gd name="T40" fmla="*/ 45 w 137"/>
              <a:gd name="T41" fmla="*/ 108 h 175"/>
              <a:gd name="T42" fmla="*/ 42 w 137"/>
              <a:gd name="T43" fmla="*/ 122 h 175"/>
              <a:gd name="T44" fmla="*/ 46 w 137"/>
              <a:gd name="T45" fmla="*/ 127 h 175"/>
              <a:gd name="T46" fmla="*/ 127 w 137"/>
              <a:gd name="T47" fmla="*/ 154 h 175"/>
              <a:gd name="T48" fmla="*/ 8 w 137"/>
              <a:gd name="T49" fmla="*/ 147 h 175"/>
              <a:gd name="T50" fmla="*/ 1 w 137"/>
              <a:gd name="T51" fmla="*/ 154 h 175"/>
              <a:gd name="T52" fmla="*/ 6 w 137"/>
              <a:gd name="T53" fmla="*/ 161 h 175"/>
              <a:gd name="T54" fmla="*/ 12 w 137"/>
              <a:gd name="T55" fmla="*/ 162 h 175"/>
              <a:gd name="T56" fmla="*/ 17 w 137"/>
              <a:gd name="T57" fmla="*/ 169 h 175"/>
              <a:gd name="T58" fmla="*/ 25 w 137"/>
              <a:gd name="T59" fmla="*/ 162 h 175"/>
              <a:gd name="T60" fmla="*/ 105 w 137"/>
              <a:gd name="T61" fmla="*/ 167 h 175"/>
              <a:gd name="T62" fmla="*/ 110 w 137"/>
              <a:gd name="T63" fmla="*/ 174 h 175"/>
              <a:gd name="T64" fmla="*/ 118 w 137"/>
              <a:gd name="T65" fmla="*/ 168 h 175"/>
              <a:gd name="T66" fmla="*/ 124 w 137"/>
              <a:gd name="T67" fmla="*/ 168 h 175"/>
              <a:gd name="T68" fmla="*/ 132 w 137"/>
              <a:gd name="T69" fmla="*/ 161 h 175"/>
              <a:gd name="T70" fmla="*/ 127 w 137"/>
              <a:gd name="T71" fmla="*/ 154 h 175"/>
              <a:gd name="T72" fmla="*/ 11 w 137"/>
              <a:gd name="T73" fmla="*/ 144 h 175"/>
              <a:gd name="T74" fmla="*/ 126 w 137"/>
              <a:gd name="T75" fmla="*/ 150 h 175"/>
              <a:gd name="T76" fmla="*/ 132 w 137"/>
              <a:gd name="T77" fmla="*/ 145 h 175"/>
              <a:gd name="T78" fmla="*/ 137 w 137"/>
              <a:gd name="T79" fmla="*/ 119 h 175"/>
              <a:gd name="T80" fmla="*/ 133 w 137"/>
              <a:gd name="T81" fmla="*/ 114 h 175"/>
              <a:gd name="T82" fmla="*/ 109 w 137"/>
              <a:gd name="T83" fmla="*/ 113 h 175"/>
              <a:gd name="T84" fmla="*/ 106 w 137"/>
              <a:gd name="T85" fmla="*/ 129 h 175"/>
              <a:gd name="T86" fmla="*/ 100 w 137"/>
              <a:gd name="T87" fmla="*/ 134 h 175"/>
              <a:gd name="T88" fmla="*/ 42 w 137"/>
              <a:gd name="T89" fmla="*/ 131 h 175"/>
              <a:gd name="T90" fmla="*/ 38 w 137"/>
              <a:gd name="T91" fmla="*/ 125 h 175"/>
              <a:gd name="T92" fmla="*/ 41 w 137"/>
              <a:gd name="T93" fmla="*/ 109 h 175"/>
              <a:gd name="T94" fmla="*/ 18 w 137"/>
              <a:gd name="T95" fmla="*/ 108 h 175"/>
              <a:gd name="T96" fmla="*/ 12 w 137"/>
              <a:gd name="T97" fmla="*/ 113 h 175"/>
              <a:gd name="T98" fmla="*/ 7 w 137"/>
              <a:gd name="T99" fmla="*/ 138 h 175"/>
              <a:gd name="T100" fmla="*/ 11 w 137"/>
              <a:gd name="T101" fmla="*/ 14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7" h="175">
                <a:moveTo>
                  <a:pt x="84" y="39"/>
                </a:moveTo>
                <a:cubicBezTo>
                  <a:pt x="74" y="93"/>
                  <a:pt x="74" y="93"/>
                  <a:pt x="74" y="93"/>
                </a:cubicBezTo>
                <a:cubicBezTo>
                  <a:pt x="83" y="93"/>
                  <a:pt x="83" y="93"/>
                  <a:pt x="83" y="93"/>
                </a:cubicBezTo>
                <a:cubicBezTo>
                  <a:pt x="94" y="39"/>
                  <a:pt x="94" y="39"/>
                  <a:pt x="94" y="39"/>
                </a:cubicBezTo>
                <a:cubicBezTo>
                  <a:pt x="102" y="37"/>
                  <a:pt x="108" y="30"/>
                  <a:pt x="110" y="21"/>
                </a:cubicBezTo>
                <a:cubicBezTo>
                  <a:pt x="112" y="10"/>
                  <a:pt x="106" y="1"/>
                  <a:pt x="96" y="1"/>
                </a:cubicBezTo>
                <a:cubicBezTo>
                  <a:pt x="87" y="0"/>
                  <a:pt x="77" y="9"/>
                  <a:pt x="75" y="19"/>
                </a:cubicBezTo>
                <a:cubicBezTo>
                  <a:pt x="73" y="28"/>
                  <a:pt x="77" y="36"/>
                  <a:pt x="84" y="39"/>
                </a:cubicBezTo>
                <a:close/>
                <a:moveTo>
                  <a:pt x="46" y="127"/>
                </a:moveTo>
                <a:cubicBezTo>
                  <a:pt x="97" y="130"/>
                  <a:pt x="97" y="130"/>
                  <a:pt x="97" y="130"/>
                </a:cubicBezTo>
                <a:cubicBezTo>
                  <a:pt x="100" y="130"/>
                  <a:pt x="102" y="128"/>
                  <a:pt x="103" y="125"/>
                </a:cubicBezTo>
                <a:cubicBezTo>
                  <a:pt x="106" y="111"/>
                  <a:pt x="106" y="111"/>
                  <a:pt x="106" y="111"/>
                </a:cubicBezTo>
                <a:cubicBezTo>
                  <a:pt x="106" y="108"/>
                  <a:pt x="105" y="105"/>
                  <a:pt x="102" y="105"/>
                </a:cubicBezTo>
                <a:cubicBezTo>
                  <a:pt x="92" y="105"/>
                  <a:pt x="92" y="105"/>
                  <a:pt x="92" y="105"/>
                </a:cubicBezTo>
                <a:cubicBezTo>
                  <a:pt x="90" y="101"/>
                  <a:pt x="90" y="101"/>
                  <a:pt x="90" y="101"/>
                </a:cubicBezTo>
                <a:cubicBezTo>
                  <a:pt x="88" y="97"/>
                  <a:pt x="87" y="97"/>
                  <a:pt x="79" y="97"/>
                </a:cubicBezTo>
                <a:cubicBezTo>
                  <a:pt x="76" y="97"/>
                  <a:pt x="76" y="97"/>
                  <a:pt x="76" y="97"/>
                </a:cubicBezTo>
                <a:cubicBezTo>
                  <a:pt x="69" y="96"/>
                  <a:pt x="68" y="96"/>
                  <a:pt x="64" y="100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48" y="102"/>
                  <a:pt x="46" y="105"/>
                  <a:pt x="45" y="108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2" y="125"/>
                  <a:pt x="43" y="127"/>
                  <a:pt x="46" y="127"/>
                </a:cubicBezTo>
                <a:close/>
                <a:moveTo>
                  <a:pt x="127" y="154"/>
                </a:moveTo>
                <a:cubicBezTo>
                  <a:pt x="8" y="147"/>
                  <a:pt x="8" y="147"/>
                  <a:pt x="8" y="147"/>
                </a:cubicBezTo>
                <a:cubicBezTo>
                  <a:pt x="5" y="147"/>
                  <a:pt x="1" y="150"/>
                  <a:pt x="1" y="154"/>
                </a:cubicBezTo>
                <a:cubicBezTo>
                  <a:pt x="0" y="158"/>
                  <a:pt x="2" y="161"/>
                  <a:pt x="6" y="161"/>
                </a:cubicBezTo>
                <a:cubicBezTo>
                  <a:pt x="12" y="162"/>
                  <a:pt x="12" y="162"/>
                  <a:pt x="12" y="162"/>
                </a:cubicBezTo>
                <a:cubicBezTo>
                  <a:pt x="11" y="166"/>
                  <a:pt x="13" y="169"/>
                  <a:pt x="17" y="169"/>
                </a:cubicBezTo>
                <a:cubicBezTo>
                  <a:pt x="20" y="169"/>
                  <a:pt x="24" y="166"/>
                  <a:pt x="25" y="162"/>
                </a:cubicBezTo>
                <a:cubicBezTo>
                  <a:pt x="105" y="167"/>
                  <a:pt x="105" y="167"/>
                  <a:pt x="105" y="167"/>
                </a:cubicBezTo>
                <a:cubicBezTo>
                  <a:pt x="104" y="171"/>
                  <a:pt x="106" y="174"/>
                  <a:pt x="110" y="174"/>
                </a:cubicBezTo>
                <a:cubicBezTo>
                  <a:pt x="113" y="175"/>
                  <a:pt x="117" y="172"/>
                  <a:pt x="118" y="168"/>
                </a:cubicBezTo>
                <a:cubicBezTo>
                  <a:pt x="124" y="168"/>
                  <a:pt x="124" y="168"/>
                  <a:pt x="124" y="168"/>
                </a:cubicBezTo>
                <a:cubicBezTo>
                  <a:pt x="128" y="168"/>
                  <a:pt x="131" y="165"/>
                  <a:pt x="132" y="161"/>
                </a:cubicBezTo>
                <a:cubicBezTo>
                  <a:pt x="133" y="157"/>
                  <a:pt x="131" y="154"/>
                  <a:pt x="127" y="154"/>
                </a:cubicBezTo>
                <a:close/>
                <a:moveTo>
                  <a:pt x="11" y="144"/>
                </a:moveTo>
                <a:cubicBezTo>
                  <a:pt x="126" y="150"/>
                  <a:pt x="126" y="150"/>
                  <a:pt x="126" y="150"/>
                </a:cubicBezTo>
                <a:cubicBezTo>
                  <a:pt x="129" y="150"/>
                  <a:pt x="131" y="148"/>
                  <a:pt x="132" y="145"/>
                </a:cubicBezTo>
                <a:cubicBezTo>
                  <a:pt x="137" y="119"/>
                  <a:pt x="137" y="119"/>
                  <a:pt x="137" y="119"/>
                </a:cubicBezTo>
                <a:cubicBezTo>
                  <a:pt x="137" y="116"/>
                  <a:pt x="136" y="114"/>
                  <a:pt x="133" y="114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6" y="129"/>
                  <a:pt x="106" y="129"/>
                  <a:pt x="106" y="129"/>
                </a:cubicBezTo>
                <a:cubicBezTo>
                  <a:pt x="105" y="132"/>
                  <a:pt x="102" y="134"/>
                  <a:pt x="100" y="134"/>
                </a:cubicBezTo>
                <a:cubicBezTo>
                  <a:pt x="42" y="131"/>
                  <a:pt x="42" y="131"/>
                  <a:pt x="42" y="131"/>
                </a:cubicBezTo>
                <a:cubicBezTo>
                  <a:pt x="39" y="131"/>
                  <a:pt x="38" y="128"/>
                  <a:pt x="38" y="125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18" y="108"/>
                  <a:pt x="18" y="108"/>
                  <a:pt x="18" y="108"/>
                </a:cubicBezTo>
                <a:cubicBezTo>
                  <a:pt x="15" y="108"/>
                  <a:pt x="12" y="110"/>
                  <a:pt x="12" y="113"/>
                </a:cubicBezTo>
                <a:cubicBezTo>
                  <a:pt x="7" y="138"/>
                  <a:pt x="7" y="138"/>
                  <a:pt x="7" y="138"/>
                </a:cubicBezTo>
                <a:cubicBezTo>
                  <a:pt x="6" y="141"/>
                  <a:pt x="8" y="143"/>
                  <a:pt x="11" y="14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Freeform 96"/>
          <p:cNvSpPr>
            <a:spLocks noEditPoints="1"/>
          </p:cNvSpPr>
          <p:nvPr/>
        </p:nvSpPr>
        <p:spPr bwMode="auto">
          <a:xfrm>
            <a:off x="11651755" y="6254981"/>
            <a:ext cx="159758" cy="164155"/>
          </a:xfrm>
          <a:custGeom>
            <a:avLst/>
            <a:gdLst>
              <a:gd name="T0" fmla="*/ 227 w 277"/>
              <a:gd name="T1" fmla="*/ 78 h 284"/>
              <a:gd name="T2" fmla="*/ 216 w 277"/>
              <a:gd name="T3" fmla="*/ 77 h 284"/>
              <a:gd name="T4" fmla="*/ 213 w 277"/>
              <a:gd name="T5" fmla="*/ 90 h 284"/>
              <a:gd name="T6" fmla="*/ 221 w 277"/>
              <a:gd name="T7" fmla="*/ 147 h 284"/>
              <a:gd name="T8" fmla="*/ 191 w 277"/>
              <a:gd name="T9" fmla="*/ 201 h 284"/>
              <a:gd name="T10" fmla="*/ 188 w 277"/>
              <a:gd name="T11" fmla="*/ 214 h 284"/>
              <a:gd name="T12" fmla="*/ 189 w 277"/>
              <a:gd name="T13" fmla="*/ 215 h 284"/>
              <a:gd name="T14" fmla="*/ 199 w 277"/>
              <a:gd name="T15" fmla="*/ 215 h 284"/>
              <a:gd name="T16" fmla="*/ 237 w 277"/>
              <a:gd name="T17" fmla="*/ 149 h 284"/>
              <a:gd name="T18" fmla="*/ 227 w 277"/>
              <a:gd name="T19" fmla="*/ 78 h 284"/>
              <a:gd name="T20" fmla="*/ 256 w 277"/>
              <a:gd name="T21" fmla="*/ 53 h 284"/>
              <a:gd name="T22" fmla="*/ 244 w 277"/>
              <a:gd name="T23" fmla="*/ 52 h 284"/>
              <a:gd name="T24" fmla="*/ 242 w 277"/>
              <a:gd name="T25" fmla="*/ 66 h 284"/>
              <a:gd name="T26" fmla="*/ 254 w 277"/>
              <a:gd name="T27" fmla="*/ 151 h 284"/>
              <a:gd name="T28" fmla="*/ 208 w 277"/>
              <a:gd name="T29" fmla="*/ 230 h 284"/>
              <a:gd name="T30" fmla="*/ 205 w 277"/>
              <a:gd name="T31" fmla="*/ 243 h 284"/>
              <a:gd name="T32" fmla="*/ 206 w 277"/>
              <a:gd name="T33" fmla="*/ 245 h 284"/>
              <a:gd name="T34" fmla="*/ 217 w 277"/>
              <a:gd name="T35" fmla="*/ 245 h 284"/>
              <a:gd name="T36" fmla="*/ 270 w 277"/>
              <a:gd name="T37" fmla="*/ 152 h 284"/>
              <a:gd name="T38" fmla="*/ 256 w 277"/>
              <a:gd name="T39" fmla="*/ 53 h 284"/>
              <a:gd name="T40" fmla="*/ 124 w 277"/>
              <a:gd name="T41" fmla="*/ 281 h 284"/>
              <a:gd name="T42" fmla="*/ 150 w 277"/>
              <a:gd name="T43" fmla="*/ 284 h 284"/>
              <a:gd name="T44" fmla="*/ 208 w 277"/>
              <a:gd name="T45" fmla="*/ 3 h 284"/>
              <a:gd name="T46" fmla="*/ 182 w 277"/>
              <a:gd name="T47" fmla="*/ 0 h 284"/>
              <a:gd name="T48" fmla="*/ 124 w 277"/>
              <a:gd name="T49" fmla="*/ 281 h 284"/>
              <a:gd name="T50" fmla="*/ 9 w 277"/>
              <a:gd name="T51" fmla="*/ 116 h 284"/>
              <a:gd name="T52" fmla="*/ 5 w 277"/>
              <a:gd name="T53" fmla="*/ 135 h 284"/>
              <a:gd name="T54" fmla="*/ 33 w 277"/>
              <a:gd name="T55" fmla="*/ 182 h 284"/>
              <a:gd name="T56" fmla="*/ 48 w 277"/>
              <a:gd name="T57" fmla="*/ 184 h 284"/>
              <a:gd name="T58" fmla="*/ 70 w 277"/>
              <a:gd name="T59" fmla="*/ 78 h 284"/>
              <a:gd name="T60" fmla="*/ 55 w 277"/>
              <a:gd name="T61" fmla="*/ 77 h 284"/>
              <a:gd name="T62" fmla="*/ 9 w 277"/>
              <a:gd name="T63" fmla="*/ 116 h 284"/>
              <a:gd name="T64" fmla="*/ 59 w 277"/>
              <a:gd name="T65" fmla="*/ 185 h 284"/>
              <a:gd name="T66" fmla="*/ 117 w 277"/>
              <a:gd name="T67" fmla="*/ 261 h 284"/>
              <a:gd name="T68" fmla="*/ 168 w 277"/>
              <a:gd name="T69" fmla="*/ 18 h 284"/>
              <a:gd name="T70" fmla="*/ 81 w 277"/>
              <a:gd name="T71" fmla="*/ 79 h 284"/>
              <a:gd name="T72" fmla="*/ 59 w 277"/>
              <a:gd name="T73" fmla="*/ 185 h 284"/>
              <a:gd name="T74" fmla="*/ 191 w 277"/>
              <a:gd name="T75" fmla="*/ 113 h 284"/>
              <a:gd name="T76" fmla="*/ 178 w 277"/>
              <a:gd name="T77" fmla="*/ 174 h 284"/>
              <a:gd name="T78" fmla="*/ 206 w 277"/>
              <a:gd name="T79" fmla="*/ 146 h 284"/>
              <a:gd name="T80" fmla="*/ 191 w 277"/>
              <a:gd name="T81" fmla="*/ 113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7" h="284">
                <a:moveTo>
                  <a:pt x="227" y="78"/>
                </a:moveTo>
                <a:cubicBezTo>
                  <a:pt x="225" y="74"/>
                  <a:pt x="220" y="74"/>
                  <a:pt x="216" y="77"/>
                </a:cubicBezTo>
                <a:cubicBezTo>
                  <a:pt x="212" y="80"/>
                  <a:pt x="211" y="86"/>
                  <a:pt x="213" y="90"/>
                </a:cubicBezTo>
                <a:cubicBezTo>
                  <a:pt x="223" y="106"/>
                  <a:pt x="226" y="127"/>
                  <a:pt x="221" y="147"/>
                </a:cubicBezTo>
                <a:cubicBezTo>
                  <a:pt x="217" y="168"/>
                  <a:pt x="206" y="187"/>
                  <a:pt x="191" y="201"/>
                </a:cubicBezTo>
                <a:cubicBezTo>
                  <a:pt x="187" y="204"/>
                  <a:pt x="186" y="210"/>
                  <a:pt x="188" y="214"/>
                </a:cubicBezTo>
                <a:cubicBezTo>
                  <a:pt x="188" y="214"/>
                  <a:pt x="188" y="215"/>
                  <a:pt x="189" y="215"/>
                </a:cubicBezTo>
                <a:cubicBezTo>
                  <a:pt x="191" y="218"/>
                  <a:pt x="196" y="218"/>
                  <a:pt x="199" y="215"/>
                </a:cubicBezTo>
                <a:cubicBezTo>
                  <a:pt x="218" y="198"/>
                  <a:pt x="232" y="175"/>
                  <a:pt x="237" y="149"/>
                </a:cubicBezTo>
                <a:cubicBezTo>
                  <a:pt x="243" y="123"/>
                  <a:pt x="239" y="98"/>
                  <a:pt x="227" y="78"/>
                </a:cubicBezTo>
                <a:close/>
                <a:moveTo>
                  <a:pt x="256" y="53"/>
                </a:moveTo>
                <a:cubicBezTo>
                  <a:pt x="253" y="50"/>
                  <a:pt x="248" y="49"/>
                  <a:pt x="244" y="52"/>
                </a:cubicBezTo>
                <a:cubicBezTo>
                  <a:pt x="241" y="56"/>
                  <a:pt x="239" y="62"/>
                  <a:pt x="242" y="66"/>
                </a:cubicBezTo>
                <a:cubicBezTo>
                  <a:pt x="256" y="89"/>
                  <a:pt x="260" y="120"/>
                  <a:pt x="254" y="151"/>
                </a:cubicBezTo>
                <a:cubicBezTo>
                  <a:pt x="247" y="182"/>
                  <a:pt x="231" y="210"/>
                  <a:pt x="208" y="230"/>
                </a:cubicBezTo>
                <a:cubicBezTo>
                  <a:pt x="204" y="233"/>
                  <a:pt x="203" y="239"/>
                  <a:pt x="205" y="243"/>
                </a:cubicBezTo>
                <a:cubicBezTo>
                  <a:pt x="205" y="244"/>
                  <a:pt x="206" y="244"/>
                  <a:pt x="206" y="245"/>
                </a:cubicBezTo>
                <a:cubicBezTo>
                  <a:pt x="209" y="248"/>
                  <a:pt x="213" y="248"/>
                  <a:pt x="217" y="245"/>
                </a:cubicBezTo>
                <a:cubicBezTo>
                  <a:pt x="243" y="221"/>
                  <a:pt x="262" y="189"/>
                  <a:pt x="270" y="152"/>
                </a:cubicBezTo>
                <a:cubicBezTo>
                  <a:pt x="277" y="116"/>
                  <a:pt x="272" y="81"/>
                  <a:pt x="256" y="53"/>
                </a:cubicBezTo>
                <a:close/>
                <a:moveTo>
                  <a:pt x="124" y="281"/>
                </a:moveTo>
                <a:cubicBezTo>
                  <a:pt x="150" y="284"/>
                  <a:pt x="150" y="284"/>
                  <a:pt x="150" y="284"/>
                </a:cubicBezTo>
                <a:cubicBezTo>
                  <a:pt x="208" y="3"/>
                  <a:pt x="208" y="3"/>
                  <a:pt x="208" y="3"/>
                </a:cubicBezTo>
                <a:cubicBezTo>
                  <a:pt x="182" y="0"/>
                  <a:pt x="182" y="0"/>
                  <a:pt x="182" y="0"/>
                </a:cubicBezTo>
                <a:lnTo>
                  <a:pt x="124" y="281"/>
                </a:lnTo>
                <a:close/>
                <a:moveTo>
                  <a:pt x="9" y="116"/>
                </a:moveTo>
                <a:cubicBezTo>
                  <a:pt x="5" y="135"/>
                  <a:pt x="5" y="135"/>
                  <a:pt x="5" y="135"/>
                </a:cubicBezTo>
                <a:cubicBezTo>
                  <a:pt x="0" y="159"/>
                  <a:pt x="13" y="180"/>
                  <a:pt x="33" y="182"/>
                </a:cubicBezTo>
                <a:cubicBezTo>
                  <a:pt x="48" y="184"/>
                  <a:pt x="48" y="184"/>
                  <a:pt x="48" y="184"/>
                </a:cubicBezTo>
                <a:cubicBezTo>
                  <a:pt x="70" y="78"/>
                  <a:pt x="70" y="78"/>
                  <a:pt x="70" y="78"/>
                </a:cubicBezTo>
                <a:cubicBezTo>
                  <a:pt x="55" y="77"/>
                  <a:pt x="55" y="77"/>
                  <a:pt x="55" y="77"/>
                </a:cubicBezTo>
                <a:cubicBezTo>
                  <a:pt x="35" y="75"/>
                  <a:pt x="14" y="92"/>
                  <a:pt x="9" y="116"/>
                </a:cubicBezTo>
                <a:close/>
                <a:moveTo>
                  <a:pt x="59" y="185"/>
                </a:moveTo>
                <a:cubicBezTo>
                  <a:pt x="117" y="261"/>
                  <a:pt x="117" y="261"/>
                  <a:pt x="117" y="261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81" y="79"/>
                  <a:pt x="81" y="79"/>
                  <a:pt x="81" y="79"/>
                </a:cubicBezTo>
                <a:lnTo>
                  <a:pt x="59" y="185"/>
                </a:lnTo>
                <a:close/>
                <a:moveTo>
                  <a:pt x="191" y="113"/>
                </a:moveTo>
                <a:cubicBezTo>
                  <a:pt x="178" y="174"/>
                  <a:pt x="178" y="174"/>
                  <a:pt x="178" y="174"/>
                </a:cubicBezTo>
                <a:cubicBezTo>
                  <a:pt x="191" y="173"/>
                  <a:pt x="203" y="161"/>
                  <a:pt x="206" y="146"/>
                </a:cubicBezTo>
                <a:cubicBezTo>
                  <a:pt x="209" y="131"/>
                  <a:pt x="203" y="117"/>
                  <a:pt x="191" y="113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Freeform 97"/>
          <p:cNvSpPr>
            <a:spLocks noEditPoints="1"/>
          </p:cNvSpPr>
          <p:nvPr/>
        </p:nvSpPr>
        <p:spPr bwMode="auto">
          <a:xfrm>
            <a:off x="11452898" y="6512759"/>
            <a:ext cx="91604" cy="98200"/>
          </a:xfrm>
          <a:custGeom>
            <a:avLst/>
            <a:gdLst>
              <a:gd name="T0" fmla="*/ 9 w 159"/>
              <a:gd name="T1" fmla="*/ 80 h 170"/>
              <a:gd name="T2" fmla="*/ 150 w 159"/>
              <a:gd name="T3" fmla="*/ 90 h 170"/>
              <a:gd name="T4" fmla="*/ 65 w 159"/>
              <a:gd name="T5" fmla="*/ 154 h 170"/>
              <a:gd name="T6" fmla="*/ 93 w 159"/>
              <a:gd name="T7" fmla="*/ 16 h 170"/>
              <a:gd name="T8" fmla="*/ 65 w 159"/>
              <a:gd name="T9" fmla="*/ 154 h 170"/>
              <a:gd name="T10" fmla="*/ 97 w 159"/>
              <a:gd name="T11" fmla="*/ 26 h 170"/>
              <a:gd name="T12" fmla="*/ 86 w 159"/>
              <a:gd name="T13" fmla="*/ 25 h 170"/>
              <a:gd name="T14" fmla="*/ 66 w 159"/>
              <a:gd name="T15" fmla="*/ 31 h 170"/>
              <a:gd name="T16" fmla="*/ 64 w 159"/>
              <a:gd name="T17" fmla="*/ 40 h 170"/>
              <a:gd name="T18" fmla="*/ 66 w 159"/>
              <a:gd name="T19" fmla="*/ 31 h 170"/>
              <a:gd name="T20" fmla="*/ 41 w 159"/>
              <a:gd name="T21" fmla="*/ 130 h 170"/>
              <a:gd name="T22" fmla="*/ 50 w 159"/>
              <a:gd name="T23" fmla="*/ 131 h 170"/>
              <a:gd name="T24" fmla="*/ 94 w 159"/>
              <a:gd name="T25" fmla="*/ 129 h 170"/>
              <a:gd name="T26" fmla="*/ 92 w 159"/>
              <a:gd name="T27" fmla="*/ 139 h 170"/>
              <a:gd name="T28" fmla="*/ 94 w 159"/>
              <a:gd name="T29" fmla="*/ 129 h 170"/>
              <a:gd name="T30" fmla="*/ 110 w 159"/>
              <a:gd name="T31" fmla="*/ 110 h 170"/>
              <a:gd name="T32" fmla="*/ 118 w 159"/>
              <a:gd name="T33" fmla="*/ 111 h 170"/>
              <a:gd name="T34" fmla="*/ 127 w 159"/>
              <a:gd name="T35" fmla="*/ 55 h 170"/>
              <a:gd name="T36" fmla="*/ 125 w 159"/>
              <a:gd name="T37" fmla="*/ 65 h 170"/>
              <a:gd name="T38" fmla="*/ 127 w 159"/>
              <a:gd name="T39" fmla="*/ 55 h 170"/>
              <a:gd name="T40" fmla="*/ 109 w 159"/>
              <a:gd name="T41" fmla="*/ 38 h 170"/>
              <a:gd name="T42" fmla="*/ 89 w 159"/>
              <a:gd name="T43" fmla="*/ 64 h 170"/>
              <a:gd name="T44" fmla="*/ 81 w 159"/>
              <a:gd name="T45" fmla="*/ 75 h 170"/>
              <a:gd name="T46" fmla="*/ 77 w 159"/>
              <a:gd name="T47" fmla="*/ 94 h 170"/>
              <a:gd name="T48" fmla="*/ 80 w 159"/>
              <a:gd name="T49" fmla="*/ 105 h 170"/>
              <a:gd name="T50" fmla="*/ 93 w 159"/>
              <a:gd name="T51" fmla="*/ 94 h 170"/>
              <a:gd name="T52" fmla="*/ 88 w 159"/>
              <a:gd name="T53" fmla="*/ 85 h 170"/>
              <a:gd name="T54" fmla="*/ 97 w 159"/>
              <a:gd name="T55" fmla="*/ 72 h 170"/>
              <a:gd name="T56" fmla="*/ 117 w 159"/>
              <a:gd name="T57" fmla="*/ 37 h 170"/>
              <a:gd name="T58" fmla="*/ 45 w 159"/>
              <a:gd name="T59" fmla="*/ 49 h 170"/>
              <a:gd name="T60" fmla="*/ 43 w 159"/>
              <a:gd name="T61" fmla="*/ 59 h 170"/>
              <a:gd name="T62" fmla="*/ 45 w 159"/>
              <a:gd name="T63" fmla="*/ 49 h 170"/>
              <a:gd name="T64" fmla="*/ 29 w 159"/>
              <a:gd name="T65" fmla="*/ 109 h 170"/>
              <a:gd name="T66" fmla="*/ 37 w 159"/>
              <a:gd name="T67" fmla="*/ 110 h 170"/>
              <a:gd name="T68" fmla="*/ 132 w 159"/>
              <a:gd name="T69" fmla="*/ 82 h 170"/>
              <a:gd name="T70" fmla="*/ 129 w 159"/>
              <a:gd name="T71" fmla="*/ 95 h 170"/>
              <a:gd name="T72" fmla="*/ 132 w 159"/>
              <a:gd name="T73" fmla="*/ 82 h 170"/>
              <a:gd name="T74" fmla="*/ 23 w 159"/>
              <a:gd name="T75" fmla="*/ 81 h 170"/>
              <a:gd name="T76" fmla="*/ 34 w 159"/>
              <a:gd name="T77" fmla="*/ 81 h 170"/>
              <a:gd name="T78" fmla="*/ 68 w 159"/>
              <a:gd name="T79" fmla="*/ 137 h 170"/>
              <a:gd name="T80" fmla="*/ 66 w 159"/>
              <a:gd name="T81" fmla="*/ 150 h 170"/>
              <a:gd name="T82" fmla="*/ 68 w 159"/>
              <a:gd name="T83" fmla="*/ 13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9" h="170">
                <a:moveTo>
                  <a:pt x="96" y="3"/>
                </a:moveTo>
                <a:cubicBezTo>
                  <a:pt x="57" y="0"/>
                  <a:pt x="19" y="35"/>
                  <a:pt x="9" y="80"/>
                </a:cubicBezTo>
                <a:cubicBezTo>
                  <a:pt x="0" y="125"/>
                  <a:pt x="23" y="164"/>
                  <a:pt x="62" y="167"/>
                </a:cubicBezTo>
                <a:cubicBezTo>
                  <a:pt x="101" y="170"/>
                  <a:pt x="141" y="136"/>
                  <a:pt x="150" y="90"/>
                </a:cubicBezTo>
                <a:cubicBezTo>
                  <a:pt x="159" y="44"/>
                  <a:pt x="135" y="5"/>
                  <a:pt x="96" y="3"/>
                </a:cubicBezTo>
                <a:close/>
                <a:moveTo>
                  <a:pt x="65" y="154"/>
                </a:moveTo>
                <a:cubicBezTo>
                  <a:pt x="32" y="151"/>
                  <a:pt x="13" y="118"/>
                  <a:pt x="20" y="80"/>
                </a:cubicBezTo>
                <a:cubicBezTo>
                  <a:pt x="28" y="43"/>
                  <a:pt x="61" y="14"/>
                  <a:pt x="93" y="16"/>
                </a:cubicBezTo>
                <a:cubicBezTo>
                  <a:pt x="126" y="18"/>
                  <a:pt x="147" y="51"/>
                  <a:pt x="139" y="89"/>
                </a:cubicBezTo>
                <a:cubicBezTo>
                  <a:pt x="131" y="127"/>
                  <a:pt x="98" y="156"/>
                  <a:pt x="65" y="154"/>
                </a:cubicBezTo>
                <a:close/>
                <a:moveTo>
                  <a:pt x="90" y="32"/>
                </a:moveTo>
                <a:cubicBezTo>
                  <a:pt x="93" y="32"/>
                  <a:pt x="96" y="30"/>
                  <a:pt x="97" y="26"/>
                </a:cubicBezTo>
                <a:cubicBezTo>
                  <a:pt x="98" y="22"/>
                  <a:pt x="96" y="19"/>
                  <a:pt x="93" y="19"/>
                </a:cubicBezTo>
                <a:cubicBezTo>
                  <a:pt x="89" y="19"/>
                  <a:pt x="86" y="22"/>
                  <a:pt x="86" y="25"/>
                </a:cubicBezTo>
                <a:cubicBezTo>
                  <a:pt x="85" y="29"/>
                  <a:pt x="87" y="32"/>
                  <a:pt x="90" y="32"/>
                </a:cubicBezTo>
                <a:close/>
                <a:moveTo>
                  <a:pt x="66" y="31"/>
                </a:moveTo>
                <a:cubicBezTo>
                  <a:pt x="64" y="31"/>
                  <a:pt x="61" y="33"/>
                  <a:pt x="61" y="35"/>
                </a:cubicBezTo>
                <a:cubicBezTo>
                  <a:pt x="60" y="38"/>
                  <a:pt x="62" y="40"/>
                  <a:pt x="64" y="40"/>
                </a:cubicBezTo>
                <a:cubicBezTo>
                  <a:pt x="66" y="41"/>
                  <a:pt x="69" y="39"/>
                  <a:pt x="69" y="36"/>
                </a:cubicBezTo>
                <a:cubicBezTo>
                  <a:pt x="70" y="33"/>
                  <a:pt x="68" y="31"/>
                  <a:pt x="66" y="31"/>
                </a:cubicBezTo>
                <a:close/>
                <a:moveTo>
                  <a:pt x="46" y="126"/>
                </a:moveTo>
                <a:cubicBezTo>
                  <a:pt x="44" y="125"/>
                  <a:pt x="42" y="127"/>
                  <a:pt x="41" y="130"/>
                </a:cubicBezTo>
                <a:cubicBezTo>
                  <a:pt x="41" y="133"/>
                  <a:pt x="42" y="135"/>
                  <a:pt x="44" y="135"/>
                </a:cubicBezTo>
                <a:cubicBezTo>
                  <a:pt x="47" y="136"/>
                  <a:pt x="49" y="133"/>
                  <a:pt x="50" y="131"/>
                </a:cubicBezTo>
                <a:cubicBezTo>
                  <a:pt x="50" y="128"/>
                  <a:pt x="49" y="126"/>
                  <a:pt x="46" y="126"/>
                </a:cubicBezTo>
                <a:close/>
                <a:moveTo>
                  <a:pt x="94" y="129"/>
                </a:moveTo>
                <a:cubicBezTo>
                  <a:pt x="92" y="129"/>
                  <a:pt x="90" y="131"/>
                  <a:pt x="89" y="134"/>
                </a:cubicBezTo>
                <a:cubicBezTo>
                  <a:pt x="89" y="137"/>
                  <a:pt x="90" y="139"/>
                  <a:pt x="92" y="139"/>
                </a:cubicBezTo>
                <a:cubicBezTo>
                  <a:pt x="95" y="139"/>
                  <a:pt x="97" y="137"/>
                  <a:pt x="98" y="135"/>
                </a:cubicBezTo>
                <a:cubicBezTo>
                  <a:pt x="98" y="132"/>
                  <a:pt x="97" y="129"/>
                  <a:pt x="94" y="129"/>
                </a:cubicBezTo>
                <a:close/>
                <a:moveTo>
                  <a:pt x="115" y="106"/>
                </a:moveTo>
                <a:cubicBezTo>
                  <a:pt x="113" y="106"/>
                  <a:pt x="110" y="108"/>
                  <a:pt x="110" y="110"/>
                </a:cubicBezTo>
                <a:cubicBezTo>
                  <a:pt x="109" y="113"/>
                  <a:pt x="111" y="115"/>
                  <a:pt x="113" y="116"/>
                </a:cubicBezTo>
                <a:cubicBezTo>
                  <a:pt x="115" y="116"/>
                  <a:pt x="118" y="114"/>
                  <a:pt x="118" y="111"/>
                </a:cubicBezTo>
                <a:cubicBezTo>
                  <a:pt x="119" y="108"/>
                  <a:pt x="117" y="106"/>
                  <a:pt x="115" y="106"/>
                </a:cubicBezTo>
                <a:close/>
                <a:moveTo>
                  <a:pt x="127" y="55"/>
                </a:moveTo>
                <a:cubicBezTo>
                  <a:pt x="125" y="55"/>
                  <a:pt x="122" y="57"/>
                  <a:pt x="122" y="59"/>
                </a:cubicBezTo>
                <a:cubicBezTo>
                  <a:pt x="121" y="62"/>
                  <a:pt x="123" y="64"/>
                  <a:pt x="125" y="65"/>
                </a:cubicBezTo>
                <a:cubicBezTo>
                  <a:pt x="127" y="65"/>
                  <a:pt x="130" y="63"/>
                  <a:pt x="130" y="60"/>
                </a:cubicBezTo>
                <a:cubicBezTo>
                  <a:pt x="131" y="57"/>
                  <a:pt x="129" y="55"/>
                  <a:pt x="127" y="55"/>
                </a:cubicBezTo>
                <a:close/>
                <a:moveTo>
                  <a:pt x="114" y="34"/>
                </a:moveTo>
                <a:cubicBezTo>
                  <a:pt x="112" y="34"/>
                  <a:pt x="109" y="36"/>
                  <a:pt x="109" y="38"/>
                </a:cubicBezTo>
                <a:cubicBezTo>
                  <a:pt x="108" y="41"/>
                  <a:pt x="109" y="43"/>
                  <a:pt x="111" y="43"/>
                </a:cubicBezTo>
                <a:cubicBezTo>
                  <a:pt x="89" y="64"/>
                  <a:pt x="89" y="64"/>
                  <a:pt x="89" y="64"/>
                </a:cubicBezTo>
                <a:cubicBezTo>
                  <a:pt x="83" y="75"/>
                  <a:pt x="83" y="75"/>
                  <a:pt x="83" y="75"/>
                </a:cubicBezTo>
                <a:cubicBezTo>
                  <a:pt x="83" y="75"/>
                  <a:pt x="82" y="75"/>
                  <a:pt x="81" y="75"/>
                </a:cubicBezTo>
                <a:cubicBezTo>
                  <a:pt x="76" y="74"/>
                  <a:pt x="72" y="79"/>
                  <a:pt x="71" y="84"/>
                </a:cubicBezTo>
                <a:cubicBezTo>
                  <a:pt x="70" y="89"/>
                  <a:pt x="72" y="94"/>
                  <a:pt x="77" y="94"/>
                </a:cubicBezTo>
                <a:cubicBezTo>
                  <a:pt x="78" y="95"/>
                  <a:pt x="80" y="94"/>
                  <a:pt x="81" y="94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93" y="94"/>
                  <a:pt x="93" y="94"/>
                  <a:pt x="93" y="94"/>
                </a:cubicBezTo>
                <a:cubicBezTo>
                  <a:pt x="85" y="90"/>
                  <a:pt x="85" y="90"/>
                  <a:pt x="85" y="90"/>
                </a:cubicBezTo>
                <a:cubicBezTo>
                  <a:pt x="86" y="89"/>
                  <a:pt x="87" y="87"/>
                  <a:pt x="88" y="85"/>
                </a:cubicBezTo>
                <a:cubicBezTo>
                  <a:pt x="88" y="83"/>
                  <a:pt x="88" y="81"/>
                  <a:pt x="87" y="79"/>
                </a:cubicBezTo>
                <a:cubicBezTo>
                  <a:pt x="97" y="72"/>
                  <a:pt x="97" y="72"/>
                  <a:pt x="97" y="72"/>
                </a:cubicBezTo>
                <a:cubicBezTo>
                  <a:pt x="121" y="34"/>
                  <a:pt x="121" y="34"/>
                  <a:pt x="121" y="34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17" y="35"/>
                  <a:pt x="116" y="34"/>
                  <a:pt x="114" y="34"/>
                </a:cubicBezTo>
                <a:close/>
                <a:moveTo>
                  <a:pt x="45" y="49"/>
                </a:moveTo>
                <a:cubicBezTo>
                  <a:pt x="43" y="49"/>
                  <a:pt x="41" y="51"/>
                  <a:pt x="40" y="54"/>
                </a:cubicBezTo>
                <a:cubicBezTo>
                  <a:pt x="39" y="56"/>
                  <a:pt x="41" y="59"/>
                  <a:pt x="43" y="59"/>
                </a:cubicBezTo>
                <a:cubicBezTo>
                  <a:pt x="46" y="59"/>
                  <a:pt x="48" y="57"/>
                  <a:pt x="48" y="54"/>
                </a:cubicBezTo>
                <a:cubicBezTo>
                  <a:pt x="49" y="52"/>
                  <a:pt x="48" y="49"/>
                  <a:pt x="45" y="49"/>
                </a:cubicBezTo>
                <a:close/>
                <a:moveTo>
                  <a:pt x="34" y="105"/>
                </a:moveTo>
                <a:cubicBezTo>
                  <a:pt x="31" y="104"/>
                  <a:pt x="29" y="106"/>
                  <a:pt x="29" y="109"/>
                </a:cubicBezTo>
                <a:cubicBezTo>
                  <a:pt x="28" y="112"/>
                  <a:pt x="29" y="114"/>
                  <a:pt x="32" y="114"/>
                </a:cubicBezTo>
                <a:cubicBezTo>
                  <a:pt x="34" y="115"/>
                  <a:pt x="36" y="112"/>
                  <a:pt x="37" y="110"/>
                </a:cubicBezTo>
                <a:cubicBezTo>
                  <a:pt x="37" y="107"/>
                  <a:pt x="36" y="105"/>
                  <a:pt x="34" y="105"/>
                </a:cubicBezTo>
                <a:close/>
                <a:moveTo>
                  <a:pt x="132" y="82"/>
                </a:moveTo>
                <a:cubicBezTo>
                  <a:pt x="128" y="82"/>
                  <a:pt x="125" y="84"/>
                  <a:pt x="124" y="88"/>
                </a:cubicBezTo>
                <a:cubicBezTo>
                  <a:pt x="124" y="92"/>
                  <a:pt x="126" y="95"/>
                  <a:pt x="129" y="95"/>
                </a:cubicBezTo>
                <a:cubicBezTo>
                  <a:pt x="132" y="95"/>
                  <a:pt x="135" y="92"/>
                  <a:pt x="136" y="89"/>
                </a:cubicBezTo>
                <a:cubicBezTo>
                  <a:pt x="137" y="85"/>
                  <a:pt x="135" y="82"/>
                  <a:pt x="132" y="82"/>
                </a:cubicBezTo>
                <a:close/>
                <a:moveTo>
                  <a:pt x="30" y="74"/>
                </a:moveTo>
                <a:cubicBezTo>
                  <a:pt x="27" y="74"/>
                  <a:pt x="24" y="77"/>
                  <a:pt x="23" y="81"/>
                </a:cubicBezTo>
                <a:cubicBezTo>
                  <a:pt x="22" y="84"/>
                  <a:pt x="24" y="87"/>
                  <a:pt x="27" y="88"/>
                </a:cubicBezTo>
                <a:cubicBezTo>
                  <a:pt x="30" y="88"/>
                  <a:pt x="34" y="85"/>
                  <a:pt x="34" y="81"/>
                </a:cubicBezTo>
                <a:cubicBezTo>
                  <a:pt x="35" y="78"/>
                  <a:pt x="33" y="75"/>
                  <a:pt x="30" y="74"/>
                </a:cubicBezTo>
                <a:close/>
                <a:moveTo>
                  <a:pt x="68" y="137"/>
                </a:moveTo>
                <a:cubicBezTo>
                  <a:pt x="65" y="137"/>
                  <a:pt x="62" y="140"/>
                  <a:pt x="61" y="143"/>
                </a:cubicBezTo>
                <a:cubicBezTo>
                  <a:pt x="61" y="147"/>
                  <a:pt x="63" y="150"/>
                  <a:pt x="66" y="150"/>
                </a:cubicBezTo>
                <a:cubicBezTo>
                  <a:pt x="69" y="151"/>
                  <a:pt x="72" y="148"/>
                  <a:pt x="73" y="144"/>
                </a:cubicBezTo>
                <a:cubicBezTo>
                  <a:pt x="73" y="141"/>
                  <a:pt x="71" y="138"/>
                  <a:pt x="68" y="13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6" name="Freeform 98"/>
          <p:cNvSpPr>
            <a:spLocks noEditPoints="1"/>
          </p:cNvSpPr>
          <p:nvPr/>
        </p:nvSpPr>
        <p:spPr bwMode="auto">
          <a:xfrm>
            <a:off x="11055547" y="6113125"/>
            <a:ext cx="131910" cy="132643"/>
          </a:xfrm>
          <a:custGeom>
            <a:avLst/>
            <a:gdLst>
              <a:gd name="T0" fmla="*/ 221 w 229"/>
              <a:gd name="T1" fmla="*/ 171 h 230"/>
              <a:gd name="T2" fmla="*/ 212 w 229"/>
              <a:gd name="T3" fmla="*/ 171 h 230"/>
              <a:gd name="T4" fmla="*/ 224 w 229"/>
              <a:gd name="T5" fmla="*/ 113 h 230"/>
              <a:gd name="T6" fmla="*/ 217 w 229"/>
              <a:gd name="T7" fmla="*/ 102 h 230"/>
              <a:gd name="T8" fmla="*/ 140 w 229"/>
              <a:gd name="T9" fmla="*/ 99 h 230"/>
              <a:gd name="T10" fmla="*/ 147 w 229"/>
              <a:gd name="T11" fmla="*/ 68 h 230"/>
              <a:gd name="T12" fmla="*/ 159 w 229"/>
              <a:gd name="T13" fmla="*/ 68 h 230"/>
              <a:gd name="T14" fmla="*/ 172 w 229"/>
              <a:gd name="T15" fmla="*/ 56 h 230"/>
              <a:gd name="T16" fmla="*/ 181 w 229"/>
              <a:gd name="T17" fmla="*/ 14 h 230"/>
              <a:gd name="T18" fmla="*/ 173 w 229"/>
              <a:gd name="T19" fmla="*/ 1 h 230"/>
              <a:gd name="T20" fmla="*/ 136 w 229"/>
              <a:gd name="T21" fmla="*/ 0 h 230"/>
              <a:gd name="T22" fmla="*/ 123 w 229"/>
              <a:gd name="T23" fmla="*/ 12 h 230"/>
              <a:gd name="T24" fmla="*/ 114 w 229"/>
              <a:gd name="T25" fmla="*/ 54 h 230"/>
              <a:gd name="T26" fmla="*/ 122 w 229"/>
              <a:gd name="T27" fmla="*/ 67 h 230"/>
              <a:gd name="T28" fmla="*/ 134 w 229"/>
              <a:gd name="T29" fmla="*/ 67 h 230"/>
              <a:gd name="T30" fmla="*/ 127 w 229"/>
              <a:gd name="T31" fmla="*/ 98 h 230"/>
              <a:gd name="T32" fmla="*/ 52 w 229"/>
              <a:gd name="T33" fmla="*/ 95 h 230"/>
              <a:gd name="T34" fmla="*/ 41 w 229"/>
              <a:gd name="T35" fmla="*/ 105 h 230"/>
              <a:gd name="T36" fmla="*/ 29 w 229"/>
              <a:gd name="T37" fmla="*/ 161 h 230"/>
              <a:gd name="T38" fmla="*/ 20 w 229"/>
              <a:gd name="T39" fmla="*/ 161 h 230"/>
              <a:gd name="T40" fmla="*/ 9 w 229"/>
              <a:gd name="T41" fmla="*/ 171 h 230"/>
              <a:gd name="T42" fmla="*/ 1 w 229"/>
              <a:gd name="T43" fmla="*/ 207 h 230"/>
              <a:gd name="T44" fmla="*/ 8 w 229"/>
              <a:gd name="T45" fmla="*/ 218 h 230"/>
              <a:gd name="T46" fmla="*/ 39 w 229"/>
              <a:gd name="T47" fmla="*/ 220 h 230"/>
              <a:gd name="T48" fmla="*/ 50 w 229"/>
              <a:gd name="T49" fmla="*/ 210 h 230"/>
              <a:gd name="T50" fmla="*/ 57 w 229"/>
              <a:gd name="T51" fmla="*/ 173 h 230"/>
              <a:gd name="T52" fmla="*/ 51 w 229"/>
              <a:gd name="T53" fmla="*/ 163 h 230"/>
              <a:gd name="T54" fmla="*/ 42 w 229"/>
              <a:gd name="T55" fmla="*/ 162 h 230"/>
              <a:gd name="T56" fmla="*/ 52 w 229"/>
              <a:gd name="T57" fmla="*/ 115 h 230"/>
              <a:gd name="T58" fmla="*/ 57 w 229"/>
              <a:gd name="T59" fmla="*/ 111 h 230"/>
              <a:gd name="T60" fmla="*/ 124 w 229"/>
              <a:gd name="T61" fmla="*/ 114 h 230"/>
              <a:gd name="T62" fmla="*/ 113 w 229"/>
              <a:gd name="T63" fmla="*/ 166 h 230"/>
              <a:gd name="T64" fmla="*/ 104 w 229"/>
              <a:gd name="T65" fmla="*/ 165 h 230"/>
              <a:gd name="T66" fmla="*/ 93 w 229"/>
              <a:gd name="T67" fmla="*/ 175 h 230"/>
              <a:gd name="T68" fmla="*/ 85 w 229"/>
              <a:gd name="T69" fmla="*/ 212 h 230"/>
              <a:gd name="T70" fmla="*/ 92 w 229"/>
              <a:gd name="T71" fmla="*/ 223 h 230"/>
              <a:gd name="T72" fmla="*/ 123 w 229"/>
              <a:gd name="T73" fmla="*/ 225 h 230"/>
              <a:gd name="T74" fmla="*/ 134 w 229"/>
              <a:gd name="T75" fmla="*/ 215 h 230"/>
              <a:gd name="T76" fmla="*/ 142 w 229"/>
              <a:gd name="T77" fmla="*/ 178 h 230"/>
              <a:gd name="T78" fmla="*/ 135 w 229"/>
              <a:gd name="T79" fmla="*/ 167 h 230"/>
              <a:gd name="T80" fmla="*/ 126 w 229"/>
              <a:gd name="T81" fmla="*/ 167 h 230"/>
              <a:gd name="T82" fmla="*/ 137 w 229"/>
              <a:gd name="T83" fmla="*/ 114 h 230"/>
              <a:gd name="T84" fmla="*/ 205 w 229"/>
              <a:gd name="T85" fmla="*/ 118 h 230"/>
              <a:gd name="T86" fmla="*/ 208 w 229"/>
              <a:gd name="T87" fmla="*/ 122 h 230"/>
              <a:gd name="T88" fmla="*/ 198 w 229"/>
              <a:gd name="T89" fmla="*/ 170 h 230"/>
              <a:gd name="T90" fmla="*/ 189 w 229"/>
              <a:gd name="T91" fmla="*/ 170 h 230"/>
              <a:gd name="T92" fmla="*/ 178 w 229"/>
              <a:gd name="T93" fmla="*/ 180 h 230"/>
              <a:gd name="T94" fmla="*/ 171 w 229"/>
              <a:gd name="T95" fmla="*/ 217 h 230"/>
              <a:gd name="T96" fmla="*/ 177 w 229"/>
              <a:gd name="T97" fmla="*/ 228 h 230"/>
              <a:gd name="T98" fmla="*/ 209 w 229"/>
              <a:gd name="T99" fmla="*/ 229 h 230"/>
              <a:gd name="T100" fmla="*/ 221 w 229"/>
              <a:gd name="T101" fmla="*/ 219 h 230"/>
              <a:gd name="T102" fmla="*/ 228 w 229"/>
              <a:gd name="T103" fmla="*/ 182 h 230"/>
              <a:gd name="T104" fmla="*/ 221 w 229"/>
              <a:gd name="T105" fmla="*/ 171 h 230"/>
              <a:gd name="T106" fmla="*/ 124 w 229"/>
              <a:gd name="T107" fmla="*/ 51 h 230"/>
              <a:gd name="T108" fmla="*/ 131 w 229"/>
              <a:gd name="T109" fmla="*/ 16 h 230"/>
              <a:gd name="T110" fmla="*/ 137 w 229"/>
              <a:gd name="T111" fmla="*/ 10 h 230"/>
              <a:gd name="T112" fmla="*/ 167 w 229"/>
              <a:gd name="T113" fmla="*/ 11 h 230"/>
              <a:gd name="T114" fmla="*/ 171 w 229"/>
              <a:gd name="T115" fmla="*/ 17 h 230"/>
              <a:gd name="T116" fmla="*/ 164 w 229"/>
              <a:gd name="T117" fmla="*/ 52 h 230"/>
              <a:gd name="T118" fmla="*/ 158 w 229"/>
              <a:gd name="T119" fmla="*/ 58 h 230"/>
              <a:gd name="T120" fmla="*/ 127 w 229"/>
              <a:gd name="T121" fmla="*/ 57 h 230"/>
              <a:gd name="T122" fmla="*/ 124 w 229"/>
              <a:gd name="T123" fmla="*/ 5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9" h="230">
                <a:moveTo>
                  <a:pt x="221" y="171"/>
                </a:moveTo>
                <a:cubicBezTo>
                  <a:pt x="212" y="171"/>
                  <a:pt x="212" y="171"/>
                  <a:pt x="212" y="171"/>
                </a:cubicBezTo>
                <a:cubicBezTo>
                  <a:pt x="224" y="113"/>
                  <a:pt x="224" y="113"/>
                  <a:pt x="224" y="113"/>
                </a:cubicBezTo>
                <a:cubicBezTo>
                  <a:pt x="225" y="107"/>
                  <a:pt x="222" y="102"/>
                  <a:pt x="217" y="102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7" y="68"/>
                  <a:pt x="147" y="68"/>
                  <a:pt x="147" y="68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65" y="68"/>
                  <a:pt x="171" y="63"/>
                  <a:pt x="172" y="56"/>
                </a:cubicBezTo>
                <a:cubicBezTo>
                  <a:pt x="181" y="14"/>
                  <a:pt x="181" y="14"/>
                  <a:pt x="181" y="14"/>
                </a:cubicBezTo>
                <a:cubicBezTo>
                  <a:pt x="182" y="7"/>
                  <a:pt x="179" y="1"/>
                  <a:pt x="173" y="1"/>
                </a:cubicBezTo>
                <a:cubicBezTo>
                  <a:pt x="136" y="0"/>
                  <a:pt x="136" y="0"/>
                  <a:pt x="136" y="0"/>
                </a:cubicBezTo>
                <a:cubicBezTo>
                  <a:pt x="130" y="0"/>
                  <a:pt x="124" y="5"/>
                  <a:pt x="123" y="12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3" y="61"/>
                  <a:pt x="116" y="66"/>
                  <a:pt x="122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27" y="98"/>
                  <a:pt x="127" y="98"/>
                  <a:pt x="127" y="98"/>
                </a:cubicBezTo>
                <a:cubicBezTo>
                  <a:pt x="52" y="95"/>
                  <a:pt x="52" y="95"/>
                  <a:pt x="52" y="95"/>
                </a:cubicBezTo>
                <a:cubicBezTo>
                  <a:pt x="47" y="95"/>
                  <a:pt x="42" y="99"/>
                  <a:pt x="41" y="105"/>
                </a:cubicBezTo>
                <a:cubicBezTo>
                  <a:pt x="29" y="161"/>
                  <a:pt x="29" y="161"/>
                  <a:pt x="29" y="161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15" y="161"/>
                  <a:pt x="10" y="165"/>
                  <a:pt x="9" y="171"/>
                </a:cubicBezTo>
                <a:cubicBezTo>
                  <a:pt x="1" y="207"/>
                  <a:pt x="1" y="207"/>
                  <a:pt x="1" y="207"/>
                </a:cubicBezTo>
                <a:cubicBezTo>
                  <a:pt x="0" y="213"/>
                  <a:pt x="3" y="218"/>
                  <a:pt x="8" y="218"/>
                </a:cubicBezTo>
                <a:cubicBezTo>
                  <a:pt x="39" y="220"/>
                  <a:pt x="39" y="220"/>
                  <a:pt x="39" y="220"/>
                </a:cubicBezTo>
                <a:cubicBezTo>
                  <a:pt x="44" y="220"/>
                  <a:pt x="49" y="216"/>
                  <a:pt x="50" y="210"/>
                </a:cubicBezTo>
                <a:cubicBezTo>
                  <a:pt x="57" y="173"/>
                  <a:pt x="57" y="173"/>
                  <a:pt x="57" y="173"/>
                </a:cubicBezTo>
                <a:cubicBezTo>
                  <a:pt x="59" y="168"/>
                  <a:pt x="56" y="163"/>
                  <a:pt x="51" y="163"/>
                </a:cubicBezTo>
                <a:cubicBezTo>
                  <a:pt x="42" y="162"/>
                  <a:pt x="42" y="162"/>
                  <a:pt x="42" y="162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53" y="113"/>
                  <a:pt x="55" y="111"/>
                  <a:pt x="57" y="111"/>
                </a:cubicBezTo>
                <a:cubicBezTo>
                  <a:pt x="124" y="114"/>
                  <a:pt x="124" y="114"/>
                  <a:pt x="124" y="114"/>
                </a:cubicBezTo>
                <a:cubicBezTo>
                  <a:pt x="113" y="166"/>
                  <a:pt x="113" y="166"/>
                  <a:pt x="113" y="166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99" y="165"/>
                  <a:pt x="94" y="170"/>
                  <a:pt x="93" y="175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84" y="218"/>
                  <a:pt x="87" y="222"/>
                  <a:pt x="92" y="223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8" y="225"/>
                  <a:pt x="133" y="220"/>
                  <a:pt x="134" y="215"/>
                </a:cubicBezTo>
                <a:cubicBezTo>
                  <a:pt x="142" y="178"/>
                  <a:pt x="142" y="178"/>
                  <a:pt x="142" y="178"/>
                </a:cubicBezTo>
                <a:cubicBezTo>
                  <a:pt x="143" y="172"/>
                  <a:pt x="140" y="167"/>
                  <a:pt x="135" y="167"/>
                </a:cubicBezTo>
                <a:cubicBezTo>
                  <a:pt x="126" y="167"/>
                  <a:pt x="126" y="167"/>
                  <a:pt x="126" y="167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205" y="118"/>
                  <a:pt x="205" y="118"/>
                  <a:pt x="205" y="118"/>
                </a:cubicBezTo>
                <a:cubicBezTo>
                  <a:pt x="207" y="118"/>
                  <a:pt x="209" y="120"/>
                  <a:pt x="208" y="122"/>
                </a:cubicBezTo>
                <a:cubicBezTo>
                  <a:pt x="198" y="170"/>
                  <a:pt x="198" y="170"/>
                  <a:pt x="198" y="170"/>
                </a:cubicBezTo>
                <a:cubicBezTo>
                  <a:pt x="189" y="170"/>
                  <a:pt x="189" y="170"/>
                  <a:pt x="189" y="170"/>
                </a:cubicBezTo>
                <a:cubicBezTo>
                  <a:pt x="184" y="169"/>
                  <a:pt x="179" y="174"/>
                  <a:pt x="178" y="180"/>
                </a:cubicBezTo>
                <a:cubicBezTo>
                  <a:pt x="171" y="217"/>
                  <a:pt x="171" y="217"/>
                  <a:pt x="171" y="217"/>
                </a:cubicBezTo>
                <a:cubicBezTo>
                  <a:pt x="169" y="222"/>
                  <a:pt x="172" y="227"/>
                  <a:pt x="177" y="228"/>
                </a:cubicBezTo>
                <a:cubicBezTo>
                  <a:pt x="209" y="229"/>
                  <a:pt x="209" y="229"/>
                  <a:pt x="209" y="229"/>
                </a:cubicBezTo>
                <a:cubicBezTo>
                  <a:pt x="214" y="230"/>
                  <a:pt x="219" y="225"/>
                  <a:pt x="221" y="219"/>
                </a:cubicBezTo>
                <a:cubicBezTo>
                  <a:pt x="228" y="182"/>
                  <a:pt x="228" y="182"/>
                  <a:pt x="228" y="182"/>
                </a:cubicBezTo>
                <a:cubicBezTo>
                  <a:pt x="229" y="177"/>
                  <a:pt x="226" y="172"/>
                  <a:pt x="221" y="171"/>
                </a:cubicBezTo>
                <a:close/>
                <a:moveTo>
                  <a:pt x="124" y="51"/>
                </a:moveTo>
                <a:cubicBezTo>
                  <a:pt x="131" y="16"/>
                  <a:pt x="131" y="16"/>
                  <a:pt x="131" y="16"/>
                </a:cubicBezTo>
                <a:cubicBezTo>
                  <a:pt x="132" y="12"/>
                  <a:pt x="134" y="10"/>
                  <a:pt x="137" y="10"/>
                </a:cubicBezTo>
                <a:cubicBezTo>
                  <a:pt x="167" y="11"/>
                  <a:pt x="167" y="11"/>
                  <a:pt x="167" y="11"/>
                </a:cubicBezTo>
                <a:cubicBezTo>
                  <a:pt x="170" y="11"/>
                  <a:pt x="172" y="14"/>
                  <a:pt x="171" y="17"/>
                </a:cubicBezTo>
                <a:cubicBezTo>
                  <a:pt x="164" y="52"/>
                  <a:pt x="164" y="52"/>
                  <a:pt x="164" y="52"/>
                </a:cubicBezTo>
                <a:cubicBezTo>
                  <a:pt x="163" y="55"/>
                  <a:pt x="160" y="58"/>
                  <a:pt x="158" y="58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5" y="56"/>
                  <a:pt x="123" y="54"/>
                  <a:pt x="124" y="5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7" name="Freeform 107"/>
          <p:cNvSpPr>
            <a:spLocks noEditPoints="1"/>
          </p:cNvSpPr>
          <p:nvPr/>
        </p:nvSpPr>
        <p:spPr bwMode="auto">
          <a:xfrm>
            <a:off x="11198264" y="6468443"/>
            <a:ext cx="101864" cy="83543"/>
          </a:xfrm>
          <a:custGeom>
            <a:avLst/>
            <a:gdLst>
              <a:gd name="T0" fmla="*/ 164 w 177"/>
              <a:gd name="T1" fmla="*/ 2 h 144"/>
              <a:gd name="T2" fmla="*/ 132 w 177"/>
              <a:gd name="T3" fmla="*/ 0 h 144"/>
              <a:gd name="T4" fmla="*/ 113 w 177"/>
              <a:gd name="T5" fmla="*/ 13 h 144"/>
              <a:gd name="T6" fmla="*/ 113 w 177"/>
              <a:gd name="T7" fmla="*/ 14 h 144"/>
              <a:gd name="T8" fmla="*/ 50 w 177"/>
              <a:gd name="T9" fmla="*/ 10 h 144"/>
              <a:gd name="T10" fmla="*/ 32 w 177"/>
              <a:gd name="T11" fmla="*/ 23 h 144"/>
              <a:gd name="T12" fmla="*/ 21 w 177"/>
              <a:gd name="T13" fmla="*/ 22 h 144"/>
              <a:gd name="T14" fmla="*/ 1 w 177"/>
              <a:gd name="T15" fmla="*/ 40 h 144"/>
              <a:gd name="T16" fmla="*/ 0 w 177"/>
              <a:gd name="T17" fmla="*/ 114 h 144"/>
              <a:gd name="T18" fmla="*/ 13 w 177"/>
              <a:gd name="T19" fmla="*/ 134 h 144"/>
              <a:gd name="T20" fmla="*/ 120 w 177"/>
              <a:gd name="T21" fmla="*/ 143 h 144"/>
              <a:gd name="T22" fmla="*/ 140 w 177"/>
              <a:gd name="T23" fmla="*/ 125 h 144"/>
              <a:gd name="T24" fmla="*/ 174 w 177"/>
              <a:gd name="T25" fmla="*/ 19 h 144"/>
              <a:gd name="T26" fmla="*/ 164 w 177"/>
              <a:gd name="T27" fmla="*/ 2 h 144"/>
              <a:gd name="T28" fmla="*/ 119 w 177"/>
              <a:gd name="T29" fmla="*/ 135 h 144"/>
              <a:gd name="T30" fmla="*/ 16 w 177"/>
              <a:gd name="T31" fmla="*/ 127 h 144"/>
              <a:gd name="T32" fmla="*/ 7 w 177"/>
              <a:gd name="T33" fmla="*/ 110 h 144"/>
              <a:gd name="T34" fmla="*/ 8 w 177"/>
              <a:gd name="T35" fmla="*/ 45 h 144"/>
              <a:gd name="T36" fmla="*/ 21 w 177"/>
              <a:gd name="T37" fmla="*/ 30 h 144"/>
              <a:gd name="T38" fmla="*/ 120 w 177"/>
              <a:gd name="T39" fmla="*/ 37 h 144"/>
              <a:gd name="T40" fmla="*/ 131 w 177"/>
              <a:gd name="T41" fmla="*/ 54 h 144"/>
              <a:gd name="T42" fmla="*/ 131 w 177"/>
              <a:gd name="T43" fmla="*/ 124 h 144"/>
              <a:gd name="T44" fmla="*/ 119 w 177"/>
              <a:gd name="T45" fmla="*/ 13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7" h="144">
                <a:moveTo>
                  <a:pt x="164" y="2"/>
                </a:moveTo>
                <a:cubicBezTo>
                  <a:pt x="132" y="0"/>
                  <a:pt x="132" y="0"/>
                  <a:pt x="132" y="0"/>
                </a:cubicBezTo>
                <a:cubicBezTo>
                  <a:pt x="122" y="0"/>
                  <a:pt x="117" y="2"/>
                  <a:pt x="113" y="13"/>
                </a:cubicBezTo>
                <a:cubicBezTo>
                  <a:pt x="113" y="14"/>
                  <a:pt x="113" y="14"/>
                  <a:pt x="113" y="14"/>
                </a:cubicBezTo>
                <a:cubicBezTo>
                  <a:pt x="50" y="10"/>
                  <a:pt x="50" y="10"/>
                  <a:pt x="50" y="10"/>
                </a:cubicBezTo>
                <a:cubicBezTo>
                  <a:pt x="42" y="9"/>
                  <a:pt x="35" y="15"/>
                  <a:pt x="32" y="23"/>
                </a:cubicBezTo>
                <a:cubicBezTo>
                  <a:pt x="21" y="22"/>
                  <a:pt x="21" y="22"/>
                  <a:pt x="21" y="22"/>
                </a:cubicBezTo>
                <a:cubicBezTo>
                  <a:pt x="12" y="22"/>
                  <a:pt x="3" y="30"/>
                  <a:pt x="1" y="4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26"/>
                  <a:pt x="4" y="133"/>
                  <a:pt x="13" y="134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31" y="144"/>
                  <a:pt x="137" y="136"/>
                  <a:pt x="140" y="125"/>
                </a:cubicBezTo>
                <a:cubicBezTo>
                  <a:pt x="174" y="19"/>
                  <a:pt x="174" y="19"/>
                  <a:pt x="174" y="19"/>
                </a:cubicBezTo>
                <a:cubicBezTo>
                  <a:pt x="177" y="9"/>
                  <a:pt x="174" y="3"/>
                  <a:pt x="164" y="2"/>
                </a:cubicBezTo>
                <a:close/>
                <a:moveTo>
                  <a:pt x="119" y="135"/>
                </a:moveTo>
                <a:cubicBezTo>
                  <a:pt x="16" y="127"/>
                  <a:pt x="16" y="127"/>
                  <a:pt x="16" y="127"/>
                </a:cubicBezTo>
                <a:cubicBezTo>
                  <a:pt x="8" y="126"/>
                  <a:pt x="6" y="120"/>
                  <a:pt x="7" y="110"/>
                </a:cubicBezTo>
                <a:cubicBezTo>
                  <a:pt x="8" y="45"/>
                  <a:pt x="8" y="45"/>
                  <a:pt x="8" y="45"/>
                </a:cubicBezTo>
                <a:cubicBezTo>
                  <a:pt x="6" y="37"/>
                  <a:pt x="12" y="29"/>
                  <a:pt x="21" y="30"/>
                </a:cubicBezTo>
                <a:cubicBezTo>
                  <a:pt x="120" y="37"/>
                  <a:pt x="120" y="37"/>
                  <a:pt x="120" y="37"/>
                </a:cubicBezTo>
                <a:cubicBezTo>
                  <a:pt x="128" y="37"/>
                  <a:pt x="132" y="44"/>
                  <a:pt x="131" y="54"/>
                </a:cubicBezTo>
                <a:cubicBezTo>
                  <a:pt x="131" y="124"/>
                  <a:pt x="131" y="124"/>
                  <a:pt x="131" y="124"/>
                </a:cubicBezTo>
                <a:cubicBezTo>
                  <a:pt x="131" y="134"/>
                  <a:pt x="127" y="136"/>
                  <a:pt x="119" y="135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8" name="Freeform 108"/>
          <p:cNvSpPr>
            <a:spLocks noEditPoints="1"/>
          </p:cNvSpPr>
          <p:nvPr/>
        </p:nvSpPr>
        <p:spPr bwMode="auto">
          <a:xfrm>
            <a:off x="10997313" y="6361603"/>
            <a:ext cx="114368" cy="146604"/>
          </a:xfrm>
          <a:custGeom>
            <a:avLst/>
            <a:gdLst>
              <a:gd name="T0" fmla="*/ 171 w 329"/>
              <a:gd name="T1" fmla="*/ 175 h 422"/>
              <a:gd name="T2" fmla="*/ 59 w 329"/>
              <a:gd name="T3" fmla="*/ 278 h 422"/>
              <a:gd name="T4" fmla="*/ 125 w 329"/>
              <a:gd name="T5" fmla="*/ 385 h 422"/>
              <a:gd name="T6" fmla="*/ 238 w 329"/>
              <a:gd name="T7" fmla="*/ 282 h 422"/>
              <a:gd name="T8" fmla="*/ 171 w 329"/>
              <a:gd name="T9" fmla="*/ 175 h 422"/>
              <a:gd name="T10" fmla="*/ 127 w 329"/>
              <a:gd name="T11" fmla="*/ 377 h 422"/>
              <a:gd name="T12" fmla="*/ 67 w 329"/>
              <a:gd name="T13" fmla="*/ 278 h 422"/>
              <a:gd name="T14" fmla="*/ 169 w 329"/>
              <a:gd name="T15" fmla="*/ 183 h 422"/>
              <a:gd name="T16" fmla="*/ 230 w 329"/>
              <a:gd name="T17" fmla="*/ 282 h 422"/>
              <a:gd name="T18" fmla="*/ 127 w 329"/>
              <a:gd name="T19" fmla="*/ 377 h 422"/>
              <a:gd name="T20" fmla="*/ 156 w 329"/>
              <a:gd name="T21" fmla="*/ 242 h 422"/>
              <a:gd name="T22" fmla="*/ 116 w 329"/>
              <a:gd name="T23" fmla="*/ 279 h 422"/>
              <a:gd name="T24" fmla="*/ 140 w 329"/>
              <a:gd name="T25" fmla="*/ 318 h 422"/>
              <a:gd name="T26" fmla="*/ 180 w 329"/>
              <a:gd name="T27" fmla="*/ 281 h 422"/>
              <a:gd name="T28" fmla="*/ 156 w 329"/>
              <a:gd name="T29" fmla="*/ 242 h 422"/>
              <a:gd name="T30" fmla="*/ 118 w 329"/>
              <a:gd name="T31" fmla="*/ 124 h 422"/>
              <a:gd name="T32" fmla="*/ 140 w 329"/>
              <a:gd name="T33" fmla="*/ 104 h 422"/>
              <a:gd name="T34" fmla="*/ 127 w 329"/>
              <a:gd name="T35" fmla="*/ 83 h 422"/>
              <a:gd name="T36" fmla="*/ 105 w 329"/>
              <a:gd name="T37" fmla="*/ 103 h 422"/>
              <a:gd name="T38" fmla="*/ 118 w 329"/>
              <a:gd name="T39" fmla="*/ 124 h 422"/>
              <a:gd name="T40" fmla="*/ 284 w 329"/>
              <a:gd name="T41" fmla="*/ 1 h 422"/>
              <a:gd name="T42" fmla="*/ 135 w 329"/>
              <a:gd name="T43" fmla="*/ 0 h 422"/>
              <a:gd name="T44" fmla="*/ 73 w 329"/>
              <a:gd name="T45" fmla="*/ 57 h 422"/>
              <a:gd name="T46" fmla="*/ 7 w 329"/>
              <a:gd name="T47" fmla="*/ 356 h 422"/>
              <a:gd name="T48" fmla="*/ 43 w 329"/>
              <a:gd name="T49" fmla="*/ 416 h 422"/>
              <a:gd name="T50" fmla="*/ 193 w 329"/>
              <a:gd name="T51" fmla="*/ 421 h 422"/>
              <a:gd name="T52" fmla="*/ 256 w 329"/>
              <a:gd name="T53" fmla="*/ 363 h 422"/>
              <a:gd name="T54" fmla="*/ 322 w 329"/>
              <a:gd name="T55" fmla="*/ 59 h 422"/>
              <a:gd name="T56" fmla="*/ 284 w 329"/>
              <a:gd name="T57" fmla="*/ 1 h 422"/>
              <a:gd name="T58" fmla="*/ 132 w 329"/>
              <a:gd name="T59" fmla="*/ 58 h 422"/>
              <a:gd name="T60" fmla="*/ 161 w 329"/>
              <a:gd name="T61" fmla="*/ 104 h 422"/>
              <a:gd name="T62" fmla="*/ 112 w 329"/>
              <a:gd name="T63" fmla="*/ 149 h 422"/>
              <a:gd name="T64" fmla="*/ 84 w 329"/>
              <a:gd name="T65" fmla="*/ 103 h 422"/>
              <a:gd name="T66" fmla="*/ 132 w 329"/>
              <a:gd name="T67" fmla="*/ 58 h 422"/>
              <a:gd name="T68" fmla="*/ 121 w 329"/>
              <a:gd name="T69" fmla="*/ 402 h 422"/>
              <a:gd name="T70" fmla="*/ 45 w 329"/>
              <a:gd name="T71" fmla="*/ 277 h 422"/>
              <a:gd name="T72" fmla="*/ 174 w 329"/>
              <a:gd name="T73" fmla="*/ 158 h 422"/>
              <a:gd name="T74" fmla="*/ 252 w 329"/>
              <a:gd name="T75" fmla="*/ 282 h 422"/>
              <a:gd name="T76" fmla="*/ 121 w 329"/>
              <a:gd name="T77" fmla="*/ 402 h 422"/>
              <a:gd name="T78" fmla="*/ 228 w 329"/>
              <a:gd name="T79" fmla="*/ 142 h 422"/>
              <a:gd name="T80" fmla="*/ 188 w 329"/>
              <a:gd name="T81" fmla="*/ 79 h 422"/>
              <a:gd name="T82" fmla="*/ 255 w 329"/>
              <a:gd name="T83" fmla="*/ 17 h 422"/>
              <a:gd name="T84" fmla="*/ 296 w 329"/>
              <a:gd name="T85" fmla="*/ 80 h 422"/>
              <a:gd name="T86" fmla="*/ 228 w 329"/>
              <a:gd name="T87" fmla="*/ 142 h 422"/>
              <a:gd name="T88" fmla="*/ 248 w 329"/>
              <a:gd name="T89" fmla="*/ 50 h 422"/>
              <a:gd name="T90" fmla="*/ 217 w 329"/>
              <a:gd name="T91" fmla="*/ 79 h 422"/>
              <a:gd name="T92" fmla="*/ 235 w 329"/>
              <a:gd name="T93" fmla="*/ 109 h 422"/>
              <a:gd name="T94" fmla="*/ 267 w 329"/>
              <a:gd name="T95" fmla="*/ 80 h 422"/>
              <a:gd name="T96" fmla="*/ 248 w 329"/>
              <a:gd name="T97" fmla="*/ 5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9" h="422">
                <a:moveTo>
                  <a:pt x="171" y="175"/>
                </a:moveTo>
                <a:cubicBezTo>
                  <a:pt x="122" y="174"/>
                  <a:pt x="72" y="220"/>
                  <a:pt x="59" y="278"/>
                </a:cubicBezTo>
                <a:cubicBezTo>
                  <a:pt x="47" y="335"/>
                  <a:pt x="76" y="383"/>
                  <a:pt x="125" y="385"/>
                </a:cubicBezTo>
                <a:cubicBezTo>
                  <a:pt x="174" y="386"/>
                  <a:pt x="225" y="340"/>
                  <a:pt x="238" y="282"/>
                </a:cubicBezTo>
                <a:cubicBezTo>
                  <a:pt x="250" y="224"/>
                  <a:pt x="220" y="176"/>
                  <a:pt x="171" y="175"/>
                </a:cubicBezTo>
                <a:close/>
                <a:moveTo>
                  <a:pt x="127" y="377"/>
                </a:moveTo>
                <a:cubicBezTo>
                  <a:pt x="82" y="375"/>
                  <a:pt x="55" y="331"/>
                  <a:pt x="67" y="278"/>
                </a:cubicBezTo>
                <a:cubicBezTo>
                  <a:pt x="78" y="225"/>
                  <a:pt x="124" y="183"/>
                  <a:pt x="169" y="183"/>
                </a:cubicBezTo>
                <a:cubicBezTo>
                  <a:pt x="214" y="184"/>
                  <a:pt x="242" y="228"/>
                  <a:pt x="230" y="282"/>
                </a:cubicBezTo>
                <a:cubicBezTo>
                  <a:pt x="219" y="335"/>
                  <a:pt x="172" y="378"/>
                  <a:pt x="127" y="377"/>
                </a:cubicBezTo>
                <a:close/>
                <a:moveTo>
                  <a:pt x="156" y="242"/>
                </a:moveTo>
                <a:cubicBezTo>
                  <a:pt x="139" y="242"/>
                  <a:pt x="121" y="258"/>
                  <a:pt x="116" y="279"/>
                </a:cubicBezTo>
                <a:cubicBezTo>
                  <a:pt x="111" y="300"/>
                  <a:pt x="122" y="317"/>
                  <a:pt x="140" y="318"/>
                </a:cubicBezTo>
                <a:cubicBezTo>
                  <a:pt x="158" y="318"/>
                  <a:pt x="176" y="301"/>
                  <a:pt x="180" y="281"/>
                </a:cubicBezTo>
                <a:cubicBezTo>
                  <a:pt x="185" y="260"/>
                  <a:pt x="174" y="242"/>
                  <a:pt x="156" y="242"/>
                </a:cubicBezTo>
                <a:close/>
                <a:moveTo>
                  <a:pt x="118" y="124"/>
                </a:moveTo>
                <a:cubicBezTo>
                  <a:pt x="128" y="124"/>
                  <a:pt x="138" y="115"/>
                  <a:pt x="140" y="104"/>
                </a:cubicBezTo>
                <a:cubicBezTo>
                  <a:pt x="143" y="92"/>
                  <a:pt x="137" y="83"/>
                  <a:pt x="127" y="83"/>
                </a:cubicBezTo>
                <a:cubicBezTo>
                  <a:pt x="117" y="82"/>
                  <a:pt x="107" y="92"/>
                  <a:pt x="105" y="103"/>
                </a:cubicBezTo>
                <a:cubicBezTo>
                  <a:pt x="102" y="115"/>
                  <a:pt x="108" y="124"/>
                  <a:pt x="118" y="124"/>
                </a:cubicBezTo>
                <a:close/>
                <a:moveTo>
                  <a:pt x="284" y="1"/>
                </a:moveTo>
                <a:cubicBezTo>
                  <a:pt x="135" y="0"/>
                  <a:pt x="135" y="0"/>
                  <a:pt x="135" y="0"/>
                </a:cubicBezTo>
                <a:cubicBezTo>
                  <a:pt x="107" y="0"/>
                  <a:pt x="80" y="25"/>
                  <a:pt x="73" y="57"/>
                </a:cubicBezTo>
                <a:cubicBezTo>
                  <a:pt x="7" y="356"/>
                  <a:pt x="7" y="356"/>
                  <a:pt x="7" y="356"/>
                </a:cubicBezTo>
                <a:cubicBezTo>
                  <a:pt x="0" y="388"/>
                  <a:pt x="16" y="415"/>
                  <a:pt x="43" y="416"/>
                </a:cubicBezTo>
                <a:cubicBezTo>
                  <a:pt x="193" y="421"/>
                  <a:pt x="193" y="421"/>
                  <a:pt x="193" y="421"/>
                </a:cubicBezTo>
                <a:cubicBezTo>
                  <a:pt x="221" y="422"/>
                  <a:pt x="249" y="396"/>
                  <a:pt x="256" y="363"/>
                </a:cubicBezTo>
                <a:cubicBezTo>
                  <a:pt x="322" y="59"/>
                  <a:pt x="322" y="59"/>
                  <a:pt x="322" y="59"/>
                </a:cubicBezTo>
                <a:cubicBezTo>
                  <a:pt x="329" y="27"/>
                  <a:pt x="312" y="1"/>
                  <a:pt x="284" y="1"/>
                </a:cubicBezTo>
                <a:close/>
                <a:moveTo>
                  <a:pt x="132" y="58"/>
                </a:moveTo>
                <a:cubicBezTo>
                  <a:pt x="154" y="58"/>
                  <a:pt x="167" y="79"/>
                  <a:pt x="161" y="104"/>
                </a:cubicBezTo>
                <a:cubicBezTo>
                  <a:pt x="156" y="129"/>
                  <a:pt x="134" y="149"/>
                  <a:pt x="112" y="149"/>
                </a:cubicBezTo>
                <a:cubicBezTo>
                  <a:pt x="91" y="149"/>
                  <a:pt x="78" y="128"/>
                  <a:pt x="84" y="103"/>
                </a:cubicBezTo>
                <a:cubicBezTo>
                  <a:pt x="89" y="78"/>
                  <a:pt x="111" y="58"/>
                  <a:pt x="132" y="58"/>
                </a:cubicBezTo>
                <a:close/>
                <a:moveTo>
                  <a:pt x="121" y="402"/>
                </a:moveTo>
                <a:cubicBezTo>
                  <a:pt x="65" y="400"/>
                  <a:pt x="31" y="344"/>
                  <a:pt x="45" y="277"/>
                </a:cubicBezTo>
                <a:cubicBezTo>
                  <a:pt x="60" y="211"/>
                  <a:pt x="118" y="157"/>
                  <a:pt x="174" y="158"/>
                </a:cubicBezTo>
                <a:cubicBezTo>
                  <a:pt x="232" y="159"/>
                  <a:pt x="267" y="215"/>
                  <a:pt x="252" y="282"/>
                </a:cubicBezTo>
                <a:cubicBezTo>
                  <a:pt x="237" y="350"/>
                  <a:pt x="179" y="404"/>
                  <a:pt x="121" y="402"/>
                </a:cubicBezTo>
                <a:close/>
                <a:moveTo>
                  <a:pt x="228" y="142"/>
                </a:moveTo>
                <a:cubicBezTo>
                  <a:pt x="198" y="142"/>
                  <a:pt x="181" y="114"/>
                  <a:pt x="188" y="79"/>
                </a:cubicBezTo>
                <a:cubicBezTo>
                  <a:pt x="196" y="45"/>
                  <a:pt x="226" y="17"/>
                  <a:pt x="255" y="17"/>
                </a:cubicBezTo>
                <a:cubicBezTo>
                  <a:pt x="285" y="17"/>
                  <a:pt x="303" y="45"/>
                  <a:pt x="296" y="80"/>
                </a:cubicBezTo>
                <a:cubicBezTo>
                  <a:pt x="288" y="115"/>
                  <a:pt x="258" y="143"/>
                  <a:pt x="228" y="142"/>
                </a:cubicBezTo>
                <a:close/>
                <a:moveTo>
                  <a:pt x="248" y="50"/>
                </a:moveTo>
                <a:cubicBezTo>
                  <a:pt x="234" y="50"/>
                  <a:pt x="220" y="63"/>
                  <a:pt x="217" y="79"/>
                </a:cubicBezTo>
                <a:cubicBezTo>
                  <a:pt x="213" y="96"/>
                  <a:pt x="222" y="109"/>
                  <a:pt x="235" y="109"/>
                </a:cubicBezTo>
                <a:cubicBezTo>
                  <a:pt x="249" y="109"/>
                  <a:pt x="263" y="96"/>
                  <a:pt x="267" y="80"/>
                </a:cubicBezTo>
                <a:cubicBezTo>
                  <a:pt x="270" y="64"/>
                  <a:pt x="262" y="51"/>
                  <a:pt x="248" y="5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9" name="Freeform 109"/>
          <p:cNvSpPr>
            <a:spLocks noEditPoints="1"/>
          </p:cNvSpPr>
          <p:nvPr/>
        </p:nvSpPr>
        <p:spPr bwMode="auto">
          <a:xfrm>
            <a:off x="11380031" y="6296058"/>
            <a:ext cx="104754" cy="129513"/>
          </a:xfrm>
          <a:custGeom>
            <a:avLst/>
            <a:gdLst>
              <a:gd name="T0" fmla="*/ 30 w 140"/>
              <a:gd name="T1" fmla="*/ 80 h 173"/>
              <a:gd name="T2" fmla="*/ 109 w 140"/>
              <a:gd name="T3" fmla="*/ 93 h 173"/>
              <a:gd name="T4" fmla="*/ 63 w 140"/>
              <a:gd name="T5" fmla="*/ 115 h 173"/>
              <a:gd name="T6" fmla="*/ 76 w 140"/>
              <a:gd name="T7" fmla="*/ 58 h 173"/>
              <a:gd name="T8" fmla="*/ 63 w 140"/>
              <a:gd name="T9" fmla="*/ 115 h 173"/>
              <a:gd name="T10" fmla="*/ 122 w 140"/>
              <a:gd name="T11" fmla="*/ 80 h 173"/>
              <a:gd name="T12" fmla="*/ 122 w 140"/>
              <a:gd name="T13" fmla="*/ 58 h 173"/>
              <a:gd name="T14" fmla="*/ 127 w 140"/>
              <a:gd name="T15" fmla="*/ 27 h 173"/>
              <a:gd name="T16" fmla="*/ 108 w 140"/>
              <a:gd name="T17" fmla="*/ 36 h 173"/>
              <a:gd name="T18" fmla="*/ 95 w 140"/>
              <a:gd name="T19" fmla="*/ 23 h 173"/>
              <a:gd name="T20" fmla="*/ 81 w 140"/>
              <a:gd name="T21" fmla="*/ 0 h 173"/>
              <a:gd name="T22" fmla="*/ 72 w 140"/>
              <a:gd name="T23" fmla="*/ 22 h 173"/>
              <a:gd name="T24" fmla="*/ 54 w 140"/>
              <a:gd name="T25" fmla="*/ 26 h 173"/>
              <a:gd name="T26" fmla="*/ 29 w 140"/>
              <a:gd name="T27" fmla="*/ 24 h 173"/>
              <a:gd name="T28" fmla="*/ 34 w 140"/>
              <a:gd name="T29" fmla="*/ 46 h 173"/>
              <a:gd name="T30" fmla="*/ 22 w 140"/>
              <a:gd name="T31" fmla="*/ 63 h 173"/>
              <a:gd name="T32" fmla="*/ 1 w 140"/>
              <a:gd name="T33" fmla="*/ 84 h 173"/>
              <a:gd name="T34" fmla="*/ 17 w 140"/>
              <a:gd name="T35" fmla="*/ 93 h 173"/>
              <a:gd name="T36" fmla="*/ 17 w 140"/>
              <a:gd name="T37" fmla="*/ 115 h 173"/>
              <a:gd name="T38" fmla="*/ 12 w 140"/>
              <a:gd name="T39" fmla="*/ 146 h 173"/>
              <a:gd name="T40" fmla="*/ 31 w 140"/>
              <a:gd name="T41" fmla="*/ 136 h 173"/>
              <a:gd name="T42" fmla="*/ 43 w 140"/>
              <a:gd name="T43" fmla="*/ 151 h 173"/>
              <a:gd name="T44" fmla="*/ 57 w 140"/>
              <a:gd name="T45" fmla="*/ 173 h 173"/>
              <a:gd name="T46" fmla="*/ 67 w 140"/>
              <a:gd name="T47" fmla="*/ 151 h 173"/>
              <a:gd name="T48" fmla="*/ 86 w 140"/>
              <a:gd name="T49" fmla="*/ 148 h 173"/>
              <a:gd name="T50" fmla="*/ 110 w 140"/>
              <a:gd name="T51" fmla="*/ 150 h 173"/>
              <a:gd name="T52" fmla="*/ 105 w 140"/>
              <a:gd name="T53" fmla="*/ 127 h 173"/>
              <a:gd name="T54" fmla="*/ 119 w 140"/>
              <a:gd name="T55" fmla="*/ 110 h 173"/>
              <a:gd name="T56" fmla="*/ 139 w 140"/>
              <a:gd name="T57" fmla="*/ 89 h 173"/>
              <a:gd name="T58" fmla="*/ 57 w 140"/>
              <a:gd name="T59" fmla="*/ 143 h 173"/>
              <a:gd name="T60" fmla="*/ 82 w 140"/>
              <a:gd name="T61" fmla="*/ 30 h 173"/>
              <a:gd name="T62" fmla="*/ 57 w 140"/>
              <a:gd name="T63" fmla="*/ 14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" h="173">
                <a:moveTo>
                  <a:pt x="80" y="37"/>
                </a:moveTo>
                <a:cubicBezTo>
                  <a:pt x="59" y="33"/>
                  <a:pt x="36" y="53"/>
                  <a:pt x="30" y="80"/>
                </a:cubicBezTo>
                <a:cubicBezTo>
                  <a:pt x="24" y="107"/>
                  <a:pt x="37" y="133"/>
                  <a:pt x="59" y="136"/>
                </a:cubicBezTo>
                <a:cubicBezTo>
                  <a:pt x="80" y="140"/>
                  <a:pt x="103" y="120"/>
                  <a:pt x="109" y="93"/>
                </a:cubicBezTo>
                <a:cubicBezTo>
                  <a:pt x="115" y="65"/>
                  <a:pt x="102" y="40"/>
                  <a:pt x="80" y="37"/>
                </a:cubicBezTo>
                <a:close/>
                <a:moveTo>
                  <a:pt x="63" y="115"/>
                </a:moveTo>
                <a:cubicBezTo>
                  <a:pt x="51" y="113"/>
                  <a:pt x="44" y="98"/>
                  <a:pt x="47" y="83"/>
                </a:cubicBezTo>
                <a:cubicBezTo>
                  <a:pt x="50" y="67"/>
                  <a:pt x="63" y="56"/>
                  <a:pt x="76" y="58"/>
                </a:cubicBezTo>
                <a:cubicBezTo>
                  <a:pt x="88" y="60"/>
                  <a:pt x="95" y="74"/>
                  <a:pt x="92" y="90"/>
                </a:cubicBezTo>
                <a:cubicBezTo>
                  <a:pt x="89" y="106"/>
                  <a:pt x="76" y="117"/>
                  <a:pt x="63" y="115"/>
                </a:cubicBezTo>
                <a:close/>
                <a:moveTo>
                  <a:pt x="124" y="80"/>
                </a:moveTo>
                <a:cubicBezTo>
                  <a:pt x="124" y="80"/>
                  <a:pt x="123" y="80"/>
                  <a:pt x="122" y="80"/>
                </a:cubicBezTo>
                <a:cubicBezTo>
                  <a:pt x="122" y="72"/>
                  <a:pt x="122" y="66"/>
                  <a:pt x="120" y="59"/>
                </a:cubicBezTo>
                <a:cubicBezTo>
                  <a:pt x="121" y="59"/>
                  <a:pt x="122" y="58"/>
                  <a:pt x="122" y="58"/>
                </a:cubicBezTo>
                <a:cubicBezTo>
                  <a:pt x="125" y="56"/>
                  <a:pt x="135" y="43"/>
                  <a:pt x="134" y="40"/>
                </a:cubicBezTo>
                <a:cubicBezTo>
                  <a:pt x="133" y="37"/>
                  <a:pt x="129" y="30"/>
                  <a:pt x="127" y="27"/>
                </a:cubicBezTo>
                <a:cubicBezTo>
                  <a:pt x="126" y="24"/>
                  <a:pt x="113" y="31"/>
                  <a:pt x="111" y="34"/>
                </a:cubicBezTo>
                <a:cubicBezTo>
                  <a:pt x="110" y="34"/>
                  <a:pt x="109" y="35"/>
                  <a:pt x="108" y="36"/>
                </a:cubicBezTo>
                <a:cubicBezTo>
                  <a:pt x="104" y="32"/>
                  <a:pt x="100" y="28"/>
                  <a:pt x="95" y="26"/>
                </a:cubicBezTo>
                <a:cubicBezTo>
                  <a:pt x="95" y="25"/>
                  <a:pt x="95" y="24"/>
                  <a:pt x="95" y="23"/>
                </a:cubicBezTo>
                <a:cubicBezTo>
                  <a:pt x="96" y="20"/>
                  <a:pt x="97" y="3"/>
                  <a:pt x="95" y="2"/>
                </a:cubicBezTo>
                <a:cubicBezTo>
                  <a:pt x="81" y="0"/>
                  <a:pt x="81" y="0"/>
                  <a:pt x="81" y="0"/>
                </a:cubicBezTo>
                <a:cubicBezTo>
                  <a:pt x="79" y="0"/>
                  <a:pt x="73" y="15"/>
                  <a:pt x="72" y="19"/>
                </a:cubicBezTo>
                <a:cubicBezTo>
                  <a:pt x="72" y="19"/>
                  <a:pt x="72" y="21"/>
                  <a:pt x="72" y="22"/>
                </a:cubicBezTo>
                <a:cubicBezTo>
                  <a:pt x="66" y="23"/>
                  <a:pt x="60" y="25"/>
                  <a:pt x="55" y="28"/>
                </a:cubicBezTo>
                <a:cubicBezTo>
                  <a:pt x="54" y="27"/>
                  <a:pt x="54" y="26"/>
                  <a:pt x="54" y="26"/>
                </a:cubicBezTo>
                <a:cubicBezTo>
                  <a:pt x="52" y="23"/>
                  <a:pt x="44" y="12"/>
                  <a:pt x="41" y="14"/>
                </a:cubicBezTo>
                <a:cubicBezTo>
                  <a:pt x="39" y="16"/>
                  <a:pt x="32" y="22"/>
                  <a:pt x="29" y="24"/>
                </a:cubicBezTo>
                <a:cubicBezTo>
                  <a:pt x="27" y="26"/>
                  <a:pt x="31" y="40"/>
                  <a:pt x="32" y="43"/>
                </a:cubicBezTo>
                <a:cubicBezTo>
                  <a:pt x="33" y="44"/>
                  <a:pt x="33" y="45"/>
                  <a:pt x="34" y="46"/>
                </a:cubicBezTo>
                <a:cubicBezTo>
                  <a:pt x="30" y="51"/>
                  <a:pt x="26" y="57"/>
                  <a:pt x="24" y="64"/>
                </a:cubicBezTo>
                <a:cubicBezTo>
                  <a:pt x="23" y="64"/>
                  <a:pt x="22" y="64"/>
                  <a:pt x="22" y="63"/>
                </a:cubicBezTo>
                <a:cubicBezTo>
                  <a:pt x="19" y="63"/>
                  <a:pt x="5" y="64"/>
                  <a:pt x="4" y="67"/>
                </a:cubicBezTo>
                <a:cubicBezTo>
                  <a:pt x="1" y="84"/>
                  <a:pt x="1" y="84"/>
                  <a:pt x="1" y="84"/>
                </a:cubicBezTo>
                <a:cubicBezTo>
                  <a:pt x="0" y="87"/>
                  <a:pt x="12" y="92"/>
                  <a:pt x="14" y="93"/>
                </a:cubicBezTo>
                <a:cubicBezTo>
                  <a:pt x="15" y="93"/>
                  <a:pt x="16" y="93"/>
                  <a:pt x="17" y="93"/>
                </a:cubicBezTo>
                <a:cubicBezTo>
                  <a:pt x="17" y="100"/>
                  <a:pt x="18" y="107"/>
                  <a:pt x="19" y="113"/>
                </a:cubicBezTo>
                <a:cubicBezTo>
                  <a:pt x="18" y="114"/>
                  <a:pt x="17" y="115"/>
                  <a:pt x="17" y="115"/>
                </a:cubicBezTo>
                <a:cubicBezTo>
                  <a:pt x="14" y="117"/>
                  <a:pt x="4" y="129"/>
                  <a:pt x="6" y="132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14" y="148"/>
                  <a:pt x="27" y="140"/>
                  <a:pt x="29" y="138"/>
                </a:cubicBezTo>
                <a:cubicBezTo>
                  <a:pt x="30" y="138"/>
                  <a:pt x="30" y="137"/>
                  <a:pt x="31" y="136"/>
                </a:cubicBezTo>
                <a:cubicBezTo>
                  <a:pt x="35" y="141"/>
                  <a:pt x="39" y="144"/>
                  <a:pt x="44" y="147"/>
                </a:cubicBezTo>
                <a:cubicBezTo>
                  <a:pt x="44" y="149"/>
                  <a:pt x="44" y="150"/>
                  <a:pt x="43" y="151"/>
                </a:cubicBezTo>
                <a:cubicBezTo>
                  <a:pt x="43" y="154"/>
                  <a:pt x="41" y="170"/>
                  <a:pt x="44" y="171"/>
                </a:cubicBezTo>
                <a:cubicBezTo>
                  <a:pt x="57" y="173"/>
                  <a:pt x="57" y="173"/>
                  <a:pt x="57" y="173"/>
                </a:cubicBezTo>
                <a:cubicBezTo>
                  <a:pt x="60" y="173"/>
                  <a:pt x="66" y="157"/>
                  <a:pt x="67" y="153"/>
                </a:cubicBezTo>
                <a:cubicBezTo>
                  <a:pt x="67" y="153"/>
                  <a:pt x="67" y="152"/>
                  <a:pt x="67" y="151"/>
                </a:cubicBezTo>
                <a:cubicBezTo>
                  <a:pt x="73" y="150"/>
                  <a:pt x="79" y="148"/>
                  <a:pt x="84" y="145"/>
                </a:cubicBezTo>
                <a:cubicBezTo>
                  <a:pt x="85" y="147"/>
                  <a:pt x="86" y="148"/>
                  <a:pt x="86" y="148"/>
                </a:cubicBezTo>
                <a:cubicBezTo>
                  <a:pt x="87" y="151"/>
                  <a:pt x="96" y="162"/>
                  <a:pt x="98" y="160"/>
                </a:cubicBezTo>
                <a:cubicBezTo>
                  <a:pt x="110" y="150"/>
                  <a:pt x="110" y="150"/>
                  <a:pt x="110" y="150"/>
                </a:cubicBezTo>
                <a:cubicBezTo>
                  <a:pt x="113" y="147"/>
                  <a:pt x="108" y="132"/>
                  <a:pt x="107" y="129"/>
                </a:cubicBezTo>
                <a:cubicBezTo>
                  <a:pt x="106" y="129"/>
                  <a:pt x="106" y="128"/>
                  <a:pt x="105" y="127"/>
                </a:cubicBezTo>
                <a:cubicBezTo>
                  <a:pt x="110" y="122"/>
                  <a:pt x="113" y="115"/>
                  <a:pt x="116" y="109"/>
                </a:cubicBezTo>
                <a:cubicBezTo>
                  <a:pt x="117" y="109"/>
                  <a:pt x="118" y="109"/>
                  <a:pt x="119" y="110"/>
                </a:cubicBezTo>
                <a:cubicBezTo>
                  <a:pt x="122" y="110"/>
                  <a:pt x="135" y="109"/>
                  <a:pt x="136" y="105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40" y="85"/>
                  <a:pt x="127" y="80"/>
                  <a:pt x="124" y="80"/>
                </a:cubicBezTo>
                <a:close/>
                <a:moveTo>
                  <a:pt x="57" y="143"/>
                </a:moveTo>
                <a:cubicBezTo>
                  <a:pt x="32" y="139"/>
                  <a:pt x="18" y="110"/>
                  <a:pt x="25" y="79"/>
                </a:cubicBezTo>
                <a:cubicBezTo>
                  <a:pt x="32" y="48"/>
                  <a:pt x="57" y="26"/>
                  <a:pt x="82" y="30"/>
                </a:cubicBezTo>
                <a:cubicBezTo>
                  <a:pt x="107" y="33"/>
                  <a:pt x="122" y="62"/>
                  <a:pt x="115" y="93"/>
                </a:cubicBezTo>
                <a:cubicBezTo>
                  <a:pt x="108" y="125"/>
                  <a:pt x="82" y="147"/>
                  <a:pt x="57" y="143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0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组合 131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136" name="组合 135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69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0" name="组合 139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158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组合 142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156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rot="5400000">
            <a:off x="498033" y="112641"/>
            <a:ext cx="580873" cy="500753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52"/>
          <p:cNvSpPr/>
          <p:nvPr/>
        </p:nvSpPr>
        <p:spPr>
          <a:xfrm rot="5400000">
            <a:off x="504752" y="499211"/>
            <a:ext cx="483447" cy="416765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1007916" y="156863"/>
            <a:ext cx="448493" cy="386632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408354" y="291677"/>
            <a:ext cx="4286466" cy="5500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32C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3426" y="-6383"/>
            <a:ext cx="3416320" cy="799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企业微信平台的本质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1918401" y="1560268"/>
            <a:ext cx="8355199" cy="2382795"/>
            <a:chOff x="1845333" y="1879576"/>
            <a:chExt cx="8355199" cy="2382795"/>
          </a:xfrm>
        </p:grpSpPr>
        <p:sp>
          <p:nvSpPr>
            <p:cNvPr id="67" name="矩形 66"/>
            <p:cNvSpPr/>
            <p:nvPr/>
          </p:nvSpPr>
          <p:spPr>
            <a:xfrm>
              <a:off x="1845333" y="3564359"/>
              <a:ext cx="2031325" cy="6980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产品说明工具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2008188" y="1883076"/>
              <a:ext cx="1796400" cy="1796400"/>
              <a:chOff x="2008188" y="1885951"/>
              <a:chExt cx="2201862" cy="2200274"/>
            </a:xfrm>
          </p:grpSpPr>
          <p:sp>
            <p:nvSpPr>
              <p:cNvPr id="1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008188" y="1893888"/>
                <a:ext cx="2192337" cy="219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5"/>
              <p:cNvSpPr>
                <a:spLocks noEditPoints="1"/>
              </p:cNvSpPr>
              <p:nvPr/>
            </p:nvSpPr>
            <p:spPr bwMode="auto">
              <a:xfrm>
                <a:off x="2455863" y="2676525"/>
                <a:ext cx="1306512" cy="893762"/>
              </a:xfrm>
              <a:custGeom>
                <a:avLst/>
                <a:gdLst>
                  <a:gd name="T0" fmla="*/ 0 w 152"/>
                  <a:gd name="T1" fmla="*/ 92 h 104"/>
                  <a:gd name="T2" fmla="*/ 12 w 152"/>
                  <a:gd name="T3" fmla="*/ 104 h 104"/>
                  <a:gd name="T4" fmla="*/ 140 w 152"/>
                  <a:gd name="T5" fmla="*/ 104 h 104"/>
                  <a:gd name="T6" fmla="*/ 152 w 152"/>
                  <a:gd name="T7" fmla="*/ 92 h 104"/>
                  <a:gd name="T8" fmla="*/ 152 w 152"/>
                  <a:gd name="T9" fmla="*/ 0 h 104"/>
                  <a:gd name="T10" fmla="*/ 0 w 152"/>
                  <a:gd name="T11" fmla="*/ 0 h 104"/>
                  <a:gd name="T12" fmla="*/ 0 w 152"/>
                  <a:gd name="T13" fmla="*/ 92 h 104"/>
                  <a:gd name="T14" fmla="*/ 76 w 152"/>
                  <a:gd name="T15" fmla="*/ 20 h 104"/>
                  <a:gd name="T16" fmla="*/ 140 w 152"/>
                  <a:gd name="T17" fmla="*/ 20 h 104"/>
                  <a:gd name="T18" fmla="*/ 140 w 152"/>
                  <a:gd name="T19" fmla="*/ 28 h 104"/>
                  <a:gd name="T20" fmla="*/ 76 w 152"/>
                  <a:gd name="T21" fmla="*/ 28 h 104"/>
                  <a:gd name="T22" fmla="*/ 76 w 152"/>
                  <a:gd name="T23" fmla="*/ 20 h 104"/>
                  <a:gd name="T24" fmla="*/ 76 w 152"/>
                  <a:gd name="T25" fmla="*/ 36 h 104"/>
                  <a:gd name="T26" fmla="*/ 140 w 152"/>
                  <a:gd name="T27" fmla="*/ 36 h 104"/>
                  <a:gd name="T28" fmla="*/ 140 w 152"/>
                  <a:gd name="T29" fmla="*/ 44 h 104"/>
                  <a:gd name="T30" fmla="*/ 76 w 152"/>
                  <a:gd name="T31" fmla="*/ 44 h 104"/>
                  <a:gd name="T32" fmla="*/ 76 w 152"/>
                  <a:gd name="T33" fmla="*/ 36 h 104"/>
                  <a:gd name="T34" fmla="*/ 76 w 152"/>
                  <a:gd name="T35" fmla="*/ 52 h 104"/>
                  <a:gd name="T36" fmla="*/ 140 w 152"/>
                  <a:gd name="T37" fmla="*/ 52 h 104"/>
                  <a:gd name="T38" fmla="*/ 140 w 152"/>
                  <a:gd name="T39" fmla="*/ 60 h 104"/>
                  <a:gd name="T40" fmla="*/ 76 w 152"/>
                  <a:gd name="T41" fmla="*/ 60 h 104"/>
                  <a:gd name="T42" fmla="*/ 76 w 152"/>
                  <a:gd name="T43" fmla="*/ 52 h 104"/>
                  <a:gd name="T44" fmla="*/ 76 w 152"/>
                  <a:gd name="T45" fmla="*/ 68 h 104"/>
                  <a:gd name="T46" fmla="*/ 140 w 152"/>
                  <a:gd name="T47" fmla="*/ 68 h 104"/>
                  <a:gd name="T48" fmla="*/ 140 w 152"/>
                  <a:gd name="T49" fmla="*/ 76 h 104"/>
                  <a:gd name="T50" fmla="*/ 76 w 152"/>
                  <a:gd name="T51" fmla="*/ 76 h 104"/>
                  <a:gd name="T52" fmla="*/ 76 w 152"/>
                  <a:gd name="T53" fmla="*/ 68 h 104"/>
                  <a:gd name="T54" fmla="*/ 76 w 152"/>
                  <a:gd name="T55" fmla="*/ 84 h 104"/>
                  <a:gd name="T56" fmla="*/ 140 w 152"/>
                  <a:gd name="T57" fmla="*/ 84 h 104"/>
                  <a:gd name="T58" fmla="*/ 140 w 152"/>
                  <a:gd name="T59" fmla="*/ 92 h 104"/>
                  <a:gd name="T60" fmla="*/ 76 w 152"/>
                  <a:gd name="T61" fmla="*/ 92 h 104"/>
                  <a:gd name="T62" fmla="*/ 76 w 152"/>
                  <a:gd name="T63" fmla="*/ 84 h 104"/>
                  <a:gd name="T64" fmla="*/ 12 w 152"/>
                  <a:gd name="T65" fmla="*/ 20 h 104"/>
                  <a:gd name="T66" fmla="*/ 60 w 152"/>
                  <a:gd name="T67" fmla="*/ 20 h 104"/>
                  <a:gd name="T68" fmla="*/ 60 w 152"/>
                  <a:gd name="T69" fmla="*/ 92 h 104"/>
                  <a:gd name="T70" fmla="*/ 12 w 152"/>
                  <a:gd name="T71" fmla="*/ 92 h 104"/>
                  <a:gd name="T72" fmla="*/ 12 w 152"/>
                  <a:gd name="T73" fmla="*/ 2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2" h="104">
                    <a:moveTo>
                      <a:pt x="0" y="92"/>
                    </a:moveTo>
                    <a:cubicBezTo>
                      <a:pt x="0" y="99"/>
                      <a:pt x="5" y="104"/>
                      <a:pt x="12" y="104"/>
                    </a:cubicBezTo>
                    <a:cubicBezTo>
                      <a:pt x="140" y="104"/>
                      <a:pt x="140" y="104"/>
                      <a:pt x="140" y="104"/>
                    </a:cubicBezTo>
                    <a:cubicBezTo>
                      <a:pt x="147" y="104"/>
                      <a:pt x="152" y="99"/>
                      <a:pt x="152" y="92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2"/>
                    </a:lnTo>
                    <a:close/>
                    <a:moveTo>
                      <a:pt x="76" y="20"/>
                    </a:moveTo>
                    <a:cubicBezTo>
                      <a:pt x="140" y="20"/>
                      <a:pt x="140" y="20"/>
                      <a:pt x="140" y="20"/>
                    </a:cubicBezTo>
                    <a:cubicBezTo>
                      <a:pt x="140" y="28"/>
                      <a:pt x="140" y="28"/>
                      <a:pt x="140" y="28"/>
                    </a:cubicBezTo>
                    <a:cubicBezTo>
                      <a:pt x="76" y="28"/>
                      <a:pt x="76" y="28"/>
                      <a:pt x="76" y="28"/>
                    </a:cubicBezTo>
                    <a:lnTo>
                      <a:pt x="76" y="20"/>
                    </a:lnTo>
                    <a:close/>
                    <a:moveTo>
                      <a:pt x="76" y="36"/>
                    </a:move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44"/>
                      <a:pt x="140" y="44"/>
                      <a:pt x="140" y="44"/>
                    </a:cubicBezTo>
                    <a:cubicBezTo>
                      <a:pt x="76" y="44"/>
                      <a:pt x="76" y="44"/>
                      <a:pt x="76" y="44"/>
                    </a:cubicBezTo>
                    <a:lnTo>
                      <a:pt x="76" y="36"/>
                    </a:lnTo>
                    <a:close/>
                    <a:moveTo>
                      <a:pt x="76" y="52"/>
                    </a:moveTo>
                    <a:cubicBezTo>
                      <a:pt x="140" y="52"/>
                      <a:pt x="140" y="52"/>
                      <a:pt x="140" y="52"/>
                    </a:cubicBezTo>
                    <a:cubicBezTo>
                      <a:pt x="140" y="60"/>
                      <a:pt x="140" y="60"/>
                      <a:pt x="140" y="60"/>
                    </a:cubicBezTo>
                    <a:cubicBezTo>
                      <a:pt x="76" y="60"/>
                      <a:pt x="76" y="60"/>
                      <a:pt x="76" y="60"/>
                    </a:cubicBezTo>
                    <a:lnTo>
                      <a:pt x="76" y="52"/>
                    </a:lnTo>
                    <a:close/>
                    <a:moveTo>
                      <a:pt x="76" y="68"/>
                    </a:moveTo>
                    <a:cubicBezTo>
                      <a:pt x="140" y="68"/>
                      <a:pt x="140" y="68"/>
                      <a:pt x="140" y="68"/>
                    </a:cubicBezTo>
                    <a:cubicBezTo>
                      <a:pt x="140" y="76"/>
                      <a:pt x="140" y="76"/>
                      <a:pt x="140" y="76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6" y="68"/>
                    </a:lnTo>
                    <a:close/>
                    <a:moveTo>
                      <a:pt x="76" y="84"/>
                    </a:moveTo>
                    <a:cubicBezTo>
                      <a:pt x="140" y="84"/>
                      <a:pt x="140" y="84"/>
                      <a:pt x="140" y="84"/>
                    </a:cubicBezTo>
                    <a:cubicBezTo>
                      <a:pt x="140" y="92"/>
                      <a:pt x="140" y="92"/>
                      <a:pt x="140" y="92"/>
                    </a:cubicBezTo>
                    <a:cubicBezTo>
                      <a:pt x="76" y="92"/>
                      <a:pt x="76" y="92"/>
                      <a:pt x="76" y="92"/>
                    </a:cubicBezTo>
                    <a:lnTo>
                      <a:pt x="76" y="84"/>
                    </a:lnTo>
                    <a:close/>
                    <a:moveTo>
                      <a:pt x="12" y="2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12" y="92"/>
                      <a:pt x="12" y="92"/>
                      <a:pt x="12" y="92"/>
                    </a:cubicBezTo>
                    <a:lnTo>
                      <a:pt x="12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6"/>
              <p:cNvSpPr>
                <a:spLocks noEditPoints="1"/>
              </p:cNvSpPr>
              <p:nvPr/>
            </p:nvSpPr>
            <p:spPr bwMode="auto">
              <a:xfrm>
                <a:off x="2455863" y="2332038"/>
                <a:ext cx="1306512" cy="274637"/>
              </a:xfrm>
              <a:custGeom>
                <a:avLst/>
                <a:gdLst>
                  <a:gd name="T0" fmla="*/ 140 w 152"/>
                  <a:gd name="T1" fmla="*/ 0 h 32"/>
                  <a:gd name="T2" fmla="*/ 12 w 152"/>
                  <a:gd name="T3" fmla="*/ 0 h 32"/>
                  <a:gd name="T4" fmla="*/ 0 w 152"/>
                  <a:gd name="T5" fmla="*/ 12 h 32"/>
                  <a:gd name="T6" fmla="*/ 0 w 152"/>
                  <a:gd name="T7" fmla="*/ 32 h 32"/>
                  <a:gd name="T8" fmla="*/ 152 w 152"/>
                  <a:gd name="T9" fmla="*/ 32 h 32"/>
                  <a:gd name="T10" fmla="*/ 152 w 152"/>
                  <a:gd name="T11" fmla="*/ 12 h 32"/>
                  <a:gd name="T12" fmla="*/ 140 w 152"/>
                  <a:gd name="T13" fmla="*/ 0 h 32"/>
                  <a:gd name="T14" fmla="*/ 16 w 152"/>
                  <a:gd name="T15" fmla="*/ 24 h 32"/>
                  <a:gd name="T16" fmla="*/ 8 w 152"/>
                  <a:gd name="T17" fmla="*/ 16 h 32"/>
                  <a:gd name="T18" fmla="*/ 16 w 152"/>
                  <a:gd name="T19" fmla="*/ 8 h 32"/>
                  <a:gd name="T20" fmla="*/ 24 w 152"/>
                  <a:gd name="T21" fmla="*/ 16 h 32"/>
                  <a:gd name="T22" fmla="*/ 16 w 152"/>
                  <a:gd name="T23" fmla="*/ 24 h 32"/>
                  <a:gd name="T24" fmla="*/ 40 w 152"/>
                  <a:gd name="T25" fmla="*/ 24 h 32"/>
                  <a:gd name="T26" fmla="*/ 32 w 152"/>
                  <a:gd name="T27" fmla="*/ 16 h 32"/>
                  <a:gd name="T28" fmla="*/ 40 w 152"/>
                  <a:gd name="T29" fmla="*/ 8 h 32"/>
                  <a:gd name="T30" fmla="*/ 48 w 152"/>
                  <a:gd name="T31" fmla="*/ 16 h 32"/>
                  <a:gd name="T32" fmla="*/ 40 w 152"/>
                  <a:gd name="T33" fmla="*/ 24 h 32"/>
                  <a:gd name="T34" fmla="*/ 64 w 152"/>
                  <a:gd name="T35" fmla="*/ 24 h 32"/>
                  <a:gd name="T36" fmla="*/ 56 w 152"/>
                  <a:gd name="T37" fmla="*/ 16 h 32"/>
                  <a:gd name="T38" fmla="*/ 64 w 152"/>
                  <a:gd name="T39" fmla="*/ 8 h 32"/>
                  <a:gd name="T40" fmla="*/ 72 w 152"/>
                  <a:gd name="T41" fmla="*/ 16 h 32"/>
                  <a:gd name="T42" fmla="*/ 64 w 152"/>
                  <a:gd name="T43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2" h="32">
                    <a:moveTo>
                      <a:pt x="14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2" y="32"/>
                      <a:pt x="152" y="32"/>
                      <a:pt x="152" y="32"/>
                    </a:cubicBezTo>
                    <a:cubicBezTo>
                      <a:pt x="152" y="12"/>
                      <a:pt x="152" y="12"/>
                      <a:pt x="152" y="12"/>
                    </a:cubicBezTo>
                    <a:cubicBezTo>
                      <a:pt x="152" y="5"/>
                      <a:pt x="147" y="0"/>
                      <a:pt x="140" y="0"/>
                    </a:cubicBezTo>
                    <a:moveTo>
                      <a:pt x="16" y="24"/>
                    </a:moveTo>
                    <a:cubicBezTo>
                      <a:pt x="12" y="24"/>
                      <a:pt x="8" y="20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20" y="8"/>
                      <a:pt x="24" y="12"/>
                      <a:pt x="24" y="16"/>
                    </a:cubicBezTo>
                    <a:cubicBezTo>
                      <a:pt x="24" y="20"/>
                      <a:pt x="20" y="24"/>
                      <a:pt x="16" y="24"/>
                    </a:cubicBezTo>
                    <a:moveTo>
                      <a:pt x="40" y="24"/>
                    </a:moveTo>
                    <a:cubicBezTo>
                      <a:pt x="36" y="24"/>
                      <a:pt x="32" y="20"/>
                      <a:pt x="32" y="16"/>
                    </a:cubicBezTo>
                    <a:cubicBezTo>
                      <a:pt x="32" y="12"/>
                      <a:pt x="36" y="8"/>
                      <a:pt x="40" y="8"/>
                    </a:cubicBezTo>
                    <a:cubicBezTo>
                      <a:pt x="44" y="8"/>
                      <a:pt x="48" y="12"/>
                      <a:pt x="48" y="16"/>
                    </a:cubicBezTo>
                    <a:cubicBezTo>
                      <a:pt x="48" y="20"/>
                      <a:pt x="44" y="24"/>
                      <a:pt x="40" y="24"/>
                    </a:cubicBezTo>
                    <a:moveTo>
                      <a:pt x="64" y="24"/>
                    </a:moveTo>
                    <a:cubicBezTo>
                      <a:pt x="60" y="24"/>
                      <a:pt x="56" y="20"/>
                      <a:pt x="56" y="16"/>
                    </a:cubicBezTo>
                    <a:cubicBezTo>
                      <a:pt x="56" y="12"/>
                      <a:pt x="60" y="8"/>
                      <a:pt x="64" y="8"/>
                    </a:cubicBezTo>
                    <a:cubicBezTo>
                      <a:pt x="68" y="8"/>
                      <a:pt x="72" y="12"/>
                      <a:pt x="72" y="16"/>
                    </a:cubicBezTo>
                    <a:cubicBezTo>
                      <a:pt x="72" y="20"/>
                      <a:pt x="68" y="24"/>
                      <a:pt x="64" y="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7"/>
              <p:cNvSpPr>
                <a:spLocks noEditPoints="1"/>
              </p:cNvSpPr>
              <p:nvPr/>
            </p:nvSpPr>
            <p:spPr bwMode="auto">
              <a:xfrm>
                <a:off x="2008188" y="1885951"/>
                <a:ext cx="2201862" cy="2200274"/>
              </a:xfrm>
              <a:custGeom>
                <a:avLst/>
                <a:gdLst>
                  <a:gd name="T0" fmla="*/ 128 w 256"/>
                  <a:gd name="T1" fmla="*/ 0 h 256"/>
                  <a:gd name="T2" fmla="*/ 0 w 256"/>
                  <a:gd name="T3" fmla="*/ 128 h 256"/>
                  <a:gd name="T4" fmla="*/ 128 w 256"/>
                  <a:gd name="T5" fmla="*/ 256 h 256"/>
                  <a:gd name="T6" fmla="*/ 256 w 256"/>
                  <a:gd name="T7" fmla="*/ 128 h 256"/>
                  <a:gd name="T8" fmla="*/ 128 w 256"/>
                  <a:gd name="T9" fmla="*/ 0 h 256"/>
                  <a:gd name="T10" fmla="*/ 204 w 256"/>
                  <a:gd name="T11" fmla="*/ 184 h 256"/>
                  <a:gd name="T12" fmla="*/ 192 w 256"/>
                  <a:gd name="T13" fmla="*/ 196 h 256"/>
                  <a:gd name="T14" fmla="*/ 64 w 256"/>
                  <a:gd name="T15" fmla="*/ 196 h 256"/>
                  <a:gd name="T16" fmla="*/ 52 w 256"/>
                  <a:gd name="T17" fmla="*/ 184 h 256"/>
                  <a:gd name="T18" fmla="*/ 52 w 256"/>
                  <a:gd name="T19" fmla="*/ 92 h 256"/>
                  <a:gd name="T20" fmla="*/ 204 w 256"/>
                  <a:gd name="T21" fmla="*/ 92 h 256"/>
                  <a:gd name="T22" fmla="*/ 204 w 256"/>
                  <a:gd name="T23" fmla="*/ 184 h 256"/>
                  <a:gd name="T24" fmla="*/ 204 w 256"/>
                  <a:gd name="T25" fmla="*/ 84 h 256"/>
                  <a:gd name="T26" fmla="*/ 52 w 256"/>
                  <a:gd name="T27" fmla="*/ 84 h 256"/>
                  <a:gd name="T28" fmla="*/ 52 w 256"/>
                  <a:gd name="T29" fmla="*/ 64 h 256"/>
                  <a:gd name="T30" fmla="*/ 64 w 256"/>
                  <a:gd name="T31" fmla="*/ 52 h 256"/>
                  <a:gd name="T32" fmla="*/ 192 w 256"/>
                  <a:gd name="T33" fmla="*/ 52 h 256"/>
                  <a:gd name="T34" fmla="*/ 204 w 256"/>
                  <a:gd name="T35" fmla="*/ 64 h 256"/>
                  <a:gd name="T36" fmla="*/ 204 w 256"/>
                  <a:gd name="T37" fmla="*/ 84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6" h="256">
                    <a:moveTo>
                      <a:pt x="128" y="0"/>
                    </a:moveTo>
                    <a:cubicBezTo>
                      <a:pt x="57" y="0"/>
                      <a:pt x="0" y="57"/>
                      <a:pt x="0" y="128"/>
                    </a:cubicBezTo>
                    <a:cubicBezTo>
                      <a:pt x="0" y="199"/>
                      <a:pt x="57" y="256"/>
                      <a:pt x="128" y="256"/>
                    </a:cubicBezTo>
                    <a:cubicBezTo>
                      <a:pt x="199" y="256"/>
                      <a:pt x="256" y="199"/>
                      <a:pt x="256" y="128"/>
                    </a:cubicBezTo>
                    <a:cubicBezTo>
                      <a:pt x="256" y="57"/>
                      <a:pt x="199" y="0"/>
                      <a:pt x="128" y="0"/>
                    </a:cubicBezTo>
                    <a:moveTo>
                      <a:pt x="204" y="184"/>
                    </a:moveTo>
                    <a:cubicBezTo>
                      <a:pt x="204" y="191"/>
                      <a:pt x="199" y="196"/>
                      <a:pt x="192" y="196"/>
                    </a:cubicBezTo>
                    <a:cubicBezTo>
                      <a:pt x="64" y="196"/>
                      <a:pt x="64" y="196"/>
                      <a:pt x="64" y="196"/>
                    </a:cubicBezTo>
                    <a:cubicBezTo>
                      <a:pt x="57" y="196"/>
                      <a:pt x="52" y="191"/>
                      <a:pt x="52" y="184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204" y="92"/>
                      <a:pt x="204" y="92"/>
                      <a:pt x="204" y="92"/>
                    </a:cubicBezTo>
                    <a:lnTo>
                      <a:pt x="204" y="184"/>
                    </a:lnTo>
                    <a:close/>
                    <a:moveTo>
                      <a:pt x="204" y="84"/>
                    </a:moveTo>
                    <a:cubicBezTo>
                      <a:pt x="52" y="84"/>
                      <a:pt x="52" y="84"/>
                      <a:pt x="52" y="8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57"/>
                      <a:pt x="57" y="52"/>
                      <a:pt x="64" y="52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9" y="52"/>
                      <a:pt x="204" y="57"/>
                      <a:pt x="204" y="64"/>
                    </a:cubicBezTo>
                    <a:lnTo>
                      <a:pt x="204" y="84"/>
                    </a:lnTo>
                    <a:close/>
                  </a:path>
                </a:pathLst>
              </a:cu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Oval 8"/>
              <p:cNvSpPr>
                <a:spLocks noChangeArrowheads="1"/>
              </p:cNvSpPr>
              <p:nvPr/>
            </p:nvSpPr>
            <p:spPr bwMode="auto">
              <a:xfrm>
                <a:off x="2730500" y="2400300"/>
                <a:ext cx="138112" cy="138112"/>
              </a:xfrm>
              <a:prstGeom prst="ellipse">
                <a:avLst/>
              </a:pr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2936875" y="2400300"/>
                <a:ext cx="138112" cy="138112"/>
              </a:xfrm>
              <a:prstGeom prst="ellipse">
                <a:avLst/>
              </a:pr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Oval 10"/>
              <p:cNvSpPr>
                <a:spLocks noChangeArrowheads="1"/>
              </p:cNvSpPr>
              <p:nvPr/>
            </p:nvSpPr>
            <p:spPr bwMode="auto">
              <a:xfrm>
                <a:off x="2524125" y="2400300"/>
                <a:ext cx="138112" cy="138112"/>
              </a:xfrm>
              <a:prstGeom prst="ellipse">
                <a:avLst/>
              </a:pr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Rectangle 11"/>
              <p:cNvSpPr>
                <a:spLocks noChangeArrowheads="1"/>
              </p:cNvSpPr>
              <p:nvPr/>
            </p:nvSpPr>
            <p:spPr bwMode="auto">
              <a:xfrm>
                <a:off x="2559050" y="2847975"/>
                <a:ext cx="412750" cy="619125"/>
              </a:xfrm>
              <a:prstGeom prst="rect">
                <a:avLst/>
              </a:pr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Rectangle 12"/>
              <p:cNvSpPr>
                <a:spLocks noChangeArrowheads="1"/>
              </p:cNvSpPr>
              <p:nvPr/>
            </p:nvSpPr>
            <p:spPr bwMode="auto">
              <a:xfrm>
                <a:off x="3108325" y="2847975"/>
                <a:ext cx="550862" cy="68262"/>
              </a:xfrm>
              <a:prstGeom prst="rect">
                <a:avLst/>
              </a:pr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Rectangle 13"/>
              <p:cNvSpPr>
                <a:spLocks noChangeArrowheads="1"/>
              </p:cNvSpPr>
              <p:nvPr/>
            </p:nvSpPr>
            <p:spPr bwMode="auto">
              <a:xfrm>
                <a:off x="3108325" y="2986088"/>
                <a:ext cx="550862" cy="68262"/>
              </a:xfrm>
              <a:prstGeom prst="rect">
                <a:avLst/>
              </a:pr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Rectangle 14"/>
              <p:cNvSpPr>
                <a:spLocks noChangeArrowheads="1"/>
              </p:cNvSpPr>
              <p:nvPr/>
            </p:nvSpPr>
            <p:spPr bwMode="auto">
              <a:xfrm>
                <a:off x="3108325" y="3122613"/>
                <a:ext cx="550862" cy="69850"/>
              </a:xfrm>
              <a:prstGeom prst="rect">
                <a:avLst/>
              </a:pr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Rectangle 15"/>
              <p:cNvSpPr>
                <a:spLocks noChangeArrowheads="1"/>
              </p:cNvSpPr>
              <p:nvPr/>
            </p:nvSpPr>
            <p:spPr bwMode="auto">
              <a:xfrm>
                <a:off x="3108325" y="3260725"/>
                <a:ext cx="550862" cy="68262"/>
              </a:xfrm>
              <a:prstGeom prst="rect">
                <a:avLst/>
              </a:pr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Rectangle 16"/>
              <p:cNvSpPr>
                <a:spLocks noChangeArrowheads="1"/>
              </p:cNvSpPr>
              <p:nvPr/>
            </p:nvSpPr>
            <p:spPr bwMode="auto">
              <a:xfrm>
                <a:off x="3108325" y="3398838"/>
                <a:ext cx="550862" cy="68262"/>
              </a:xfrm>
              <a:prstGeom prst="rect">
                <a:avLst/>
              </a:pr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5137944" y="1883076"/>
              <a:ext cx="1796400" cy="1796400"/>
              <a:chOff x="5283200" y="2878138"/>
              <a:chExt cx="969963" cy="971550"/>
            </a:xfrm>
          </p:grpSpPr>
          <p:sp>
            <p:nvSpPr>
              <p:cNvPr id="37" name="AutoShape 18"/>
              <p:cNvSpPr>
                <a:spLocks noChangeAspect="1" noChangeArrowheads="1" noTextEdit="1"/>
              </p:cNvSpPr>
              <p:nvPr/>
            </p:nvSpPr>
            <p:spPr bwMode="auto">
              <a:xfrm>
                <a:off x="5283200" y="2881313"/>
                <a:ext cx="966788" cy="968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20"/>
              <p:cNvSpPr>
                <a:spLocks noEditPoints="1"/>
              </p:cNvSpPr>
              <p:nvPr/>
            </p:nvSpPr>
            <p:spPr bwMode="auto">
              <a:xfrm>
                <a:off x="5465763" y="3059113"/>
                <a:ext cx="606425" cy="638175"/>
              </a:xfrm>
              <a:custGeom>
                <a:avLst/>
                <a:gdLst>
                  <a:gd name="T0" fmla="*/ 80 w 160"/>
                  <a:gd name="T1" fmla="*/ 0 h 168"/>
                  <a:gd name="T2" fmla="*/ 0 w 160"/>
                  <a:gd name="T3" fmla="*/ 72 h 168"/>
                  <a:gd name="T4" fmla="*/ 75 w 160"/>
                  <a:gd name="T5" fmla="*/ 144 h 168"/>
                  <a:gd name="T6" fmla="*/ 80 w 160"/>
                  <a:gd name="T7" fmla="*/ 168 h 168"/>
                  <a:gd name="T8" fmla="*/ 119 w 160"/>
                  <a:gd name="T9" fmla="*/ 135 h 168"/>
                  <a:gd name="T10" fmla="*/ 160 w 160"/>
                  <a:gd name="T11" fmla="*/ 72 h 168"/>
                  <a:gd name="T12" fmla="*/ 80 w 160"/>
                  <a:gd name="T13" fmla="*/ 0 h 168"/>
                  <a:gd name="T14" fmla="*/ 48 w 160"/>
                  <a:gd name="T15" fmla="*/ 80 h 168"/>
                  <a:gd name="T16" fmla="*/ 40 w 160"/>
                  <a:gd name="T17" fmla="*/ 72 h 168"/>
                  <a:gd name="T18" fmla="*/ 48 w 160"/>
                  <a:gd name="T19" fmla="*/ 64 h 168"/>
                  <a:gd name="T20" fmla="*/ 56 w 160"/>
                  <a:gd name="T21" fmla="*/ 72 h 168"/>
                  <a:gd name="T22" fmla="*/ 48 w 160"/>
                  <a:gd name="T23" fmla="*/ 80 h 168"/>
                  <a:gd name="T24" fmla="*/ 80 w 160"/>
                  <a:gd name="T25" fmla="*/ 80 h 168"/>
                  <a:gd name="T26" fmla="*/ 72 w 160"/>
                  <a:gd name="T27" fmla="*/ 72 h 168"/>
                  <a:gd name="T28" fmla="*/ 80 w 160"/>
                  <a:gd name="T29" fmla="*/ 64 h 168"/>
                  <a:gd name="T30" fmla="*/ 88 w 160"/>
                  <a:gd name="T31" fmla="*/ 72 h 168"/>
                  <a:gd name="T32" fmla="*/ 80 w 160"/>
                  <a:gd name="T33" fmla="*/ 80 h 168"/>
                  <a:gd name="T34" fmla="*/ 112 w 160"/>
                  <a:gd name="T35" fmla="*/ 80 h 168"/>
                  <a:gd name="T36" fmla="*/ 104 w 160"/>
                  <a:gd name="T37" fmla="*/ 72 h 168"/>
                  <a:gd name="T38" fmla="*/ 112 w 160"/>
                  <a:gd name="T39" fmla="*/ 64 h 168"/>
                  <a:gd name="T40" fmla="*/ 120 w 160"/>
                  <a:gd name="T41" fmla="*/ 72 h 168"/>
                  <a:gd name="T42" fmla="*/ 112 w 160"/>
                  <a:gd name="T43" fmla="*/ 8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0" h="168">
                    <a:moveTo>
                      <a:pt x="80" y="0"/>
                    </a:moveTo>
                    <a:cubicBezTo>
                      <a:pt x="36" y="0"/>
                      <a:pt x="0" y="32"/>
                      <a:pt x="0" y="72"/>
                    </a:cubicBezTo>
                    <a:cubicBezTo>
                      <a:pt x="0" y="110"/>
                      <a:pt x="33" y="141"/>
                      <a:pt x="75" y="144"/>
                    </a:cubicBezTo>
                    <a:cubicBezTo>
                      <a:pt x="78" y="158"/>
                      <a:pt x="80" y="168"/>
                      <a:pt x="80" y="168"/>
                    </a:cubicBezTo>
                    <a:cubicBezTo>
                      <a:pt x="80" y="168"/>
                      <a:pt x="100" y="156"/>
                      <a:pt x="119" y="135"/>
                    </a:cubicBezTo>
                    <a:cubicBezTo>
                      <a:pt x="143" y="123"/>
                      <a:pt x="160" y="99"/>
                      <a:pt x="160" y="72"/>
                    </a:cubicBezTo>
                    <a:cubicBezTo>
                      <a:pt x="160" y="32"/>
                      <a:pt x="124" y="0"/>
                      <a:pt x="80" y="0"/>
                    </a:cubicBezTo>
                    <a:moveTo>
                      <a:pt x="48" y="80"/>
                    </a:moveTo>
                    <a:cubicBezTo>
                      <a:pt x="44" y="80"/>
                      <a:pt x="40" y="76"/>
                      <a:pt x="40" y="72"/>
                    </a:cubicBezTo>
                    <a:cubicBezTo>
                      <a:pt x="40" y="68"/>
                      <a:pt x="44" y="64"/>
                      <a:pt x="48" y="64"/>
                    </a:cubicBezTo>
                    <a:cubicBezTo>
                      <a:pt x="52" y="64"/>
                      <a:pt x="56" y="68"/>
                      <a:pt x="56" y="72"/>
                    </a:cubicBezTo>
                    <a:cubicBezTo>
                      <a:pt x="56" y="76"/>
                      <a:pt x="52" y="80"/>
                      <a:pt x="48" y="80"/>
                    </a:cubicBezTo>
                    <a:moveTo>
                      <a:pt x="80" y="80"/>
                    </a:moveTo>
                    <a:cubicBezTo>
                      <a:pt x="76" y="80"/>
                      <a:pt x="72" y="76"/>
                      <a:pt x="72" y="72"/>
                    </a:cubicBezTo>
                    <a:cubicBezTo>
                      <a:pt x="72" y="68"/>
                      <a:pt x="76" y="64"/>
                      <a:pt x="80" y="64"/>
                    </a:cubicBezTo>
                    <a:cubicBezTo>
                      <a:pt x="84" y="64"/>
                      <a:pt x="88" y="68"/>
                      <a:pt x="88" y="72"/>
                    </a:cubicBezTo>
                    <a:cubicBezTo>
                      <a:pt x="88" y="76"/>
                      <a:pt x="84" y="80"/>
                      <a:pt x="80" y="80"/>
                    </a:cubicBezTo>
                    <a:moveTo>
                      <a:pt x="112" y="80"/>
                    </a:moveTo>
                    <a:cubicBezTo>
                      <a:pt x="108" y="80"/>
                      <a:pt x="104" y="76"/>
                      <a:pt x="104" y="72"/>
                    </a:cubicBezTo>
                    <a:cubicBezTo>
                      <a:pt x="104" y="68"/>
                      <a:pt x="108" y="64"/>
                      <a:pt x="112" y="64"/>
                    </a:cubicBezTo>
                    <a:cubicBezTo>
                      <a:pt x="116" y="64"/>
                      <a:pt x="120" y="68"/>
                      <a:pt x="120" y="72"/>
                    </a:cubicBezTo>
                    <a:cubicBezTo>
                      <a:pt x="120" y="76"/>
                      <a:pt x="116" y="80"/>
                      <a:pt x="112" y="8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21"/>
              <p:cNvSpPr>
                <a:spLocks noEditPoints="1"/>
              </p:cNvSpPr>
              <p:nvPr/>
            </p:nvSpPr>
            <p:spPr bwMode="auto">
              <a:xfrm>
                <a:off x="5283200" y="2878138"/>
                <a:ext cx="969963" cy="971550"/>
              </a:xfrm>
              <a:custGeom>
                <a:avLst/>
                <a:gdLst>
                  <a:gd name="T0" fmla="*/ 128 w 256"/>
                  <a:gd name="T1" fmla="*/ 0 h 256"/>
                  <a:gd name="T2" fmla="*/ 0 w 256"/>
                  <a:gd name="T3" fmla="*/ 128 h 256"/>
                  <a:gd name="T4" fmla="*/ 128 w 256"/>
                  <a:gd name="T5" fmla="*/ 256 h 256"/>
                  <a:gd name="T6" fmla="*/ 256 w 256"/>
                  <a:gd name="T7" fmla="*/ 128 h 256"/>
                  <a:gd name="T8" fmla="*/ 128 w 256"/>
                  <a:gd name="T9" fmla="*/ 0 h 256"/>
                  <a:gd name="T10" fmla="*/ 167 w 256"/>
                  <a:gd name="T11" fmla="*/ 183 h 256"/>
                  <a:gd name="T12" fmla="*/ 128 w 256"/>
                  <a:gd name="T13" fmla="*/ 216 h 256"/>
                  <a:gd name="T14" fmla="*/ 123 w 256"/>
                  <a:gd name="T15" fmla="*/ 192 h 256"/>
                  <a:gd name="T16" fmla="*/ 48 w 256"/>
                  <a:gd name="T17" fmla="*/ 120 h 256"/>
                  <a:gd name="T18" fmla="*/ 128 w 256"/>
                  <a:gd name="T19" fmla="*/ 48 h 256"/>
                  <a:gd name="T20" fmla="*/ 208 w 256"/>
                  <a:gd name="T21" fmla="*/ 120 h 256"/>
                  <a:gd name="T22" fmla="*/ 167 w 256"/>
                  <a:gd name="T23" fmla="*/ 183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6" h="256">
                    <a:moveTo>
                      <a:pt x="128" y="0"/>
                    </a:moveTo>
                    <a:cubicBezTo>
                      <a:pt x="57" y="0"/>
                      <a:pt x="0" y="57"/>
                      <a:pt x="0" y="128"/>
                    </a:cubicBezTo>
                    <a:cubicBezTo>
                      <a:pt x="0" y="199"/>
                      <a:pt x="57" y="256"/>
                      <a:pt x="128" y="256"/>
                    </a:cubicBezTo>
                    <a:cubicBezTo>
                      <a:pt x="199" y="256"/>
                      <a:pt x="256" y="199"/>
                      <a:pt x="256" y="128"/>
                    </a:cubicBezTo>
                    <a:cubicBezTo>
                      <a:pt x="256" y="57"/>
                      <a:pt x="199" y="0"/>
                      <a:pt x="128" y="0"/>
                    </a:cubicBezTo>
                    <a:moveTo>
                      <a:pt x="167" y="183"/>
                    </a:moveTo>
                    <a:cubicBezTo>
                      <a:pt x="148" y="204"/>
                      <a:pt x="128" y="216"/>
                      <a:pt x="128" y="216"/>
                    </a:cubicBezTo>
                    <a:cubicBezTo>
                      <a:pt x="128" y="216"/>
                      <a:pt x="126" y="206"/>
                      <a:pt x="123" y="192"/>
                    </a:cubicBezTo>
                    <a:cubicBezTo>
                      <a:pt x="81" y="189"/>
                      <a:pt x="48" y="158"/>
                      <a:pt x="48" y="120"/>
                    </a:cubicBezTo>
                    <a:cubicBezTo>
                      <a:pt x="48" y="80"/>
                      <a:pt x="84" y="48"/>
                      <a:pt x="128" y="48"/>
                    </a:cubicBezTo>
                    <a:cubicBezTo>
                      <a:pt x="172" y="48"/>
                      <a:pt x="208" y="80"/>
                      <a:pt x="208" y="120"/>
                    </a:cubicBezTo>
                    <a:cubicBezTo>
                      <a:pt x="208" y="147"/>
                      <a:pt x="191" y="171"/>
                      <a:pt x="167" y="183"/>
                    </a:cubicBezTo>
                  </a:path>
                </a:pathLst>
              </a:cu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Oval 22"/>
              <p:cNvSpPr>
                <a:spLocks noChangeArrowheads="1"/>
              </p:cNvSpPr>
              <p:nvPr/>
            </p:nvSpPr>
            <p:spPr bwMode="auto">
              <a:xfrm>
                <a:off x="5738813" y="3303588"/>
                <a:ext cx="60325" cy="60325"/>
              </a:xfrm>
              <a:prstGeom prst="ellipse">
                <a:avLst/>
              </a:prstGeom>
              <a:solidFill>
                <a:srgbClr val="32C8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Oval 23"/>
              <p:cNvSpPr>
                <a:spLocks noChangeArrowheads="1"/>
              </p:cNvSpPr>
              <p:nvPr/>
            </p:nvSpPr>
            <p:spPr bwMode="auto">
              <a:xfrm>
                <a:off x="5859463" y="3303588"/>
                <a:ext cx="60325" cy="60325"/>
              </a:xfrm>
              <a:prstGeom prst="ellipse">
                <a:avLst/>
              </a:prstGeom>
              <a:solidFill>
                <a:srgbClr val="32C8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Oval 24"/>
              <p:cNvSpPr>
                <a:spLocks noChangeArrowheads="1"/>
              </p:cNvSpPr>
              <p:nvPr/>
            </p:nvSpPr>
            <p:spPr bwMode="auto">
              <a:xfrm>
                <a:off x="5616575" y="3303588"/>
                <a:ext cx="60325" cy="60325"/>
              </a:xfrm>
              <a:prstGeom prst="ellipse">
                <a:avLst/>
              </a:prstGeom>
              <a:solidFill>
                <a:srgbClr val="32C8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8267700" y="1879576"/>
              <a:ext cx="1804988" cy="1803400"/>
              <a:chOff x="8267700" y="1938338"/>
              <a:chExt cx="1804988" cy="1803400"/>
            </a:xfrm>
          </p:grpSpPr>
          <p:sp>
            <p:nvSpPr>
              <p:cNvPr id="46" name="Freeform 28"/>
              <p:cNvSpPr>
                <a:spLocks noEditPoints="1"/>
              </p:cNvSpPr>
              <p:nvPr/>
            </p:nvSpPr>
            <p:spPr bwMode="auto">
              <a:xfrm>
                <a:off x="8605838" y="2219326"/>
                <a:ext cx="1127125" cy="1184275"/>
              </a:xfrm>
              <a:custGeom>
                <a:avLst/>
                <a:gdLst>
                  <a:gd name="T0" fmla="*/ 144 w 160"/>
                  <a:gd name="T1" fmla="*/ 8 h 168"/>
                  <a:gd name="T2" fmla="*/ 112 w 160"/>
                  <a:gd name="T3" fmla="*/ 8 h 168"/>
                  <a:gd name="T4" fmla="*/ 112 w 160"/>
                  <a:gd name="T5" fmla="*/ 0 h 168"/>
                  <a:gd name="T6" fmla="*/ 100 w 160"/>
                  <a:gd name="T7" fmla="*/ 0 h 168"/>
                  <a:gd name="T8" fmla="*/ 60 w 160"/>
                  <a:gd name="T9" fmla="*/ 0 h 168"/>
                  <a:gd name="T10" fmla="*/ 48 w 160"/>
                  <a:gd name="T11" fmla="*/ 0 h 168"/>
                  <a:gd name="T12" fmla="*/ 48 w 160"/>
                  <a:gd name="T13" fmla="*/ 8 h 168"/>
                  <a:gd name="T14" fmla="*/ 16 w 160"/>
                  <a:gd name="T15" fmla="*/ 8 h 168"/>
                  <a:gd name="T16" fmla="*/ 0 w 160"/>
                  <a:gd name="T17" fmla="*/ 24 h 168"/>
                  <a:gd name="T18" fmla="*/ 0 w 160"/>
                  <a:gd name="T19" fmla="*/ 46 h 168"/>
                  <a:gd name="T20" fmla="*/ 0 w 160"/>
                  <a:gd name="T21" fmla="*/ 152 h 168"/>
                  <a:gd name="T22" fmla="*/ 16 w 160"/>
                  <a:gd name="T23" fmla="*/ 168 h 168"/>
                  <a:gd name="T24" fmla="*/ 144 w 160"/>
                  <a:gd name="T25" fmla="*/ 168 h 168"/>
                  <a:gd name="T26" fmla="*/ 160 w 160"/>
                  <a:gd name="T27" fmla="*/ 152 h 168"/>
                  <a:gd name="T28" fmla="*/ 160 w 160"/>
                  <a:gd name="T29" fmla="*/ 46 h 168"/>
                  <a:gd name="T30" fmla="*/ 160 w 160"/>
                  <a:gd name="T31" fmla="*/ 24 h 168"/>
                  <a:gd name="T32" fmla="*/ 144 w 160"/>
                  <a:gd name="T33" fmla="*/ 8 h 168"/>
                  <a:gd name="T34" fmla="*/ 144 w 160"/>
                  <a:gd name="T35" fmla="*/ 152 h 168"/>
                  <a:gd name="T36" fmla="*/ 16 w 160"/>
                  <a:gd name="T37" fmla="*/ 152 h 168"/>
                  <a:gd name="T38" fmla="*/ 16 w 160"/>
                  <a:gd name="T39" fmla="*/ 24 h 168"/>
                  <a:gd name="T40" fmla="*/ 49 w 160"/>
                  <a:gd name="T41" fmla="*/ 24 h 168"/>
                  <a:gd name="T42" fmla="*/ 60 w 160"/>
                  <a:gd name="T43" fmla="*/ 32 h 168"/>
                  <a:gd name="T44" fmla="*/ 100 w 160"/>
                  <a:gd name="T45" fmla="*/ 32 h 168"/>
                  <a:gd name="T46" fmla="*/ 111 w 160"/>
                  <a:gd name="T47" fmla="*/ 24 h 168"/>
                  <a:gd name="T48" fmla="*/ 144 w 160"/>
                  <a:gd name="T49" fmla="*/ 24 h 168"/>
                  <a:gd name="T50" fmla="*/ 144 w 160"/>
                  <a:gd name="T51" fmla="*/ 15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168">
                    <a:moveTo>
                      <a:pt x="144" y="8"/>
                    </a:move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7" y="8"/>
                      <a:pt x="0" y="15"/>
                      <a:pt x="0" y="2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61"/>
                      <a:pt x="7" y="168"/>
                      <a:pt x="16" y="168"/>
                    </a:cubicBezTo>
                    <a:cubicBezTo>
                      <a:pt x="144" y="168"/>
                      <a:pt x="144" y="168"/>
                      <a:pt x="144" y="168"/>
                    </a:cubicBezTo>
                    <a:cubicBezTo>
                      <a:pt x="153" y="168"/>
                      <a:pt x="160" y="161"/>
                      <a:pt x="160" y="152"/>
                    </a:cubicBezTo>
                    <a:cubicBezTo>
                      <a:pt x="160" y="46"/>
                      <a:pt x="160" y="46"/>
                      <a:pt x="160" y="46"/>
                    </a:cubicBezTo>
                    <a:cubicBezTo>
                      <a:pt x="160" y="24"/>
                      <a:pt x="160" y="24"/>
                      <a:pt x="160" y="24"/>
                    </a:cubicBezTo>
                    <a:cubicBezTo>
                      <a:pt x="160" y="15"/>
                      <a:pt x="153" y="8"/>
                      <a:pt x="144" y="8"/>
                    </a:cubicBezTo>
                    <a:moveTo>
                      <a:pt x="144" y="152"/>
                    </a:moveTo>
                    <a:cubicBezTo>
                      <a:pt x="16" y="152"/>
                      <a:pt x="16" y="152"/>
                      <a:pt x="16" y="152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0" y="29"/>
                      <a:pt x="55" y="32"/>
                      <a:pt x="6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5" y="32"/>
                      <a:pt x="110" y="29"/>
                      <a:pt x="111" y="24"/>
                    </a:cubicBezTo>
                    <a:cubicBezTo>
                      <a:pt x="144" y="24"/>
                      <a:pt x="144" y="24"/>
                      <a:pt x="144" y="24"/>
                    </a:cubicBezTo>
                    <a:lnTo>
                      <a:pt x="144" y="1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Rectangle 29"/>
              <p:cNvSpPr>
                <a:spLocks noChangeArrowheads="1"/>
              </p:cNvSpPr>
              <p:nvPr/>
            </p:nvSpPr>
            <p:spPr bwMode="auto">
              <a:xfrm>
                <a:off x="8888413" y="3065463"/>
                <a:ext cx="563563" cy="555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Rectangle 30"/>
              <p:cNvSpPr>
                <a:spLocks noChangeArrowheads="1"/>
              </p:cNvSpPr>
              <p:nvPr/>
            </p:nvSpPr>
            <p:spPr bwMode="auto">
              <a:xfrm>
                <a:off x="8888413" y="2727326"/>
                <a:ext cx="563563" cy="555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Rectangle 31"/>
              <p:cNvSpPr>
                <a:spLocks noChangeArrowheads="1"/>
              </p:cNvSpPr>
              <p:nvPr/>
            </p:nvSpPr>
            <p:spPr bwMode="auto">
              <a:xfrm>
                <a:off x="8888413" y="2952751"/>
                <a:ext cx="563563" cy="555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Rectangle 32"/>
              <p:cNvSpPr>
                <a:spLocks noChangeArrowheads="1"/>
              </p:cNvSpPr>
              <p:nvPr/>
            </p:nvSpPr>
            <p:spPr bwMode="auto">
              <a:xfrm>
                <a:off x="8888413" y="2840038"/>
                <a:ext cx="563563" cy="555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33"/>
              <p:cNvSpPr>
                <a:spLocks noEditPoints="1"/>
              </p:cNvSpPr>
              <p:nvPr/>
            </p:nvSpPr>
            <p:spPr bwMode="auto">
              <a:xfrm>
                <a:off x="8267700" y="1938338"/>
                <a:ext cx="1804988" cy="1803400"/>
              </a:xfrm>
              <a:custGeom>
                <a:avLst/>
                <a:gdLst>
                  <a:gd name="T0" fmla="*/ 128 w 256"/>
                  <a:gd name="T1" fmla="*/ 0 h 256"/>
                  <a:gd name="T2" fmla="*/ 0 w 256"/>
                  <a:gd name="T3" fmla="*/ 128 h 256"/>
                  <a:gd name="T4" fmla="*/ 128 w 256"/>
                  <a:gd name="T5" fmla="*/ 256 h 256"/>
                  <a:gd name="T6" fmla="*/ 256 w 256"/>
                  <a:gd name="T7" fmla="*/ 128 h 256"/>
                  <a:gd name="T8" fmla="*/ 128 w 256"/>
                  <a:gd name="T9" fmla="*/ 0 h 256"/>
                  <a:gd name="T10" fmla="*/ 208 w 256"/>
                  <a:gd name="T11" fmla="*/ 86 h 256"/>
                  <a:gd name="T12" fmla="*/ 208 w 256"/>
                  <a:gd name="T13" fmla="*/ 192 h 256"/>
                  <a:gd name="T14" fmla="*/ 192 w 256"/>
                  <a:gd name="T15" fmla="*/ 208 h 256"/>
                  <a:gd name="T16" fmla="*/ 64 w 256"/>
                  <a:gd name="T17" fmla="*/ 208 h 256"/>
                  <a:gd name="T18" fmla="*/ 48 w 256"/>
                  <a:gd name="T19" fmla="*/ 192 h 256"/>
                  <a:gd name="T20" fmla="*/ 48 w 256"/>
                  <a:gd name="T21" fmla="*/ 86 h 256"/>
                  <a:gd name="T22" fmla="*/ 48 w 256"/>
                  <a:gd name="T23" fmla="*/ 64 h 256"/>
                  <a:gd name="T24" fmla="*/ 64 w 256"/>
                  <a:gd name="T25" fmla="*/ 48 h 256"/>
                  <a:gd name="T26" fmla="*/ 96 w 256"/>
                  <a:gd name="T27" fmla="*/ 48 h 256"/>
                  <a:gd name="T28" fmla="*/ 96 w 256"/>
                  <a:gd name="T29" fmla="*/ 40 h 256"/>
                  <a:gd name="T30" fmla="*/ 108 w 256"/>
                  <a:gd name="T31" fmla="*/ 40 h 256"/>
                  <a:gd name="T32" fmla="*/ 148 w 256"/>
                  <a:gd name="T33" fmla="*/ 40 h 256"/>
                  <a:gd name="T34" fmla="*/ 160 w 256"/>
                  <a:gd name="T35" fmla="*/ 40 h 256"/>
                  <a:gd name="T36" fmla="*/ 160 w 256"/>
                  <a:gd name="T37" fmla="*/ 48 h 256"/>
                  <a:gd name="T38" fmla="*/ 192 w 256"/>
                  <a:gd name="T39" fmla="*/ 48 h 256"/>
                  <a:gd name="T40" fmla="*/ 208 w 256"/>
                  <a:gd name="T41" fmla="*/ 64 h 256"/>
                  <a:gd name="T42" fmla="*/ 208 w 256"/>
                  <a:gd name="T43" fmla="*/ 8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6" h="256">
                    <a:moveTo>
                      <a:pt x="128" y="0"/>
                    </a:moveTo>
                    <a:cubicBezTo>
                      <a:pt x="57" y="0"/>
                      <a:pt x="0" y="57"/>
                      <a:pt x="0" y="128"/>
                    </a:cubicBezTo>
                    <a:cubicBezTo>
                      <a:pt x="0" y="199"/>
                      <a:pt x="57" y="256"/>
                      <a:pt x="128" y="256"/>
                    </a:cubicBezTo>
                    <a:cubicBezTo>
                      <a:pt x="199" y="256"/>
                      <a:pt x="256" y="199"/>
                      <a:pt x="256" y="128"/>
                    </a:cubicBezTo>
                    <a:cubicBezTo>
                      <a:pt x="256" y="57"/>
                      <a:pt x="199" y="0"/>
                      <a:pt x="128" y="0"/>
                    </a:cubicBezTo>
                    <a:moveTo>
                      <a:pt x="208" y="86"/>
                    </a:moveTo>
                    <a:cubicBezTo>
                      <a:pt x="208" y="192"/>
                      <a:pt x="208" y="192"/>
                      <a:pt x="208" y="192"/>
                    </a:cubicBezTo>
                    <a:cubicBezTo>
                      <a:pt x="208" y="201"/>
                      <a:pt x="201" y="208"/>
                      <a:pt x="192" y="208"/>
                    </a:cubicBezTo>
                    <a:cubicBezTo>
                      <a:pt x="64" y="208"/>
                      <a:pt x="64" y="208"/>
                      <a:pt x="64" y="208"/>
                    </a:cubicBezTo>
                    <a:cubicBezTo>
                      <a:pt x="55" y="208"/>
                      <a:pt x="48" y="201"/>
                      <a:pt x="48" y="192"/>
                    </a:cubicBezTo>
                    <a:cubicBezTo>
                      <a:pt x="48" y="86"/>
                      <a:pt x="48" y="86"/>
                      <a:pt x="48" y="86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55"/>
                      <a:pt x="55" y="48"/>
                      <a:pt x="64" y="48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48" y="40"/>
                      <a:pt x="148" y="40"/>
                      <a:pt x="148" y="40"/>
                    </a:cubicBezTo>
                    <a:cubicBezTo>
                      <a:pt x="160" y="40"/>
                      <a:pt x="160" y="40"/>
                      <a:pt x="160" y="40"/>
                    </a:cubicBezTo>
                    <a:cubicBezTo>
                      <a:pt x="160" y="48"/>
                      <a:pt x="160" y="48"/>
                      <a:pt x="160" y="48"/>
                    </a:cubicBezTo>
                    <a:cubicBezTo>
                      <a:pt x="192" y="48"/>
                      <a:pt x="192" y="48"/>
                      <a:pt x="192" y="48"/>
                    </a:cubicBezTo>
                    <a:cubicBezTo>
                      <a:pt x="201" y="48"/>
                      <a:pt x="208" y="55"/>
                      <a:pt x="208" y="64"/>
                    </a:cubicBezTo>
                    <a:lnTo>
                      <a:pt x="208" y="86"/>
                    </a:lnTo>
                    <a:close/>
                  </a:path>
                </a:pathLst>
              </a:cu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34"/>
              <p:cNvSpPr>
                <a:spLocks noEditPoints="1"/>
              </p:cNvSpPr>
              <p:nvPr/>
            </p:nvSpPr>
            <p:spPr bwMode="auto">
              <a:xfrm>
                <a:off x="8718550" y="2389188"/>
                <a:ext cx="901700" cy="901700"/>
              </a:xfrm>
              <a:custGeom>
                <a:avLst/>
                <a:gdLst>
                  <a:gd name="T0" fmla="*/ 84 w 128"/>
                  <a:gd name="T1" fmla="*/ 8 h 128"/>
                  <a:gd name="T2" fmla="*/ 44 w 128"/>
                  <a:gd name="T3" fmla="*/ 8 h 128"/>
                  <a:gd name="T4" fmla="*/ 33 w 128"/>
                  <a:gd name="T5" fmla="*/ 0 h 128"/>
                  <a:gd name="T6" fmla="*/ 0 w 128"/>
                  <a:gd name="T7" fmla="*/ 0 h 128"/>
                  <a:gd name="T8" fmla="*/ 0 w 128"/>
                  <a:gd name="T9" fmla="*/ 128 h 128"/>
                  <a:gd name="T10" fmla="*/ 128 w 128"/>
                  <a:gd name="T11" fmla="*/ 128 h 128"/>
                  <a:gd name="T12" fmla="*/ 128 w 128"/>
                  <a:gd name="T13" fmla="*/ 0 h 128"/>
                  <a:gd name="T14" fmla="*/ 95 w 128"/>
                  <a:gd name="T15" fmla="*/ 0 h 128"/>
                  <a:gd name="T16" fmla="*/ 84 w 128"/>
                  <a:gd name="T17" fmla="*/ 8 h 128"/>
                  <a:gd name="T18" fmla="*/ 104 w 128"/>
                  <a:gd name="T19" fmla="*/ 104 h 128"/>
                  <a:gd name="T20" fmla="*/ 24 w 128"/>
                  <a:gd name="T21" fmla="*/ 104 h 128"/>
                  <a:gd name="T22" fmla="*/ 24 w 128"/>
                  <a:gd name="T23" fmla="*/ 96 h 128"/>
                  <a:gd name="T24" fmla="*/ 104 w 128"/>
                  <a:gd name="T25" fmla="*/ 96 h 128"/>
                  <a:gd name="T26" fmla="*/ 104 w 128"/>
                  <a:gd name="T27" fmla="*/ 104 h 128"/>
                  <a:gd name="T28" fmla="*/ 104 w 128"/>
                  <a:gd name="T29" fmla="*/ 88 h 128"/>
                  <a:gd name="T30" fmla="*/ 24 w 128"/>
                  <a:gd name="T31" fmla="*/ 88 h 128"/>
                  <a:gd name="T32" fmla="*/ 24 w 128"/>
                  <a:gd name="T33" fmla="*/ 80 h 128"/>
                  <a:gd name="T34" fmla="*/ 104 w 128"/>
                  <a:gd name="T35" fmla="*/ 80 h 128"/>
                  <a:gd name="T36" fmla="*/ 104 w 128"/>
                  <a:gd name="T37" fmla="*/ 88 h 128"/>
                  <a:gd name="T38" fmla="*/ 104 w 128"/>
                  <a:gd name="T39" fmla="*/ 72 h 128"/>
                  <a:gd name="T40" fmla="*/ 24 w 128"/>
                  <a:gd name="T41" fmla="*/ 72 h 128"/>
                  <a:gd name="T42" fmla="*/ 24 w 128"/>
                  <a:gd name="T43" fmla="*/ 64 h 128"/>
                  <a:gd name="T44" fmla="*/ 104 w 128"/>
                  <a:gd name="T45" fmla="*/ 64 h 128"/>
                  <a:gd name="T46" fmla="*/ 104 w 128"/>
                  <a:gd name="T47" fmla="*/ 72 h 128"/>
                  <a:gd name="T48" fmla="*/ 104 w 128"/>
                  <a:gd name="T49" fmla="*/ 56 h 128"/>
                  <a:gd name="T50" fmla="*/ 24 w 128"/>
                  <a:gd name="T51" fmla="*/ 56 h 128"/>
                  <a:gd name="T52" fmla="*/ 24 w 128"/>
                  <a:gd name="T53" fmla="*/ 48 h 128"/>
                  <a:gd name="T54" fmla="*/ 104 w 128"/>
                  <a:gd name="T55" fmla="*/ 48 h 128"/>
                  <a:gd name="T56" fmla="*/ 104 w 128"/>
                  <a:gd name="T57" fmla="*/ 56 h 128"/>
                  <a:gd name="T58" fmla="*/ 104 w 128"/>
                  <a:gd name="T59" fmla="*/ 40 h 128"/>
                  <a:gd name="T60" fmla="*/ 24 w 128"/>
                  <a:gd name="T61" fmla="*/ 40 h 128"/>
                  <a:gd name="T62" fmla="*/ 24 w 128"/>
                  <a:gd name="T63" fmla="*/ 32 h 128"/>
                  <a:gd name="T64" fmla="*/ 104 w 128"/>
                  <a:gd name="T65" fmla="*/ 32 h 128"/>
                  <a:gd name="T66" fmla="*/ 104 w 128"/>
                  <a:gd name="T67" fmla="*/ 4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8" h="128">
                    <a:moveTo>
                      <a:pt x="84" y="8"/>
                    </a:moveTo>
                    <a:cubicBezTo>
                      <a:pt x="44" y="8"/>
                      <a:pt x="44" y="8"/>
                      <a:pt x="44" y="8"/>
                    </a:cubicBezTo>
                    <a:cubicBezTo>
                      <a:pt x="39" y="8"/>
                      <a:pt x="34" y="5"/>
                      <a:pt x="3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128" y="128"/>
                      <a:pt x="128" y="128"/>
                      <a:pt x="128" y="128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4" y="5"/>
                      <a:pt x="89" y="8"/>
                      <a:pt x="84" y="8"/>
                    </a:cubicBezTo>
                    <a:moveTo>
                      <a:pt x="104" y="104"/>
                    </a:moveTo>
                    <a:cubicBezTo>
                      <a:pt x="24" y="104"/>
                      <a:pt x="24" y="104"/>
                      <a:pt x="24" y="104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104" y="96"/>
                      <a:pt x="104" y="96"/>
                      <a:pt x="104" y="96"/>
                    </a:cubicBezTo>
                    <a:lnTo>
                      <a:pt x="104" y="104"/>
                    </a:lnTo>
                    <a:close/>
                    <a:moveTo>
                      <a:pt x="104" y="88"/>
                    </a:moveTo>
                    <a:cubicBezTo>
                      <a:pt x="24" y="88"/>
                      <a:pt x="24" y="88"/>
                      <a:pt x="24" y="88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104" y="80"/>
                      <a:pt x="104" y="80"/>
                      <a:pt x="104" y="80"/>
                    </a:cubicBezTo>
                    <a:lnTo>
                      <a:pt x="104" y="88"/>
                    </a:lnTo>
                    <a:close/>
                    <a:moveTo>
                      <a:pt x="104" y="72"/>
                    </a:move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104" y="64"/>
                      <a:pt x="104" y="64"/>
                      <a:pt x="104" y="64"/>
                    </a:cubicBezTo>
                    <a:lnTo>
                      <a:pt x="104" y="72"/>
                    </a:lnTo>
                    <a:close/>
                    <a:moveTo>
                      <a:pt x="104" y="56"/>
                    </a:moveTo>
                    <a:cubicBezTo>
                      <a:pt x="24" y="56"/>
                      <a:pt x="24" y="56"/>
                      <a:pt x="24" y="56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04" y="48"/>
                      <a:pt x="104" y="48"/>
                      <a:pt x="104" y="48"/>
                    </a:cubicBezTo>
                    <a:lnTo>
                      <a:pt x="104" y="56"/>
                    </a:lnTo>
                    <a:close/>
                    <a:moveTo>
                      <a:pt x="104" y="4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104" y="32"/>
                      <a:pt x="104" y="32"/>
                      <a:pt x="104" y="32"/>
                    </a:cubicBezTo>
                    <a:lnTo>
                      <a:pt x="104" y="40"/>
                    </a:lnTo>
                    <a:close/>
                  </a:path>
                </a:pathLst>
              </a:custGeom>
              <a:solidFill>
                <a:srgbClr val="32C8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20" name="矩形 119"/>
            <p:cNvSpPr/>
            <p:nvPr/>
          </p:nvSpPr>
          <p:spPr>
            <a:xfrm>
              <a:off x="5077814" y="3564359"/>
              <a:ext cx="2031325" cy="6980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客服互动工具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>
              <a:off x="8169207" y="3564359"/>
              <a:ext cx="2031325" cy="6980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市场调研工具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970427" y="4269062"/>
            <a:ext cx="9226352" cy="584775"/>
            <a:chOff x="1970427" y="4472258"/>
            <a:chExt cx="9226352" cy="584775"/>
          </a:xfrm>
        </p:grpSpPr>
        <p:sp>
          <p:nvSpPr>
            <p:cNvPr id="124" name="矩形 123"/>
            <p:cNvSpPr/>
            <p:nvPr/>
          </p:nvSpPr>
          <p:spPr>
            <a:xfrm>
              <a:off x="2547924" y="4514650"/>
              <a:ext cx="8648855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将产品说明书，产品使用、维护技巧等信息嵌入微信公众平台，方便查询</a:t>
              </a:r>
              <a:endPara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任意多边形 137"/>
            <p:cNvSpPr/>
            <p:nvPr/>
          </p:nvSpPr>
          <p:spPr>
            <a:xfrm>
              <a:off x="1970427" y="4547279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32C8D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139" name="文本框 138"/>
            <p:cNvSpPr txBox="1"/>
            <p:nvPr/>
          </p:nvSpPr>
          <p:spPr>
            <a:xfrm>
              <a:off x="2038876" y="4472258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1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970427" y="4908371"/>
            <a:ext cx="9226352" cy="584775"/>
            <a:chOff x="1970427" y="5183530"/>
            <a:chExt cx="9226352" cy="584775"/>
          </a:xfrm>
        </p:grpSpPr>
        <p:sp>
          <p:nvSpPr>
            <p:cNvPr id="141" name="任意多边形 140"/>
            <p:cNvSpPr/>
            <p:nvPr/>
          </p:nvSpPr>
          <p:spPr>
            <a:xfrm>
              <a:off x="1970427" y="5258551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32C8D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2038876" y="5183530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2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  <p:sp>
          <p:nvSpPr>
            <p:cNvPr id="146" name="矩形 145"/>
            <p:cNvSpPr/>
            <p:nvPr/>
          </p:nvSpPr>
          <p:spPr>
            <a:xfrm>
              <a:off x="2547924" y="5256094"/>
              <a:ext cx="8648855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企业客服可直接在微信上与消费者交流、答疑，进行售后服务</a:t>
              </a:r>
              <a:endPara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970427" y="5547680"/>
            <a:ext cx="9226352" cy="584775"/>
            <a:chOff x="1970427" y="5939111"/>
            <a:chExt cx="9226352" cy="584775"/>
          </a:xfrm>
        </p:grpSpPr>
        <p:sp>
          <p:nvSpPr>
            <p:cNvPr id="144" name="任意多边形 143"/>
            <p:cNvSpPr/>
            <p:nvPr/>
          </p:nvSpPr>
          <p:spPr>
            <a:xfrm>
              <a:off x="1970427" y="6014132"/>
              <a:ext cx="392790" cy="372168"/>
            </a:xfrm>
            <a:custGeom>
              <a:avLst/>
              <a:gdLst>
                <a:gd name="connsiteX0" fmla="*/ 336354 w 521742"/>
                <a:gd name="connsiteY0" fmla="*/ 0 h 494350"/>
                <a:gd name="connsiteX1" fmla="*/ 362414 w 521742"/>
                <a:gd name="connsiteY1" fmla="*/ 7852 h 494350"/>
                <a:gd name="connsiteX2" fmla="*/ 521742 w 521742"/>
                <a:gd name="connsiteY2" fmla="*/ 241152 h 494350"/>
                <a:gd name="connsiteX3" fmla="*/ 260871 w 521742"/>
                <a:gd name="connsiteY3" fmla="*/ 494350 h 494350"/>
                <a:gd name="connsiteX4" fmla="*/ 0 w 521742"/>
                <a:gd name="connsiteY4" fmla="*/ 241152 h 494350"/>
                <a:gd name="connsiteX5" fmla="*/ 28 w 521742"/>
                <a:gd name="connsiteY5" fmla="*/ 240882 h 49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742" h="494350">
                  <a:moveTo>
                    <a:pt x="336354" y="0"/>
                  </a:moveTo>
                  <a:lnTo>
                    <a:pt x="362414" y="7852"/>
                  </a:lnTo>
                  <a:cubicBezTo>
                    <a:pt x="456044" y="46289"/>
                    <a:pt x="521742" y="136274"/>
                    <a:pt x="521742" y="241152"/>
                  </a:cubicBezTo>
                  <a:cubicBezTo>
                    <a:pt x="521742" y="380989"/>
                    <a:pt x="404946" y="494350"/>
                    <a:pt x="260871" y="494350"/>
                  </a:cubicBezTo>
                  <a:cubicBezTo>
                    <a:pt x="116796" y="494350"/>
                    <a:pt x="0" y="380989"/>
                    <a:pt x="0" y="241152"/>
                  </a:cubicBezTo>
                  <a:lnTo>
                    <a:pt x="28" y="240882"/>
                  </a:lnTo>
                  <a:close/>
                </a:path>
              </a:pathLst>
            </a:custGeom>
            <a:solidFill>
              <a:srgbClr val="32C8D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rgbClr val="FFAE00"/>
                </a:solidFill>
              </a:endParaRP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2038876" y="5939111"/>
              <a:ext cx="303907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prstClr val="white"/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3</a:t>
              </a:r>
              <a:endParaRPr lang="zh-CN" altLang="en-US" sz="3200" b="1" dirty="0">
                <a:solidFill>
                  <a:prstClr val="white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2547924" y="5983949"/>
              <a:ext cx="8648855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企业可直接在微信上进行市场调研，收集消费者对品牌和产品的反馈信息</a:t>
              </a:r>
              <a:endPara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173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85" name="组合 84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65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150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145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9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rot="5400000">
            <a:off x="498033" y="112641"/>
            <a:ext cx="580873" cy="500753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52"/>
          <p:cNvSpPr/>
          <p:nvPr/>
        </p:nvSpPr>
        <p:spPr>
          <a:xfrm rot="5400000">
            <a:off x="504752" y="499211"/>
            <a:ext cx="483447" cy="416765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1007916" y="156863"/>
            <a:ext cx="448493" cy="386632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408354" y="292444"/>
            <a:ext cx="4286466" cy="5500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32C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2498" y="-5616"/>
            <a:ext cx="2698175" cy="799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微信建设八部曲</a:t>
            </a:r>
          </a:p>
        </p:txBody>
      </p:sp>
      <p:sp>
        <p:nvSpPr>
          <p:cNvPr id="18" name="矩形 17"/>
          <p:cNvSpPr/>
          <p:nvPr/>
        </p:nvSpPr>
        <p:spPr>
          <a:xfrm>
            <a:off x="3278688" y="4722576"/>
            <a:ext cx="811277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微信公众号主要是面向名人、政府、媒体、企业等机构推出合作推广业务。可以将品牌推广给微信用户，减少宣传成本，</a:t>
            </a:r>
            <a:r>
              <a:rPr lang="zh-CN" altLang="en-US" sz="2000" b="1" dirty="0">
                <a:solidFill>
                  <a:srgbClr val="32C8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提高品牌知名度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，打造更具影响力的品牌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9570" y="2098675"/>
            <a:ext cx="10750923" cy="1754368"/>
            <a:chOff x="839570" y="1924501"/>
            <a:chExt cx="10750923" cy="1754368"/>
          </a:xfrm>
        </p:grpSpPr>
        <p:sp>
          <p:nvSpPr>
            <p:cNvPr id="2" name="矩形 1"/>
            <p:cNvSpPr/>
            <p:nvPr/>
          </p:nvSpPr>
          <p:spPr>
            <a:xfrm>
              <a:off x="1369893" y="2740208"/>
              <a:ext cx="9874867" cy="76220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777131" y="2641152"/>
              <a:ext cx="285615" cy="285615"/>
            </a:xfrm>
            <a:prstGeom prst="ellipse">
              <a:avLst/>
            </a:prstGeom>
            <a:noFill/>
            <a:ln w="38100"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1864135" y="2407556"/>
              <a:ext cx="114300" cy="215900"/>
            </a:xfrm>
            <a:prstGeom prst="triangle">
              <a:avLst/>
            </a:prstGeom>
            <a:solidFill>
              <a:srgbClr val="32C8D6"/>
            </a:solidFill>
            <a:ln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39570" y="1924501"/>
              <a:ext cx="2160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2C8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账号建立</a:t>
              </a:r>
            </a:p>
          </p:txBody>
        </p:sp>
        <p:sp>
          <p:nvSpPr>
            <p:cNvPr id="71" name="椭圆 70"/>
            <p:cNvSpPr/>
            <p:nvPr/>
          </p:nvSpPr>
          <p:spPr>
            <a:xfrm flipV="1">
              <a:off x="2913301" y="2623456"/>
              <a:ext cx="285615" cy="285615"/>
            </a:xfrm>
            <a:prstGeom prst="ellipse">
              <a:avLst/>
            </a:prstGeom>
            <a:noFill/>
            <a:ln w="38100"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72" name="等腰三角形 71"/>
            <p:cNvSpPr/>
            <p:nvPr/>
          </p:nvSpPr>
          <p:spPr>
            <a:xfrm flipV="1">
              <a:off x="3000305" y="2926767"/>
              <a:ext cx="114300" cy="215900"/>
            </a:xfrm>
            <a:prstGeom prst="triangle">
              <a:avLst/>
            </a:prstGeom>
            <a:solidFill>
              <a:srgbClr val="32C8D6"/>
            </a:solidFill>
            <a:ln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874822" y="3278759"/>
              <a:ext cx="23625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2C8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粉丝规划管理</a:t>
              </a:r>
            </a:p>
          </p:txBody>
        </p:sp>
        <p:sp>
          <p:nvSpPr>
            <p:cNvPr id="75" name="椭圆 74"/>
            <p:cNvSpPr/>
            <p:nvPr/>
          </p:nvSpPr>
          <p:spPr>
            <a:xfrm>
              <a:off x="4095964" y="2641152"/>
              <a:ext cx="285615" cy="285615"/>
            </a:xfrm>
            <a:prstGeom prst="ellipse">
              <a:avLst/>
            </a:prstGeom>
            <a:noFill/>
            <a:ln w="38100"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76" name="等腰三角形 75"/>
            <p:cNvSpPr/>
            <p:nvPr/>
          </p:nvSpPr>
          <p:spPr>
            <a:xfrm>
              <a:off x="4182968" y="2407556"/>
              <a:ext cx="114300" cy="215900"/>
            </a:xfrm>
            <a:prstGeom prst="triangle">
              <a:avLst/>
            </a:prstGeom>
            <a:solidFill>
              <a:srgbClr val="32C8D6"/>
            </a:solidFill>
            <a:ln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3158403" y="1928696"/>
              <a:ext cx="2160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2C8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内容发布规划</a:t>
              </a:r>
            </a:p>
          </p:txBody>
        </p:sp>
        <p:sp>
          <p:nvSpPr>
            <p:cNvPr id="82" name="椭圆 81"/>
            <p:cNvSpPr/>
            <p:nvPr/>
          </p:nvSpPr>
          <p:spPr>
            <a:xfrm flipV="1">
              <a:off x="5364334" y="2623456"/>
              <a:ext cx="285615" cy="285615"/>
            </a:xfrm>
            <a:prstGeom prst="ellipse">
              <a:avLst/>
            </a:prstGeom>
            <a:noFill/>
            <a:ln w="38100"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83" name="等腰三角形 82"/>
            <p:cNvSpPr/>
            <p:nvPr/>
          </p:nvSpPr>
          <p:spPr>
            <a:xfrm flipV="1">
              <a:off x="5451338" y="2926767"/>
              <a:ext cx="114300" cy="215900"/>
            </a:xfrm>
            <a:prstGeom prst="triangle">
              <a:avLst/>
            </a:prstGeom>
            <a:solidFill>
              <a:srgbClr val="32C8D6"/>
            </a:solidFill>
            <a:ln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325855" y="3278759"/>
              <a:ext cx="23625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2C8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微信互动</a:t>
              </a:r>
            </a:p>
          </p:txBody>
        </p:sp>
        <p:sp>
          <p:nvSpPr>
            <p:cNvPr id="138" name="椭圆 137"/>
            <p:cNvSpPr/>
            <p:nvPr/>
          </p:nvSpPr>
          <p:spPr>
            <a:xfrm flipV="1">
              <a:off x="7815367" y="2623456"/>
              <a:ext cx="285615" cy="285615"/>
            </a:xfrm>
            <a:prstGeom prst="ellipse">
              <a:avLst/>
            </a:prstGeom>
            <a:noFill/>
            <a:ln w="38100"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139" name="等腰三角形 138"/>
            <p:cNvSpPr/>
            <p:nvPr/>
          </p:nvSpPr>
          <p:spPr>
            <a:xfrm flipV="1">
              <a:off x="7902371" y="2926767"/>
              <a:ext cx="114300" cy="215900"/>
            </a:xfrm>
            <a:prstGeom prst="triangle">
              <a:avLst/>
            </a:prstGeom>
            <a:solidFill>
              <a:srgbClr val="32C8D6"/>
            </a:solidFill>
            <a:ln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6776888" y="3278759"/>
              <a:ext cx="23625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2C8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微博微信联动</a:t>
              </a:r>
            </a:p>
          </p:txBody>
        </p:sp>
        <p:sp>
          <p:nvSpPr>
            <p:cNvPr id="143" name="椭圆 142"/>
            <p:cNvSpPr/>
            <p:nvPr/>
          </p:nvSpPr>
          <p:spPr>
            <a:xfrm flipV="1">
              <a:off x="10266401" y="2623456"/>
              <a:ext cx="285615" cy="285615"/>
            </a:xfrm>
            <a:prstGeom prst="ellipse">
              <a:avLst/>
            </a:prstGeom>
            <a:noFill/>
            <a:ln w="38100"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144" name="等腰三角形 143"/>
            <p:cNvSpPr/>
            <p:nvPr/>
          </p:nvSpPr>
          <p:spPr>
            <a:xfrm flipV="1">
              <a:off x="10353405" y="2926767"/>
              <a:ext cx="114300" cy="215900"/>
            </a:xfrm>
            <a:prstGeom prst="triangle">
              <a:avLst/>
            </a:prstGeom>
            <a:solidFill>
              <a:srgbClr val="32C8D6"/>
            </a:solidFill>
            <a:ln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9227922" y="3278759"/>
              <a:ext cx="23625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2C8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微信工具使用</a:t>
              </a:r>
            </a:p>
          </p:txBody>
        </p:sp>
        <p:sp>
          <p:nvSpPr>
            <p:cNvPr id="148" name="椭圆 147"/>
            <p:cNvSpPr/>
            <p:nvPr/>
          </p:nvSpPr>
          <p:spPr>
            <a:xfrm>
              <a:off x="6545619" y="2641152"/>
              <a:ext cx="285615" cy="285615"/>
            </a:xfrm>
            <a:prstGeom prst="ellipse">
              <a:avLst/>
            </a:prstGeom>
            <a:noFill/>
            <a:ln w="38100"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149" name="等腰三角形 148"/>
            <p:cNvSpPr/>
            <p:nvPr/>
          </p:nvSpPr>
          <p:spPr>
            <a:xfrm>
              <a:off x="6632623" y="2407556"/>
              <a:ext cx="114300" cy="215900"/>
            </a:xfrm>
            <a:prstGeom prst="triangle">
              <a:avLst/>
            </a:prstGeom>
            <a:solidFill>
              <a:srgbClr val="32C8D6"/>
            </a:solidFill>
            <a:ln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5608058" y="1928696"/>
              <a:ext cx="2160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2C8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账号推广方法</a:t>
              </a:r>
            </a:p>
          </p:txBody>
        </p:sp>
        <p:sp>
          <p:nvSpPr>
            <p:cNvPr id="153" name="椭圆 152"/>
            <p:cNvSpPr/>
            <p:nvPr/>
          </p:nvSpPr>
          <p:spPr>
            <a:xfrm>
              <a:off x="9043226" y="2641152"/>
              <a:ext cx="285615" cy="285615"/>
            </a:xfrm>
            <a:prstGeom prst="ellipse">
              <a:avLst/>
            </a:prstGeom>
            <a:noFill/>
            <a:ln w="38100"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154" name="等腰三角形 153"/>
            <p:cNvSpPr/>
            <p:nvPr/>
          </p:nvSpPr>
          <p:spPr>
            <a:xfrm>
              <a:off x="9130230" y="2407556"/>
              <a:ext cx="114300" cy="215900"/>
            </a:xfrm>
            <a:prstGeom prst="triangle">
              <a:avLst/>
            </a:prstGeom>
            <a:solidFill>
              <a:srgbClr val="32C8D6"/>
            </a:solidFill>
            <a:ln>
              <a:solidFill>
                <a:srgbClr val="32C8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C8D6"/>
                </a:solidFill>
              </a:endParaRPr>
            </a:p>
          </p:txBody>
        </p:sp>
        <p:sp>
          <p:nvSpPr>
            <p:cNvPr id="152" name="文本框 151"/>
            <p:cNvSpPr txBox="1"/>
            <p:nvPr/>
          </p:nvSpPr>
          <p:spPr>
            <a:xfrm>
              <a:off x="8105665" y="1924501"/>
              <a:ext cx="2160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2C8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创意营销</a:t>
              </a:r>
            </a:p>
          </p:txBody>
        </p:sp>
      </p:grpSp>
      <p:sp>
        <p:nvSpPr>
          <p:cNvPr id="155" name="矩形 154"/>
          <p:cNvSpPr/>
          <p:nvPr/>
        </p:nvSpPr>
        <p:spPr>
          <a:xfrm>
            <a:off x="1290218" y="4714904"/>
            <a:ext cx="2436051" cy="4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32C8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微信推广的价值：</a:t>
            </a:r>
            <a:endParaRPr lang="en-US" altLang="zh-CN" sz="2000" dirty="0">
              <a:solidFill>
                <a:srgbClr val="32C8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726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65" name="组合 64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38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78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76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8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rot="5400000">
            <a:off x="498033" y="112641"/>
            <a:ext cx="580873" cy="500753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52"/>
          <p:cNvSpPr/>
          <p:nvPr/>
        </p:nvSpPr>
        <p:spPr>
          <a:xfrm rot="5400000">
            <a:off x="504752" y="499211"/>
            <a:ext cx="483447" cy="416765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1007916" y="156863"/>
            <a:ext cx="448493" cy="386632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408354" y="292444"/>
            <a:ext cx="4286466" cy="5500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32C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3889" y="-5616"/>
            <a:ext cx="3775393" cy="799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企业微信营销建设规划</a:t>
            </a:r>
          </a:p>
        </p:txBody>
      </p:sp>
      <p:sp>
        <p:nvSpPr>
          <p:cNvPr id="84" name="矩形 83"/>
          <p:cNvSpPr/>
          <p:nvPr/>
        </p:nvSpPr>
        <p:spPr>
          <a:xfrm>
            <a:off x="1425479" y="764149"/>
            <a:ext cx="2031325" cy="698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一、展示系统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604742" y="2035830"/>
            <a:ext cx="1467068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拟人化形象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75" y="2707010"/>
            <a:ext cx="1886693" cy="335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620" y="2707010"/>
            <a:ext cx="1886693" cy="335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464" y="2707010"/>
            <a:ext cx="1886693" cy="335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930" y="2707010"/>
            <a:ext cx="1886693" cy="335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9" name="矩形 88"/>
          <p:cNvSpPr/>
          <p:nvPr/>
        </p:nvSpPr>
        <p:spPr>
          <a:xfrm>
            <a:off x="1296859" y="1293367"/>
            <a:ext cx="94179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将企业介绍、品牌文化、产品服务、核心优势、最新活动等信息在微信上进行展示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4114027" y="2035830"/>
            <a:ext cx="1723549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矩阵账号展示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6815878" y="2035830"/>
            <a:ext cx="1632178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HTML5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网站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9567339" y="2035830"/>
            <a:ext cx="1467068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多媒体内容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180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63" name="组合 62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24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76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74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6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rot="5400000">
            <a:off x="498033" y="112641"/>
            <a:ext cx="580873" cy="500753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52"/>
          <p:cNvSpPr/>
          <p:nvPr/>
        </p:nvSpPr>
        <p:spPr>
          <a:xfrm rot="5400000">
            <a:off x="504752" y="499211"/>
            <a:ext cx="483447" cy="416765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1007916" y="156863"/>
            <a:ext cx="448493" cy="386632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408354" y="292444"/>
            <a:ext cx="4286466" cy="5500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32C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3889" y="-5616"/>
            <a:ext cx="3775393" cy="799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企业微信营销建设规划</a:t>
            </a:r>
          </a:p>
        </p:txBody>
      </p:sp>
      <p:sp>
        <p:nvSpPr>
          <p:cNvPr id="84" name="矩形 83"/>
          <p:cNvSpPr/>
          <p:nvPr/>
        </p:nvSpPr>
        <p:spPr>
          <a:xfrm>
            <a:off x="1394930" y="764149"/>
            <a:ext cx="2031325" cy="715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二、调研系统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379538" y="1293367"/>
            <a:ext cx="83920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通过微信互动，收集粉丝信息，并建立粉丝信息档案，以此展开粉丝调研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9083632" y="1989407"/>
            <a:ext cx="121058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调研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04749" y="2685879"/>
            <a:ext cx="1887382" cy="3340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9" name="矩形 98"/>
          <p:cNvSpPr/>
          <p:nvPr/>
        </p:nvSpPr>
        <p:spPr>
          <a:xfrm>
            <a:off x="5475508" y="1989407"/>
            <a:ext cx="121058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申请试用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69" y="2668999"/>
            <a:ext cx="1898267" cy="3374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5" name="矩形 84"/>
          <p:cNvSpPr/>
          <p:nvPr/>
        </p:nvSpPr>
        <p:spPr>
          <a:xfrm>
            <a:off x="1784689" y="1989407"/>
            <a:ext cx="121058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肌肤测试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110" y="2637462"/>
            <a:ext cx="1933746" cy="3437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608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69" name="组合 68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44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88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83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2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071" y="3274685"/>
            <a:ext cx="1590452" cy="282747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7" name="矩形 76"/>
          <p:cNvSpPr/>
          <p:nvPr/>
        </p:nvSpPr>
        <p:spPr>
          <a:xfrm>
            <a:off x="9611933" y="2669498"/>
            <a:ext cx="1210588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业务办理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73" y="3274685"/>
            <a:ext cx="1738893" cy="3091365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8" name="矩形 77"/>
          <p:cNvSpPr/>
          <p:nvPr/>
        </p:nvSpPr>
        <p:spPr>
          <a:xfrm>
            <a:off x="1360972" y="2632262"/>
            <a:ext cx="1210588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会员特权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等腰三角形 51"/>
          <p:cNvSpPr/>
          <p:nvPr/>
        </p:nvSpPr>
        <p:spPr>
          <a:xfrm rot="5400000">
            <a:off x="498033" y="112641"/>
            <a:ext cx="580873" cy="500753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52"/>
          <p:cNvSpPr/>
          <p:nvPr/>
        </p:nvSpPr>
        <p:spPr>
          <a:xfrm rot="5400000">
            <a:off x="504752" y="499211"/>
            <a:ext cx="483447" cy="416765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1007916" y="156863"/>
            <a:ext cx="448493" cy="386632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408354" y="292444"/>
            <a:ext cx="4286466" cy="5500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32C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3889" y="-5616"/>
            <a:ext cx="3775393" cy="799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企业微信营销建设规划</a:t>
            </a:r>
          </a:p>
        </p:txBody>
      </p:sp>
      <p:sp>
        <p:nvSpPr>
          <p:cNvPr id="84" name="矩形 83"/>
          <p:cNvSpPr/>
          <p:nvPr/>
        </p:nvSpPr>
        <p:spPr>
          <a:xfrm>
            <a:off x="1394930" y="764149"/>
            <a:ext cx="2031325" cy="715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三、会员系统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379538" y="1293367"/>
            <a:ext cx="86485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企业会员可直接在微信上进行会员信息绑定，进行个人资料管理和信息查询</a:t>
            </a:r>
          </a:p>
        </p:txBody>
      </p:sp>
      <p:sp>
        <p:nvSpPr>
          <p:cNvPr id="85" name="矩形 84"/>
          <p:cNvSpPr/>
          <p:nvPr/>
        </p:nvSpPr>
        <p:spPr>
          <a:xfrm>
            <a:off x="2939698" y="2306443"/>
            <a:ext cx="1210588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绑定会员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688" y="2922872"/>
            <a:ext cx="1788608" cy="3179747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205" y="2922872"/>
            <a:ext cx="1797842" cy="319616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6" name="矩形 75"/>
          <p:cNvSpPr/>
          <p:nvPr/>
        </p:nvSpPr>
        <p:spPr>
          <a:xfrm>
            <a:off x="8110162" y="2258088"/>
            <a:ext cx="1210588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信息查询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6420935" y="1890118"/>
            <a:ext cx="1226618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结合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127" y="2584430"/>
            <a:ext cx="1870160" cy="332472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9" name="矩形 98"/>
          <p:cNvSpPr/>
          <p:nvPr/>
        </p:nvSpPr>
        <p:spPr>
          <a:xfrm>
            <a:off x="4236647" y="1890118"/>
            <a:ext cx="1723550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绑定官网账号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127" y="2584430"/>
            <a:ext cx="1870160" cy="3324728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343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95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-19050" y="0"/>
            <a:ext cx="122301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2362200" y="-914400"/>
            <a:ext cx="14611350" cy="2647950"/>
          </a:xfrm>
          <a:custGeom>
            <a:avLst/>
            <a:gdLst>
              <a:gd name="connsiteX0" fmla="*/ 14535150 w 14611350"/>
              <a:gd name="connsiteY0" fmla="*/ 171450 h 2647950"/>
              <a:gd name="connsiteX1" fmla="*/ 0 w 14611350"/>
              <a:gd name="connsiteY1" fmla="*/ 2647950 h 2647950"/>
              <a:gd name="connsiteX2" fmla="*/ 0 w 14611350"/>
              <a:gd name="connsiteY2" fmla="*/ 0 h 2647950"/>
              <a:gd name="connsiteX3" fmla="*/ 14611350 w 14611350"/>
              <a:gd name="connsiteY3" fmla="*/ 0 h 2647950"/>
              <a:gd name="connsiteX4" fmla="*/ 14535150 w 14611350"/>
              <a:gd name="connsiteY4" fmla="*/ 17145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11350" h="2647950">
                <a:moveTo>
                  <a:pt x="14535150" y="171450"/>
                </a:moveTo>
                <a:lnTo>
                  <a:pt x="0" y="2647950"/>
                </a:lnTo>
                <a:lnTo>
                  <a:pt x="0" y="0"/>
                </a:lnTo>
                <a:lnTo>
                  <a:pt x="14611350" y="0"/>
                </a:lnTo>
                <a:lnTo>
                  <a:pt x="14535150" y="1714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0" y="454024"/>
            <a:ext cx="4127500" cy="698500"/>
          </a:xfrm>
          <a:prstGeom prst="line">
            <a:avLst/>
          </a:prstGeom>
          <a:ln w="38100">
            <a:solidFill>
              <a:srgbClr val="F695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612642" y="169671"/>
            <a:ext cx="816357" cy="8163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660662" y="217691"/>
            <a:ext cx="720316" cy="720316"/>
          </a:xfrm>
          <a:custGeom>
            <a:avLst/>
            <a:gdLst>
              <a:gd name="connsiteX0" fmla="*/ 753989 w 816357"/>
              <a:gd name="connsiteY0" fmla="*/ 0 h 816357"/>
              <a:gd name="connsiteX1" fmla="*/ 816357 w 816357"/>
              <a:gd name="connsiteY1" fmla="*/ 0 h 816357"/>
              <a:gd name="connsiteX2" fmla="*/ 816357 w 816357"/>
              <a:gd name="connsiteY2" fmla="*/ 816357 h 816357"/>
              <a:gd name="connsiteX3" fmla="*/ 0 w 816357"/>
              <a:gd name="connsiteY3" fmla="*/ 816357 h 816357"/>
              <a:gd name="connsiteX4" fmla="*/ 0 w 816357"/>
              <a:gd name="connsiteY4" fmla="*/ 174838 h 81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6357" h="816357">
                <a:moveTo>
                  <a:pt x="753989" y="0"/>
                </a:moveTo>
                <a:lnTo>
                  <a:pt x="816357" y="0"/>
                </a:lnTo>
                <a:lnTo>
                  <a:pt x="816357" y="816357"/>
                </a:lnTo>
                <a:lnTo>
                  <a:pt x="0" y="816357"/>
                </a:lnTo>
                <a:lnTo>
                  <a:pt x="0" y="174838"/>
                </a:lnTo>
                <a:close/>
              </a:path>
            </a:pathLst>
          </a:custGeom>
          <a:solidFill>
            <a:srgbClr val="F6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46586" y="278141"/>
            <a:ext cx="1348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3600" b="1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39404" y="1108866"/>
            <a:ext cx="2366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什么是微营销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586829" y="2583074"/>
            <a:ext cx="1452504" cy="1271732"/>
            <a:chOff x="6489699" y="177800"/>
            <a:chExt cx="4846637" cy="4243429"/>
          </a:xfrm>
          <a:solidFill>
            <a:schemeClr val="bg1"/>
          </a:solidFill>
        </p:grpSpPr>
        <p:sp>
          <p:nvSpPr>
            <p:cNvPr id="18" name="Oval 14"/>
            <p:cNvSpPr>
              <a:spLocks noChangeArrowheads="1"/>
            </p:cNvSpPr>
            <p:nvPr/>
          </p:nvSpPr>
          <p:spPr bwMode="auto">
            <a:xfrm>
              <a:off x="6735862" y="1872216"/>
              <a:ext cx="3243262" cy="244335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6489699" y="923962"/>
              <a:ext cx="4179891" cy="3497267"/>
            </a:xfrm>
            <a:custGeom>
              <a:avLst/>
              <a:gdLst>
                <a:gd name="T0" fmla="*/ 957 w 1112"/>
                <a:gd name="T1" fmla="*/ 395 h 930"/>
                <a:gd name="T2" fmla="*/ 936 w 1112"/>
                <a:gd name="T3" fmla="*/ 362 h 930"/>
                <a:gd name="T4" fmla="*/ 937 w 1112"/>
                <a:gd name="T5" fmla="*/ 235 h 930"/>
                <a:gd name="T6" fmla="*/ 653 w 1112"/>
                <a:gd name="T7" fmla="*/ 234 h 930"/>
                <a:gd name="T8" fmla="*/ 622 w 1112"/>
                <a:gd name="T9" fmla="*/ 219 h 930"/>
                <a:gd name="T10" fmla="*/ 608 w 1112"/>
                <a:gd name="T11" fmla="*/ 70 h 930"/>
                <a:gd name="T12" fmla="*/ 190 w 1112"/>
                <a:gd name="T13" fmla="*/ 233 h 930"/>
                <a:gd name="T14" fmla="*/ 0 w 1112"/>
                <a:gd name="T15" fmla="*/ 591 h 930"/>
                <a:gd name="T16" fmla="*/ 535 w 1112"/>
                <a:gd name="T17" fmla="*/ 930 h 930"/>
                <a:gd name="T18" fmla="*/ 1112 w 1112"/>
                <a:gd name="T19" fmla="*/ 569 h 930"/>
                <a:gd name="T20" fmla="*/ 957 w 1112"/>
                <a:gd name="T21" fmla="*/ 395 h 930"/>
                <a:gd name="T22" fmla="*/ 535 w 1112"/>
                <a:gd name="T23" fmla="*/ 854 h 930"/>
                <a:gd name="T24" fmla="*/ 129 w 1112"/>
                <a:gd name="T25" fmla="*/ 641 h 930"/>
                <a:gd name="T26" fmla="*/ 486 w 1112"/>
                <a:gd name="T27" fmla="*/ 353 h 930"/>
                <a:gd name="T28" fmla="*/ 893 w 1112"/>
                <a:gd name="T29" fmla="*/ 566 h 930"/>
                <a:gd name="T30" fmla="*/ 535 w 1112"/>
                <a:gd name="T31" fmla="*/ 854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2" h="930">
                  <a:moveTo>
                    <a:pt x="957" y="395"/>
                  </a:moveTo>
                  <a:cubicBezTo>
                    <a:pt x="939" y="389"/>
                    <a:pt x="927" y="386"/>
                    <a:pt x="936" y="362"/>
                  </a:cubicBezTo>
                  <a:cubicBezTo>
                    <a:pt x="957" y="311"/>
                    <a:pt x="959" y="267"/>
                    <a:pt x="937" y="235"/>
                  </a:cubicBezTo>
                  <a:cubicBezTo>
                    <a:pt x="896" y="176"/>
                    <a:pt x="782" y="179"/>
                    <a:pt x="653" y="234"/>
                  </a:cubicBezTo>
                  <a:cubicBezTo>
                    <a:pt x="653" y="234"/>
                    <a:pt x="612" y="252"/>
                    <a:pt x="622" y="219"/>
                  </a:cubicBezTo>
                  <a:cubicBezTo>
                    <a:pt x="642" y="155"/>
                    <a:pt x="639" y="101"/>
                    <a:pt x="608" y="70"/>
                  </a:cubicBezTo>
                  <a:cubicBezTo>
                    <a:pt x="538" y="0"/>
                    <a:pt x="351" y="73"/>
                    <a:pt x="190" y="233"/>
                  </a:cubicBezTo>
                  <a:cubicBezTo>
                    <a:pt x="70" y="354"/>
                    <a:pt x="0" y="481"/>
                    <a:pt x="0" y="591"/>
                  </a:cubicBezTo>
                  <a:cubicBezTo>
                    <a:pt x="0" y="802"/>
                    <a:pt x="270" y="930"/>
                    <a:pt x="535" y="930"/>
                  </a:cubicBezTo>
                  <a:cubicBezTo>
                    <a:pt x="881" y="930"/>
                    <a:pt x="1112" y="729"/>
                    <a:pt x="1112" y="569"/>
                  </a:cubicBezTo>
                  <a:cubicBezTo>
                    <a:pt x="1112" y="472"/>
                    <a:pt x="1030" y="417"/>
                    <a:pt x="957" y="395"/>
                  </a:cubicBezTo>
                  <a:close/>
                  <a:moveTo>
                    <a:pt x="535" y="854"/>
                  </a:moveTo>
                  <a:cubicBezTo>
                    <a:pt x="325" y="875"/>
                    <a:pt x="143" y="780"/>
                    <a:pt x="129" y="641"/>
                  </a:cubicBezTo>
                  <a:cubicBezTo>
                    <a:pt x="115" y="503"/>
                    <a:pt x="275" y="374"/>
                    <a:pt x="486" y="353"/>
                  </a:cubicBezTo>
                  <a:cubicBezTo>
                    <a:pt x="697" y="332"/>
                    <a:pt x="879" y="427"/>
                    <a:pt x="893" y="566"/>
                  </a:cubicBezTo>
                  <a:cubicBezTo>
                    <a:pt x="906" y="704"/>
                    <a:pt x="746" y="834"/>
                    <a:pt x="535" y="8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9566274" y="177800"/>
              <a:ext cx="1770062" cy="1873250"/>
            </a:xfrm>
            <a:custGeom>
              <a:avLst/>
              <a:gdLst>
                <a:gd name="T0" fmla="*/ 364 w 471"/>
                <a:gd name="T1" fmla="*/ 128 h 498"/>
                <a:gd name="T2" fmla="*/ 43 w 471"/>
                <a:gd name="T3" fmla="*/ 24 h 498"/>
                <a:gd name="T4" fmla="*/ 43 w 471"/>
                <a:gd name="T5" fmla="*/ 24 h 498"/>
                <a:gd name="T6" fmla="*/ 6 w 471"/>
                <a:gd name="T7" fmla="*/ 82 h 498"/>
                <a:gd name="T8" fmla="*/ 64 w 471"/>
                <a:gd name="T9" fmla="*/ 120 h 498"/>
                <a:gd name="T10" fmla="*/ 292 w 471"/>
                <a:gd name="T11" fmla="*/ 194 h 498"/>
                <a:gd name="T12" fmla="*/ 342 w 471"/>
                <a:gd name="T13" fmla="*/ 428 h 498"/>
                <a:gd name="T14" fmla="*/ 342 w 471"/>
                <a:gd name="T15" fmla="*/ 428 h 498"/>
                <a:gd name="T16" fmla="*/ 374 w 471"/>
                <a:gd name="T17" fmla="*/ 490 h 498"/>
                <a:gd name="T18" fmla="*/ 435 w 471"/>
                <a:gd name="T19" fmla="*/ 458 h 498"/>
                <a:gd name="T20" fmla="*/ 435 w 471"/>
                <a:gd name="T21" fmla="*/ 458 h 498"/>
                <a:gd name="T22" fmla="*/ 364 w 471"/>
                <a:gd name="T23" fmla="*/ 1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498">
                  <a:moveTo>
                    <a:pt x="364" y="128"/>
                  </a:moveTo>
                  <a:cubicBezTo>
                    <a:pt x="281" y="35"/>
                    <a:pt x="157" y="0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17" y="30"/>
                    <a:pt x="0" y="56"/>
                    <a:pt x="6" y="82"/>
                  </a:cubicBezTo>
                  <a:cubicBezTo>
                    <a:pt x="11" y="108"/>
                    <a:pt x="37" y="125"/>
                    <a:pt x="64" y="120"/>
                  </a:cubicBezTo>
                  <a:cubicBezTo>
                    <a:pt x="145" y="102"/>
                    <a:pt x="232" y="128"/>
                    <a:pt x="292" y="194"/>
                  </a:cubicBezTo>
                  <a:cubicBezTo>
                    <a:pt x="351" y="259"/>
                    <a:pt x="368" y="349"/>
                    <a:pt x="342" y="428"/>
                  </a:cubicBezTo>
                  <a:cubicBezTo>
                    <a:pt x="342" y="428"/>
                    <a:pt x="342" y="428"/>
                    <a:pt x="342" y="428"/>
                  </a:cubicBezTo>
                  <a:cubicBezTo>
                    <a:pt x="334" y="454"/>
                    <a:pt x="348" y="481"/>
                    <a:pt x="374" y="490"/>
                  </a:cubicBezTo>
                  <a:cubicBezTo>
                    <a:pt x="399" y="498"/>
                    <a:pt x="427" y="484"/>
                    <a:pt x="435" y="458"/>
                  </a:cubicBezTo>
                  <a:cubicBezTo>
                    <a:pt x="435" y="458"/>
                    <a:pt x="435" y="458"/>
                    <a:pt x="435" y="458"/>
                  </a:cubicBezTo>
                  <a:cubicBezTo>
                    <a:pt x="471" y="347"/>
                    <a:pt x="448" y="221"/>
                    <a:pt x="364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9723436" y="862013"/>
              <a:ext cx="925512" cy="966788"/>
            </a:xfrm>
            <a:custGeom>
              <a:avLst/>
              <a:gdLst>
                <a:gd name="T0" fmla="*/ 194 w 246"/>
                <a:gd name="T1" fmla="*/ 62 h 257"/>
                <a:gd name="T2" fmla="*/ 38 w 246"/>
                <a:gd name="T3" fmla="*/ 12 h 257"/>
                <a:gd name="T4" fmla="*/ 5 w 246"/>
                <a:gd name="T5" fmla="*/ 61 h 257"/>
                <a:gd name="T6" fmla="*/ 55 w 246"/>
                <a:gd name="T7" fmla="*/ 94 h 257"/>
                <a:gd name="T8" fmla="*/ 55 w 246"/>
                <a:gd name="T9" fmla="*/ 94 h 257"/>
                <a:gd name="T10" fmla="*/ 132 w 246"/>
                <a:gd name="T11" fmla="*/ 118 h 257"/>
                <a:gd name="T12" fmla="*/ 148 w 246"/>
                <a:gd name="T13" fmla="*/ 197 h 257"/>
                <a:gd name="T14" fmla="*/ 148 w 246"/>
                <a:gd name="T15" fmla="*/ 197 h 257"/>
                <a:gd name="T16" fmla="*/ 175 w 246"/>
                <a:gd name="T17" fmla="*/ 250 h 257"/>
                <a:gd name="T18" fmla="*/ 228 w 246"/>
                <a:gd name="T19" fmla="*/ 223 h 257"/>
                <a:gd name="T20" fmla="*/ 194 w 246"/>
                <a:gd name="T21" fmla="*/ 6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6" h="257">
                  <a:moveTo>
                    <a:pt x="194" y="62"/>
                  </a:moveTo>
                  <a:cubicBezTo>
                    <a:pt x="153" y="17"/>
                    <a:pt x="93" y="0"/>
                    <a:pt x="38" y="12"/>
                  </a:cubicBezTo>
                  <a:cubicBezTo>
                    <a:pt x="15" y="16"/>
                    <a:pt x="0" y="39"/>
                    <a:pt x="5" y="61"/>
                  </a:cubicBezTo>
                  <a:cubicBezTo>
                    <a:pt x="10" y="84"/>
                    <a:pt x="32" y="99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82" y="88"/>
                    <a:pt x="112" y="96"/>
                    <a:pt x="132" y="118"/>
                  </a:cubicBezTo>
                  <a:cubicBezTo>
                    <a:pt x="151" y="140"/>
                    <a:pt x="157" y="171"/>
                    <a:pt x="148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1" y="219"/>
                    <a:pt x="153" y="243"/>
                    <a:pt x="175" y="250"/>
                  </a:cubicBezTo>
                  <a:cubicBezTo>
                    <a:pt x="197" y="257"/>
                    <a:pt x="221" y="245"/>
                    <a:pt x="228" y="223"/>
                  </a:cubicBezTo>
                  <a:cubicBezTo>
                    <a:pt x="246" y="169"/>
                    <a:pt x="235" y="107"/>
                    <a:pt x="194" y="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487734" y="3886286"/>
            <a:ext cx="1450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微博营销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9602447" y="4523056"/>
            <a:ext cx="1469246" cy="1177032"/>
            <a:chOff x="429902" y="3214904"/>
            <a:chExt cx="1709342" cy="1369377"/>
          </a:xfrm>
          <a:solidFill>
            <a:schemeClr val="bg1"/>
          </a:solidFill>
        </p:grpSpPr>
        <p:sp>
          <p:nvSpPr>
            <p:cNvPr id="16" name="任意多边形 15"/>
            <p:cNvSpPr/>
            <p:nvPr/>
          </p:nvSpPr>
          <p:spPr>
            <a:xfrm>
              <a:off x="429902" y="3214904"/>
              <a:ext cx="1619003" cy="1245998"/>
            </a:xfrm>
            <a:custGeom>
              <a:avLst/>
              <a:gdLst>
                <a:gd name="connsiteX0" fmla="*/ 973887 w 1619003"/>
                <a:gd name="connsiteY0" fmla="*/ 243581 h 1245998"/>
                <a:gd name="connsiteX1" fmla="*/ 910453 w 1619003"/>
                <a:gd name="connsiteY1" fmla="*/ 307015 h 1245998"/>
                <a:gd name="connsiteX2" fmla="*/ 973887 w 1619003"/>
                <a:gd name="connsiteY2" fmla="*/ 370449 h 1245998"/>
                <a:gd name="connsiteX3" fmla="*/ 1037321 w 1619003"/>
                <a:gd name="connsiteY3" fmla="*/ 307015 h 1245998"/>
                <a:gd name="connsiteX4" fmla="*/ 973887 w 1619003"/>
                <a:gd name="connsiteY4" fmla="*/ 243581 h 1245998"/>
                <a:gd name="connsiteX5" fmla="*/ 600263 w 1619003"/>
                <a:gd name="connsiteY5" fmla="*/ 243581 h 1245998"/>
                <a:gd name="connsiteX6" fmla="*/ 536829 w 1619003"/>
                <a:gd name="connsiteY6" fmla="*/ 307015 h 1245998"/>
                <a:gd name="connsiteX7" fmla="*/ 600263 w 1619003"/>
                <a:gd name="connsiteY7" fmla="*/ 370449 h 1245998"/>
                <a:gd name="connsiteX8" fmla="*/ 663697 w 1619003"/>
                <a:gd name="connsiteY8" fmla="*/ 307015 h 1245998"/>
                <a:gd name="connsiteX9" fmla="*/ 600263 w 1619003"/>
                <a:gd name="connsiteY9" fmla="*/ 243581 h 1245998"/>
                <a:gd name="connsiteX10" fmla="*/ 776936 w 1619003"/>
                <a:gd name="connsiteY10" fmla="*/ 441 h 1245998"/>
                <a:gd name="connsiteX11" fmla="*/ 1200060 w 1619003"/>
                <a:gd name="connsiteY11" fmla="*/ 67739 h 1245998"/>
                <a:gd name="connsiteX12" fmla="*/ 1605641 w 1619003"/>
                <a:gd name="connsiteY12" fmla="*/ 645512 h 1245998"/>
                <a:gd name="connsiteX13" fmla="*/ 1600503 w 1619003"/>
                <a:gd name="connsiteY13" fmla="*/ 659747 h 1245998"/>
                <a:gd name="connsiteX14" fmla="*/ 1528822 w 1619003"/>
                <a:gd name="connsiteY14" fmla="*/ 593504 h 1245998"/>
                <a:gd name="connsiteX15" fmla="*/ 1425218 w 1619003"/>
                <a:gd name="connsiteY15" fmla="*/ 534366 h 1245998"/>
                <a:gd name="connsiteX16" fmla="*/ 842980 w 1619003"/>
                <a:gd name="connsiteY16" fmla="*/ 518581 h 1245998"/>
                <a:gd name="connsiteX17" fmla="*/ 627497 w 1619003"/>
                <a:gd name="connsiteY17" fmla="*/ 1041867 h 1245998"/>
                <a:gd name="connsiteX18" fmla="*/ 673914 w 1619003"/>
                <a:gd name="connsiteY18" fmla="*/ 1083206 h 1245998"/>
                <a:gd name="connsiteX19" fmla="*/ 662875 w 1619003"/>
                <a:gd name="connsiteY19" fmla="*/ 1082374 h 1245998"/>
                <a:gd name="connsiteX20" fmla="*/ 550278 w 1619003"/>
                <a:gd name="connsiteY20" fmla="*/ 1062651 h 1245998"/>
                <a:gd name="connsiteX21" fmla="*/ 217548 w 1619003"/>
                <a:gd name="connsiteY21" fmla="*/ 1245998 h 1245998"/>
                <a:gd name="connsiteX22" fmla="*/ 281893 w 1619003"/>
                <a:gd name="connsiteY22" fmla="*/ 959554 h 1245998"/>
                <a:gd name="connsiteX23" fmla="*/ 363194 w 1619003"/>
                <a:gd name="connsiteY23" fmla="*/ 90427 h 1245998"/>
                <a:gd name="connsiteX24" fmla="*/ 776936 w 1619003"/>
                <a:gd name="connsiteY24" fmla="*/ 441 h 1245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19003" h="1245998">
                  <a:moveTo>
                    <a:pt x="973887" y="243581"/>
                  </a:moveTo>
                  <a:cubicBezTo>
                    <a:pt x="938853" y="243581"/>
                    <a:pt x="910453" y="271981"/>
                    <a:pt x="910453" y="307015"/>
                  </a:cubicBezTo>
                  <a:cubicBezTo>
                    <a:pt x="910453" y="342049"/>
                    <a:pt x="938853" y="370449"/>
                    <a:pt x="973887" y="370449"/>
                  </a:cubicBezTo>
                  <a:cubicBezTo>
                    <a:pt x="1008921" y="370449"/>
                    <a:pt x="1037321" y="342049"/>
                    <a:pt x="1037321" y="307015"/>
                  </a:cubicBezTo>
                  <a:cubicBezTo>
                    <a:pt x="1037321" y="271981"/>
                    <a:pt x="1008921" y="243581"/>
                    <a:pt x="973887" y="243581"/>
                  </a:cubicBezTo>
                  <a:close/>
                  <a:moveTo>
                    <a:pt x="600263" y="243581"/>
                  </a:moveTo>
                  <a:cubicBezTo>
                    <a:pt x="565229" y="243581"/>
                    <a:pt x="536829" y="271981"/>
                    <a:pt x="536829" y="307015"/>
                  </a:cubicBezTo>
                  <a:cubicBezTo>
                    <a:pt x="536829" y="342049"/>
                    <a:pt x="565229" y="370449"/>
                    <a:pt x="600263" y="370449"/>
                  </a:cubicBezTo>
                  <a:cubicBezTo>
                    <a:pt x="635297" y="370449"/>
                    <a:pt x="663697" y="342049"/>
                    <a:pt x="663697" y="307015"/>
                  </a:cubicBezTo>
                  <a:cubicBezTo>
                    <a:pt x="663697" y="271981"/>
                    <a:pt x="635297" y="243581"/>
                    <a:pt x="600263" y="243581"/>
                  </a:cubicBezTo>
                  <a:close/>
                  <a:moveTo>
                    <a:pt x="776936" y="441"/>
                  </a:moveTo>
                  <a:cubicBezTo>
                    <a:pt x="921834" y="-3487"/>
                    <a:pt x="1068296" y="18799"/>
                    <a:pt x="1200060" y="67739"/>
                  </a:cubicBezTo>
                  <a:cubicBezTo>
                    <a:pt x="1520592" y="186793"/>
                    <a:pt x="1665955" y="424499"/>
                    <a:pt x="1605641" y="645512"/>
                  </a:cubicBezTo>
                  <a:lnTo>
                    <a:pt x="1600503" y="659747"/>
                  </a:lnTo>
                  <a:lnTo>
                    <a:pt x="1528822" y="593504"/>
                  </a:lnTo>
                  <a:cubicBezTo>
                    <a:pt x="1498756" y="571642"/>
                    <a:pt x="1464204" y="551734"/>
                    <a:pt x="1425218" y="534366"/>
                  </a:cubicBezTo>
                  <a:cubicBezTo>
                    <a:pt x="1250574" y="456561"/>
                    <a:pt x="1026327" y="450482"/>
                    <a:pt x="842980" y="518581"/>
                  </a:cubicBezTo>
                  <a:cubicBezTo>
                    <a:pt x="559155" y="624001"/>
                    <a:pt x="472740" y="863140"/>
                    <a:pt x="627497" y="1041867"/>
                  </a:cubicBezTo>
                  <a:lnTo>
                    <a:pt x="673914" y="1083206"/>
                  </a:lnTo>
                  <a:lnTo>
                    <a:pt x="662875" y="1082374"/>
                  </a:lnTo>
                  <a:cubicBezTo>
                    <a:pt x="625040" y="1077672"/>
                    <a:pt x="587415" y="1071113"/>
                    <a:pt x="550278" y="1062651"/>
                  </a:cubicBezTo>
                  <a:lnTo>
                    <a:pt x="217548" y="1245998"/>
                  </a:lnTo>
                  <a:lnTo>
                    <a:pt x="281893" y="959554"/>
                  </a:lnTo>
                  <a:cubicBezTo>
                    <a:pt x="-125617" y="723461"/>
                    <a:pt x="-85083" y="290137"/>
                    <a:pt x="363194" y="90427"/>
                  </a:cubicBezTo>
                  <a:cubicBezTo>
                    <a:pt x="488704" y="34512"/>
                    <a:pt x="632039" y="4369"/>
                    <a:pt x="776936" y="44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flipH="1">
              <a:off x="1012843" y="3717395"/>
              <a:ext cx="1126401" cy="866886"/>
            </a:xfrm>
            <a:custGeom>
              <a:avLst/>
              <a:gdLst>
                <a:gd name="connsiteX0" fmla="*/ 389388 w 1126401"/>
                <a:gd name="connsiteY0" fmla="*/ 226140 h 866886"/>
                <a:gd name="connsiteX1" fmla="*/ 452822 w 1126401"/>
                <a:gd name="connsiteY1" fmla="*/ 289574 h 866886"/>
                <a:gd name="connsiteX2" fmla="*/ 389388 w 1126401"/>
                <a:gd name="connsiteY2" fmla="*/ 353008 h 866886"/>
                <a:gd name="connsiteX3" fmla="*/ 325954 w 1126401"/>
                <a:gd name="connsiteY3" fmla="*/ 289574 h 866886"/>
                <a:gd name="connsiteX4" fmla="*/ 389388 w 1126401"/>
                <a:gd name="connsiteY4" fmla="*/ 226140 h 866886"/>
                <a:gd name="connsiteX5" fmla="*/ 763012 w 1126401"/>
                <a:gd name="connsiteY5" fmla="*/ 226140 h 866886"/>
                <a:gd name="connsiteX6" fmla="*/ 826446 w 1126401"/>
                <a:gd name="connsiteY6" fmla="*/ 289574 h 866886"/>
                <a:gd name="connsiteX7" fmla="*/ 763012 w 1126401"/>
                <a:gd name="connsiteY7" fmla="*/ 353008 h 866886"/>
                <a:gd name="connsiteX8" fmla="*/ 699578 w 1126401"/>
                <a:gd name="connsiteY8" fmla="*/ 289574 h 866886"/>
                <a:gd name="connsiteX9" fmla="*/ 763012 w 1126401"/>
                <a:gd name="connsiteY9" fmla="*/ 226140 h 866886"/>
                <a:gd name="connsiteX10" fmla="*/ 540544 w 1126401"/>
                <a:gd name="connsiteY10" fmla="*/ 307 h 866886"/>
                <a:gd name="connsiteX11" fmla="*/ 252688 w 1126401"/>
                <a:gd name="connsiteY11" fmla="*/ 62913 h 866886"/>
                <a:gd name="connsiteX12" fmla="*/ 196124 w 1126401"/>
                <a:gd name="connsiteY12" fmla="*/ 667596 h 866886"/>
                <a:gd name="connsiteX13" fmla="*/ 151357 w 1126401"/>
                <a:gd name="connsiteY13" fmla="*/ 866886 h 866886"/>
                <a:gd name="connsiteX14" fmla="*/ 382850 w 1126401"/>
                <a:gd name="connsiteY14" fmla="*/ 739325 h 866886"/>
                <a:gd name="connsiteX15" fmla="*/ 969192 w 1126401"/>
                <a:gd name="connsiteY15" fmla="*/ 642746 h 866886"/>
                <a:gd name="connsiteX16" fmla="*/ 834926 w 1126401"/>
                <a:gd name="connsiteY16" fmla="*/ 47128 h 866886"/>
                <a:gd name="connsiteX17" fmla="*/ 540544 w 1126401"/>
                <a:gd name="connsiteY17" fmla="*/ 307 h 866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26401" h="866886">
                  <a:moveTo>
                    <a:pt x="389388" y="226140"/>
                  </a:moveTo>
                  <a:cubicBezTo>
                    <a:pt x="424422" y="226140"/>
                    <a:pt x="452822" y="254540"/>
                    <a:pt x="452822" y="289574"/>
                  </a:cubicBezTo>
                  <a:cubicBezTo>
                    <a:pt x="452822" y="324608"/>
                    <a:pt x="424422" y="353008"/>
                    <a:pt x="389388" y="353008"/>
                  </a:cubicBezTo>
                  <a:cubicBezTo>
                    <a:pt x="354354" y="353008"/>
                    <a:pt x="325954" y="324608"/>
                    <a:pt x="325954" y="289574"/>
                  </a:cubicBezTo>
                  <a:cubicBezTo>
                    <a:pt x="325954" y="254540"/>
                    <a:pt x="354354" y="226140"/>
                    <a:pt x="389388" y="226140"/>
                  </a:cubicBezTo>
                  <a:close/>
                  <a:moveTo>
                    <a:pt x="763012" y="226140"/>
                  </a:moveTo>
                  <a:cubicBezTo>
                    <a:pt x="798046" y="226140"/>
                    <a:pt x="826446" y="254540"/>
                    <a:pt x="826446" y="289574"/>
                  </a:cubicBezTo>
                  <a:cubicBezTo>
                    <a:pt x="826446" y="324608"/>
                    <a:pt x="798046" y="353008"/>
                    <a:pt x="763012" y="353008"/>
                  </a:cubicBezTo>
                  <a:cubicBezTo>
                    <a:pt x="727978" y="353008"/>
                    <a:pt x="699578" y="324608"/>
                    <a:pt x="699578" y="289574"/>
                  </a:cubicBezTo>
                  <a:cubicBezTo>
                    <a:pt x="699578" y="254540"/>
                    <a:pt x="727978" y="226140"/>
                    <a:pt x="763012" y="226140"/>
                  </a:cubicBezTo>
                  <a:close/>
                  <a:moveTo>
                    <a:pt x="540544" y="307"/>
                  </a:moveTo>
                  <a:cubicBezTo>
                    <a:pt x="439733" y="3040"/>
                    <a:pt x="340010" y="24011"/>
                    <a:pt x="252688" y="62913"/>
                  </a:cubicBezTo>
                  <a:cubicBezTo>
                    <a:pt x="-59195" y="201858"/>
                    <a:pt x="-87396" y="503338"/>
                    <a:pt x="196124" y="667596"/>
                  </a:cubicBezTo>
                  <a:lnTo>
                    <a:pt x="151357" y="866886"/>
                  </a:lnTo>
                  <a:lnTo>
                    <a:pt x="382850" y="739325"/>
                  </a:lnTo>
                  <a:cubicBezTo>
                    <a:pt x="589546" y="786423"/>
                    <a:pt x="817998" y="748794"/>
                    <a:pt x="969192" y="642746"/>
                  </a:cubicBezTo>
                  <a:cubicBezTo>
                    <a:pt x="1225828" y="462741"/>
                    <a:pt x="1159298" y="167608"/>
                    <a:pt x="834926" y="47128"/>
                  </a:cubicBezTo>
                  <a:cubicBezTo>
                    <a:pt x="743253" y="13079"/>
                    <a:pt x="641354" y="-2427"/>
                    <a:pt x="540544" y="30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9650528" y="5724401"/>
            <a:ext cx="1421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微信营销</a:t>
            </a:r>
          </a:p>
        </p:txBody>
      </p:sp>
      <p:sp>
        <p:nvSpPr>
          <p:cNvPr id="30" name="任意多边形 29"/>
          <p:cNvSpPr/>
          <p:nvPr/>
        </p:nvSpPr>
        <p:spPr>
          <a:xfrm>
            <a:off x="7734300" y="6134100"/>
            <a:ext cx="4476750" cy="723900"/>
          </a:xfrm>
          <a:custGeom>
            <a:avLst/>
            <a:gdLst>
              <a:gd name="connsiteX0" fmla="*/ 0 w 4476750"/>
              <a:gd name="connsiteY0" fmla="*/ 723900 h 723900"/>
              <a:gd name="connsiteX1" fmla="*/ 4476750 w 4476750"/>
              <a:gd name="connsiteY1" fmla="*/ 0 h 723900"/>
              <a:gd name="connsiteX2" fmla="*/ 4476750 w 4476750"/>
              <a:gd name="connsiteY2" fmla="*/ 723900 h 723900"/>
              <a:gd name="connsiteX3" fmla="*/ 0 w 4476750"/>
              <a:gd name="connsiteY3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0" h="723900">
                <a:moveTo>
                  <a:pt x="0" y="723900"/>
                </a:moveTo>
                <a:lnTo>
                  <a:pt x="4476750" y="0"/>
                </a:lnTo>
                <a:lnTo>
                  <a:pt x="4476750" y="723900"/>
                </a:lnTo>
                <a:lnTo>
                  <a:pt x="0" y="723900"/>
                </a:lnTo>
                <a:close/>
              </a:path>
            </a:pathLst>
          </a:custGeom>
          <a:pattFill prst="lgGrid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52892" y="910670"/>
            <a:ext cx="7475541" cy="9196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在互联网平台上有策略、可管理、持续性的线上沟通建立和转化、强化顾客关系，实现客户价值的过程</a:t>
            </a:r>
          </a:p>
        </p:txBody>
      </p:sp>
      <p:sp>
        <p:nvSpPr>
          <p:cNvPr id="33" name="椭圆 32"/>
          <p:cNvSpPr/>
          <p:nvPr/>
        </p:nvSpPr>
        <p:spPr>
          <a:xfrm>
            <a:off x="4037999" y="1027180"/>
            <a:ext cx="189748" cy="20872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037999" y="1465330"/>
            <a:ext cx="189748" cy="20872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838324" y="923020"/>
            <a:ext cx="0" cy="8105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3371090" y="3863234"/>
            <a:ext cx="2700984" cy="498555"/>
            <a:chOff x="3369708" y="2570387"/>
            <a:chExt cx="2971083" cy="548411"/>
          </a:xfrm>
          <a:solidFill>
            <a:schemeClr val="bg1"/>
          </a:solidFill>
          <a:effectLst>
            <a:outerShdw blurRad="50800" dist="38100" dir="5400000" algn="t" rotWithShape="0">
              <a:schemeClr val="tx1">
                <a:alpha val="40000"/>
              </a:schemeClr>
            </a:outerShdw>
          </a:effectLst>
        </p:grpSpPr>
        <p:sp>
          <p:nvSpPr>
            <p:cNvPr id="48" name="矩形 47"/>
            <p:cNvSpPr/>
            <p:nvPr/>
          </p:nvSpPr>
          <p:spPr>
            <a:xfrm>
              <a:off x="3546159" y="2570387"/>
              <a:ext cx="2794632" cy="5484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等腰三角形 48"/>
            <p:cNvSpPr/>
            <p:nvPr/>
          </p:nvSpPr>
          <p:spPr>
            <a:xfrm rot="16200000">
              <a:off x="3382826" y="2755408"/>
              <a:ext cx="152133" cy="1783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3512244" y="3647386"/>
            <a:ext cx="2031325" cy="73802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32C8D6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信息引爆平台</a:t>
            </a:r>
            <a:endParaRPr lang="en-US" altLang="zh-CN" sz="2400" dirty="0">
              <a:solidFill>
                <a:srgbClr val="32C8D6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371090" y="3170731"/>
            <a:ext cx="2700984" cy="498555"/>
            <a:chOff x="3369708" y="2570387"/>
            <a:chExt cx="2971083" cy="548411"/>
          </a:xfrm>
          <a:solidFill>
            <a:schemeClr val="bg1"/>
          </a:solidFill>
          <a:effectLst>
            <a:outerShdw blurRad="50800" dist="38100" dir="5400000" algn="t" rotWithShape="0">
              <a:schemeClr val="tx1">
                <a:alpha val="40000"/>
              </a:schemeClr>
            </a:outerShdw>
          </a:effectLst>
        </p:grpSpPr>
        <p:sp>
          <p:nvSpPr>
            <p:cNvPr id="56" name="矩形 55"/>
            <p:cNvSpPr/>
            <p:nvPr/>
          </p:nvSpPr>
          <p:spPr>
            <a:xfrm>
              <a:off x="3546159" y="2570387"/>
              <a:ext cx="2794632" cy="5484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等腰三角形 56"/>
            <p:cNvSpPr/>
            <p:nvPr/>
          </p:nvSpPr>
          <p:spPr>
            <a:xfrm rot="16200000">
              <a:off x="3382826" y="2755408"/>
              <a:ext cx="152133" cy="1783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3512244" y="2908396"/>
            <a:ext cx="2031325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32C8D6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核裂变级传播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3371090" y="2478227"/>
            <a:ext cx="2700984" cy="498555"/>
            <a:chOff x="3369708" y="2570387"/>
            <a:chExt cx="2971083" cy="548411"/>
          </a:xfrm>
          <a:solidFill>
            <a:schemeClr val="bg1"/>
          </a:solidFill>
          <a:effectLst>
            <a:outerShdw blurRad="50800" dist="38100" dir="5400000" algn="t" rotWithShape="0">
              <a:schemeClr val="tx1">
                <a:alpha val="40000"/>
              </a:schemeClr>
            </a:outerShdw>
          </a:effectLst>
        </p:grpSpPr>
        <p:sp>
          <p:nvSpPr>
            <p:cNvPr id="61" name="矩形 60"/>
            <p:cNvSpPr/>
            <p:nvPr/>
          </p:nvSpPr>
          <p:spPr>
            <a:xfrm>
              <a:off x="3546159" y="2570387"/>
              <a:ext cx="2794632" cy="5484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16200000">
              <a:off x="3382826" y="2755408"/>
              <a:ext cx="152133" cy="1783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3512244" y="2215892"/>
            <a:ext cx="2339102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32C8D6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精准锁定消费者</a:t>
            </a:r>
          </a:p>
        </p:txBody>
      </p:sp>
      <p:grpSp>
        <p:nvGrpSpPr>
          <p:cNvPr id="79" name="组合 78"/>
          <p:cNvGrpSpPr/>
          <p:nvPr/>
        </p:nvGrpSpPr>
        <p:grpSpPr>
          <a:xfrm flipH="1">
            <a:off x="6122002" y="5797789"/>
            <a:ext cx="3083306" cy="498555"/>
            <a:chOff x="3369707" y="2570380"/>
            <a:chExt cx="2971088" cy="548409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1" name="矩形 80"/>
            <p:cNvSpPr/>
            <p:nvPr/>
          </p:nvSpPr>
          <p:spPr>
            <a:xfrm>
              <a:off x="3546161" y="2570380"/>
              <a:ext cx="2794634" cy="5484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等腰三角形 81"/>
            <p:cNvSpPr/>
            <p:nvPr/>
          </p:nvSpPr>
          <p:spPr>
            <a:xfrm rot="16200000">
              <a:off x="3382825" y="2755408"/>
              <a:ext cx="152133" cy="1783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0" name="矩形 79"/>
          <p:cNvSpPr/>
          <p:nvPr/>
        </p:nvSpPr>
        <p:spPr>
          <a:xfrm>
            <a:off x="6040313" y="5578428"/>
            <a:ext cx="3020479" cy="830997"/>
          </a:xfrm>
          <a:prstGeom prst="rect">
            <a:avLst/>
          </a:prstGeom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2400" dirty="0">
                <a:solidFill>
                  <a:srgbClr val="32C8D6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企业移动互联网入口</a:t>
            </a:r>
          </a:p>
        </p:txBody>
      </p:sp>
      <p:grpSp>
        <p:nvGrpSpPr>
          <p:cNvPr id="84" name="组合 83"/>
          <p:cNvGrpSpPr/>
          <p:nvPr/>
        </p:nvGrpSpPr>
        <p:grpSpPr>
          <a:xfrm flipH="1">
            <a:off x="6122003" y="5105286"/>
            <a:ext cx="3083304" cy="498555"/>
            <a:chOff x="3369707" y="2570379"/>
            <a:chExt cx="2971086" cy="548409"/>
          </a:xfrm>
          <a:solidFill>
            <a:schemeClr val="bg1"/>
          </a:solidFill>
          <a:effectLst>
            <a:outerShdw blurRad="50800" dist="38100" dir="5400000" algn="t" rotWithShape="0">
              <a:schemeClr val="tx1">
                <a:alpha val="40000"/>
              </a:schemeClr>
            </a:outerShdw>
          </a:effectLst>
        </p:grpSpPr>
        <p:sp>
          <p:nvSpPr>
            <p:cNvPr id="86" name="矩形 85"/>
            <p:cNvSpPr/>
            <p:nvPr/>
          </p:nvSpPr>
          <p:spPr>
            <a:xfrm>
              <a:off x="3546160" y="2570379"/>
              <a:ext cx="2794633" cy="5484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 rot="16200000">
              <a:off x="3382825" y="2755407"/>
              <a:ext cx="152133" cy="1783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6681096" y="4885830"/>
            <a:ext cx="2339102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2400" dirty="0">
                <a:solidFill>
                  <a:srgbClr val="32C8D6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强大的社交关系</a:t>
            </a:r>
          </a:p>
        </p:txBody>
      </p:sp>
      <p:grpSp>
        <p:nvGrpSpPr>
          <p:cNvPr id="89" name="组合 88"/>
          <p:cNvGrpSpPr/>
          <p:nvPr/>
        </p:nvGrpSpPr>
        <p:grpSpPr>
          <a:xfrm flipH="1">
            <a:off x="6122003" y="4412784"/>
            <a:ext cx="3083303" cy="498555"/>
            <a:chOff x="3369708" y="2570381"/>
            <a:chExt cx="2971085" cy="548409"/>
          </a:xfrm>
          <a:solidFill>
            <a:schemeClr val="bg1"/>
          </a:solidFill>
          <a:effectLst>
            <a:outerShdw blurRad="50800" dist="38100" dir="5400000" algn="t" rotWithShape="0">
              <a:schemeClr val="tx1">
                <a:alpha val="40000"/>
              </a:schemeClr>
            </a:outerShdw>
          </a:effectLst>
        </p:grpSpPr>
        <p:sp>
          <p:nvSpPr>
            <p:cNvPr id="91" name="矩形 90"/>
            <p:cNvSpPr/>
            <p:nvPr/>
          </p:nvSpPr>
          <p:spPr>
            <a:xfrm>
              <a:off x="3546160" y="2570381"/>
              <a:ext cx="2794633" cy="5484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" name="等腰三角形 91"/>
            <p:cNvSpPr/>
            <p:nvPr/>
          </p:nvSpPr>
          <p:spPr>
            <a:xfrm rot="16200000">
              <a:off x="3382826" y="2755407"/>
              <a:ext cx="152133" cy="17836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6988873" y="4193326"/>
            <a:ext cx="2031325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2400" dirty="0">
                <a:solidFill>
                  <a:srgbClr val="32C8D6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企业服务功能</a:t>
            </a:r>
          </a:p>
        </p:txBody>
      </p:sp>
      <p:sp>
        <p:nvSpPr>
          <p:cNvPr id="68" name="任意多边形 67"/>
          <p:cNvSpPr/>
          <p:nvPr/>
        </p:nvSpPr>
        <p:spPr>
          <a:xfrm>
            <a:off x="7751620" y="-762000"/>
            <a:ext cx="4440381" cy="762000"/>
          </a:xfrm>
          <a:custGeom>
            <a:avLst/>
            <a:gdLst>
              <a:gd name="connsiteX0" fmla="*/ 4440381 w 4440381"/>
              <a:gd name="connsiteY0" fmla="*/ 0 h 762000"/>
              <a:gd name="connsiteX1" fmla="*/ 4440381 w 4440381"/>
              <a:gd name="connsiteY1" fmla="*/ 762000 h 762000"/>
              <a:gd name="connsiteX2" fmla="*/ 0 w 4440381"/>
              <a:gd name="connsiteY2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0381" h="762000">
                <a:moveTo>
                  <a:pt x="4440381" y="0"/>
                </a:moveTo>
                <a:lnTo>
                  <a:pt x="4440381" y="762000"/>
                </a:lnTo>
                <a:lnTo>
                  <a:pt x="0" y="76200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32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68" name="组合 67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41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82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80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1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268" y="3013401"/>
            <a:ext cx="1656450" cy="29448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45" y="2900126"/>
            <a:ext cx="1840725" cy="32724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2" name="等腰三角形 51"/>
          <p:cNvSpPr/>
          <p:nvPr/>
        </p:nvSpPr>
        <p:spPr>
          <a:xfrm rot="5400000">
            <a:off x="498033" y="112641"/>
            <a:ext cx="580873" cy="500753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52"/>
          <p:cNvSpPr/>
          <p:nvPr/>
        </p:nvSpPr>
        <p:spPr>
          <a:xfrm rot="5400000">
            <a:off x="504752" y="499211"/>
            <a:ext cx="483447" cy="416765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1007916" y="156863"/>
            <a:ext cx="448493" cy="386632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408354" y="292444"/>
            <a:ext cx="4286466" cy="5500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32C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3889" y="-5616"/>
            <a:ext cx="3775393" cy="799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企业微信营销建设规划</a:t>
            </a:r>
          </a:p>
        </p:txBody>
      </p:sp>
      <p:sp>
        <p:nvSpPr>
          <p:cNvPr id="84" name="矩形 83"/>
          <p:cNvSpPr/>
          <p:nvPr/>
        </p:nvSpPr>
        <p:spPr>
          <a:xfrm>
            <a:off x="1394930" y="764149"/>
            <a:ext cx="2031325" cy="715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四、销售系统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379538" y="1464769"/>
            <a:ext cx="98893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微信基于朋友圈强关系的分享链，使企业的微信商城在聚集消费者、进行产品口碑传播方面拥有天然优势</a:t>
            </a:r>
          </a:p>
        </p:txBody>
      </p:sp>
      <p:sp>
        <p:nvSpPr>
          <p:cNvPr id="120" name="矩形 119"/>
          <p:cNvSpPr/>
          <p:nvPr/>
        </p:nvSpPr>
        <p:spPr>
          <a:xfrm>
            <a:off x="5462434" y="2095285"/>
            <a:ext cx="1723549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微生活会员卡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490202" y="2405965"/>
            <a:ext cx="121058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微信专享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7616578" y="2204201"/>
            <a:ext cx="121058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微信商城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9186923" y="2405965"/>
            <a:ext cx="146706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导流到专柜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601" y="3012746"/>
            <a:ext cx="1656818" cy="2945455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9" name="矩形 98"/>
          <p:cNvSpPr/>
          <p:nvPr/>
        </p:nvSpPr>
        <p:spPr>
          <a:xfrm>
            <a:off x="3991180" y="2204201"/>
            <a:ext cx="121058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微信直销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715" y="2863735"/>
            <a:ext cx="1849518" cy="3288030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9939" y="2787118"/>
            <a:ext cx="2077421" cy="3518057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430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71" name="组合 70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50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139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136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4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rot="5400000">
            <a:off x="498033" y="112641"/>
            <a:ext cx="580873" cy="500753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52"/>
          <p:cNvSpPr/>
          <p:nvPr/>
        </p:nvSpPr>
        <p:spPr>
          <a:xfrm rot="5400000">
            <a:off x="504752" y="499211"/>
            <a:ext cx="483447" cy="416765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1007916" y="156863"/>
            <a:ext cx="448493" cy="386632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408354" y="292444"/>
            <a:ext cx="4286466" cy="5500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32C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3889" y="-5616"/>
            <a:ext cx="3775393" cy="799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企业微信营销建设规划</a:t>
            </a:r>
          </a:p>
        </p:txBody>
      </p:sp>
      <p:sp>
        <p:nvSpPr>
          <p:cNvPr id="84" name="矩形 83"/>
          <p:cNvSpPr/>
          <p:nvPr/>
        </p:nvSpPr>
        <p:spPr>
          <a:xfrm>
            <a:off x="1394930" y="764149"/>
            <a:ext cx="2031325" cy="715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五、客服系统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379538" y="1293367"/>
            <a:ext cx="86485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企业会员可直接在微信上进行会员信息绑定，进行个人资料管理和信息查询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098558" y="1890118"/>
            <a:ext cx="9994885" cy="4454937"/>
            <a:chOff x="1003748" y="1890118"/>
            <a:chExt cx="9994885" cy="4454937"/>
          </a:xfrm>
        </p:grpSpPr>
        <p:sp>
          <p:nvSpPr>
            <p:cNvPr id="120" name="矩形 119"/>
            <p:cNvSpPr/>
            <p:nvPr/>
          </p:nvSpPr>
          <p:spPr>
            <a:xfrm>
              <a:off x="6489908" y="1890118"/>
              <a:ext cx="1210588" cy="6150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咨询互动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4585733" y="1890118"/>
              <a:ext cx="1210588" cy="6150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查询柜台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003748" y="2282265"/>
              <a:ext cx="9994885" cy="4062790"/>
              <a:chOff x="1003748" y="2282265"/>
              <a:chExt cx="9994885" cy="4062790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3748" y="3519055"/>
                <a:ext cx="1639512" cy="2826000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5641" y="2975069"/>
                <a:ext cx="1907281" cy="3178800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79" name="图片 7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09008" y="3519055"/>
                <a:ext cx="1589625" cy="2826000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27361" y="2975069"/>
                <a:ext cx="1788075" cy="3178800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7" name="矩形 76"/>
              <p:cNvSpPr/>
              <p:nvPr/>
            </p:nvSpPr>
            <p:spPr>
              <a:xfrm>
                <a:off x="9669474" y="2910606"/>
                <a:ext cx="1210588" cy="615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问题导航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1119879" y="2875691"/>
                <a:ext cx="1210588" cy="615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防伪查询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2939698" y="2282265"/>
                <a:ext cx="1210588" cy="615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查询天气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8007166" y="2282265"/>
                <a:ext cx="1723549" cy="615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员工分组管理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0532" y="2607766"/>
                <a:ext cx="1871100" cy="3326400"/>
              </a:xfrm>
              <a:prstGeom prst="rect">
                <a:avLst/>
              </a:prstGeom>
            </p:spPr>
          </p:pic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30020" y="2609235"/>
                <a:ext cx="1871100" cy="3326400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207849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8839177" y="3813507"/>
            <a:ext cx="3352823" cy="2993909"/>
            <a:chOff x="9681029" y="4615824"/>
            <a:chExt cx="2510971" cy="2242176"/>
          </a:xfrm>
        </p:grpSpPr>
        <p:grpSp>
          <p:nvGrpSpPr>
            <p:cNvPr id="63" name="组合 62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32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77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75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7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2" name="等腰三角形 51"/>
          <p:cNvSpPr/>
          <p:nvPr/>
        </p:nvSpPr>
        <p:spPr>
          <a:xfrm rot="5400000">
            <a:off x="498033" y="112641"/>
            <a:ext cx="580873" cy="500753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等腰三角形 52"/>
          <p:cNvSpPr/>
          <p:nvPr/>
        </p:nvSpPr>
        <p:spPr>
          <a:xfrm rot="5400000">
            <a:off x="504752" y="499211"/>
            <a:ext cx="483447" cy="416765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1007916" y="156863"/>
            <a:ext cx="448493" cy="386632"/>
          </a:xfrm>
          <a:prstGeom prst="triangle">
            <a:avLst/>
          </a:prstGeom>
          <a:solidFill>
            <a:srgbClr val="32C8D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408354" y="292444"/>
            <a:ext cx="4286466" cy="550066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32C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3889" y="-5616"/>
            <a:ext cx="3775393" cy="799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企业微信营销建设规划</a:t>
            </a:r>
          </a:p>
        </p:txBody>
      </p:sp>
      <p:sp>
        <p:nvSpPr>
          <p:cNvPr id="84" name="矩形 83"/>
          <p:cNvSpPr/>
          <p:nvPr/>
        </p:nvSpPr>
        <p:spPr>
          <a:xfrm>
            <a:off x="1394930" y="764149"/>
            <a:ext cx="2031325" cy="715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六、口碑系统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294364" y="1293367"/>
            <a:ext cx="94179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得益于微信分享的便捷性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以及微信朋友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圈的强关系链，企业可以搭建口碑分享系统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8442431" y="2035830"/>
            <a:ext cx="2492990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分享至其他社交平台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4962547" y="2035830"/>
            <a:ext cx="2236510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品牌产品口碑分享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528209" y="2035830"/>
            <a:ext cx="1723549" cy="615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达人口碑分享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676" y="2720194"/>
            <a:ext cx="1822500" cy="324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800" y="2720194"/>
            <a:ext cx="1933875" cy="343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864" y="2720194"/>
            <a:ext cx="1933875" cy="343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22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81170" y="1843977"/>
            <a:ext cx="6882130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3888" algn="just">
              <a:lnSpc>
                <a:spcPct val="120000"/>
              </a:lnSpc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微博和微信能火多久谁也无法预料，但社交媒体一定会持续发展，与其担心微营销的未来，不如潜心经营学习</a:t>
            </a:r>
            <a:r>
              <a:rPr lang="zh-CN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。</a:t>
            </a:r>
            <a:endParaRPr lang="en-US" altLang="zh-CN" sz="2400" dirty="0" smtClean="0">
              <a:solidFill>
                <a:prstClr val="black">
                  <a:lumMod val="75000"/>
                  <a:lumOff val="25000"/>
                </a:prst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indent="623888" algn="just">
              <a:lnSpc>
                <a:spcPct val="120000"/>
              </a:lnSpc>
            </a:pPr>
            <a:r>
              <a:rPr lang="zh-CN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微营销是一个需要长期积累和创新的过程，非常感谢本书作者龚铂洋老师的倾囊相授，以及电子工业出版社所给予的这次阅读体验，这是一本讲求实战的工具书，获益匪浅，非常感谢！</a:t>
            </a:r>
            <a:endParaRPr lang="zh-CN" altLang="en-US" sz="2400" dirty="0" smtClean="0"/>
          </a:p>
          <a:p>
            <a:pPr indent="623888" algn="just">
              <a:lnSpc>
                <a:spcPct val="120000"/>
              </a:lnSpc>
            </a:pPr>
            <a:endParaRPr lang="zh-CN" altLang="en-US" sz="2400" dirty="0">
              <a:solidFill>
                <a:prstClr val="black">
                  <a:lumMod val="75000"/>
                  <a:lumOff val="25000"/>
                </a:prst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" b="443"/>
          <a:stretch>
            <a:fillRect/>
          </a:stretch>
        </p:blipFill>
        <p:spPr>
          <a:xfrm>
            <a:off x="1094802" y="1536531"/>
            <a:ext cx="2548289" cy="3375889"/>
          </a:xfrm>
          <a:custGeom>
            <a:avLst/>
            <a:gdLst>
              <a:gd name="connsiteX0" fmla="*/ 2541077 w 2548289"/>
              <a:gd name="connsiteY0" fmla="*/ 168910 h 3375889"/>
              <a:gd name="connsiteX1" fmla="*/ 2546416 w 2548289"/>
              <a:gd name="connsiteY1" fmla="*/ 169281 h 3375889"/>
              <a:gd name="connsiteX2" fmla="*/ 2548243 w 2548289"/>
              <a:gd name="connsiteY2" fmla="*/ 175166 h 3375889"/>
              <a:gd name="connsiteX3" fmla="*/ 2548289 w 2548289"/>
              <a:gd name="connsiteY3" fmla="*/ 175616 h 3375889"/>
              <a:gd name="connsiteX4" fmla="*/ 219379 w 2548289"/>
              <a:gd name="connsiteY4" fmla="*/ 0 h 3375889"/>
              <a:gd name="connsiteX5" fmla="*/ 360724 w 2548289"/>
              <a:gd name="connsiteY5" fmla="*/ 0 h 3375889"/>
              <a:gd name="connsiteX6" fmla="*/ 226332 w 2548289"/>
              <a:gd name="connsiteY6" fmla="*/ 8164 h 3375889"/>
              <a:gd name="connsiteX7" fmla="*/ 2521857 w 2548289"/>
              <a:gd name="connsiteY7" fmla="*/ 167576 h 3375889"/>
              <a:gd name="connsiteX8" fmla="*/ 2521857 w 2548289"/>
              <a:gd name="connsiteY8" fmla="*/ 3247180 h 3375889"/>
              <a:gd name="connsiteX9" fmla="*/ 145027 w 2548289"/>
              <a:gd name="connsiteY9" fmla="*/ 3375889 h 3375889"/>
              <a:gd name="connsiteX10" fmla="*/ 133987 w 2548289"/>
              <a:gd name="connsiteY10" fmla="*/ 3373660 h 3375889"/>
              <a:gd name="connsiteX11" fmla="*/ 0 w 2548289"/>
              <a:gd name="connsiteY11" fmla="*/ 3171521 h 3375889"/>
              <a:gd name="connsiteX12" fmla="*/ 0 w 2548289"/>
              <a:gd name="connsiteY12" fmla="*/ 219379 h 3375889"/>
              <a:gd name="connsiteX13" fmla="*/ 219379 w 2548289"/>
              <a:gd name="connsiteY13" fmla="*/ 0 h 337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48289" h="3375889">
                <a:moveTo>
                  <a:pt x="2541077" y="168910"/>
                </a:moveTo>
                <a:lnTo>
                  <a:pt x="2546416" y="169281"/>
                </a:lnTo>
                <a:lnTo>
                  <a:pt x="2548243" y="175166"/>
                </a:lnTo>
                <a:lnTo>
                  <a:pt x="2548289" y="175616"/>
                </a:lnTo>
                <a:close/>
                <a:moveTo>
                  <a:pt x="219379" y="0"/>
                </a:moveTo>
                <a:lnTo>
                  <a:pt x="360724" y="0"/>
                </a:lnTo>
                <a:lnTo>
                  <a:pt x="226332" y="8164"/>
                </a:lnTo>
                <a:lnTo>
                  <a:pt x="2521857" y="167576"/>
                </a:lnTo>
                <a:lnTo>
                  <a:pt x="2521857" y="3247180"/>
                </a:lnTo>
                <a:lnTo>
                  <a:pt x="145027" y="3375889"/>
                </a:lnTo>
                <a:lnTo>
                  <a:pt x="133987" y="3373660"/>
                </a:lnTo>
                <a:cubicBezTo>
                  <a:pt x="55248" y="3340357"/>
                  <a:pt x="0" y="3262391"/>
                  <a:pt x="0" y="3171521"/>
                </a:cubicBezTo>
                <a:lnTo>
                  <a:pt x="0" y="219379"/>
                </a:lnTo>
                <a:cubicBezTo>
                  <a:pt x="0" y="98219"/>
                  <a:pt x="98219" y="0"/>
                  <a:pt x="219379" y="0"/>
                </a:cubicBezTo>
                <a:close/>
              </a:path>
            </a:pathLst>
          </a:cu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文本框 3"/>
          <p:cNvSpPr txBox="1"/>
          <p:nvPr/>
        </p:nvSpPr>
        <p:spPr>
          <a:xfrm>
            <a:off x="3842113" y="1517481"/>
            <a:ext cx="7257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880600" y="4608063"/>
            <a:ext cx="7257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16210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50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任意多边形 51"/>
          <p:cNvSpPr/>
          <p:nvPr/>
        </p:nvSpPr>
        <p:spPr>
          <a:xfrm>
            <a:off x="7843481" y="6127586"/>
            <a:ext cx="4348519" cy="730415"/>
          </a:xfrm>
          <a:custGeom>
            <a:avLst/>
            <a:gdLst>
              <a:gd name="connsiteX0" fmla="*/ 4348519 w 4348519"/>
              <a:gd name="connsiteY0" fmla="*/ 0 h 730415"/>
              <a:gd name="connsiteX1" fmla="*/ 4348519 w 4348519"/>
              <a:gd name="connsiteY1" fmla="*/ 730415 h 730415"/>
              <a:gd name="connsiteX2" fmla="*/ 0 w 4348519"/>
              <a:gd name="connsiteY2" fmla="*/ 730415 h 730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48519" h="730415">
                <a:moveTo>
                  <a:pt x="4348519" y="0"/>
                </a:moveTo>
                <a:lnTo>
                  <a:pt x="4348519" y="730415"/>
                </a:lnTo>
                <a:lnTo>
                  <a:pt x="0" y="730415"/>
                </a:lnTo>
                <a:close/>
              </a:path>
            </a:pathLst>
          </a:custGeom>
          <a:solidFill>
            <a:srgbClr val="32C8D6"/>
          </a:solidFill>
          <a:ln>
            <a:solidFill>
              <a:srgbClr val="32C8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-28574" y="-914399"/>
            <a:ext cx="12277724" cy="2262149"/>
          </a:xfrm>
          <a:custGeom>
            <a:avLst/>
            <a:gdLst>
              <a:gd name="connsiteX0" fmla="*/ 0 w 12277724"/>
              <a:gd name="connsiteY0" fmla="*/ 914400 h 2262149"/>
              <a:gd name="connsiteX1" fmla="*/ 7865952 w 12277724"/>
              <a:gd name="connsiteY1" fmla="*/ 914400 h 2262149"/>
              <a:gd name="connsiteX2" fmla="*/ 28574 w 12277724"/>
              <a:gd name="connsiteY2" fmla="*/ 2257425 h 2262149"/>
              <a:gd name="connsiteX3" fmla="*/ 0 w 12277724"/>
              <a:gd name="connsiteY3" fmla="*/ 2262149 h 2262149"/>
              <a:gd name="connsiteX4" fmla="*/ 12220575 w 12277724"/>
              <a:gd name="connsiteY4" fmla="*/ 0 h 2262149"/>
              <a:gd name="connsiteX5" fmla="*/ 12277724 w 12277724"/>
              <a:gd name="connsiteY5" fmla="*/ 0 h 2262149"/>
              <a:gd name="connsiteX6" fmla="*/ 12220575 w 12277724"/>
              <a:gd name="connsiteY6" fmla="*/ 128585 h 2262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77724" h="2262149">
                <a:moveTo>
                  <a:pt x="0" y="914400"/>
                </a:moveTo>
                <a:lnTo>
                  <a:pt x="7865952" y="914400"/>
                </a:lnTo>
                <a:lnTo>
                  <a:pt x="28574" y="2257425"/>
                </a:lnTo>
                <a:lnTo>
                  <a:pt x="0" y="2262149"/>
                </a:lnTo>
                <a:close/>
                <a:moveTo>
                  <a:pt x="12220575" y="0"/>
                </a:moveTo>
                <a:lnTo>
                  <a:pt x="12277724" y="0"/>
                </a:lnTo>
                <a:lnTo>
                  <a:pt x="12220575" y="128585"/>
                </a:lnTo>
                <a:close/>
              </a:path>
            </a:pathLst>
          </a:custGeom>
          <a:solidFill>
            <a:srgbClr val="1F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0" y="169671"/>
            <a:ext cx="4127500" cy="982853"/>
            <a:chOff x="0" y="169671"/>
            <a:chExt cx="4127500" cy="982853"/>
          </a:xfrm>
        </p:grpSpPr>
        <p:cxnSp>
          <p:nvCxnSpPr>
            <p:cNvPr id="65" name="直接连接符 64"/>
            <p:cNvCxnSpPr/>
            <p:nvPr/>
          </p:nvCxnSpPr>
          <p:spPr>
            <a:xfrm flipV="1">
              <a:off x="0" y="454024"/>
              <a:ext cx="4127500" cy="69850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/>
          </p:nvSpPr>
          <p:spPr>
            <a:xfrm>
              <a:off x="2612642" y="169671"/>
              <a:ext cx="816357" cy="816357"/>
            </a:xfrm>
            <a:prstGeom prst="rect">
              <a:avLst/>
            </a:prstGeom>
            <a:solidFill>
              <a:srgbClr val="1F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2660662" y="217691"/>
              <a:ext cx="720316" cy="720316"/>
            </a:xfrm>
            <a:custGeom>
              <a:avLst/>
              <a:gdLst>
                <a:gd name="connsiteX0" fmla="*/ 753989 w 816357"/>
                <a:gd name="connsiteY0" fmla="*/ 0 h 816357"/>
                <a:gd name="connsiteX1" fmla="*/ 816357 w 816357"/>
                <a:gd name="connsiteY1" fmla="*/ 0 h 816357"/>
                <a:gd name="connsiteX2" fmla="*/ 816357 w 816357"/>
                <a:gd name="connsiteY2" fmla="*/ 816357 h 816357"/>
                <a:gd name="connsiteX3" fmla="*/ 0 w 816357"/>
                <a:gd name="connsiteY3" fmla="*/ 816357 h 816357"/>
                <a:gd name="connsiteX4" fmla="*/ 0 w 816357"/>
                <a:gd name="connsiteY4" fmla="*/ 174838 h 81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357" h="816357">
                  <a:moveTo>
                    <a:pt x="753989" y="0"/>
                  </a:moveTo>
                  <a:lnTo>
                    <a:pt x="816357" y="0"/>
                  </a:lnTo>
                  <a:lnTo>
                    <a:pt x="816357" y="816357"/>
                  </a:lnTo>
                  <a:lnTo>
                    <a:pt x="0" y="816357"/>
                  </a:lnTo>
                  <a:lnTo>
                    <a:pt x="0" y="1748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2346586" y="328501"/>
              <a:ext cx="1348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1F222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  <a:endParaRPr lang="zh-CN" altLang="en-US" sz="3600" b="1" dirty="0">
                <a:solidFill>
                  <a:srgbClr val="1F222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239404" y="1108866"/>
            <a:ext cx="2366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1F22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微营销的应用</a:t>
            </a:r>
          </a:p>
        </p:txBody>
      </p:sp>
      <p:sp>
        <p:nvSpPr>
          <p:cNvPr id="139" name="任意多边形 138"/>
          <p:cNvSpPr/>
          <p:nvPr/>
        </p:nvSpPr>
        <p:spPr>
          <a:xfrm>
            <a:off x="929114" y="2612893"/>
            <a:ext cx="4241958" cy="2889451"/>
          </a:xfrm>
          <a:custGeom>
            <a:avLst/>
            <a:gdLst>
              <a:gd name="connsiteX0" fmla="*/ 17584 w 6066692"/>
              <a:gd name="connsiteY0" fmla="*/ 1881554 h 4132385"/>
              <a:gd name="connsiteX1" fmla="*/ 861646 w 6066692"/>
              <a:gd name="connsiteY1" fmla="*/ 668216 h 4132385"/>
              <a:gd name="connsiteX2" fmla="*/ 3393831 w 6066692"/>
              <a:gd name="connsiteY2" fmla="*/ 0 h 4132385"/>
              <a:gd name="connsiteX3" fmla="*/ 5539154 w 6066692"/>
              <a:gd name="connsiteY3" fmla="*/ 773723 h 4132385"/>
              <a:gd name="connsiteX4" fmla="*/ 6066692 w 6066692"/>
              <a:gd name="connsiteY4" fmla="*/ 3587262 h 4132385"/>
              <a:gd name="connsiteX5" fmla="*/ 2954215 w 6066692"/>
              <a:gd name="connsiteY5" fmla="*/ 4079631 h 4132385"/>
              <a:gd name="connsiteX6" fmla="*/ 439615 w 6066692"/>
              <a:gd name="connsiteY6" fmla="*/ 3552092 h 4132385"/>
              <a:gd name="connsiteX7" fmla="*/ 2901461 w 6066692"/>
              <a:gd name="connsiteY7" fmla="*/ 1811216 h 4132385"/>
              <a:gd name="connsiteX8" fmla="*/ 3006969 w 6066692"/>
              <a:gd name="connsiteY8" fmla="*/ 4132385 h 4132385"/>
              <a:gd name="connsiteX9" fmla="*/ 5591907 w 6066692"/>
              <a:gd name="connsiteY9" fmla="*/ 791308 h 4132385"/>
              <a:gd name="connsiteX10" fmla="*/ 2919046 w 6066692"/>
              <a:gd name="connsiteY10" fmla="*/ 1828800 h 4132385"/>
              <a:gd name="connsiteX11" fmla="*/ 3411415 w 6066692"/>
              <a:gd name="connsiteY11" fmla="*/ 17585 h 4132385"/>
              <a:gd name="connsiteX12" fmla="*/ 0 w 6066692"/>
              <a:gd name="connsiteY12" fmla="*/ 1969477 h 4132385"/>
              <a:gd name="connsiteX13" fmla="*/ 369277 w 6066692"/>
              <a:gd name="connsiteY13" fmla="*/ 3569677 h 4132385"/>
              <a:gd name="connsiteX14" fmla="*/ 949569 w 6066692"/>
              <a:gd name="connsiteY14" fmla="*/ 633046 h 4132385"/>
              <a:gd name="connsiteX15" fmla="*/ 2919046 w 6066692"/>
              <a:gd name="connsiteY15" fmla="*/ 1881554 h 413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66692" h="4132385">
                <a:moveTo>
                  <a:pt x="17584" y="1881554"/>
                </a:moveTo>
                <a:lnTo>
                  <a:pt x="861646" y="668216"/>
                </a:lnTo>
                <a:lnTo>
                  <a:pt x="3393831" y="0"/>
                </a:lnTo>
                <a:lnTo>
                  <a:pt x="5539154" y="773723"/>
                </a:lnTo>
                <a:lnTo>
                  <a:pt x="6066692" y="3587262"/>
                </a:lnTo>
                <a:lnTo>
                  <a:pt x="2954215" y="4079631"/>
                </a:lnTo>
                <a:lnTo>
                  <a:pt x="439615" y="3552092"/>
                </a:lnTo>
                <a:lnTo>
                  <a:pt x="2901461" y="1811216"/>
                </a:lnTo>
                <a:lnTo>
                  <a:pt x="3006969" y="4132385"/>
                </a:lnTo>
                <a:lnTo>
                  <a:pt x="5591907" y="791308"/>
                </a:lnTo>
                <a:lnTo>
                  <a:pt x="2919046" y="1828800"/>
                </a:lnTo>
                <a:lnTo>
                  <a:pt x="3411415" y="17585"/>
                </a:lnTo>
                <a:lnTo>
                  <a:pt x="0" y="1969477"/>
                </a:lnTo>
                <a:lnTo>
                  <a:pt x="369277" y="3569677"/>
                </a:lnTo>
                <a:lnTo>
                  <a:pt x="949569" y="633046"/>
                </a:lnTo>
                <a:lnTo>
                  <a:pt x="2919046" y="1881554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0" name="任意多边形 139"/>
          <p:cNvSpPr/>
          <p:nvPr/>
        </p:nvSpPr>
        <p:spPr>
          <a:xfrm>
            <a:off x="1194492" y="2649780"/>
            <a:ext cx="3590295" cy="2803382"/>
          </a:xfrm>
          <a:custGeom>
            <a:avLst/>
            <a:gdLst>
              <a:gd name="connsiteX0" fmla="*/ 3182816 w 5134708"/>
              <a:gd name="connsiteY0" fmla="*/ 87923 h 4009292"/>
              <a:gd name="connsiteX1" fmla="*/ 2655277 w 5134708"/>
              <a:gd name="connsiteY1" fmla="*/ 1600200 h 4009292"/>
              <a:gd name="connsiteX2" fmla="*/ 949570 w 5134708"/>
              <a:gd name="connsiteY2" fmla="*/ 685800 h 4009292"/>
              <a:gd name="connsiteX3" fmla="*/ 3147647 w 5134708"/>
              <a:gd name="connsiteY3" fmla="*/ 0 h 4009292"/>
              <a:gd name="connsiteX4" fmla="*/ 4589585 w 5134708"/>
              <a:gd name="connsiteY4" fmla="*/ 3516923 h 4009292"/>
              <a:gd name="connsiteX5" fmla="*/ 5134708 w 5134708"/>
              <a:gd name="connsiteY5" fmla="*/ 756138 h 4009292"/>
              <a:gd name="connsiteX6" fmla="*/ 2620108 w 5134708"/>
              <a:gd name="connsiteY6" fmla="*/ 3991708 h 4009292"/>
              <a:gd name="connsiteX7" fmla="*/ 615462 w 5134708"/>
              <a:gd name="connsiteY7" fmla="*/ 3552092 h 4009292"/>
              <a:gd name="connsiteX8" fmla="*/ 0 w 5134708"/>
              <a:gd name="connsiteY8" fmla="*/ 1969477 h 4009292"/>
              <a:gd name="connsiteX9" fmla="*/ 2549770 w 5134708"/>
              <a:gd name="connsiteY9" fmla="*/ 1635369 h 4009292"/>
              <a:gd name="connsiteX10" fmla="*/ 2813539 w 5134708"/>
              <a:gd name="connsiteY10" fmla="*/ 4009292 h 4009292"/>
              <a:gd name="connsiteX11" fmla="*/ 4624754 w 5134708"/>
              <a:gd name="connsiteY11" fmla="*/ 3464169 h 4009292"/>
              <a:gd name="connsiteX12" fmla="*/ 4624754 w 5134708"/>
              <a:gd name="connsiteY12" fmla="*/ 3464169 h 400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34708" h="4009292">
                <a:moveTo>
                  <a:pt x="3182816" y="87923"/>
                </a:moveTo>
                <a:lnTo>
                  <a:pt x="2655277" y="1600200"/>
                </a:lnTo>
                <a:lnTo>
                  <a:pt x="949570" y="685800"/>
                </a:lnTo>
                <a:lnTo>
                  <a:pt x="3147647" y="0"/>
                </a:lnTo>
                <a:lnTo>
                  <a:pt x="4589585" y="3516923"/>
                </a:lnTo>
                <a:lnTo>
                  <a:pt x="5134708" y="756138"/>
                </a:lnTo>
                <a:lnTo>
                  <a:pt x="2620108" y="3991708"/>
                </a:lnTo>
                <a:lnTo>
                  <a:pt x="615462" y="3552092"/>
                </a:lnTo>
                <a:lnTo>
                  <a:pt x="0" y="1969477"/>
                </a:lnTo>
                <a:lnTo>
                  <a:pt x="2549770" y="1635369"/>
                </a:lnTo>
                <a:lnTo>
                  <a:pt x="2813539" y="4009292"/>
                </a:lnTo>
                <a:lnTo>
                  <a:pt x="4624754" y="3464169"/>
                </a:lnTo>
                <a:lnTo>
                  <a:pt x="4624754" y="3464169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1" name="任意多边形 140"/>
          <p:cNvSpPr/>
          <p:nvPr/>
        </p:nvSpPr>
        <p:spPr>
          <a:xfrm>
            <a:off x="2493810" y="3393012"/>
            <a:ext cx="1132041" cy="871228"/>
          </a:xfrm>
          <a:custGeom>
            <a:avLst/>
            <a:gdLst>
              <a:gd name="connsiteX0" fmla="*/ 973887 w 1619003"/>
              <a:gd name="connsiteY0" fmla="*/ 243581 h 1245998"/>
              <a:gd name="connsiteX1" fmla="*/ 910453 w 1619003"/>
              <a:gd name="connsiteY1" fmla="*/ 307015 h 1245998"/>
              <a:gd name="connsiteX2" fmla="*/ 973887 w 1619003"/>
              <a:gd name="connsiteY2" fmla="*/ 370449 h 1245998"/>
              <a:gd name="connsiteX3" fmla="*/ 1037321 w 1619003"/>
              <a:gd name="connsiteY3" fmla="*/ 307015 h 1245998"/>
              <a:gd name="connsiteX4" fmla="*/ 973887 w 1619003"/>
              <a:gd name="connsiteY4" fmla="*/ 243581 h 1245998"/>
              <a:gd name="connsiteX5" fmla="*/ 600263 w 1619003"/>
              <a:gd name="connsiteY5" fmla="*/ 243581 h 1245998"/>
              <a:gd name="connsiteX6" fmla="*/ 536829 w 1619003"/>
              <a:gd name="connsiteY6" fmla="*/ 307015 h 1245998"/>
              <a:gd name="connsiteX7" fmla="*/ 600263 w 1619003"/>
              <a:gd name="connsiteY7" fmla="*/ 370449 h 1245998"/>
              <a:gd name="connsiteX8" fmla="*/ 663697 w 1619003"/>
              <a:gd name="connsiteY8" fmla="*/ 307015 h 1245998"/>
              <a:gd name="connsiteX9" fmla="*/ 600263 w 1619003"/>
              <a:gd name="connsiteY9" fmla="*/ 243581 h 1245998"/>
              <a:gd name="connsiteX10" fmla="*/ 776936 w 1619003"/>
              <a:gd name="connsiteY10" fmla="*/ 441 h 1245998"/>
              <a:gd name="connsiteX11" fmla="*/ 1200060 w 1619003"/>
              <a:gd name="connsiteY11" fmla="*/ 67739 h 1245998"/>
              <a:gd name="connsiteX12" fmla="*/ 1605641 w 1619003"/>
              <a:gd name="connsiteY12" fmla="*/ 645512 h 1245998"/>
              <a:gd name="connsiteX13" fmla="*/ 1600503 w 1619003"/>
              <a:gd name="connsiteY13" fmla="*/ 659747 h 1245998"/>
              <a:gd name="connsiteX14" fmla="*/ 1528822 w 1619003"/>
              <a:gd name="connsiteY14" fmla="*/ 593504 h 1245998"/>
              <a:gd name="connsiteX15" fmla="*/ 1425218 w 1619003"/>
              <a:gd name="connsiteY15" fmla="*/ 534366 h 1245998"/>
              <a:gd name="connsiteX16" fmla="*/ 842980 w 1619003"/>
              <a:gd name="connsiteY16" fmla="*/ 518581 h 1245998"/>
              <a:gd name="connsiteX17" fmla="*/ 627497 w 1619003"/>
              <a:gd name="connsiteY17" fmla="*/ 1041867 h 1245998"/>
              <a:gd name="connsiteX18" fmla="*/ 673914 w 1619003"/>
              <a:gd name="connsiteY18" fmla="*/ 1083206 h 1245998"/>
              <a:gd name="connsiteX19" fmla="*/ 662875 w 1619003"/>
              <a:gd name="connsiteY19" fmla="*/ 1082374 h 1245998"/>
              <a:gd name="connsiteX20" fmla="*/ 550278 w 1619003"/>
              <a:gd name="connsiteY20" fmla="*/ 1062651 h 1245998"/>
              <a:gd name="connsiteX21" fmla="*/ 217548 w 1619003"/>
              <a:gd name="connsiteY21" fmla="*/ 1245998 h 1245998"/>
              <a:gd name="connsiteX22" fmla="*/ 281893 w 1619003"/>
              <a:gd name="connsiteY22" fmla="*/ 959554 h 1245998"/>
              <a:gd name="connsiteX23" fmla="*/ 363194 w 1619003"/>
              <a:gd name="connsiteY23" fmla="*/ 90427 h 1245998"/>
              <a:gd name="connsiteX24" fmla="*/ 776936 w 1619003"/>
              <a:gd name="connsiteY24" fmla="*/ 441 h 124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19003" h="1245998">
                <a:moveTo>
                  <a:pt x="973887" y="243581"/>
                </a:moveTo>
                <a:cubicBezTo>
                  <a:pt x="938853" y="243581"/>
                  <a:pt x="910453" y="271981"/>
                  <a:pt x="910453" y="307015"/>
                </a:cubicBezTo>
                <a:cubicBezTo>
                  <a:pt x="910453" y="342049"/>
                  <a:pt x="938853" y="370449"/>
                  <a:pt x="973887" y="370449"/>
                </a:cubicBezTo>
                <a:cubicBezTo>
                  <a:pt x="1008921" y="370449"/>
                  <a:pt x="1037321" y="342049"/>
                  <a:pt x="1037321" y="307015"/>
                </a:cubicBezTo>
                <a:cubicBezTo>
                  <a:pt x="1037321" y="271981"/>
                  <a:pt x="1008921" y="243581"/>
                  <a:pt x="973887" y="243581"/>
                </a:cubicBezTo>
                <a:close/>
                <a:moveTo>
                  <a:pt x="600263" y="243581"/>
                </a:moveTo>
                <a:cubicBezTo>
                  <a:pt x="565229" y="243581"/>
                  <a:pt x="536829" y="271981"/>
                  <a:pt x="536829" y="307015"/>
                </a:cubicBezTo>
                <a:cubicBezTo>
                  <a:pt x="536829" y="342049"/>
                  <a:pt x="565229" y="370449"/>
                  <a:pt x="600263" y="370449"/>
                </a:cubicBezTo>
                <a:cubicBezTo>
                  <a:pt x="635297" y="370449"/>
                  <a:pt x="663697" y="342049"/>
                  <a:pt x="663697" y="307015"/>
                </a:cubicBezTo>
                <a:cubicBezTo>
                  <a:pt x="663697" y="271981"/>
                  <a:pt x="635297" y="243581"/>
                  <a:pt x="600263" y="243581"/>
                </a:cubicBezTo>
                <a:close/>
                <a:moveTo>
                  <a:pt x="776936" y="441"/>
                </a:moveTo>
                <a:cubicBezTo>
                  <a:pt x="921834" y="-3487"/>
                  <a:pt x="1068296" y="18799"/>
                  <a:pt x="1200060" y="67739"/>
                </a:cubicBezTo>
                <a:cubicBezTo>
                  <a:pt x="1520592" y="186793"/>
                  <a:pt x="1665955" y="424499"/>
                  <a:pt x="1605641" y="645512"/>
                </a:cubicBezTo>
                <a:lnTo>
                  <a:pt x="1600503" y="659747"/>
                </a:lnTo>
                <a:lnTo>
                  <a:pt x="1528822" y="593504"/>
                </a:lnTo>
                <a:cubicBezTo>
                  <a:pt x="1498756" y="571642"/>
                  <a:pt x="1464204" y="551734"/>
                  <a:pt x="1425218" y="534366"/>
                </a:cubicBezTo>
                <a:cubicBezTo>
                  <a:pt x="1250574" y="456561"/>
                  <a:pt x="1026327" y="450482"/>
                  <a:pt x="842980" y="518581"/>
                </a:cubicBezTo>
                <a:cubicBezTo>
                  <a:pt x="559155" y="624001"/>
                  <a:pt x="472740" y="863140"/>
                  <a:pt x="627497" y="1041867"/>
                </a:cubicBezTo>
                <a:lnTo>
                  <a:pt x="673914" y="1083206"/>
                </a:lnTo>
                <a:lnTo>
                  <a:pt x="662875" y="1082374"/>
                </a:lnTo>
                <a:cubicBezTo>
                  <a:pt x="625040" y="1077672"/>
                  <a:pt x="587415" y="1071113"/>
                  <a:pt x="550278" y="1062651"/>
                </a:cubicBezTo>
                <a:lnTo>
                  <a:pt x="217548" y="1245998"/>
                </a:lnTo>
                <a:lnTo>
                  <a:pt x="281893" y="959554"/>
                </a:lnTo>
                <a:cubicBezTo>
                  <a:pt x="-125617" y="723461"/>
                  <a:pt x="-85083" y="290137"/>
                  <a:pt x="363194" y="90427"/>
                </a:cubicBezTo>
                <a:cubicBezTo>
                  <a:pt x="488704" y="34512"/>
                  <a:pt x="632039" y="4369"/>
                  <a:pt x="776936" y="44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2" name="任意多边形 141"/>
          <p:cNvSpPr/>
          <p:nvPr/>
        </p:nvSpPr>
        <p:spPr>
          <a:xfrm flipH="1">
            <a:off x="2885646" y="3726875"/>
            <a:ext cx="787604" cy="606145"/>
          </a:xfrm>
          <a:custGeom>
            <a:avLst/>
            <a:gdLst>
              <a:gd name="connsiteX0" fmla="*/ 389388 w 1126401"/>
              <a:gd name="connsiteY0" fmla="*/ 226140 h 866886"/>
              <a:gd name="connsiteX1" fmla="*/ 452822 w 1126401"/>
              <a:gd name="connsiteY1" fmla="*/ 289574 h 866886"/>
              <a:gd name="connsiteX2" fmla="*/ 389388 w 1126401"/>
              <a:gd name="connsiteY2" fmla="*/ 353008 h 866886"/>
              <a:gd name="connsiteX3" fmla="*/ 325954 w 1126401"/>
              <a:gd name="connsiteY3" fmla="*/ 289574 h 866886"/>
              <a:gd name="connsiteX4" fmla="*/ 389388 w 1126401"/>
              <a:gd name="connsiteY4" fmla="*/ 226140 h 866886"/>
              <a:gd name="connsiteX5" fmla="*/ 763012 w 1126401"/>
              <a:gd name="connsiteY5" fmla="*/ 226140 h 866886"/>
              <a:gd name="connsiteX6" fmla="*/ 826446 w 1126401"/>
              <a:gd name="connsiteY6" fmla="*/ 289574 h 866886"/>
              <a:gd name="connsiteX7" fmla="*/ 763012 w 1126401"/>
              <a:gd name="connsiteY7" fmla="*/ 353008 h 866886"/>
              <a:gd name="connsiteX8" fmla="*/ 699578 w 1126401"/>
              <a:gd name="connsiteY8" fmla="*/ 289574 h 866886"/>
              <a:gd name="connsiteX9" fmla="*/ 763012 w 1126401"/>
              <a:gd name="connsiteY9" fmla="*/ 226140 h 866886"/>
              <a:gd name="connsiteX10" fmla="*/ 540544 w 1126401"/>
              <a:gd name="connsiteY10" fmla="*/ 307 h 866886"/>
              <a:gd name="connsiteX11" fmla="*/ 252688 w 1126401"/>
              <a:gd name="connsiteY11" fmla="*/ 62913 h 866886"/>
              <a:gd name="connsiteX12" fmla="*/ 196124 w 1126401"/>
              <a:gd name="connsiteY12" fmla="*/ 667596 h 866886"/>
              <a:gd name="connsiteX13" fmla="*/ 151357 w 1126401"/>
              <a:gd name="connsiteY13" fmla="*/ 866886 h 866886"/>
              <a:gd name="connsiteX14" fmla="*/ 382850 w 1126401"/>
              <a:gd name="connsiteY14" fmla="*/ 739325 h 866886"/>
              <a:gd name="connsiteX15" fmla="*/ 969192 w 1126401"/>
              <a:gd name="connsiteY15" fmla="*/ 642746 h 866886"/>
              <a:gd name="connsiteX16" fmla="*/ 834926 w 1126401"/>
              <a:gd name="connsiteY16" fmla="*/ 47128 h 866886"/>
              <a:gd name="connsiteX17" fmla="*/ 540544 w 1126401"/>
              <a:gd name="connsiteY17" fmla="*/ 307 h 86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26401" h="866886">
                <a:moveTo>
                  <a:pt x="389388" y="226140"/>
                </a:moveTo>
                <a:cubicBezTo>
                  <a:pt x="424422" y="226140"/>
                  <a:pt x="452822" y="254540"/>
                  <a:pt x="452822" y="289574"/>
                </a:cubicBezTo>
                <a:cubicBezTo>
                  <a:pt x="452822" y="324608"/>
                  <a:pt x="424422" y="353008"/>
                  <a:pt x="389388" y="353008"/>
                </a:cubicBezTo>
                <a:cubicBezTo>
                  <a:pt x="354354" y="353008"/>
                  <a:pt x="325954" y="324608"/>
                  <a:pt x="325954" y="289574"/>
                </a:cubicBezTo>
                <a:cubicBezTo>
                  <a:pt x="325954" y="254540"/>
                  <a:pt x="354354" y="226140"/>
                  <a:pt x="389388" y="226140"/>
                </a:cubicBezTo>
                <a:close/>
                <a:moveTo>
                  <a:pt x="763012" y="226140"/>
                </a:moveTo>
                <a:cubicBezTo>
                  <a:pt x="798046" y="226140"/>
                  <a:pt x="826446" y="254540"/>
                  <a:pt x="826446" y="289574"/>
                </a:cubicBezTo>
                <a:cubicBezTo>
                  <a:pt x="826446" y="324608"/>
                  <a:pt x="798046" y="353008"/>
                  <a:pt x="763012" y="353008"/>
                </a:cubicBezTo>
                <a:cubicBezTo>
                  <a:pt x="727978" y="353008"/>
                  <a:pt x="699578" y="324608"/>
                  <a:pt x="699578" y="289574"/>
                </a:cubicBezTo>
                <a:cubicBezTo>
                  <a:pt x="699578" y="254540"/>
                  <a:pt x="727978" y="226140"/>
                  <a:pt x="763012" y="226140"/>
                </a:cubicBezTo>
                <a:close/>
                <a:moveTo>
                  <a:pt x="540544" y="307"/>
                </a:moveTo>
                <a:cubicBezTo>
                  <a:pt x="439733" y="3040"/>
                  <a:pt x="340010" y="24011"/>
                  <a:pt x="252688" y="62913"/>
                </a:cubicBezTo>
                <a:cubicBezTo>
                  <a:pt x="-59195" y="201858"/>
                  <a:pt x="-87396" y="503338"/>
                  <a:pt x="196124" y="667596"/>
                </a:cubicBezTo>
                <a:lnTo>
                  <a:pt x="151357" y="866886"/>
                </a:lnTo>
                <a:lnTo>
                  <a:pt x="382850" y="739325"/>
                </a:lnTo>
                <a:cubicBezTo>
                  <a:pt x="589546" y="786423"/>
                  <a:pt x="817998" y="748794"/>
                  <a:pt x="969192" y="642746"/>
                </a:cubicBezTo>
                <a:cubicBezTo>
                  <a:pt x="1225828" y="462741"/>
                  <a:pt x="1159298" y="167608"/>
                  <a:pt x="834926" y="47128"/>
                </a:cubicBezTo>
                <a:cubicBezTo>
                  <a:pt x="743253" y="13079"/>
                  <a:pt x="641354" y="-2427"/>
                  <a:pt x="540544" y="30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1884710" y="4408041"/>
            <a:ext cx="2397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B0F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微信颠覆一切</a:t>
            </a:r>
          </a:p>
        </p:txBody>
      </p:sp>
      <p:sp>
        <p:nvSpPr>
          <p:cNvPr id="144" name="文本框 143"/>
          <p:cNvSpPr txBox="1"/>
          <p:nvPr/>
        </p:nvSpPr>
        <p:spPr>
          <a:xfrm>
            <a:off x="1023787" y="2911775"/>
            <a:ext cx="1098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马佳佳</a:t>
            </a:r>
          </a:p>
        </p:txBody>
      </p:sp>
      <p:sp>
        <p:nvSpPr>
          <p:cNvPr id="145" name="文本框 144"/>
          <p:cNvSpPr txBox="1"/>
          <p:nvPr/>
        </p:nvSpPr>
        <p:spPr>
          <a:xfrm>
            <a:off x="2694272" y="2440434"/>
            <a:ext cx="1374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罗辑思维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4153601" y="2956363"/>
            <a:ext cx="1374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三只松鼠</a:t>
            </a:r>
          </a:p>
        </p:txBody>
      </p:sp>
      <p:sp>
        <p:nvSpPr>
          <p:cNvPr id="147" name="文本框 146"/>
          <p:cNvSpPr txBox="1"/>
          <p:nvPr/>
        </p:nvSpPr>
        <p:spPr>
          <a:xfrm>
            <a:off x="300187" y="3791706"/>
            <a:ext cx="1374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杜蕾斯</a:t>
            </a:r>
          </a:p>
        </p:txBody>
      </p:sp>
      <p:sp>
        <p:nvSpPr>
          <p:cNvPr id="148" name="文本框 147"/>
          <p:cNvSpPr txBox="1"/>
          <p:nvPr/>
        </p:nvSpPr>
        <p:spPr>
          <a:xfrm>
            <a:off x="690486" y="4906187"/>
            <a:ext cx="1503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65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Wemedia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effectLst>
                <a:reflection blurRad="6350" stA="60000" endA="900" endPos="60000" dist="60007" dir="5400000" sy="-100000" algn="bl" rotWithShape="0"/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2372428" y="5315073"/>
            <a:ext cx="1374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聚美优品</a:t>
            </a:r>
          </a:p>
        </p:txBody>
      </p:sp>
      <p:sp>
        <p:nvSpPr>
          <p:cNvPr id="150" name="文本框 149"/>
          <p:cNvSpPr txBox="1"/>
          <p:nvPr/>
        </p:nvSpPr>
        <p:spPr>
          <a:xfrm>
            <a:off x="3925710" y="4903956"/>
            <a:ext cx="1664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65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王府井百货</a:t>
            </a:r>
          </a:p>
        </p:txBody>
      </p:sp>
      <p:sp>
        <p:nvSpPr>
          <p:cNvPr id="151" name="任意多边形 150"/>
          <p:cNvSpPr/>
          <p:nvPr/>
        </p:nvSpPr>
        <p:spPr>
          <a:xfrm flipH="1">
            <a:off x="6730782" y="2612893"/>
            <a:ext cx="4241958" cy="2889451"/>
          </a:xfrm>
          <a:custGeom>
            <a:avLst/>
            <a:gdLst>
              <a:gd name="connsiteX0" fmla="*/ 17584 w 6066692"/>
              <a:gd name="connsiteY0" fmla="*/ 1881554 h 4132385"/>
              <a:gd name="connsiteX1" fmla="*/ 861646 w 6066692"/>
              <a:gd name="connsiteY1" fmla="*/ 668216 h 4132385"/>
              <a:gd name="connsiteX2" fmla="*/ 3393831 w 6066692"/>
              <a:gd name="connsiteY2" fmla="*/ 0 h 4132385"/>
              <a:gd name="connsiteX3" fmla="*/ 5539154 w 6066692"/>
              <a:gd name="connsiteY3" fmla="*/ 773723 h 4132385"/>
              <a:gd name="connsiteX4" fmla="*/ 6066692 w 6066692"/>
              <a:gd name="connsiteY4" fmla="*/ 3587262 h 4132385"/>
              <a:gd name="connsiteX5" fmla="*/ 2954215 w 6066692"/>
              <a:gd name="connsiteY5" fmla="*/ 4079631 h 4132385"/>
              <a:gd name="connsiteX6" fmla="*/ 439615 w 6066692"/>
              <a:gd name="connsiteY6" fmla="*/ 3552092 h 4132385"/>
              <a:gd name="connsiteX7" fmla="*/ 2901461 w 6066692"/>
              <a:gd name="connsiteY7" fmla="*/ 1811216 h 4132385"/>
              <a:gd name="connsiteX8" fmla="*/ 3006969 w 6066692"/>
              <a:gd name="connsiteY8" fmla="*/ 4132385 h 4132385"/>
              <a:gd name="connsiteX9" fmla="*/ 5591907 w 6066692"/>
              <a:gd name="connsiteY9" fmla="*/ 791308 h 4132385"/>
              <a:gd name="connsiteX10" fmla="*/ 2919046 w 6066692"/>
              <a:gd name="connsiteY10" fmla="*/ 1828800 h 4132385"/>
              <a:gd name="connsiteX11" fmla="*/ 3411415 w 6066692"/>
              <a:gd name="connsiteY11" fmla="*/ 17585 h 4132385"/>
              <a:gd name="connsiteX12" fmla="*/ 0 w 6066692"/>
              <a:gd name="connsiteY12" fmla="*/ 1969477 h 4132385"/>
              <a:gd name="connsiteX13" fmla="*/ 369277 w 6066692"/>
              <a:gd name="connsiteY13" fmla="*/ 3569677 h 4132385"/>
              <a:gd name="connsiteX14" fmla="*/ 949569 w 6066692"/>
              <a:gd name="connsiteY14" fmla="*/ 633046 h 4132385"/>
              <a:gd name="connsiteX15" fmla="*/ 2919046 w 6066692"/>
              <a:gd name="connsiteY15" fmla="*/ 1881554 h 413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66692" h="4132385">
                <a:moveTo>
                  <a:pt x="17584" y="1881554"/>
                </a:moveTo>
                <a:lnTo>
                  <a:pt x="861646" y="668216"/>
                </a:lnTo>
                <a:lnTo>
                  <a:pt x="3393831" y="0"/>
                </a:lnTo>
                <a:lnTo>
                  <a:pt x="5539154" y="773723"/>
                </a:lnTo>
                <a:lnTo>
                  <a:pt x="6066692" y="3587262"/>
                </a:lnTo>
                <a:lnTo>
                  <a:pt x="2954215" y="4079631"/>
                </a:lnTo>
                <a:lnTo>
                  <a:pt x="439615" y="3552092"/>
                </a:lnTo>
                <a:lnTo>
                  <a:pt x="2901461" y="1811216"/>
                </a:lnTo>
                <a:lnTo>
                  <a:pt x="3006969" y="4132385"/>
                </a:lnTo>
                <a:lnTo>
                  <a:pt x="5591907" y="791308"/>
                </a:lnTo>
                <a:lnTo>
                  <a:pt x="2919046" y="1828800"/>
                </a:lnTo>
                <a:lnTo>
                  <a:pt x="3411415" y="17585"/>
                </a:lnTo>
                <a:lnTo>
                  <a:pt x="0" y="1969477"/>
                </a:lnTo>
                <a:lnTo>
                  <a:pt x="369277" y="3569677"/>
                </a:lnTo>
                <a:lnTo>
                  <a:pt x="949569" y="633046"/>
                </a:lnTo>
                <a:lnTo>
                  <a:pt x="2919046" y="1881554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2" name="任意多边形 151"/>
          <p:cNvSpPr/>
          <p:nvPr/>
        </p:nvSpPr>
        <p:spPr>
          <a:xfrm flipH="1">
            <a:off x="7204537" y="2649780"/>
            <a:ext cx="3590295" cy="2803382"/>
          </a:xfrm>
          <a:custGeom>
            <a:avLst/>
            <a:gdLst>
              <a:gd name="connsiteX0" fmla="*/ 3182816 w 5134708"/>
              <a:gd name="connsiteY0" fmla="*/ 87923 h 4009292"/>
              <a:gd name="connsiteX1" fmla="*/ 2655277 w 5134708"/>
              <a:gd name="connsiteY1" fmla="*/ 1600200 h 4009292"/>
              <a:gd name="connsiteX2" fmla="*/ 949570 w 5134708"/>
              <a:gd name="connsiteY2" fmla="*/ 685800 h 4009292"/>
              <a:gd name="connsiteX3" fmla="*/ 3147647 w 5134708"/>
              <a:gd name="connsiteY3" fmla="*/ 0 h 4009292"/>
              <a:gd name="connsiteX4" fmla="*/ 4589585 w 5134708"/>
              <a:gd name="connsiteY4" fmla="*/ 3516923 h 4009292"/>
              <a:gd name="connsiteX5" fmla="*/ 5134708 w 5134708"/>
              <a:gd name="connsiteY5" fmla="*/ 756138 h 4009292"/>
              <a:gd name="connsiteX6" fmla="*/ 2620108 w 5134708"/>
              <a:gd name="connsiteY6" fmla="*/ 3991708 h 4009292"/>
              <a:gd name="connsiteX7" fmla="*/ 615462 w 5134708"/>
              <a:gd name="connsiteY7" fmla="*/ 3552092 h 4009292"/>
              <a:gd name="connsiteX8" fmla="*/ 0 w 5134708"/>
              <a:gd name="connsiteY8" fmla="*/ 1969477 h 4009292"/>
              <a:gd name="connsiteX9" fmla="*/ 2549770 w 5134708"/>
              <a:gd name="connsiteY9" fmla="*/ 1635369 h 4009292"/>
              <a:gd name="connsiteX10" fmla="*/ 2813539 w 5134708"/>
              <a:gd name="connsiteY10" fmla="*/ 4009292 h 4009292"/>
              <a:gd name="connsiteX11" fmla="*/ 4624754 w 5134708"/>
              <a:gd name="connsiteY11" fmla="*/ 3464169 h 4009292"/>
              <a:gd name="connsiteX12" fmla="*/ 4624754 w 5134708"/>
              <a:gd name="connsiteY12" fmla="*/ 3464169 h 400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34708" h="4009292">
                <a:moveTo>
                  <a:pt x="3182816" y="87923"/>
                </a:moveTo>
                <a:lnTo>
                  <a:pt x="2655277" y="1600200"/>
                </a:lnTo>
                <a:lnTo>
                  <a:pt x="949570" y="685800"/>
                </a:lnTo>
                <a:lnTo>
                  <a:pt x="3147647" y="0"/>
                </a:lnTo>
                <a:lnTo>
                  <a:pt x="4589585" y="3516923"/>
                </a:lnTo>
                <a:lnTo>
                  <a:pt x="5134708" y="756138"/>
                </a:lnTo>
                <a:lnTo>
                  <a:pt x="2620108" y="3991708"/>
                </a:lnTo>
                <a:lnTo>
                  <a:pt x="615462" y="3552092"/>
                </a:lnTo>
                <a:lnTo>
                  <a:pt x="0" y="1969477"/>
                </a:lnTo>
                <a:lnTo>
                  <a:pt x="2549770" y="1635369"/>
                </a:lnTo>
                <a:lnTo>
                  <a:pt x="2813539" y="4009292"/>
                </a:lnTo>
                <a:lnTo>
                  <a:pt x="4624754" y="3464169"/>
                </a:lnTo>
                <a:lnTo>
                  <a:pt x="4624754" y="3464169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3" name="文本框 152"/>
          <p:cNvSpPr txBox="1"/>
          <p:nvPr/>
        </p:nvSpPr>
        <p:spPr>
          <a:xfrm>
            <a:off x="6526182" y="2911775"/>
            <a:ext cx="1424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1F222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</a:rPr>
              <a:t>雕爷牛腩</a:t>
            </a:r>
          </a:p>
        </p:txBody>
      </p:sp>
      <p:sp>
        <p:nvSpPr>
          <p:cNvPr id="154" name="文本框 153"/>
          <p:cNvSpPr txBox="1"/>
          <p:nvPr/>
        </p:nvSpPr>
        <p:spPr>
          <a:xfrm>
            <a:off x="7916475" y="2360379"/>
            <a:ext cx="1374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1F222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</a:rPr>
              <a:t>小米手机</a:t>
            </a:r>
          </a:p>
        </p:txBody>
      </p:sp>
      <p:sp>
        <p:nvSpPr>
          <p:cNvPr id="155" name="文本框 154"/>
          <p:cNvSpPr txBox="1"/>
          <p:nvPr/>
        </p:nvSpPr>
        <p:spPr>
          <a:xfrm>
            <a:off x="9763104" y="2876254"/>
            <a:ext cx="1374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1F222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</a:rPr>
              <a:t>杜子健</a:t>
            </a:r>
          </a:p>
        </p:txBody>
      </p:sp>
      <p:sp>
        <p:nvSpPr>
          <p:cNvPr id="156" name="文本框 155"/>
          <p:cNvSpPr txBox="1"/>
          <p:nvPr/>
        </p:nvSpPr>
        <p:spPr>
          <a:xfrm>
            <a:off x="10405219" y="3791705"/>
            <a:ext cx="1374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1F222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</a:rPr>
              <a:t>杜蕾斯</a:t>
            </a:r>
          </a:p>
        </p:txBody>
      </p:sp>
      <p:sp>
        <p:nvSpPr>
          <p:cNvPr id="157" name="文本框 156"/>
          <p:cNvSpPr txBox="1"/>
          <p:nvPr/>
        </p:nvSpPr>
        <p:spPr>
          <a:xfrm>
            <a:off x="5743941" y="4930602"/>
            <a:ext cx="2637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1F222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</a:rPr>
              <a:t>江小白青春小酒</a:t>
            </a:r>
          </a:p>
        </p:txBody>
      </p:sp>
      <p:sp>
        <p:nvSpPr>
          <p:cNvPr id="158" name="文本框 157"/>
          <p:cNvSpPr txBox="1"/>
          <p:nvPr/>
        </p:nvSpPr>
        <p:spPr>
          <a:xfrm>
            <a:off x="8223685" y="5330934"/>
            <a:ext cx="1374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1F222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</a:rPr>
              <a:t>黄太吉</a:t>
            </a:r>
          </a:p>
        </p:txBody>
      </p:sp>
      <p:sp>
        <p:nvSpPr>
          <p:cNvPr id="159" name="文本框 158"/>
          <p:cNvSpPr txBox="1"/>
          <p:nvPr/>
        </p:nvSpPr>
        <p:spPr>
          <a:xfrm>
            <a:off x="9754018" y="4903956"/>
            <a:ext cx="1664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1F222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</a:rPr>
              <a:t>阿芙精油</a:t>
            </a:r>
          </a:p>
        </p:txBody>
      </p:sp>
      <p:sp>
        <p:nvSpPr>
          <p:cNvPr id="161" name="Oval 14"/>
          <p:cNvSpPr>
            <a:spLocks noChangeArrowheads="1"/>
          </p:cNvSpPr>
          <p:nvPr/>
        </p:nvSpPr>
        <p:spPr bwMode="auto">
          <a:xfrm>
            <a:off x="8332928" y="3609327"/>
            <a:ext cx="892200" cy="67215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2" name="Freeform 15"/>
          <p:cNvSpPr>
            <a:spLocks noEditPoints="1"/>
          </p:cNvSpPr>
          <p:nvPr/>
        </p:nvSpPr>
        <p:spPr bwMode="auto">
          <a:xfrm>
            <a:off x="8265210" y="3348468"/>
            <a:ext cx="1149862" cy="962080"/>
          </a:xfrm>
          <a:custGeom>
            <a:avLst/>
            <a:gdLst>
              <a:gd name="T0" fmla="*/ 957 w 1112"/>
              <a:gd name="T1" fmla="*/ 395 h 930"/>
              <a:gd name="T2" fmla="*/ 936 w 1112"/>
              <a:gd name="T3" fmla="*/ 362 h 930"/>
              <a:gd name="T4" fmla="*/ 937 w 1112"/>
              <a:gd name="T5" fmla="*/ 235 h 930"/>
              <a:gd name="T6" fmla="*/ 653 w 1112"/>
              <a:gd name="T7" fmla="*/ 234 h 930"/>
              <a:gd name="T8" fmla="*/ 622 w 1112"/>
              <a:gd name="T9" fmla="*/ 219 h 930"/>
              <a:gd name="T10" fmla="*/ 608 w 1112"/>
              <a:gd name="T11" fmla="*/ 70 h 930"/>
              <a:gd name="T12" fmla="*/ 190 w 1112"/>
              <a:gd name="T13" fmla="*/ 233 h 930"/>
              <a:gd name="T14" fmla="*/ 0 w 1112"/>
              <a:gd name="T15" fmla="*/ 591 h 930"/>
              <a:gd name="T16" fmla="*/ 535 w 1112"/>
              <a:gd name="T17" fmla="*/ 930 h 930"/>
              <a:gd name="T18" fmla="*/ 1112 w 1112"/>
              <a:gd name="T19" fmla="*/ 569 h 930"/>
              <a:gd name="T20" fmla="*/ 957 w 1112"/>
              <a:gd name="T21" fmla="*/ 395 h 930"/>
              <a:gd name="T22" fmla="*/ 535 w 1112"/>
              <a:gd name="T23" fmla="*/ 854 h 930"/>
              <a:gd name="T24" fmla="*/ 129 w 1112"/>
              <a:gd name="T25" fmla="*/ 641 h 930"/>
              <a:gd name="T26" fmla="*/ 486 w 1112"/>
              <a:gd name="T27" fmla="*/ 353 h 930"/>
              <a:gd name="T28" fmla="*/ 893 w 1112"/>
              <a:gd name="T29" fmla="*/ 566 h 930"/>
              <a:gd name="T30" fmla="*/ 535 w 1112"/>
              <a:gd name="T31" fmla="*/ 85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12" h="930">
                <a:moveTo>
                  <a:pt x="957" y="395"/>
                </a:moveTo>
                <a:cubicBezTo>
                  <a:pt x="939" y="389"/>
                  <a:pt x="927" y="386"/>
                  <a:pt x="936" y="362"/>
                </a:cubicBezTo>
                <a:cubicBezTo>
                  <a:pt x="957" y="311"/>
                  <a:pt x="959" y="267"/>
                  <a:pt x="937" y="235"/>
                </a:cubicBezTo>
                <a:cubicBezTo>
                  <a:pt x="896" y="176"/>
                  <a:pt x="782" y="179"/>
                  <a:pt x="653" y="234"/>
                </a:cubicBezTo>
                <a:cubicBezTo>
                  <a:pt x="653" y="234"/>
                  <a:pt x="612" y="252"/>
                  <a:pt x="622" y="219"/>
                </a:cubicBezTo>
                <a:cubicBezTo>
                  <a:pt x="642" y="155"/>
                  <a:pt x="639" y="101"/>
                  <a:pt x="608" y="70"/>
                </a:cubicBezTo>
                <a:cubicBezTo>
                  <a:pt x="538" y="0"/>
                  <a:pt x="351" y="73"/>
                  <a:pt x="190" y="233"/>
                </a:cubicBezTo>
                <a:cubicBezTo>
                  <a:pt x="70" y="354"/>
                  <a:pt x="0" y="481"/>
                  <a:pt x="0" y="591"/>
                </a:cubicBezTo>
                <a:cubicBezTo>
                  <a:pt x="0" y="802"/>
                  <a:pt x="270" y="930"/>
                  <a:pt x="535" y="930"/>
                </a:cubicBezTo>
                <a:cubicBezTo>
                  <a:pt x="881" y="930"/>
                  <a:pt x="1112" y="729"/>
                  <a:pt x="1112" y="569"/>
                </a:cubicBezTo>
                <a:cubicBezTo>
                  <a:pt x="1112" y="472"/>
                  <a:pt x="1030" y="417"/>
                  <a:pt x="957" y="395"/>
                </a:cubicBezTo>
                <a:close/>
                <a:moveTo>
                  <a:pt x="535" y="854"/>
                </a:moveTo>
                <a:cubicBezTo>
                  <a:pt x="325" y="875"/>
                  <a:pt x="143" y="780"/>
                  <a:pt x="129" y="641"/>
                </a:cubicBezTo>
                <a:cubicBezTo>
                  <a:pt x="115" y="503"/>
                  <a:pt x="275" y="374"/>
                  <a:pt x="486" y="353"/>
                </a:cubicBezTo>
                <a:cubicBezTo>
                  <a:pt x="697" y="332"/>
                  <a:pt x="879" y="427"/>
                  <a:pt x="893" y="566"/>
                </a:cubicBezTo>
                <a:cubicBezTo>
                  <a:pt x="906" y="704"/>
                  <a:pt x="746" y="834"/>
                  <a:pt x="535" y="85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3" name="Freeform 16"/>
          <p:cNvSpPr>
            <a:spLocks/>
          </p:cNvSpPr>
          <p:nvPr/>
        </p:nvSpPr>
        <p:spPr bwMode="auto">
          <a:xfrm>
            <a:off x="9111556" y="3143202"/>
            <a:ext cx="486933" cy="515321"/>
          </a:xfrm>
          <a:custGeom>
            <a:avLst/>
            <a:gdLst>
              <a:gd name="T0" fmla="*/ 364 w 471"/>
              <a:gd name="T1" fmla="*/ 128 h 498"/>
              <a:gd name="T2" fmla="*/ 43 w 471"/>
              <a:gd name="T3" fmla="*/ 24 h 498"/>
              <a:gd name="T4" fmla="*/ 43 w 471"/>
              <a:gd name="T5" fmla="*/ 24 h 498"/>
              <a:gd name="T6" fmla="*/ 6 w 471"/>
              <a:gd name="T7" fmla="*/ 82 h 498"/>
              <a:gd name="T8" fmla="*/ 64 w 471"/>
              <a:gd name="T9" fmla="*/ 120 h 498"/>
              <a:gd name="T10" fmla="*/ 292 w 471"/>
              <a:gd name="T11" fmla="*/ 194 h 498"/>
              <a:gd name="T12" fmla="*/ 342 w 471"/>
              <a:gd name="T13" fmla="*/ 428 h 498"/>
              <a:gd name="T14" fmla="*/ 342 w 471"/>
              <a:gd name="T15" fmla="*/ 428 h 498"/>
              <a:gd name="T16" fmla="*/ 374 w 471"/>
              <a:gd name="T17" fmla="*/ 490 h 498"/>
              <a:gd name="T18" fmla="*/ 435 w 471"/>
              <a:gd name="T19" fmla="*/ 458 h 498"/>
              <a:gd name="T20" fmla="*/ 435 w 471"/>
              <a:gd name="T21" fmla="*/ 458 h 498"/>
              <a:gd name="T22" fmla="*/ 364 w 471"/>
              <a:gd name="T23" fmla="*/ 12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1" h="498">
                <a:moveTo>
                  <a:pt x="364" y="128"/>
                </a:moveTo>
                <a:cubicBezTo>
                  <a:pt x="281" y="35"/>
                  <a:pt x="157" y="0"/>
                  <a:pt x="43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17" y="30"/>
                  <a:pt x="0" y="56"/>
                  <a:pt x="6" y="82"/>
                </a:cubicBezTo>
                <a:cubicBezTo>
                  <a:pt x="11" y="108"/>
                  <a:pt x="37" y="125"/>
                  <a:pt x="64" y="120"/>
                </a:cubicBezTo>
                <a:cubicBezTo>
                  <a:pt x="145" y="102"/>
                  <a:pt x="232" y="128"/>
                  <a:pt x="292" y="194"/>
                </a:cubicBezTo>
                <a:cubicBezTo>
                  <a:pt x="351" y="259"/>
                  <a:pt x="368" y="349"/>
                  <a:pt x="342" y="428"/>
                </a:cubicBezTo>
                <a:cubicBezTo>
                  <a:pt x="342" y="428"/>
                  <a:pt x="342" y="428"/>
                  <a:pt x="342" y="428"/>
                </a:cubicBezTo>
                <a:cubicBezTo>
                  <a:pt x="334" y="454"/>
                  <a:pt x="348" y="481"/>
                  <a:pt x="374" y="490"/>
                </a:cubicBezTo>
                <a:cubicBezTo>
                  <a:pt x="399" y="498"/>
                  <a:pt x="427" y="484"/>
                  <a:pt x="435" y="458"/>
                </a:cubicBezTo>
                <a:cubicBezTo>
                  <a:pt x="435" y="458"/>
                  <a:pt x="435" y="458"/>
                  <a:pt x="435" y="458"/>
                </a:cubicBezTo>
                <a:cubicBezTo>
                  <a:pt x="471" y="347"/>
                  <a:pt x="448" y="221"/>
                  <a:pt x="364" y="128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4" name="Freeform 17"/>
          <p:cNvSpPr>
            <a:spLocks/>
          </p:cNvSpPr>
          <p:nvPr/>
        </p:nvSpPr>
        <p:spPr bwMode="auto">
          <a:xfrm>
            <a:off x="9154790" y="3331425"/>
            <a:ext cx="254603" cy="265959"/>
          </a:xfrm>
          <a:custGeom>
            <a:avLst/>
            <a:gdLst>
              <a:gd name="T0" fmla="*/ 194 w 246"/>
              <a:gd name="T1" fmla="*/ 62 h 257"/>
              <a:gd name="T2" fmla="*/ 38 w 246"/>
              <a:gd name="T3" fmla="*/ 12 h 257"/>
              <a:gd name="T4" fmla="*/ 5 w 246"/>
              <a:gd name="T5" fmla="*/ 61 h 257"/>
              <a:gd name="T6" fmla="*/ 55 w 246"/>
              <a:gd name="T7" fmla="*/ 94 h 257"/>
              <a:gd name="T8" fmla="*/ 55 w 246"/>
              <a:gd name="T9" fmla="*/ 94 h 257"/>
              <a:gd name="T10" fmla="*/ 132 w 246"/>
              <a:gd name="T11" fmla="*/ 118 h 257"/>
              <a:gd name="T12" fmla="*/ 148 w 246"/>
              <a:gd name="T13" fmla="*/ 197 h 257"/>
              <a:gd name="T14" fmla="*/ 148 w 246"/>
              <a:gd name="T15" fmla="*/ 197 h 257"/>
              <a:gd name="T16" fmla="*/ 175 w 246"/>
              <a:gd name="T17" fmla="*/ 250 h 257"/>
              <a:gd name="T18" fmla="*/ 228 w 246"/>
              <a:gd name="T19" fmla="*/ 223 h 257"/>
              <a:gd name="T20" fmla="*/ 194 w 246"/>
              <a:gd name="T21" fmla="*/ 6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6" h="257">
                <a:moveTo>
                  <a:pt x="194" y="62"/>
                </a:moveTo>
                <a:cubicBezTo>
                  <a:pt x="153" y="17"/>
                  <a:pt x="93" y="0"/>
                  <a:pt x="38" y="12"/>
                </a:cubicBezTo>
                <a:cubicBezTo>
                  <a:pt x="15" y="16"/>
                  <a:pt x="0" y="39"/>
                  <a:pt x="5" y="61"/>
                </a:cubicBezTo>
                <a:cubicBezTo>
                  <a:pt x="10" y="84"/>
                  <a:pt x="32" y="99"/>
                  <a:pt x="55" y="94"/>
                </a:cubicBezTo>
                <a:cubicBezTo>
                  <a:pt x="55" y="94"/>
                  <a:pt x="55" y="94"/>
                  <a:pt x="55" y="94"/>
                </a:cubicBezTo>
                <a:cubicBezTo>
                  <a:pt x="82" y="88"/>
                  <a:pt x="112" y="96"/>
                  <a:pt x="132" y="118"/>
                </a:cubicBezTo>
                <a:cubicBezTo>
                  <a:pt x="151" y="140"/>
                  <a:pt x="157" y="171"/>
                  <a:pt x="148" y="197"/>
                </a:cubicBezTo>
                <a:cubicBezTo>
                  <a:pt x="148" y="197"/>
                  <a:pt x="148" y="197"/>
                  <a:pt x="148" y="197"/>
                </a:cubicBezTo>
                <a:cubicBezTo>
                  <a:pt x="141" y="219"/>
                  <a:pt x="153" y="243"/>
                  <a:pt x="175" y="250"/>
                </a:cubicBezTo>
                <a:cubicBezTo>
                  <a:pt x="197" y="257"/>
                  <a:pt x="221" y="245"/>
                  <a:pt x="228" y="223"/>
                </a:cubicBezTo>
                <a:cubicBezTo>
                  <a:pt x="246" y="169"/>
                  <a:pt x="235" y="107"/>
                  <a:pt x="194" y="62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7680386" y="4408041"/>
            <a:ext cx="2397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1F222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defRPr>
            </a:lvl1pPr>
          </a:lstStyle>
          <a:p>
            <a:r>
              <a:rPr lang="zh-CN" altLang="en-US" sz="2400" dirty="0">
                <a:solidFill>
                  <a:srgbClr val="00B0F0"/>
                </a:solidFill>
              </a:rPr>
              <a:t>微博改变一切</a:t>
            </a:r>
          </a:p>
        </p:txBody>
      </p:sp>
      <p:sp>
        <p:nvSpPr>
          <p:cNvPr id="166" name="文本框 165"/>
          <p:cNvSpPr txBox="1"/>
          <p:nvPr/>
        </p:nvSpPr>
        <p:spPr>
          <a:xfrm>
            <a:off x="4252892" y="881112"/>
            <a:ext cx="7939108" cy="9787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1F222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帮助企业吸引粉丝</a:t>
            </a:r>
            <a:r>
              <a:rPr lang="zh-CN" altLang="en-US" sz="2400" dirty="0" smtClean="0">
                <a:solidFill>
                  <a:srgbClr val="1F222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，获得</a:t>
            </a:r>
            <a:r>
              <a:rPr lang="zh-CN" altLang="en-US" sz="2400" dirty="0">
                <a:solidFill>
                  <a:srgbClr val="1F222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销售和自传播的双丰收</a:t>
            </a:r>
            <a:endParaRPr lang="en-US" altLang="zh-CN" sz="2400" dirty="0">
              <a:solidFill>
                <a:srgbClr val="1F2229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1F222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微力无边，营销有道。微营销必将主导未来营销的方向</a:t>
            </a:r>
          </a:p>
        </p:txBody>
      </p:sp>
      <p:sp>
        <p:nvSpPr>
          <p:cNvPr id="167" name="椭圆 166"/>
          <p:cNvSpPr/>
          <p:nvPr/>
        </p:nvSpPr>
        <p:spPr>
          <a:xfrm>
            <a:off x="4037999" y="1027180"/>
            <a:ext cx="189748" cy="208723"/>
          </a:xfrm>
          <a:prstGeom prst="ellipse">
            <a:avLst/>
          </a:prstGeom>
          <a:noFill/>
          <a:ln w="28575">
            <a:solidFill>
              <a:srgbClr val="1F2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F2229"/>
              </a:solidFill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4037999" y="1465330"/>
            <a:ext cx="189748" cy="208723"/>
          </a:xfrm>
          <a:prstGeom prst="ellipse">
            <a:avLst/>
          </a:prstGeom>
          <a:noFill/>
          <a:ln w="28575">
            <a:solidFill>
              <a:srgbClr val="1F2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F2229"/>
              </a:solidFill>
            </a:endParaRPr>
          </a:p>
        </p:txBody>
      </p:sp>
      <p:cxnSp>
        <p:nvCxnSpPr>
          <p:cNvPr id="169" name="直接连接符 168"/>
          <p:cNvCxnSpPr/>
          <p:nvPr/>
        </p:nvCxnSpPr>
        <p:spPr>
          <a:xfrm>
            <a:off x="3838324" y="923020"/>
            <a:ext cx="0" cy="810530"/>
          </a:xfrm>
          <a:prstGeom prst="line">
            <a:avLst/>
          </a:prstGeom>
          <a:ln>
            <a:solidFill>
              <a:srgbClr val="1F22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任意多边形 49"/>
          <p:cNvSpPr/>
          <p:nvPr/>
        </p:nvSpPr>
        <p:spPr>
          <a:xfrm>
            <a:off x="-2362200" y="-37476"/>
            <a:ext cx="10394566" cy="1771027"/>
          </a:xfrm>
          <a:custGeom>
            <a:avLst/>
            <a:gdLst>
              <a:gd name="connsiteX0" fmla="*/ 0 w 10394566"/>
              <a:gd name="connsiteY0" fmla="*/ 0 h 1771027"/>
              <a:gd name="connsiteX1" fmla="*/ 10394566 w 10394566"/>
              <a:gd name="connsiteY1" fmla="*/ 0 h 1771027"/>
              <a:gd name="connsiteX2" fmla="*/ 0 w 10394566"/>
              <a:gd name="connsiteY2" fmla="*/ 1771027 h 177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94566" h="1771027">
                <a:moveTo>
                  <a:pt x="0" y="0"/>
                </a:moveTo>
                <a:lnTo>
                  <a:pt x="10394566" y="0"/>
                </a:lnTo>
                <a:lnTo>
                  <a:pt x="0" y="1771027"/>
                </a:lnTo>
                <a:close/>
              </a:path>
            </a:pathLst>
          </a:custGeom>
          <a:solidFill>
            <a:srgbClr val="F695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46" name="直接连接符 45"/>
          <p:cNvCxnSpPr/>
          <p:nvPr/>
        </p:nvCxnSpPr>
        <p:spPr>
          <a:xfrm flipV="1">
            <a:off x="0" y="454024"/>
            <a:ext cx="4127500" cy="6985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2612642" y="169671"/>
            <a:ext cx="816357" cy="816357"/>
          </a:xfrm>
          <a:prstGeom prst="rect">
            <a:avLst/>
          </a:prstGeom>
          <a:solidFill>
            <a:srgbClr val="F6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2660662" y="217691"/>
            <a:ext cx="720316" cy="720316"/>
          </a:xfrm>
          <a:custGeom>
            <a:avLst/>
            <a:gdLst>
              <a:gd name="connsiteX0" fmla="*/ 753989 w 816357"/>
              <a:gd name="connsiteY0" fmla="*/ 0 h 816357"/>
              <a:gd name="connsiteX1" fmla="*/ 816357 w 816357"/>
              <a:gd name="connsiteY1" fmla="*/ 0 h 816357"/>
              <a:gd name="connsiteX2" fmla="*/ 816357 w 816357"/>
              <a:gd name="connsiteY2" fmla="*/ 816357 h 816357"/>
              <a:gd name="connsiteX3" fmla="*/ 0 w 816357"/>
              <a:gd name="connsiteY3" fmla="*/ 816357 h 816357"/>
              <a:gd name="connsiteX4" fmla="*/ 0 w 816357"/>
              <a:gd name="connsiteY4" fmla="*/ 174838 h 81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6357" h="816357">
                <a:moveTo>
                  <a:pt x="753989" y="0"/>
                </a:moveTo>
                <a:lnTo>
                  <a:pt x="816357" y="0"/>
                </a:lnTo>
                <a:lnTo>
                  <a:pt x="816357" y="816357"/>
                </a:lnTo>
                <a:lnTo>
                  <a:pt x="0" y="816357"/>
                </a:lnTo>
                <a:lnTo>
                  <a:pt x="0" y="1748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361389" y="347768"/>
            <a:ext cx="1348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1F2227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3600" b="1" dirty="0">
              <a:solidFill>
                <a:srgbClr val="1F2227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-19050" y="-6895700"/>
            <a:ext cx="12230100" cy="8211933"/>
          </a:xfrm>
          <a:custGeom>
            <a:avLst/>
            <a:gdLst>
              <a:gd name="connsiteX0" fmla="*/ 19050 w 12230100"/>
              <a:gd name="connsiteY0" fmla="*/ 223 h 8211933"/>
              <a:gd name="connsiteX1" fmla="*/ 19050 w 12230100"/>
              <a:gd name="connsiteY1" fmla="*/ 6858223 h 8211933"/>
              <a:gd name="connsiteX2" fmla="*/ 12211049 w 12230100"/>
              <a:gd name="connsiteY2" fmla="*/ 6858223 h 8211933"/>
              <a:gd name="connsiteX3" fmla="*/ 12211049 w 12230100"/>
              <a:gd name="connsiteY3" fmla="*/ 223 h 8211933"/>
              <a:gd name="connsiteX4" fmla="*/ 0 w 12230100"/>
              <a:gd name="connsiteY4" fmla="*/ 0 h 8211933"/>
              <a:gd name="connsiteX5" fmla="*/ 12230100 w 12230100"/>
              <a:gd name="connsiteY5" fmla="*/ 0 h 8211933"/>
              <a:gd name="connsiteX6" fmla="*/ 12230100 w 12230100"/>
              <a:gd name="connsiteY6" fmla="*/ 8211933 h 8211933"/>
              <a:gd name="connsiteX7" fmla="*/ 0 w 12230100"/>
              <a:gd name="connsiteY7" fmla="*/ 8211933 h 821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30100" h="8211933">
                <a:moveTo>
                  <a:pt x="19050" y="223"/>
                </a:moveTo>
                <a:lnTo>
                  <a:pt x="19050" y="6858223"/>
                </a:lnTo>
                <a:lnTo>
                  <a:pt x="12211049" y="6858223"/>
                </a:lnTo>
                <a:lnTo>
                  <a:pt x="12211049" y="223"/>
                </a:lnTo>
                <a:close/>
                <a:moveTo>
                  <a:pt x="0" y="0"/>
                </a:moveTo>
                <a:lnTo>
                  <a:pt x="12230100" y="0"/>
                </a:lnTo>
                <a:lnTo>
                  <a:pt x="12230100" y="8211933"/>
                </a:lnTo>
                <a:lnTo>
                  <a:pt x="0" y="8211933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7777019" y="6096000"/>
            <a:ext cx="4440381" cy="762000"/>
          </a:xfrm>
          <a:custGeom>
            <a:avLst/>
            <a:gdLst>
              <a:gd name="connsiteX0" fmla="*/ 4440381 w 4440381"/>
              <a:gd name="connsiteY0" fmla="*/ 0 h 762000"/>
              <a:gd name="connsiteX1" fmla="*/ 4440381 w 4440381"/>
              <a:gd name="connsiteY1" fmla="*/ 762000 h 762000"/>
              <a:gd name="connsiteX2" fmla="*/ 0 w 4440381"/>
              <a:gd name="connsiteY2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0381" h="762000">
                <a:moveTo>
                  <a:pt x="4440381" y="0"/>
                </a:moveTo>
                <a:lnTo>
                  <a:pt x="4440381" y="762000"/>
                </a:lnTo>
                <a:lnTo>
                  <a:pt x="0" y="76200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32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8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-19050" y="0"/>
            <a:ext cx="122301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>
            <a:off x="6091475" y="3534038"/>
            <a:ext cx="1136144" cy="716474"/>
          </a:xfrm>
          <a:prstGeom prst="rect">
            <a:avLst/>
          </a:prstGeom>
          <a:solidFill>
            <a:srgbClr val="F6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7228545" y="3534038"/>
            <a:ext cx="4224002" cy="716474"/>
          </a:xfrm>
          <a:prstGeom prst="rect">
            <a:avLst/>
          </a:prstGeom>
          <a:solidFill>
            <a:srgbClr val="1F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-2362200" y="-914400"/>
            <a:ext cx="14611350" cy="2647950"/>
          </a:xfrm>
          <a:custGeom>
            <a:avLst/>
            <a:gdLst>
              <a:gd name="connsiteX0" fmla="*/ 14535150 w 14611350"/>
              <a:gd name="connsiteY0" fmla="*/ 171450 h 2647950"/>
              <a:gd name="connsiteX1" fmla="*/ 0 w 14611350"/>
              <a:gd name="connsiteY1" fmla="*/ 2647950 h 2647950"/>
              <a:gd name="connsiteX2" fmla="*/ 0 w 14611350"/>
              <a:gd name="connsiteY2" fmla="*/ 0 h 2647950"/>
              <a:gd name="connsiteX3" fmla="*/ 14611350 w 14611350"/>
              <a:gd name="connsiteY3" fmla="*/ 0 h 2647950"/>
              <a:gd name="connsiteX4" fmla="*/ 14535150 w 14611350"/>
              <a:gd name="connsiteY4" fmla="*/ 17145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11350" h="2647950">
                <a:moveTo>
                  <a:pt x="14535150" y="171450"/>
                </a:moveTo>
                <a:lnTo>
                  <a:pt x="0" y="2647950"/>
                </a:lnTo>
                <a:lnTo>
                  <a:pt x="0" y="0"/>
                </a:lnTo>
                <a:lnTo>
                  <a:pt x="14611350" y="0"/>
                </a:lnTo>
                <a:lnTo>
                  <a:pt x="14535150" y="171450"/>
                </a:lnTo>
                <a:close/>
              </a:path>
            </a:pathLst>
          </a:custGeom>
          <a:pattFill prst="lgGrid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0" y="169671"/>
            <a:ext cx="4127500" cy="982853"/>
            <a:chOff x="0" y="169671"/>
            <a:chExt cx="4127500" cy="98285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0" y="454024"/>
              <a:ext cx="4127500" cy="698500"/>
            </a:xfrm>
            <a:prstGeom prst="line">
              <a:avLst/>
            </a:prstGeom>
            <a:ln w="38100">
              <a:solidFill>
                <a:srgbClr val="32C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2612642" y="169671"/>
              <a:ext cx="816357" cy="8163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660662" y="217691"/>
              <a:ext cx="720316" cy="720316"/>
            </a:xfrm>
            <a:custGeom>
              <a:avLst/>
              <a:gdLst>
                <a:gd name="connsiteX0" fmla="*/ 753989 w 816357"/>
                <a:gd name="connsiteY0" fmla="*/ 0 h 816357"/>
                <a:gd name="connsiteX1" fmla="*/ 816357 w 816357"/>
                <a:gd name="connsiteY1" fmla="*/ 0 h 816357"/>
                <a:gd name="connsiteX2" fmla="*/ 816357 w 816357"/>
                <a:gd name="connsiteY2" fmla="*/ 816357 h 816357"/>
                <a:gd name="connsiteX3" fmla="*/ 0 w 816357"/>
                <a:gd name="connsiteY3" fmla="*/ 816357 h 816357"/>
                <a:gd name="connsiteX4" fmla="*/ 0 w 816357"/>
                <a:gd name="connsiteY4" fmla="*/ 174838 h 81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357" h="816357">
                  <a:moveTo>
                    <a:pt x="753989" y="0"/>
                  </a:moveTo>
                  <a:lnTo>
                    <a:pt x="816357" y="0"/>
                  </a:lnTo>
                  <a:lnTo>
                    <a:pt x="816357" y="816357"/>
                  </a:lnTo>
                  <a:lnTo>
                    <a:pt x="0" y="816357"/>
                  </a:lnTo>
                  <a:lnTo>
                    <a:pt x="0" y="174838"/>
                  </a:lnTo>
                  <a:close/>
                </a:path>
              </a:pathLst>
            </a:custGeom>
            <a:solidFill>
              <a:srgbClr val="32C8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334259" y="333365"/>
              <a:ext cx="1348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endParaRPr lang="zh-CN" altLang="en-US" sz="36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75771" y="1146966"/>
            <a:ext cx="3359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rgbClr val="1F22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粉丝凭什么关注你</a:t>
            </a:r>
            <a:endParaRPr lang="en-US" altLang="zh-CN" sz="2800" b="1" dirty="0">
              <a:solidFill>
                <a:srgbClr val="1F22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7734300" y="6134100"/>
            <a:ext cx="4476750" cy="723900"/>
          </a:xfrm>
          <a:custGeom>
            <a:avLst/>
            <a:gdLst>
              <a:gd name="connsiteX0" fmla="*/ 0 w 4476750"/>
              <a:gd name="connsiteY0" fmla="*/ 723900 h 723900"/>
              <a:gd name="connsiteX1" fmla="*/ 4476750 w 4476750"/>
              <a:gd name="connsiteY1" fmla="*/ 0 h 723900"/>
              <a:gd name="connsiteX2" fmla="*/ 4476750 w 4476750"/>
              <a:gd name="connsiteY2" fmla="*/ 723900 h 723900"/>
              <a:gd name="connsiteX3" fmla="*/ 0 w 4476750"/>
              <a:gd name="connsiteY3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0" h="723900">
                <a:moveTo>
                  <a:pt x="0" y="723900"/>
                </a:moveTo>
                <a:lnTo>
                  <a:pt x="4476750" y="0"/>
                </a:lnTo>
                <a:lnTo>
                  <a:pt x="4476750" y="723900"/>
                </a:lnTo>
                <a:lnTo>
                  <a:pt x="0" y="723900"/>
                </a:lnTo>
                <a:close/>
              </a:path>
            </a:pathLst>
          </a:custGeom>
          <a:pattFill prst="lgGrid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52892" y="881111"/>
            <a:ext cx="7475541" cy="9787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微博的粉丝属性分类</a:t>
            </a:r>
            <a:endParaRPr lang="en-US" altLang="zh-CN" sz="24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1F222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粉丝服务原则</a:t>
            </a:r>
          </a:p>
        </p:txBody>
      </p:sp>
      <p:sp>
        <p:nvSpPr>
          <p:cNvPr id="33" name="椭圆 32"/>
          <p:cNvSpPr/>
          <p:nvPr/>
        </p:nvSpPr>
        <p:spPr>
          <a:xfrm>
            <a:off x="4037999" y="1027180"/>
            <a:ext cx="189748" cy="20872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037999" y="1465330"/>
            <a:ext cx="189748" cy="208723"/>
          </a:xfrm>
          <a:prstGeom prst="ellipse">
            <a:avLst/>
          </a:prstGeom>
          <a:noFill/>
          <a:ln w="28575">
            <a:solidFill>
              <a:srgbClr val="1F2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838324" y="923020"/>
            <a:ext cx="0" cy="8105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/>
          <p:cNvSpPr txBox="1"/>
          <p:nvPr/>
        </p:nvSpPr>
        <p:spPr>
          <a:xfrm>
            <a:off x="5957888" y="5672435"/>
            <a:ext cx="4367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传统企业微博粉丝的属性分类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465895" y="2624074"/>
            <a:ext cx="807720" cy="3707601"/>
            <a:chOff x="1814447" y="1964834"/>
            <a:chExt cx="807720" cy="3707601"/>
          </a:xfrm>
        </p:grpSpPr>
        <p:sp>
          <p:nvSpPr>
            <p:cNvPr id="27" name="椭圆 26"/>
            <p:cNvSpPr/>
            <p:nvPr/>
          </p:nvSpPr>
          <p:spPr>
            <a:xfrm>
              <a:off x="1814447" y="4864715"/>
              <a:ext cx="807720" cy="807720"/>
            </a:xfrm>
            <a:prstGeom prst="ellipse">
              <a:avLst/>
            </a:prstGeom>
            <a:solidFill>
              <a:srgbClr val="1F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1966847" y="1964834"/>
              <a:ext cx="502920" cy="3557671"/>
              <a:chOff x="4692015" y="1890629"/>
              <a:chExt cx="502920" cy="3557671"/>
            </a:xfrm>
          </p:grpSpPr>
          <p:sp>
            <p:nvSpPr>
              <p:cNvPr id="99" name="任意多边形 98"/>
              <p:cNvSpPr/>
              <p:nvPr/>
            </p:nvSpPr>
            <p:spPr>
              <a:xfrm>
                <a:off x="4692015" y="2804160"/>
                <a:ext cx="502920" cy="2644140"/>
              </a:xfrm>
              <a:custGeom>
                <a:avLst/>
                <a:gdLst>
                  <a:gd name="connsiteX0" fmla="*/ 148590 w 502920"/>
                  <a:gd name="connsiteY0" fmla="*/ 0 h 2644140"/>
                  <a:gd name="connsiteX1" fmla="*/ 354330 w 502920"/>
                  <a:gd name="connsiteY1" fmla="*/ 0 h 2644140"/>
                  <a:gd name="connsiteX2" fmla="*/ 354330 w 502920"/>
                  <a:gd name="connsiteY2" fmla="*/ 2164080 h 2644140"/>
                  <a:gd name="connsiteX3" fmla="*/ 353937 w 502920"/>
                  <a:gd name="connsiteY3" fmla="*/ 2164080 h 2644140"/>
                  <a:gd name="connsiteX4" fmla="*/ 429270 w 502920"/>
                  <a:gd name="connsiteY4" fmla="*/ 2214871 h 2644140"/>
                  <a:gd name="connsiteX5" fmla="*/ 502920 w 502920"/>
                  <a:gd name="connsiteY5" fmla="*/ 2392680 h 2644140"/>
                  <a:gd name="connsiteX6" fmla="*/ 251460 w 502920"/>
                  <a:gd name="connsiteY6" fmla="*/ 2644140 h 2644140"/>
                  <a:gd name="connsiteX7" fmla="*/ 0 w 502920"/>
                  <a:gd name="connsiteY7" fmla="*/ 2392680 h 2644140"/>
                  <a:gd name="connsiteX8" fmla="*/ 73651 w 502920"/>
                  <a:gd name="connsiteY8" fmla="*/ 2214871 h 2644140"/>
                  <a:gd name="connsiteX9" fmla="*/ 148984 w 502920"/>
                  <a:gd name="connsiteY9" fmla="*/ 2164080 h 2644140"/>
                  <a:gd name="connsiteX10" fmla="*/ 148590 w 502920"/>
                  <a:gd name="connsiteY10" fmla="*/ 2164080 h 2644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920" h="2644140">
                    <a:moveTo>
                      <a:pt x="148590" y="0"/>
                    </a:moveTo>
                    <a:lnTo>
                      <a:pt x="354330" y="0"/>
                    </a:lnTo>
                    <a:lnTo>
                      <a:pt x="354330" y="2164080"/>
                    </a:lnTo>
                    <a:lnTo>
                      <a:pt x="353937" y="2164080"/>
                    </a:lnTo>
                    <a:lnTo>
                      <a:pt x="429270" y="2214871"/>
                    </a:lnTo>
                    <a:cubicBezTo>
                      <a:pt x="474775" y="2260376"/>
                      <a:pt x="502920" y="2323241"/>
                      <a:pt x="502920" y="2392680"/>
                    </a:cubicBezTo>
                    <a:cubicBezTo>
                      <a:pt x="502920" y="2531558"/>
                      <a:pt x="390338" y="2644140"/>
                      <a:pt x="251460" y="2644140"/>
                    </a:cubicBezTo>
                    <a:cubicBezTo>
                      <a:pt x="112582" y="2644140"/>
                      <a:pt x="0" y="2531558"/>
                      <a:pt x="0" y="2392680"/>
                    </a:cubicBezTo>
                    <a:cubicBezTo>
                      <a:pt x="0" y="2323241"/>
                      <a:pt x="28146" y="2260376"/>
                      <a:pt x="73651" y="2214871"/>
                    </a:cubicBezTo>
                    <a:lnTo>
                      <a:pt x="148984" y="2164080"/>
                    </a:lnTo>
                    <a:lnTo>
                      <a:pt x="148590" y="216408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任意多边形 99"/>
              <p:cNvSpPr/>
              <p:nvPr/>
            </p:nvSpPr>
            <p:spPr>
              <a:xfrm>
                <a:off x="4839577" y="2414399"/>
                <a:ext cx="207797" cy="779521"/>
              </a:xfrm>
              <a:custGeom>
                <a:avLst/>
                <a:gdLst>
                  <a:gd name="connsiteX0" fmla="*/ 0 w 205740"/>
                  <a:gd name="connsiteY0" fmla="*/ 0 h 779521"/>
                  <a:gd name="connsiteX1" fmla="*/ 205740 w 205740"/>
                  <a:gd name="connsiteY1" fmla="*/ 0 h 779521"/>
                  <a:gd name="connsiteX2" fmla="*/ 205740 w 205740"/>
                  <a:gd name="connsiteY2" fmla="*/ 779521 h 779521"/>
                  <a:gd name="connsiteX3" fmla="*/ 128755 w 205740"/>
                  <a:gd name="connsiteY3" fmla="*/ 779521 h 779521"/>
                  <a:gd name="connsiteX4" fmla="*/ 102871 w 205740"/>
                  <a:gd name="connsiteY4" fmla="*/ 678925 h 779521"/>
                  <a:gd name="connsiteX5" fmla="*/ 76986 w 205740"/>
                  <a:gd name="connsiteY5" fmla="*/ 779521 h 779521"/>
                  <a:gd name="connsiteX6" fmla="*/ 0 w 205740"/>
                  <a:gd name="connsiteY6" fmla="*/ 779521 h 779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779521">
                    <a:moveTo>
                      <a:pt x="0" y="0"/>
                    </a:moveTo>
                    <a:lnTo>
                      <a:pt x="205740" y="0"/>
                    </a:lnTo>
                    <a:lnTo>
                      <a:pt x="205740" y="779521"/>
                    </a:lnTo>
                    <a:lnTo>
                      <a:pt x="128755" y="779521"/>
                    </a:lnTo>
                    <a:lnTo>
                      <a:pt x="102871" y="678925"/>
                    </a:lnTo>
                    <a:lnTo>
                      <a:pt x="76986" y="779521"/>
                    </a:lnTo>
                    <a:lnTo>
                      <a:pt x="0" y="779521"/>
                    </a:lnTo>
                    <a:close/>
                  </a:path>
                </a:pathLst>
              </a:custGeom>
              <a:solidFill>
                <a:srgbClr val="6554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任意多边形 102"/>
              <p:cNvSpPr/>
              <p:nvPr/>
            </p:nvSpPr>
            <p:spPr>
              <a:xfrm>
                <a:off x="4839577" y="1890629"/>
                <a:ext cx="207797" cy="630162"/>
              </a:xfrm>
              <a:custGeom>
                <a:avLst/>
                <a:gdLst>
                  <a:gd name="connsiteX0" fmla="*/ 205740 w 205740"/>
                  <a:gd name="connsiteY0" fmla="*/ 0 h 630162"/>
                  <a:gd name="connsiteX1" fmla="*/ 205740 w 205740"/>
                  <a:gd name="connsiteY1" fmla="*/ 630162 h 630162"/>
                  <a:gd name="connsiteX2" fmla="*/ 128755 w 205740"/>
                  <a:gd name="connsiteY2" fmla="*/ 630162 h 630162"/>
                  <a:gd name="connsiteX3" fmla="*/ 102871 w 205740"/>
                  <a:gd name="connsiteY3" fmla="*/ 529566 h 630162"/>
                  <a:gd name="connsiteX4" fmla="*/ 76986 w 205740"/>
                  <a:gd name="connsiteY4" fmla="*/ 630162 h 630162"/>
                  <a:gd name="connsiteX5" fmla="*/ 0 w 205740"/>
                  <a:gd name="connsiteY5" fmla="*/ 630162 h 630162"/>
                  <a:gd name="connsiteX6" fmla="*/ 0 w 205740"/>
                  <a:gd name="connsiteY6" fmla="*/ 151856 h 630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30162">
                    <a:moveTo>
                      <a:pt x="205740" y="0"/>
                    </a:moveTo>
                    <a:lnTo>
                      <a:pt x="205740" y="630162"/>
                    </a:lnTo>
                    <a:lnTo>
                      <a:pt x="128755" y="630162"/>
                    </a:lnTo>
                    <a:lnTo>
                      <a:pt x="102871" y="529566"/>
                    </a:lnTo>
                    <a:lnTo>
                      <a:pt x="76986" y="630162"/>
                    </a:lnTo>
                    <a:lnTo>
                      <a:pt x="0" y="630162"/>
                    </a:lnTo>
                    <a:lnTo>
                      <a:pt x="0" y="151856"/>
                    </a:lnTo>
                    <a:close/>
                  </a:path>
                </a:pathLst>
              </a:custGeom>
              <a:solidFill>
                <a:srgbClr val="F11B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cxnSp>
        <p:nvCxnSpPr>
          <p:cNvPr id="104" name="直接连接符 103"/>
          <p:cNvCxnSpPr/>
          <p:nvPr/>
        </p:nvCxnSpPr>
        <p:spPr>
          <a:xfrm>
            <a:off x="5012563" y="5433765"/>
            <a:ext cx="60042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916577" y="5433765"/>
            <a:ext cx="798621" cy="0"/>
          </a:xfrm>
          <a:prstGeom prst="line">
            <a:avLst/>
          </a:prstGeom>
          <a:ln w="28575">
            <a:solidFill>
              <a:srgbClr val="1F22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3838324" y="5106282"/>
            <a:ext cx="9717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1066800">
              <a:spcBef>
                <a:spcPct val="0"/>
              </a:spcBef>
              <a:spcAft>
                <a:spcPct val="35000"/>
              </a:spcAft>
            </a:pPr>
            <a:r>
              <a:rPr lang="en-US" altLang="zh-CN" sz="1600" b="1" dirty="0">
                <a:solidFill>
                  <a:srgbClr val="1F22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80-85%</a:t>
            </a:r>
            <a:endParaRPr lang="zh-CN" altLang="en-US" sz="1600" dirty="0">
              <a:solidFill>
                <a:srgbClr val="1F22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3838324" y="3571707"/>
            <a:ext cx="971741" cy="338554"/>
            <a:chOff x="1186876" y="4447042"/>
            <a:chExt cx="971741" cy="338554"/>
          </a:xfrm>
        </p:grpSpPr>
        <p:cxnSp>
          <p:nvCxnSpPr>
            <p:cNvPr id="106" name="直接连接符 105"/>
            <p:cNvCxnSpPr/>
            <p:nvPr/>
          </p:nvCxnSpPr>
          <p:spPr>
            <a:xfrm>
              <a:off x="1265129" y="4774525"/>
              <a:ext cx="798621" cy="0"/>
            </a:xfrm>
            <a:prstGeom prst="line">
              <a:avLst/>
            </a:prstGeom>
            <a:ln w="28575">
              <a:solidFill>
                <a:srgbClr val="1F22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矩形 106"/>
            <p:cNvSpPr/>
            <p:nvPr/>
          </p:nvSpPr>
          <p:spPr>
            <a:xfrm>
              <a:off x="1186876" y="4447042"/>
              <a:ext cx="9717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1066800"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b="1" dirty="0">
                  <a:solidFill>
                    <a:srgbClr val="1F222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10-15%</a:t>
              </a:r>
              <a:endParaRPr lang="zh-CN" altLang="en-US" sz="1600" dirty="0">
                <a:solidFill>
                  <a:srgbClr val="1F222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3897635" y="2941075"/>
            <a:ext cx="912430" cy="338554"/>
            <a:chOff x="1246187" y="4447042"/>
            <a:chExt cx="912430" cy="338554"/>
          </a:xfrm>
        </p:grpSpPr>
        <p:cxnSp>
          <p:nvCxnSpPr>
            <p:cNvPr id="109" name="直接连接符 108"/>
            <p:cNvCxnSpPr/>
            <p:nvPr/>
          </p:nvCxnSpPr>
          <p:spPr>
            <a:xfrm>
              <a:off x="1265129" y="4774525"/>
              <a:ext cx="798621" cy="0"/>
            </a:xfrm>
            <a:prstGeom prst="line">
              <a:avLst/>
            </a:prstGeom>
            <a:ln w="28575">
              <a:solidFill>
                <a:srgbClr val="1F22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矩形 109"/>
            <p:cNvSpPr/>
            <p:nvPr/>
          </p:nvSpPr>
          <p:spPr>
            <a:xfrm>
              <a:off x="1246187" y="4447042"/>
              <a:ext cx="91243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1066800"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b="1" dirty="0">
                  <a:solidFill>
                    <a:srgbClr val="1F222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5%</a:t>
              </a:r>
              <a:r>
                <a:rPr lang="zh-CN" altLang="en-US" sz="1600" b="1" dirty="0">
                  <a:solidFill>
                    <a:srgbClr val="1F222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左右</a:t>
              </a:r>
              <a:endParaRPr lang="zh-CN" altLang="en-US" sz="1600" dirty="0">
                <a:solidFill>
                  <a:srgbClr val="1F222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3" name="矩形 112"/>
          <p:cNvSpPr/>
          <p:nvPr/>
        </p:nvSpPr>
        <p:spPr>
          <a:xfrm>
            <a:off x="4921538" y="5106282"/>
            <a:ext cx="790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1066800">
              <a:spcBef>
                <a:spcPct val="0"/>
              </a:spcBef>
              <a:spcAft>
                <a:spcPct val="35000"/>
              </a:spcAft>
            </a:pPr>
            <a:r>
              <a: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level1</a:t>
            </a:r>
            <a:endParaRPr lang="zh-CN" altLang="en-US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4" name="直接连接符 113"/>
          <p:cNvCxnSpPr/>
          <p:nvPr/>
        </p:nvCxnSpPr>
        <p:spPr>
          <a:xfrm>
            <a:off x="5012563" y="3895583"/>
            <a:ext cx="60042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矩形 114"/>
          <p:cNvSpPr/>
          <p:nvPr/>
        </p:nvSpPr>
        <p:spPr>
          <a:xfrm>
            <a:off x="4921538" y="3568100"/>
            <a:ext cx="790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1066800">
              <a:spcBef>
                <a:spcPct val="0"/>
              </a:spcBef>
              <a:spcAft>
                <a:spcPct val="35000"/>
              </a:spcAft>
            </a:pPr>
            <a:r>
              <a: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level2</a:t>
            </a:r>
            <a:endParaRPr lang="zh-CN" altLang="en-US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6" name="直接连接符 115"/>
          <p:cNvCxnSpPr/>
          <p:nvPr/>
        </p:nvCxnSpPr>
        <p:spPr>
          <a:xfrm>
            <a:off x="5012563" y="3271816"/>
            <a:ext cx="60042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矩形 116"/>
          <p:cNvSpPr/>
          <p:nvPr/>
        </p:nvSpPr>
        <p:spPr>
          <a:xfrm>
            <a:off x="4921538" y="2944333"/>
            <a:ext cx="790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1066800">
              <a:spcBef>
                <a:spcPct val="0"/>
              </a:spcBef>
              <a:spcAft>
                <a:spcPct val="35000"/>
              </a:spcAft>
            </a:pPr>
            <a:r>
              <a: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level3</a:t>
            </a:r>
            <a:endParaRPr lang="zh-CN" altLang="en-US" sz="1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091475" y="2457016"/>
            <a:ext cx="1136144" cy="716474"/>
          </a:xfrm>
          <a:prstGeom prst="rect">
            <a:avLst/>
          </a:prstGeom>
          <a:solidFill>
            <a:srgbClr val="F6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156845" y="2645743"/>
            <a:ext cx="1005403" cy="3627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领袖粉丝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7228545" y="2457016"/>
            <a:ext cx="4224002" cy="716474"/>
          </a:xfrm>
          <a:prstGeom prst="rect">
            <a:avLst/>
          </a:prstGeom>
          <a:solidFill>
            <a:srgbClr val="1F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等腰三角形 125"/>
          <p:cNvSpPr/>
          <p:nvPr/>
        </p:nvSpPr>
        <p:spPr>
          <a:xfrm rot="16200000">
            <a:off x="5947381" y="2746062"/>
            <a:ext cx="138303" cy="162154"/>
          </a:xfrm>
          <a:prstGeom prst="triangle">
            <a:avLst/>
          </a:prstGeom>
          <a:solidFill>
            <a:srgbClr val="F6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5989437" y="3697354"/>
            <a:ext cx="1356122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品牌粉丝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8088959" y="2579656"/>
            <a:ext cx="2236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一些关键意见领袖</a:t>
            </a:r>
          </a:p>
        </p:txBody>
      </p:sp>
      <p:sp>
        <p:nvSpPr>
          <p:cNvPr id="138" name="等腰三角形 137"/>
          <p:cNvSpPr/>
          <p:nvPr/>
        </p:nvSpPr>
        <p:spPr>
          <a:xfrm rot="16200000">
            <a:off x="5947381" y="3823084"/>
            <a:ext cx="138303" cy="162154"/>
          </a:xfrm>
          <a:prstGeom prst="triangle">
            <a:avLst/>
          </a:prstGeom>
          <a:solidFill>
            <a:srgbClr val="F6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7533797" y="3662971"/>
            <a:ext cx="3613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既是微博粉丝，又是企业用户</a:t>
            </a:r>
          </a:p>
        </p:txBody>
      </p:sp>
      <p:sp>
        <p:nvSpPr>
          <p:cNvPr id="140" name="矩形 139"/>
          <p:cNvSpPr/>
          <p:nvPr/>
        </p:nvSpPr>
        <p:spPr>
          <a:xfrm>
            <a:off x="6091475" y="4663772"/>
            <a:ext cx="1136144" cy="716474"/>
          </a:xfrm>
          <a:prstGeom prst="rect">
            <a:avLst/>
          </a:prstGeom>
          <a:solidFill>
            <a:srgbClr val="F6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7228545" y="4663772"/>
            <a:ext cx="4224002" cy="716474"/>
          </a:xfrm>
          <a:prstGeom prst="rect">
            <a:avLst/>
          </a:prstGeom>
          <a:solidFill>
            <a:srgbClr val="1F22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5989437" y="4827088"/>
            <a:ext cx="1356122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围观粉丝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等腰三角形 142"/>
          <p:cNvSpPr/>
          <p:nvPr/>
        </p:nvSpPr>
        <p:spPr>
          <a:xfrm rot="16200000">
            <a:off x="5947381" y="4952818"/>
            <a:ext cx="138303" cy="162154"/>
          </a:xfrm>
          <a:prstGeom prst="triangle">
            <a:avLst/>
          </a:prstGeom>
          <a:solidFill>
            <a:srgbClr val="F6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7533797" y="4792705"/>
            <a:ext cx="3613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数量最多，支撑微博的活跃度</a:t>
            </a:r>
          </a:p>
        </p:txBody>
      </p:sp>
      <p:sp>
        <p:nvSpPr>
          <p:cNvPr id="145" name="文本框 144"/>
          <p:cNvSpPr txBox="1"/>
          <p:nvPr/>
        </p:nvSpPr>
        <p:spPr>
          <a:xfrm>
            <a:off x="644117" y="3173042"/>
            <a:ext cx="306527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回答出“粉丝凭什么关注你？”关于微信</a:t>
            </a:r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微博营销基本的问题就解决</a:t>
            </a:r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了。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59697" y="2870213"/>
            <a:ext cx="6458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</a:p>
        </p:txBody>
      </p:sp>
      <p:sp>
        <p:nvSpPr>
          <p:cNvPr id="148" name="文本框 147"/>
          <p:cNvSpPr txBox="1"/>
          <p:nvPr/>
        </p:nvSpPr>
        <p:spPr>
          <a:xfrm>
            <a:off x="873844" y="4415356"/>
            <a:ext cx="6458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42778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7843481" y="6127586"/>
            <a:ext cx="4348519" cy="730415"/>
          </a:xfrm>
          <a:custGeom>
            <a:avLst/>
            <a:gdLst>
              <a:gd name="connsiteX0" fmla="*/ 4348519 w 4348519"/>
              <a:gd name="connsiteY0" fmla="*/ 0 h 730415"/>
              <a:gd name="connsiteX1" fmla="*/ 4348519 w 4348519"/>
              <a:gd name="connsiteY1" fmla="*/ 730415 h 730415"/>
              <a:gd name="connsiteX2" fmla="*/ 0 w 4348519"/>
              <a:gd name="connsiteY2" fmla="*/ 730415 h 730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48519" h="730415">
                <a:moveTo>
                  <a:pt x="4348519" y="0"/>
                </a:moveTo>
                <a:lnTo>
                  <a:pt x="4348519" y="730415"/>
                </a:lnTo>
                <a:lnTo>
                  <a:pt x="0" y="730415"/>
                </a:lnTo>
                <a:close/>
              </a:path>
            </a:pathLst>
          </a:custGeom>
          <a:solidFill>
            <a:srgbClr val="F69589"/>
          </a:solidFill>
          <a:ln>
            <a:solidFill>
              <a:srgbClr val="F695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2362200" y="-914400"/>
            <a:ext cx="14611350" cy="2647950"/>
          </a:xfrm>
          <a:custGeom>
            <a:avLst/>
            <a:gdLst>
              <a:gd name="connsiteX0" fmla="*/ 14535150 w 14611350"/>
              <a:gd name="connsiteY0" fmla="*/ 171450 h 2647950"/>
              <a:gd name="connsiteX1" fmla="*/ 0 w 14611350"/>
              <a:gd name="connsiteY1" fmla="*/ 2647950 h 2647950"/>
              <a:gd name="connsiteX2" fmla="*/ 0 w 14611350"/>
              <a:gd name="connsiteY2" fmla="*/ 0 h 2647950"/>
              <a:gd name="connsiteX3" fmla="*/ 14611350 w 14611350"/>
              <a:gd name="connsiteY3" fmla="*/ 0 h 2647950"/>
              <a:gd name="connsiteX4" fmla="*/ 14535150 w 14611350"/>
              <a:gd name="connsiteY4" fmla="*/ 17145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11350" h="2647950">
                <a:moveTo>
                  <a:pt x="14535150" y="171450"/>
                </a:moveTo>
                <a:lnTo>
                  <a:pt x="0" y="2647950"/>
                </a:lnTo>
                <a:lnTo>
                  <a:pt x="0" y="0"/>
                </a:lnTo>
                <a:lnTo>
                  <a:pt x="14611350" y="0"/>
                </a:lnTo>
                <a:lnTo>
                  <a:pt x="14535150" y="171450"/>
                </a:lnTo>
                <a:close/>
              </a:path>
            </a:pathLst>
          </a:custGeom>
          <a:solidFill>
            <a:srgbClr val="32C8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0" y="454024"/>
            <a:ext cx="4127500" cy="6985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612642" y="169671"/>
            <a:ext cx="816357" cy="816357"/>
          </a:xfrm>
          <a:prstGeom prst="rect">
            <a:avLst/>
          </a:prstGeom>
          <a:solidFill>
            <a:srgbClr val="32C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660662" y="217691"/>
            <a:ext cx="720316" cy="720316"/>
          </a:xfrm>
          <a:custGeom>
            <a:avLst/>
            <a:gdLst>
              <a:gd name="connsiteX0" fmla="*/ 753989 w 816357"/>
              <a:gd name="connsiteY0" fmla="*/ 0 h 816357"/>
              <a:gd name="connsiteX1" fmla="*/ 816357 w 816357"/>
              <a:gd name="connsiteY1" fmla="*/ 0 h 816357"/>
              <a:gd name="connsiteX2" fmla="*/ 816357 w 816357"/>
              <a:gd name="connsiteY2" fmla="*/ 816357 h 816357"/>
              <a:gd name="connsiteX3" fmla="*/ 0 w 816357"/>
              <a:gd name="connsiteY3" fmla="*/ 816357 h 816357"/>
              <a:gd name="connsiteX4" fmla="*/ 0 w 816357"/>
              <a:gd name="connsiteY4" fmla="*/ 174838 h 81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6357" h="816357">
                <a:moveTo>
                  <a:pt x="753989" y="0"/>
                </a:moveTo>
                <a:lnTo>
                  <a:pt x="816357" y="0"/>
                </a:lnTo>
                <a:lnTo>
                  <a:pt x="816357" y="816357"/>
                </a:lnTo>
                <a:lnTo>
                  <a:pt x="0" y="816357"/>
                </a:lnTo>
                <a:lnTo>
                  <a:pt x="0" y="1748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61389" y="347768"/>
            <a:ext cx="1348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1F2227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3600" b="1" dirty="0">
              <a:solidFill>
                <a:srgbClr val="1F2227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52892" y="881111"/>
            <a:ext cx="7475541" cy="9787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32C8D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微博的粉丝属性分类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粉丝服务原则</a:t>
            </a:r>
          </a:p>
        </p:txBody>
      </p:sp>
      <p:sp>
        <p:nvSpPr>
          <p:cNvPr id="33" name="椭圆 32"/>
          <p:cNvSpPr/>
          <p:nvPr/>
        </p:nvSpPr>
        <p:spPr>
          <a:xfrm>
            <a:off x="4037999" y="1027180"/>
            <a:ext cx="189748" cy="208723"/>
          </a:xfrm>
          <a:prstGeom prst="ellipse">
            <a:avLst/>
          </a:prstGeom>
          <a:noFill/>
          <a:ln w="28575">
            <a:solidFill>
              <a:srgbClr val="32C8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037999" y="1465330"/>
            <a:ext cx="189748" cy="208723"/>
          </a:xfrm>
          <a:prstGeom prst="ellipse">
            <a:avLst/>
          </a:prstGeom>
          <a:noFill/>
          <a:ln w="28575">
            <a:solidFill>
              <a:srgbClr val="1F22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838324" y="923020"/>
            <a:ext cx="0" cy="810530"/>
          </a:xfrm>
          <a:prstGeom prst="line">
            <a:avLst/>
          </a:prstGeom>
          <a:ln>
            <a:solidFill>
              <a:srgbClr val="1F22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493485" y="2597716"/>
            <a:ext cx="3535686" cy="2955358"/>
            <a:chOff x="591814" y="2644832"/>
            <a:chExt cx="3535686" cy="2955358"/>
          </a:xfrm>
        </p:grpSpPr>
        <p:sp>
          <p:nvSpPr>
            <p:cNvPr id="53" name="任意多边形 52"/>
            <p:cNvSpPr/>
            <p:nvPr/>
          </p:nvSpPr>
          <p:spPr>
            <a:xfrm>
              <a:off x="591814" y="2644832"/>
              <a:ext cx="3535686" cy="2955358"/>
            </a:xfrm>
            <a:custGeom>
              <a:avLst/>
              <a:gdLst>
                <a:gd name="connsiteX0" fmla="*/ 0 w 3133725"/>
                <a:gd name="connsiteY0" fmla="*/ 0 h 2619375"/>
                <a:gd name="connsiteX1" fmla="*/ 3133725 w 3133725"/>
                <a:gd name="connsiteY1" fmla="*/ 342900 h 2619375"/>
                <a:gd name="connsiteX2" fmla="*/ 2981325 w 3133725"/>
                <a:gd name="connsiteY2" fmla="*/ 2305050 h 2619375"/>
                <a:gd name="connsiteX3" fmla="*/ 2381250 w 3133725"/>
                <a:gd name="connsiteY3" fmla="*/ 2324100 h 2619375"/>
                <a:gd name="connsiteX4" fmla="*/ 2371725 w 3133725"/>
                <a:gd name="connsiteY4" fmla="*/ 2619375 h 2619375"/>
                <a:gd name="connsiteX5" fmla="*/ 2105025 w 3133725"/>
                <a:gd name="connsiteY5" fmla="*/ 2371725 h 2619375"/>
                <a:gd name="connsiteX6" fmla="*/ 180975 w 3133725"/>
                <a:gd name="connsiteY6" fmla="*/ 2457450 h 2619375"/>
                <a:gd name="connsiteX7" fmla="*/ 0 w 3133725"/>
                <a:gd name="connsiteY7" fmla="*/ 0 h 261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33725" h="2619375">
                  <a:moveTo>
                    <a:pt x="0" y="0"/>
                  </a:moveTo>
                  <a:lnTo>
                    <a:pt x="3133725" y="342900"/>
                  </a:lnTo>
                  <a:lnTo>
                    <a:pt x="2981325" y="2305050"/>
                  </a:lnTo>
                  <a:lnTo>
                    <a:pt x="2381250" y="2324100"/>
                  </a:lnTo>
                  <a:lnTo>
                    <a:pt x="2371725" y="2619375"/>
                  </a:lnTo>
                  <a:lnTo>
                    <a:pt x="2105025" y="2371725"/>
                  </a:lnTo>
                  <a:lnTo>
                    <a:pt x="180975" y="2457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2C8D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28913" y="3005108"/>
              <a:ext cx="3234458" cy="430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领袖粉丝</a:t>
              </a:r>
              <a:r>
                <a:rPr lang="en-US" altLang="zh-CN" sz="20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</a:t>
              </a:r>
              <a:r>
                <a:rPr lang="zh-CN" altLang="en-US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关键意见领袖</a:t>
              </a: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828913" y="3551867"/>
              <a:ext cx="323445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来源：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公关资源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需求：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品牌认可、有趣内容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作用：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意见领袖，增加传播穿透力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对策：</a:t>
              </a:r>
              <a:r>
                <a:rPr lang="zh-CN" altLang="en-US" sz="16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及时关怀、充分尊重、引导 </a:t>
              </a:r>
              <a:endPara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  <a:r>
                <a:rPr lang="zh-CN" altLang="en-US" sz="16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分享</a:t>
              </a: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922843" y="3522566"/>
              <a:ext cx="2652213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4438843" y="2597716"/>
            <a:ext cx="3535686" cy="2955358"/>
            <a:chOff x="4537172" y="2644832"/>
            <a:chExt cx="3535686" cy="2955358"/>
          </a:xfrm>
        </p:grpSpPr>
        <p:sp>
          <p:nvSpPr>
            <p:cNvPr id="56" name="任意多边形 55"/>
            <p:cNvSpPr/>
            <p:nvPr/>
          </p:nvSpPr>
          <p:spPr>
            <a:xfrm>
              <a:off x="4537172" y="2644832"/>
              <a:ext cx="3535686" cy="2955358"/>
            </a:xfrm>
            <a:custGeom>
              <a:avLst/>
              <a:gdLst>
                <a:gd name="connsiteX0" fmla="*/ 0 w 3133725"/>
                <a:gd name="connsiteY0" fmla="*/ 0 h 2619375"/>
                <a:gd name="connsiteX1" fmla="*/ 3133725 w 3133725"/>
                <a:gd name="connsiteY1" fmla="*/ 342900 h 2619375"/>
                <a:gd name="connsiteX2" fmla="*/ 2981325 w 3133725"/>
                <a:gd name="connsiteY2" fmla="*/ 2305050 h 2619375"/>
                <a:gd name="connsiteX3" fmla="*/ 2381250 w 3133725"/>
                <a:gd name="connsiteY3" fmla="*/ 2324100 h 2619375"/>
                <a:gd name="connsiteX4" fmla="*/ 2371725 w 3133725"/>
                <a:gd name="connsiteY4" fmla="*/ 2619375 h 2619375"/>
                <a:gd name="connsiteX5" fmla="*/ 2105025 w 3133725"/>
                <a:gd name="connsiteY5" fmla="*/ 2371725 h 2619375"/>
                <a:gd name="connsiteX6" fmla="*/ 180975 w 3133725"/>
                <a:gd name="connsiteY6" fmla="*/ 2457450 h 2619375"/>
                <a:gd name="connsiteX7" fmla="*/ 0 w 3133725"/>
                <a:gd name="connsiteY7" fmla="*/ 0 h 261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33725" h="2619375">
                  <a:moveTo>
                    <a:pt x="0" y="0"/>
                  </a:moveTo>
                  <a:lnTo>
                    <a:pt x="3133725" y="342900"/>
                  </a:lnTo>
                  <a:lnTo>
                    <a:pt x="2981325" y="2305050"/>
                  </a:lnTo>
                  <a:lnTo>
                    <a:pt x="2381250" y="2324100"/>
                  </a:lnTo>
                  <a:lnTo>
                    <a:pt x="2371725" y="2619375"/>
                  </a:lnTo>
                  <a:lnTo>
                    <a:pt x="2105025" y="2371725"/>
                  </a:lnTo>
                  <a:lnTo>
                    <a:pt x="180975" y="2457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2C8D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4687786" y="2981315"/>
              <a:ext cx="323445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品牌粉丝</a:t>
              </a:r>
              <a:r>
                <a:rPr lang="en-US" altLang="zh-CN" sz="20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</a:t>
              </a:r>
              <a:r>
                <a:rPr lang="zh-CN" altLang="en-US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粉丝兼用户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687786" y="3528074"/>
              <a:ext cx="3385072" cy="1606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来源：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会员积累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需求：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客户服务、有趣内容、优惠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作用：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消费者样本，品牌调研对象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对策：</a:t>
              </a:r>
              <a:r>
                <a:rPr lang="zh-CN" altLang="en-US" sz="16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及时客服、调查研究、热情                   </a:t>
              </a:r>
              <a:endPara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zh-CN" altLang="en-US" sz="16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互动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4781716" y="3498773"/>
              <a:ext cx="2652213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8384201" y="2597716"/>
            <a:ext cx="3535686" cy="2955358"/>
            <a:chOff x="8482530" y="2644832"/>
            <a:chExt cx="3535686" cy="2955358"/>
          </a:xfrm>
        </p:grpSpPr>
        <p:sp>
          <p:nvSpPr>
            <p:cNvPr id="60" name="任意多边形 59"/>
            <p:cNvSpPr/>
            <p:nvPr/>
          </p:nvSpPr>
          <p:spPr>
            <a:xfrm>
              <a:off x="8482530" y="2644832"/>
              <a:ext cx="3535686" cy="2955358"/>
            </a:xfrm>
            <a:custGeom>
              <a:avLst/>
              <a:gdLst>
                <a:gd name="connsiteX0" fmla="*/ 0 w 3133725"/>
                <a:gd name="connsiteY0" fmla="*/ 0 h 2619375"/>
                <a:gd name="connsiteX1" fmla="*/ 3133725 w 3133725"/>
                <a:gd name="connsiteY1" fmla="*/ 342900 h 2619375"/>
                <a:gd name="connsiteX2" fmla="*/ 2981325 w 3133725"/>
                <a:gd name="connsiteY2" fmla="*/ 2305050 h 2619375"/>
                <a:gd name="connsiteX3" fmla="*/ 2381250 w 3133725"/>
                <a:gd name="connsiteY3" fmla="*/ 2324100 h 2619375"/>
                <a:gd name="connsiteX4" fmla="*/ 2371725 w 3133725"/>
                <a:gd name="connsiteY4" fmla="*/ 2619375 h 2619375"/>
                <a:gd name="connsiteX5" fmla="*/ 2105025 w 3133725"/>
                <a:gd name="connsiteY5" fmla="*/ 2371725 h 2619375"/>
                <a:gd name="connsiteX6" fmla="*/ 180975 w 3133725"/>
                <a:gd name="connsiteY6" fmla="*/ 2457450 h 2619375"/>
                <a:gd name="connsiteX7" fmla="*/ 0 w 3133725"/>
                <a:gd name="connsiteY7" fmla="*/ 0 h 261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33725" h="2619375">
                  <a:moveTo>
                    <a:pt x="0" y="0"/>
                  </a:moveTo>
                  <a:lnTo>
                    <a:pt x="3133725" y="342900"/>
                  </a:lnTo>
                  <a:lnTo>
                    <a:pt x="2981325" y="2305050"/>
                  </a:lnTo>
                  <a:lnTo>
                    <a:pt x="2381250" y="2324100"/>
                  </a:lnTo>
                  <a:lnTo>
                    <a:pt x="2371725" y="2619375"/>
                  </a:lnTo>
                  <a:lnTo>
                    <a:pt x="2105025" y="2371725"/>
                  </a:lnTo>
                  <a:lnTo>
                    <a:pt x="180975" y="2457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2C8D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8783758" y="2981315"/>
              <a:ext cx="323445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围观粉丝</a:t>
              </a:r>
              <a:r>
                <a:rPr lang="en-US" altLang="zh-CN" sz="20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</a:t>
              </a:r>
              <a:r>
                <a:rPr lang="zh-CN" altLang="en-US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数量最多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783758" y="3528074"/>
              <a:ext cx="305138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来源：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微博活动</a:t>
              </a:r>
              <a:r>
                <a:rPr lang="en-US" altLang="zh-CN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需求：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礼品抽奖、有趣内容</a:t>
              </a:r>
              <a:endParaRPr lang="en-US" altLang="zh-CN" sz="1600" dirty="0">
                <a:solidFill>
                  <a:srgbClr val="1F22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作用：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聚集人气的作用，传播的</a:t>
              </a:r>
              <a:endParaRPr lang="en-US" altLang="zh-CN" sz="1600" dirty="0">
                <a:solidFill>
                  <a:srgbClr val="1F22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</a:t>
              </a:r>
              <a:r>
                <a:rPr lang="zh-CN" altLang="en-US" sz="1600" dirty="0">
                  <a:solidFill>
                    <a:srgbClr val="1F22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基础粉丝</a:t>
              </a:r>
              <a:endParaRPr lang="en-US" altLang="zh-CN" sz="1600" dirty="0">
                <a:solidFill>
                  <a:srgbClr val="1F22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对策：</a:t>
              </a:r>
              <a:r>
                <a:rPr lang="zh-CN" altLang="en-US" sz="16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创意活动、利益驱使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877688" y="3498773"/>
              <a:ext cx="2652213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339782" y="1150591"/>
            <a:ext cx="3359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rgbClr val="1F22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粉丝凭什么关注你</a:t>
            </a:r>
            <a:endParaRPr lang="en-US" altLang="zh-CN" sz="2800" b="1" dirty="0">
              <a:solidFill>
                <a:srgbClr val="1F22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11231897" y="1412384"/>
            <a:ext cx="0" cy="8105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任意多边形 35"/>
          <p:cNvSpPr/>
          <p:nvPr/>
        </p:nvSpPr>
        <p:spPr>
          <a:xfrm>
            <a:off x="-19050" y="-6895700"/>
            <a:ext cx="12230100" cy="8211933"/>
          </a:xfrm>
          <a:custGeom>
            <a:avLst/>
            <a:gdLst>
              <a:gd name="connsiteX0" fmla="*/ 19050 w 12230100"/>
              <a:gd name="connsiteY0" fmla="*/ 223 h 8211933"/>
              <a:gd name="connsiteX1" fmla="*/ 19050 w 12230100"/>
              <a:gd name="connsiteY1" fmla="*/ 6858223 h 8211933"/>
              <a:gd name="connsiteX2" fmla="*/ 12211049 w 12230100"/>
              <a:gd name="connsiteY2" fmla="*/ 6858223 h 8211933"/>
              <a:gd name="connsiteX3" fmla="*/ 12211049 w 12230100"/>
              <a:gd name="connsiteY3" fmla="*/ 223 h 8211933"/>
              <a:gd name="connsiteX4" fmla="*/ 0 w 12230100"/>
              <a:gd name="connsiteY4" fmla="*/ 0 h 8211933"/>
              <a:gd name="connsiteX5" fmla="*/ 12230100 w 12230100"/>
              <a:gd name="connsiteY5" fmla="*/ 0 h 8211933"/>
              <a:gd name="connsiteX6" fmla="*/ 12230100 w 12230100"/>
              <a:gd name="connsiteY6" fmla="*/ 8211933 h 8211933"/>
              <a:gd name="connsiteX7" fmla="*/ 0 w 12230100"/>
              <a:gd name="connsiteY7" fmla="*/ 8211933 h 821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30100" h="8211933">
                <a:moveTo>
                  <a:pt x="19050" y="223"/>
                </a:moveTo>
                <a:lnTo>
                  <a:pt x="19050" y="6858223"/>
                </a:lnTo>
                <a:lnTo>
                  <a:pt x="12211049" y="6858223"/>
                </a:lnTo>
                <a:lnTo>
                  <a:pt x="12211049" y="223"/>
                </a:lnTo>
                <a:close/>
                <a:moveTo>
                  <a:pt x="0" y="0"/>
                </a:moveTo>
                <a:lnTo>
                  <a:pt x="12230100" y="0"/>
                </a:lnTo>
                <a:lnTo>
                  <a:pt x="12230100" y="8211933"/>
                </a:lnTo>
                <a:lnTo>
                  <a:pt x="0" y="8211933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7777019" y="6096000"/>
            <a:ext cx="4440381" cy="762000"/>
          </a:xfrm>
          <a:custGeom>
            <a:avLst/>
            <a:gdLst>
              <a:gd name="connsiteX0" fmla="*/ 4440381 w 4440381"/>
              <a:gd name="connsiteY0" fmla="*/ 0 h 762000"/>
              <a:gd name="connsiteX1" fmla="*/ 4440381 w 4440381"/>
              <a:gd name="connsiteY1" fmla="*/ 762000 h 762000"/>
              <a:gd name="connsiteX2" fmla="*/ 0 w 4440381"/>
              <a:gd name="connsiteY2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0381" h="762000">
                <a:moveTo>
                  <a:pt x="4440381" y="0"/>
                </a:moveTo>
                <a:lnTo>
                  <a:pt x="4440381" y="762000"/>
                </a:lnTo>
                <a:lnTo>
                  <a:pt x="0" y="76200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70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95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-19050" y="0"/>
            <a:ext cx="122301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7808025" y="2647075"/>
            <a:ext cx="2189142" cy="474663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2063751" y="2655367"/>
            <a:ext cx="2189142" cy="474663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-2362200" y="-914400"/>
            <a:ext cx="14611350" cy="2647950"/>
          </a:xfrm>
          <a:custGeom>
            <a:avLst/>
            <a:gdLst>
              <a:gd name="connsiteX0" fmla="*/ 14535150 w 14611350"/>
              <a:gd name="connsiteY0" fmla="*/ 171450 h 2647950"/>
              <a:gd name="connsiteX1" fmla="*/ 0 w 14611350"/>
              <a:gd name="connsiteY1" fmla="*/ 2647950 h 2647950"/>
              <a:gd name="connsiteX2" fmla="*/ 0 w 14611350"/>
              <a:gd name="connsiteY2" fmla="*/ 0 h 2647950"/>
              <a:gd name="connsiteX3" fmla="*/ 14611350 w 14611350"/>
              <a:gd name="connsiteY3" fmla="*/ 0 h 2647950"/>
              <a:gd name="connsiteX4" fmla="*/ 14535150 w 14611350"/>
              <a:gd name="connsiteY4" fmla="*/ 17145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11350" h="2647950">
                <a:moveTo>
                  <a:pt x="14535150" y="171450"/>
                </a:moveTo>
                <a:lnTo>
                  <a:pt x="0" y="2647950"/>
                </a:lnTo>
                <a:lnTo>
                  <a:pt x="0" y="0"/>
                </a:lnTo>
                <a:lnTo>
                  <a:pt x="14611350" y="0"/>
                </a:lnTo>
                <a:lnTo>
                  <a:pt x="14535150" y="171450"/>
                </a:lnTo>
                <a:close/>
              </a:path>
            </a:pathLst>
          </a:custGeom>
          <a:pattFill prst="lgGrid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0" y="169671"/>
            <a:ext cx="4127500" cy="982853"/>
            <a:chOff x="0" y="169671"/>
            <a:chExt cx="4127500" cy="98285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0" y="454024"/>
              <a:ext cx="4127500" cy="698500"/>
            </a:xfrm>
            <a:prstGeom prst="line">
              <a:avLst/>
            </a:prstGeom>
            <a:ln w="38100">
              <a:solidFill>
                <a:srgbClr val="E668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2612642" y="169671"/>
              <a:ext cx="816357" cy="8163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660662" y="217691"/>
              <a:ext cx="720316" cy="720316"/>
            </a:xfrm>
            <a:custGeom>
              <a:avLst/>
              <a:gdLst>
                <a:gd name="connsiteX0" fmla="*/ 753989 w 816357"/>
                <a:gd name="connsiteY0" fmla="*/ 0 h 816357"/>
                <a:gd name="connsiteX1" fmla="*/ 816357 w 816357"/>
                <a:gd name="connsiteY1" fmla="*/ 0 h 816357"/>
                <a:gd name="connsiteX2" fmla="*/ 816357 w 816357"/>
                <a:gd name="connsiteY2" fmla="*/ 816357 h 816357"/>
                <a:gd name="connsiteX3" fmla="*/ 0 w 816357"/>
                <a:gd name="connsiteY3" fmla="*/ 816357 h 816357"/>
                <a:gd name="connsiteX4" fmla="*/ 0 w 816357"/>
                <a:gd name="connsiteY4" fmla="*/ 174838 h 81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357" h="816357">
                  <a:moveTo>
                    <a:pt x="753989" y="0"/>
                  </a:moveTo>
                  <a:lnTo>
                    <a:pt x="816357" y="0"/>
                  </a:lnTo>
                  <a:lnTo>
                    <a:pt x="816357" y="816357"/>
                  </a:lnTo>
                  <a:lnTo>
                    <a:pt x="0" y="816357"/>
                  </a:lnTo>
                  <a:lnTo>
                    <a:pt x="0" y="174838"/>
                  </a:lnTo>
                  <a:close/>
                </a:path>
              </a:pathLst>
            </a:custGeom>
            <a:solidFill>
              <a:srgbClr val="E66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334259" y="333365"/>
              <a:ext cx="1348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04</a:t>
              </a:r>
              <a:endParaRPr lang="zh-CN" altLang="en-US" sz="36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93485" y="1199996"/>
            <a:ext cx="3141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微博日常运营问题</a:t>
            </a:r>
          </a:p>
        </p:txBody>
      </p:sp>
      <p:sp>
        <p:nvSpPr>
          <p:cNvPr id="30" name="任意多边形 29"/>
          <p:cNvSpPr/>
          <p:nvPr/>
        </p:nvSpPr>
        <p:spPr>
          <a:xfrm>
            <a:off x="7734300" y="6134100"/>
            <a:ext cx="4476750" cy="723900"/>
          </a:xfrm>
          <a:custGeom>
            <a:avLst/>
            <a:gdLst>
              <a:gd name="connsiteX0" fmla="*/ 0 w 4476750"/>
              <a:gd name="connsiteY0" fmla="*/ 723900 h 723900"/>
              <a:gd name="connsiteX1" fmla="*/ 4476750 w 4476750"/>
              <a:gd name="connsiteY1" fmla="*/ 0 h 723900"/>
              <a:gd name="connsiteX2" fmla="*/ 4476750 w 4476750"/>
              <a:gd name="connsiteY2" fmla="*/ 723900 h 723900"/>
              <a:gd name="connsiteX3" fmla="*/ 0 w 4476750"/>
              <a:gd name="connsiteY3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0" h="723900">
                <a:moveTo>
                  <a:pt x="0" y="723900"/>
                </a:moveTo>
                <a:lnTo>
                  <a:pt x="4476750" y="0"/>
                </a:lnTo>
                <a:lnTo>
                  <a:pt x="4476750" y="723900"/>
                </a:lnTo>
                <a:lnTo>
                  <a:pt x="0" y="723900"/>
                </a:lnTo>
                <a:close/>
              </a:path>
            </a:pathLst>
          </a:custGeom>
          <a:solidFill>
            <a:srgbClr val="FFA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52892" y="881111"/>
            <a:ext cx="7475541" cy="9787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内容</a:t>
            </a:r>
            <a:r>
              <a:rPr lang="en-US" altLang="zh-CN" sz="2400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OR</a:t>
            </a:r>
            <a:r>
              <a:rPr lang="zh-CN" altLang="en-US" sz="2400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互动</a:t>
            </a:r>
            <a:endParaRPr lang="en-US" altLang="zh-CN" sz="2400" dirty="0">
              <a:solidFill>
                <a:prstClr val="white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微博内容经营技巧</a:t>
            </a:r>
          </a:p>
        </p:txBody>
      </p:sp>
      <p:sp>
        <p:nvSpPr>
          <p:cNvPr id="33" name="椭圆 32"/>
          <p:cNvSpPr/>
          <p:nvPr/>
        </p:nvSpPr>
        <p:spPr>
          <a:xfrm>
            <a:off x="4037999" y="1027180"/>
            <a:ext cx="189748" cy="20872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037999" y="1465330"/>
            <a:ext cx="189748" cy="208723"/>
          </a:xfrm>
          <a:prstGeom prst="ellipse">
            <a:avLst/>
          </a:prstGeom>
          <a:noFill/>
          <a:ln w="28575">
            <a:solidFill>
              <a:srgbClr val="1F22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838324" y="923020"/>
            <a:ext cx="0" cy="8105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/>
          <p:cNvSpPr txBox="1"/>
          <p:nvPr/>
        </p:nvSpPr>
        <p:spPr>
          <a:xfrm>
            <a:off x="1935317" y="2660073"/>
            <a:ext cx="2452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非媒体类微博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1675245" y="3436396"/>
            <a:ext cx="2452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互动比内容重要</a:t>
            </a:r>
          </a:p>
        </p:txBody>
      </p:sp>
      <p:sp>
        <p:nvSpPr>
          <p:cNvPr id="96" name="任意多边形 95"/>
          <p:cNvSpPr/>
          <p:nvPr/>
        </p:nvSpPr>
        <p:spPr>
          <a:xfrm>
            <a:off x="1122617" y="3424798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20094" y="3349777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1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675245" y="4125026"/>
            <a:ext cx="484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大多数很难做到行业媒体，</a:t>
            </a:r>
            <a:endParaRPr lang="en-US" altLang="zh-CN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内容只是工具，核心是要消费转化</a:t>
            </a:r>
          </a:p>
        </p:txBody>
      </p:sp>
      <p:sp>
        <p:nvSpPr>
          <p:cNvPr id="101" name="任意多边形 100"/>
          <p:cNvSpPr/>
          <p:nvPr/>
        </p:nvSpPr>
        <p:spPr>
          <a:xfrm>
            <a:off x="1122616" y="4292885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1191065" y="4217864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2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675245" y="5221517"/>
            <a:ext cx="2419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案例：</a:t>
            </a:r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植物医生</a:t>
            </a:r>
          </a:p>
        </p:txBody>
      </p:sp>
      <p:sp>
        <p:nvSpPr>
          <p:cNvPr id="112" name="任意多边形 111"/>
          <p:cNvSpPr/>
          <p:nvPr/>
        </p:nvSpPr>
        <p:spPr>
          <a:xfrm>
            <a:off x="1122616" y="5221517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1191065" y="5146496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3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7697571" y="2660073"/>
            <a:ext cx="2452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媒体类微博</a:t>
            </a:r>
          </a:p>
        </p:txBody>
      </p:sp>
      <p:sp>
        <p:nvSpPr>
          <p:cNvPr id="124" name="文本框 123"/>
          <p:cNvSpPr txBox="1"/>
          <p:nvPr/>
        </p:nvSpPr>
        <p:spPr>
          <a:xfrm>
            <a:off x="7408471" y="3436396"/>
            <a:ext cx="2452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内容比互动重要</a:t>
            </a:r>
          </a:p>
        </p:txBody>
      </p:sp>
      <p:sp>
        <p:nvSpPr>
          <p:cNvPr id="127" name="任意多边形 126"/>
          <p:cNvSpPr/>
          <p:nvPr/>
        </p:nvSpPr>
        <p:spPr>
          <a:xfrm>
            <a:off x="6855843" y="3424798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6953320" y="3349777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1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7406986" y="4292885"/>
            <a:ext cx="4842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走媒体方向，内容决定品牌影响力</a:t>
            </a:r>
          </a:p>
        </p:txBody>
      </p:sp>
      <p:sp>
        <p:nvSpPr>
          <p:cNvPr id="138" name="任意多边形 137"/>
          <p:cNvSpPr/>
          <p:nvPr/>
        </p:nvSpPr>
        <p:spPr>
          <a:xfrm>
            <a:off x="6855842" y="4292885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6924291" y="4217864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2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7408471" y="5221517"/>
            <a:ext cx="2635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案例：</a:t>
            </a:r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尚道微营销</a:t>
            </a:r>
          </a:p>
        </p:txBody>
      </p:sp>
      <p:sp>
        <p:nvSpPr>
          <p:cNvPr id="143" name="任意多边形 142"/>
          <p:cNvSpPr/>
          <p:nvPr/>
        </p:nvSpPr>
        <p:spPr>
          <a:xfrm>
            <a:off x="6855842" y="5221517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6924291" y="5146496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3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47" name="任意多边形 146"/>
          <p:cNvSpPr/>
          <p:nvPr/>
        </p:nvSpPr>
        <p:spPr>
          <a:xfrm>
            <a:off x="7729764" y="6134100"/>
            <a:ext cx="4476750" cy="723900"/>
          </a:xfrm>
          <a:custGeom>
            <a:avLst/>
            <a:gdLst>
              <a:gd name="connsiteX0" fmla="*/ 0 w 4476750"/>
              <a:gd name="connsiteY0" fmla="*/ 723900 h 723900"/>
              <a:gd name="connsiteX1" fmla="*/ 4476750 w 4476750"/>
              <a:gd name="connsiteY1" fmla="*/ 0 h 723900"/>
              <a:gd name="connsiteX2" fmla="*/ 4476750 w 4476750"/>
              <a:gd name="connsiteY2" fmla="*/ 723900 h 723900"/>
              <a:gd name="connsiteX3" fmla="*/ 0 w 4476750"/>
              <a:gd name="connsiteY3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0" h="723900">
                <a:moveTo>
                  <a:pt x="0" y="723900"/>
                </a:moveTo>
                <a:lnTo>
                  <a:pt x="4476750" y="0"/>
                </a:lnTo>
                <a:lnTo>
                  <a:pt x="4476750" y="723900"/>
                </a:lnTo>
                <a:lnTo>
                  <a:pt x="0" y="723900"/>
                </a:lnTo>
                <a:close/>
              </a:path>
            </a:pathLst>
          </a:custGeom>
          <a:pattFill prst="lgGrid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49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7843481" y="6127586"/>
            <a:ext cx="4348519" cy="730415"/>
          </a:xfrm>
          <a:custGeom>
            <a:avLst/>
            <a:gdLst>
              <a:gd name="connsiteX0" fmla="*/ 4348519 w 4348519"/>
              <a:gd name="connsiteY0" fmla="*/ 0 h 730415"/>
              <a:gd name="connsiteX1" fmla="*/ 4348519 w 4348519"/>
              <a:gd name="connsiteY1" fmla="*/ 730415 h 730415"/>
              <a:gd name="connsiteX2" fmla="*/ 0 w 4348519"/>
              <a:gd name="connsiteY2" fmla="*/ 730415 h 730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48519" h="730415">
                <a:moveTo>
                  <a:pt x="4348519" y="0"/>
                </a:moveTo>
                <a:lnTo>
                  <a:pt x="4348519" y="730415"/>
                </a:lnTo>
                <a:lnTo>
                  <a:pt x="0" y="730415"/>
                </a:lnTo>
                <a:close/>
              </a:path>
            </a:pathLst>
          </a:custGeom>
          <a:solidFill>
            <a:srgbClr val="32C8D6"/>
          </a:solidFill>
          <a:ln>
            <a:solidFill>
              <a:srgbClr val="32C8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2362200" y="-914400"/>
            <a:ext cx="14611350" cy="2647950"/>
          </a:xfrm>
          <a:custGeom>
            <a:avLst/>
            <a:gdLst>
              <a:gd name="connsiteX0" fmla="*/ 14535150 w 14611350"/>
              <a:gd name="connsiteY0" fmla="*/ 171450 h 2647950"/>
              <a:gd name="connsiteX1" fmla="*/ 0 w 14611350"/>
              <a:gd name="connsiteY1" fmla="*/ 2647950 h 2647950"/>
              <a:gd name="connsiteX2" fmla="*/ 0 w 14611350"/>
              <a:gd name="connsiteY2" fmla="*/ 0 h 2647950"/>
              <a:gd name="connsiteX3" fmla="*/ 14611350 w 14611350"/>
              <a:gd name="connsiteY3" fmla="*/ 0 h 2647950"/>
              <a:gd name="connsiteX4" fmla="*/ 14535150 w 14611350"/>
              <a:gd name="connsiteY4" fmla="*/ 17145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11350" h="2647950">
                <a:moveTo>
                  <a:pt x="14535150" y="171450"/>
                </a:moveTo>
                <a:lnTo>
                  <a:pt x="0" y="2647950"/>
                </a:lnTo>
                <a:lnTo>
                  <a:pt x="0" y="0"/>
                </a:lnTo>
                <a:lnTo>
                  <a:pt x="14611350" y="0"/>
                </a:lnTo>
                <a:lnTo>
                  <a:pt x="14535150" y="171450"/>
                </a:lnTo>
                <a:close/>
              </a:path>
            </a:pathLst>
          </a:custGeom>
          <a:solidFill>
            <a:srgbClr val="F695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0" y="454024"/>
            <a:ext cx="4127500" cy="6985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612642" y="169671"/>
            <a:ext cx="816357" cy="816357"/>
          </a:xfrm>
          <a:prstGeom prst="rect">
            <a:avLst/>
          </a:prstGeom>
          <a:solidFill>
            <a:srgbClr val="F6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660662" y="217691"/>
            <a:ext cx="720316" cy="720316"/>
          </a:xfrm>
          <a:custGeom>
            <a:avLst/>
            <a:gdLst>
              <a:gd name="connsiteX0" fmla="*/ 753989 w 816357"/>
              <a:gd name="connsiteY0" fmla="*/ 0 h 816357"/>
              <a:gd name="connsiteX1" fmla="*/ 816357 w 816357"/>
              <a:gd name="connsiteY1" fmla="*/ 0 h 816357"/>
              <a:gd name="connsiteX2" fmla="*/ 816357 w 816357"/>
              <a:gd name="connsiteY2" fmla="*/ 816357 h 816357"/>
              <a:gd name="connsiteX3" fmla="*/ 0 w 816357"/>
              <a:gd name="connsiteY3" fmla="*/ 816357 h 816357"/>
              <a:gd name="connsiteX4" fmla="*/ 0 w 816357"/>
              <a:gd name="connsiteY4" fmla="*/ 174838 h 81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6357" h="816357">
                <a:moveTo>
                  <a:pt x="753989" y="0"/>
                </a:moveTo>
                <a:lnTo>
                  <a:pt x="816357" y="0"/>
                </a:lnTo>
                <a:lnTo>
                  <a:pt x="816357" y="816357"/>
                </a:lnTo>
                <a:lnTo>
                  <a:pt x="0" y="816357"/>
                </a:lnTo>
                <a:lnTo>
                  <a:pt x="0" y="1748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46586" y="306326"/>
            <a:ext cx="1348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1F2227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3600" b="1" dirty="0">
              <a:solidFill>
                <a:srgbClr val="1F2227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3485" y="1199996"/>
            <a:ext cx="3141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1F22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微博日常运营问题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252892" y="866597"/>
            <a:ext cx="7475541" cy="9787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内容</a:t>
            </a:r>
            <a:r>
              <a:rPr lang="en-US" altLang="zh-CN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OR</a:t>
            </a:r>
            <a:r>
              <a:rPr lang="zh-CN" altLang="en-US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互动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E6686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微博内容经营技巧</a:t>
            </a:r>
          </a:p>
        </p:txBody>
      </p:sp>
      <p:sp>
        <p:nvSpPr>
          <p:cNvPr id="33" name="椭圆 32"/>
          <p:cNvSpPr/>
          <p:nvPr/>
        </p:nvSpPr>
        <p:spPr>
          <a:xfrm>
            <a:off x="4037999" y="1027180"/>
            <a:ext cx="189748" cy="208723"/>
          </a:xfrm>
          <a:prstGeom prst="ellipse">
            <a:avLst/>
          </a:prstGeom>
          <a:noFill/>
          <a:ln w="28575">
            <a:solidFill>
              <a:srgbClr val="1F22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037999" y="1465330"/>
            <a:ext cx="189748" cy="208723"/>
          </a:xfrm>
          <a:prstGeom prst="ellipse">
            <a:avLst/>
          </a:prstGeom>
          <a:noFill/>
          <a:ln w="28575">
            <a:solidFill>
              <a:srgbClr val="E66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838324" y="923020"/>
            <a:ext cx="0" cy="810530"/>
          </a:xfrm>
          <a:prstGeom prst="line">
            <a:avLst/>
          </a:prstGeom>
          <a:ln>
            <a:solidFill>
              <a:srgbClr val="1F22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001288" y="5843770"/>
            <a:ext cx="6189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微博万能写作模型：广告＋创意＋利益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558" y="3840858"/>
            <a:ext cx="8296885" cy="1795595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4943475" y="4666085"/>
            <a:ext cx="5029200" cy="0"/>
          </a:xfrm>
          <a:prstGeom prst="line">
            <a:avLst/>
          </a:prstGeom>
          <a:ln w="28575">
            <a:solidFill>
              <a:srgbClr val="E66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020208" y="4985399"/>
            <a:ext cx="1201964" cy="0"/>
          </a:xfrm>
          <a:prstGeom prst="line">
            <a:avLst/>
          </a:prstGeom>
          <a:ln w="28575">
            <a:solidFill>
              <a:srgbClr val="E66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4943475" y="3135087"/>
            <a:ext cx="0" cy="1530998"/>
          </a:xfrm>
          <a:prstGeom prst="line">
            <a:avLst/>
          </a:prstGeom>
          <a:ln w="28575">
            <a:solidFill>
              <a:srgbClr val="E66864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559306" y="2321081"/>
            <a:ext cx="768337" cy="768337"/>
          </a:xfrm>
          <a:prstGeom prst="ellipse">
            <a:avLst/>
          </a:prstGeom>
          <a:solidFill>
            <a:srgbClr val="E66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506810" y="4999915"/>
            <a:ext cx="6465865" cy="0"/>
          </a:xfrm>
          <a:prstGeom prst="line">
            <a:avLst/>
          </a:prstGeom>
          <a:ln w="28575">
            <a:solidFill>
              <a:srgbClr val="32C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2011839" y="5348258"/>
            <a:ext cx="1210332" cy="0"/>
          </a:xfrm>
          <a:prstGeom prst="line">
            <a:avLst/>
          </a:prstGeom>
          <a:ln w="28575">
            <a:solidFill>
              <a:srgbClr val="32C8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9972675" y="3135087"/>
            <a:ext cx="0" cy="2213171"/>
          </a:xfrm>
          <a:prstGeom prst="line">
            <a:avLst/>
          </a:prstGeom>
          <a:ln w="28575">
            <a:solidFill>
              <a:srgbClr val="1F2227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9588506" y="2321081"/>
            <a:ext cx="768337" cy="768337"/>
          </a:xfrm>
          <a:prstGeom prst="ellipse">
            <a:avLst/>
          </a:prstGeom>
          <a:solidFill>
            <a:srgbClr val="1F2227"/>
          </a:solidFill>
          <a:ln>
            <a:solidFill>
              <a:srgbClr val="1F222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利益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3428999" y="5348258"/>
            <a:ext cx="6543676" cy="0"/>
          </a:xfrm>
          <a:prstGeom prst="line">
            <a:avLst/>
          </a:prstGeom>
          <a:ln w="28575">
            <a:solidFill>
              <a:srgbClr val="1F22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3527738" y="3135086"/>
            <a:ext cx="0" cy="1843315"/>
          </a:xfrm>
          <a:prstGeom prst="line">
            <a:avLst/>
          </a:prstGeom>
          <a:ln w="28575">
            <a:solidFill>
              <a:srgbClr val="32C8D6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3143569" y="2321081"/>
            <a:ext cx="768337" cy="768337"/>
          </a:xfrm>
          <a:prstGeom prst="ellipse">
            <a:avLst/>
          </a:prstGeom>
          <a:solidFill>
            <a:srgbClr val="32C8D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</a:t>
            </a:r>
          </a:p>
        </p:txBody>
      </p:sp>
      <p:sp>
        <p:nvSpPr>
          <p:cNvPr id="31" name="任意多边形 30"/>
          <p:cNvSpPr/>
          <p:nvPr/>
        </p:nvSpPr>
        <p:spPr>
          <a:xfrm>
            <a:off x="-19050" y="-6895700"/>
            <a:ext cx="12230100" cy="8211933"/>
          </a:xfrm>
          <a:custGeom>
            <a:avLst/>
            <a:gdLst>
              <a:gd name="connsiteX0" fmla="*/ 19050 w 12230100"/>
              <a:gd name="connsiteY0" fmla="*/ 223 h 8211933"/>
              <a:gd name="connsiteX1" fmla="*/ 19050 w 12230100"/>
              <a:gd name="connsiteY1" fmla="*/ 6858223 h 8211933"/>
              <a:gd name="connsiteX2" fmla="*/ 12211049 w 12230100"/>
              <a:gd name="connsiteY2" fmla="*/ 6858223 h 8211933"/>
              <a:gd name="connsiteX3" fmla="*/ 12211049 w 12230100"/>
              <a:gd name="connsiteY3" fmla="*/ 223 h 8211933"/>
              <a:gd name="connsiteX4" fmla="*/ 0 w 12230100"/>
              <a:gd name="connsiteY4" fmla="*/ 0 h 8211933"/>
              <a:gd name="connsiteX5" fmla="*/ 12230100 w 12230100"/>
              <a:gd name="connsiteY5" fmla="*/ 0 h 8211933"/>
              <a:gd name="connsiteX6" fmla="*/ 12230100 w 12230100"/>
              <a:gd name="connsiteY6" fmla="*/ 8211933 h 8211933"/>
              <a:gd name="connsiteX7" fmla="*/ 0 w 12230100"/>
              <a:gd name="connsiteY7" fmla="*/ 8211933 h 821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30100" h="8211933">
                <a:moveTo>
                  <a:pt x="19050" y="223"/>
                </a:moveTo>
                <a:lnTo>
                  <a:pt x="19050" y="6858223"/>
                </a:lnTo>
                <a:lnTo>
                  <a:pt x="12211049" y="6858223"/>
                </a:lnTo>
                <a:lnTo>
                  <a:pt x="12211049" y="223"/>
                </a:lnTo>
                <a:close/>
                <a:moveTo>
                  <a:pt x="0" y="0"/>
                </a:moveTo>
                <a:lnTo>
                  <a:pt x="12230100" y="0"/>
                </a:lnTo>
                <a:lnTo>
                  <a:pt x="12230100" y="8211933"/>
                </a:lnTo>
                <a:lnTo>
                  <a:pt x="0" y="8211933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7777019" y="6096000"/>
            <a:ext cx="4440381" cy="762000"/>
          </a:xfrm>
          <a:custGeom>
            <a:avLst/>
            <a:gdLst>
              <a:gd name="connsiteX0" fmla="*/ 4440381 w 4440381"/>
              <a:gd name="connsiteY0" fmla="*/ 0 h 762000"/>
              <a:gd name="connsiteX1" fmla="*/ 4440381 w 4440381"/>
              <a:gd name="connsiteY1" fmla="*/ 762000 h 762000"/>
              <a:gd name="connsiteX2" fmla="*/ 0 w 4440381"/>
              <a:gd name="connsiteY2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0381" h="762000">
                <a:moveTo>
                  <a:pt x="4440381" y="0"/>
                </a:moveTo>
                <a:lnTo>
                  <a:pt x="4440381" y="762000"/>
                </a:lnTo>
                <a:lnTo>
                  <a:pt x="0" y="76200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16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C8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-19050" y="0"/>
            <a:ext cx="122301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93485" y="1199996"/>
            <a:ext cx="3141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1F22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微博日常运营问题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252892" y="866597"/>
            <a:ext cx="7475541" cy="9787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内容</a:t>
            </a:r>
            <a:r>
              <a:rPr lang="en-US" altLang="zh-CN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OR</a:t>
            </a:r>
            <a:r>
              <a:rPr lang="zh-CN" altLang="en-US" sz="2400" dirty="0">
                <a:solidFill>
                  <a:srgbClr val="1F2227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互动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微博内容经营技巧</a:t>
            </a:r>
          </a:p>
        </p:txBody>
      </p:sp>
      <p:sp>
        <p:nvSpPr>
          <p:cNvPr id="33" name="椭圆 32"/>
          <p:cNvSpPr/>
          <p:nvPr/>
        </p:nvSpPr>
        <p:spPr>
          <a:xfrm>
            <a:off x="4037999" y="1027180"/>
            <a:ext cx="189748" cy="208723"/>
          </a:xfrm>
          <a:prstGeom prst="ellipse">
            <a:avLst/>
          </a:prstGeom>
          <a:noFill/>
          <a:ln w="28575">
            <a:solidFill>
              <a:srgbClr val="1F22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037999" y="1465330"/>
            <a:ext cx="189748" cy="20872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838324" y="923020"/>
            <a:ext cx="0" cy="810530"/>
          </a:xfrm>
          <a:prstGeom prst="line">
            <a:avLst/>
          </a:prstGeom>
          <a:ln>
            <a:solidFill>
              <a:srgbClr val="1F22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001288" y="5659424"/>
            <a:ext cx="6189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微博抽奖十大细节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528434" y="2492611"/>
            <a:ext cx="219186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活动模式</a:t>
            </a:r>
          </a:p>
        </p:txBody>
      </p:sp>
      <p:sp>
        <p:nvSpPr>
          <p:cNvPr id="32" name="任意多边形 31"/>
          <p:cNvSpPr/>
          <p:nvPr/>
        </p:nvSpPr>
        <p:spPr>
          <a:xfrm>
            <a:off x="975805" y="2490432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44254" y="2415411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1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938746" y="2492611"/>
            <a:ext cx="239971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第三方抽奖平台</a:t>
            </a:r>
          </a:p>
        </p:txBody>
      </p:sp>
      <p:sp>
        <p:nvSpPr>
          <p:cNvPr id="39" name="任意多边形 38"/>
          <p:cNvSpPr/>
          <p:nvPr/>
        </p:nvSpPr>
        <p:spPr>
          <a:xfrm>
            <a:off x="4386117" y="2490432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454566" y="2415411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2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556911" y="2492611"/>
            <a:ext cx="317152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大奖＋小奖＋安慰奖组合</a:t>
            </a:r>
          </a:p>
        </p:txBody>
      </p:sp>
      <p:sp>
        <p:nvSpPr>
          <p:cNvPr id="48" name="任意多边形 47"/>
          <p:cNvSpPr/>
          <p:nvPr/>
        </p:nvSpPr>
        <p:spPr>
          <a:xfrm>
            <a:off x="8004283" y="2490432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072732" y="2415411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3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528433" y="3605032"/>
            <a:ext cx="2509565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创新视频抽奖方法</a:t>
            </a:r>
          </a:p>
        </p:txBody>
      </p:sp>
      <p:sp>
        <p:nvSpPr>
          <p:cNvPr id="54" name="任意多边形 53"/>
          <p:cNvSpPr/>
          <p:nvPr/>
        </p:nvSpPr>
        <p:spPr>
          <a:xfrm>
            <a:off x="975805" y="3602853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044254" y="3527832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4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938746" y="3605032"/>
            <a:ext cx="239971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海量奖品连环送</a:t>
            </a:r>
          </a:p>
        </p:txBody>
      </p:sp>
      <p:sp>
        <p:nvSpPr>
          <p:cNvPr id="58" name="任意多边形 57"/>
          <p:cNvSpPr/>
          <p:nvPr/>
        </p:nvSpPr>
        <p:spPr>
          <a:xfrm>
            <a:off x="4386117" y="3602853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454566" y="3527832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5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556911" y="3605032"/>
            <a:ext cx="317152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抽奖过程趣味化</a:t>
            </a:r>
          </a:p>
        </p:txBody>
      </p:sp>
      <p:sp>
        <p:nvSpPr>
          <p:cNvPr id="62" name="任意多边形 61"/>
          <p:cNvSpPr/>
          <p:nvPr/>
        </p:nvSpPr>
        <p:spPr>
          <a:xfrm>
            <a:off x="8004283" y="3602853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072732" y="3527832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6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528434" y="4717452"/>
            <a:ext cx="219186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开奖倒计时</a:t>
            </a:r>
          </a:p>
        </p:txBody>
      </p:sp>
      <p:sp>
        <p:nvSpPr>
          <p:cNvPr id="66" name="任意多边形 65"/>
          <p:cNvSpPr/>
          <p:nvPr/>
        </p:nvSpPr>
        <p:spPr>
          <a:xfrm>
            <a:off x="975805" y="4715273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44254" y="4640252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7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204152" y="4717452"/>
            <a:ext cx="2399714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海量私信互动</a:t>
            </a:r>
          </a:p>
        </p:txBody>
      </p:sp>
      <p:sp>
        <p:nvSpPr>
          <p:cNvPr id="70" name="任意多边形 69"/>
          <p:cNvSpPr/>
          <p:nvPr/>
        </p:nvSpPr>
        <p:spPr>
          <a:xfrm>
            <a:off x="3651523" y="4715273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719972" y="4640252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8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7087724" y="4717452"/>
            <a:ext cx="1633788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多时段抽奖</a:t>
            </a:r>
          </a:p>
        </p:txBody>
      </p:sp>
      <p:sp>
        <p:nvSpPr>
          <p:cNvPr id="74" name="任意多边形 73"/>
          <p:cNvSpPr/>
          <p:nvPr/>
        </p:nvSpPr>
        <p:spPr>
          <a:xfrm>
            <a:off x="6535095" y="4715273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6596900" y="4638680"/>
            <a:ext cx="303907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9</a:t>
            </a:r>
            <a:endParaRPr lang="zh-CN" altLang="en-US" sz="32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9555887" y="4717452"/>
            <a:ext cx="1633788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文案创新</a:t>
            </a:r>
          </a:p>
        </p:txBody>
      </p:sp>
      <p:sp>
        <p:nvSpPr>
          <p:cNvPr id="78" name="任意多边形 77"/>
          <p:cNvSpPr/>
          <p:nvPr/>
        </p:nvSpPr>
        <p:spPr>
          <a:xfrm>
            <a:off x="9003258" y="4715273"/>
            <a:ext cx="392790" cy="372168"/>
          </a:xfrm>
          <a:custGeom>
            <a:avLst/>
            <a:gdLst>
              <a:gd name="connsiteX0" fmla="*/ 336354 w 521742"/>
              <a:gd name="connsiteY0" fmla="*/ 0 h 494350"/>
              <a:gd name="connsiteX1" fmla="*/ 362414 w 521742"/>
              <a:gd name="connsiteY1" fmla="*/ 7852 h 494350"/>
              <a:gd name="connsiteX2" fmla="*/ 521742 w 521742"/>
              <a:gd name="connsiteY2" fmla="*/ 241152 h 494350"/>
              <a:gd name="connsiteX3" fmla="*/ 260871 w 521742"/>
              <a:gd name="connsiteY3" fmla="*/ 494350 h 494350"/>
              <a:gd name="connsiteX4" fmla="*/ 0 w 521742"/>
              <a:gd name="connsiteY4" fmla="*/ 241152 h 494350"/>
              <a:gd name="connsiteX5" fmla="*/ 28 w 521742"/>
              <a:gd name="connsiteY5" fmla="*/ 240882 h 4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1742" h="494350">
                <a:moveTo>
                  <a:pt x="336354" y="0"/>
                </a:moveTo>
                <a:lnTo>
                  <a:pt x="362414" y="7852"/>
                </a:lnTo>
                <a:cubicBezTo>
                  <a:pt x="456044" y="46289"/>
                  <a:pt x="521742" y="136274"/>
                  <a:pt x="521742" y="241152"/>
                </a:cubicBezTo>
                <a:cubicBezTo>
                  <a:pt x="521742" y="380989"/>
                  <a:pt x="404946" y="494350"/>
                  <a:pt x="260871" y="494350"/>
                </a:cubicBezTo>
                <a:cubicBezTo>
                  <a:pt x="116796" y="494350"/>
                  <a:pt x="0" y="380989"/>
                  <a:pt x="0" y="241152"/>
                </a:cubicBezTo>
                <a:lnTo>
                  <a:pt x="28" y="240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00">
              <a:solidFill>
                <a:srgbClr val="FFAE00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013650" y="4654766"/>
            <a:ext cx="580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1F2227"/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10</a:t>
            </a:r>
            <a:endParaRPr lang="zh-CN" altLang="en-US" sz="2800" b="1" dirty="0">
              <a:solidFill>
                <a:srgbClr val="1F2227"/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80" name="任意多边形 79"/>
          <p:cNvSpPr/>
          <p:nvPr/>
        </p:nvSpPr>
        <p:spPr>
          <a:xfrm>
            <a:off x="-2362200" y="-914400"/>
            <a:ext cx="14611350" cy="2647950"/>
          </a:xfrm>
          <a:custGeom>
            <a:avLst/>
            <a:gdLst>
              <a:gd name="connsiteX0" fmla="*/ 14535150 w 14611350"/>
              <a:gd name="connsiteY0" fmla="*/ 171450 h 2647950"/>
              <a:gd name="connsiteX1" fmla="*/ 0 w 14611350"/>
              <a:gd name="connsiteY1" fmla="*/ 2647950 h 2647950"/>
              <a:gd name="connsiteX2" fmla="*/ 0 w 14611350"/>
              <a:gd name="connsiteY2" fmla="*/ 0 h 2647950"/>
              <a:gd name="connsiteX3" fmla="*/ 14611350 w 14611350"/>
              <a:gd name="connsiteY3" fmla="*/ 0 h 2647950"/>
              <a:gd name="connsiteX4" fmla="*/ 14535150 w 14611350"/>
              <a:gd name="connsiteY4" fmla="*/ 17145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11350" h="2647950">
                <a:moveTo>
                  <a:pt x="14535150" y="171450"/>
                </a:moveTo>
                <a:lnTo>
                  <a:pt x="0" y="2647950"/>
                </a:lnTo>
                <a:lnTo>
                  <a:pt x="0" y="0"/>
                </a:lnTo>
                <a:lnTo>
                  <a:pt x="14611350" y="0"/>
                </a:lnTo>
                <a:lnTo>
                  <a:pt x="14535150" y="171450"/>
                </a:lnTo>
                <a:close/>
              </a:path>
            </a:pathLst>
          </a:custGeom>
          <a:pattFill prst="lgGrid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0" y="169671"/>
            <a:ext cx="4127500" cy="982853"/>
            <a:chOff x="0" y="169671"/>
            <a:chExt cx="4127500" cy="982853"/>
          </a:xfrm>
        </p:grpSpPr>
        <p:cxnSp>
          <p:nvCxnSpPr>
            <p:cNvPr id="47" name="直接连接符 46"/>
            <p:cNvCxnSpPr/>
            <p:nvPr/>
          </p:nvCxnSpPr>
          <p:spPr>
            <a:xfrm flipV="1">
              <a:off x="0" y="454024"/>
              <a:ext cx="4127500" cy="698500"/>
            </a:xfrm>
            <a:prstGeom prst="line">
              <a:avLst/>
            </a:prstGeom>
            <a:ln w="38100">
              <a:solidFill>
                <a:srgbClr val="32C8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48"/>
            <p:cNvSpPr/>
            <p:nvPr/>
          </p:nvSpPr>
          <p:spPr>
            <a:xfrm>
              <a:off x="2612642" y="169671"/>
              <a:ext cx="816357" cy="8163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2660662" y="217691"/>
              <a:ext cx="720316" cy="720316"/>
            </a:xfrm>
            <a:custGeom>
              <a:avLst/>
              <a:gdLst>
                <a:gd name="connsiteX0" fmla="*/ 753989 w 816357"/>
                <a:gd name="connsiteY0" fmla="*/ 0 h 816357"/>
                <a:gd name="connsiteX1" fmla="*/ 816357 w 816357"/>
                <a:gd name="connsiteY1" fmla="*/ 0 h 816357"/>
                <a:gd name="connsiteX2" fmla="*/ 816357 w 816357"/>
                <a:gd name="connsiteY2" fmla="*/ 816357 h 816357"/>
                <a:gd name="connsiteX3" fmla="*/ 0 w 816357"/>
                <a:gd name="connsiteY3" fmla="*/ 816357 h 816357"/>
                <a:gd name="connsiteX4" fmla="*/ 0 w 816357"/>
                <a:gd name="connsiteY4" fmla="*/ 174838 h 81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357" h="816357">
                  <a:moveTo>
                    <a:pt x="753989" y="0"/>
                  </a:moveTo>
                  <a:lnTo>
                    <a:pt x="816357" y="0"/>
                  </a:lnTo>
                  <a:lnTo>
                    <a:pt x="816357" y="816357"/>
                  </a:lnTo>
                  <a:lnTo>
                    <a:pt x="0" y="816357"/>
                  </a:lnTo>
                  <a:lnTo>
                    <a:pt x="0" y="174838"/>
                  </a:lnTo>
                  <a:close/>
                </a:path>
              </a:pathLst>
            </a:custGeom>
            <a:solidFill>
              <a:srgbClr val="32C8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334259" y="333365"/>
              <a:ext cx="1348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04</a:t>
              </a:r>
              <a:endParaRPr lang="zh-CN" altLang="en-US" sz="36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9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95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-19050" y="0"/>
            <a:ext cx="122301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任意多边形 173"/>
          <p:cNvSpPr/>
          <p:nvPr/>
        </p:nvSpPr>
        <p:spPr>
          <a:xfrm>
            <a:off x="4246563" y="3609108"/>
            <a:ext cx="3698875" cy="474663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E66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5" name="任意多边形 174"/>
          <p:cNvSpPr/>
          <p:nvPr/>
        </p:nvSpPr>
        <p:spPr>
          <a:xfrm>
            <a:off x="4246563" y="4348254"/>
            <a:ext cx="3698875" cy="474663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E66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27" name="任意多边形 1126"/>
          <p:cNvSpPr/>
          <p:nvPr/>
        </p:nvSpPr>
        <p:spPr>
          <a:xfrm>
            <a:off x="4246563" y="2869961"/>
            <a:ext cx="3698875" cy="474663"/>
          </a:xfrm>
          <a:custGeom>
            <a:avLst/>
            <a:gdLst>
              <a:gd name="connsiteX0" fmla="*/ 85725 w 2895600"/>
              <a:gd name="connsiteY0" fmla="*/ 0 h 209550"/>
              <a:gd name="connsiteX1" fmla="*/ 2895600 w 2895600"/>
              <a:gd name="connsiteY1" fmla="*/ 0 h 209550"/>
              <a:gd name="connsiteX2" fmla="*/ 2824163 w 2895600"/>
              <a:gd name="connsiteY2" fmla="*/ 209550 h 209550"/>
              <a:gd name="connsiteX3" fmla="*/ 0 w 2895600"/>
              <a:gd name="connsiteY3" fmla="*/ 209550 h 209550"/>
              <a:gd name="connsiteX4" fmla="*/ 85725 w 2895600"/>
              <a:gd name="connsiteY4" fmla="*/ 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5600" h="209550">
                <a:moveTo>
                  <a:pt x="85725" y="0"/>
                </a:moveTo>
                <a:lnTo>
                  <a:pt x="2895600" y="0"/>
                </a:lnTo>
                <a:lnTo>
                  <a:pt x="2824163" y="209550"/>
                </a:lnTo>
                <a:lnTo>
                  <a:pt x="0" y="209550"/>
                </a:lnTo>
                <a:lnTo>
                  <a:pt x="85725" y="0"/>
                </a:lnTo>
                <a:close/>
              </a:path>
            </a:pathLst>
          </a:custGeom>
          <a:solidFill>
            <a:srgbClr val="E66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681029" y="4615824"/>
            <a:ext cx="2510971" cy="2242176"/>
            <a:chOff x="9681029" y="4615824"/>
            <a:chExt cx="2510971" cy="2242176"/>
          </a:xfrm>
        </p:grpSpPr>
        <p:grpSp>
          <p:nvGrpSpPr>
            <p:cNvPr id="135" name="组合 134"/>
            <p:cNvGrpSpPr/>
            <p:nvPr/>
          </p:nvGrpSpPr>
          <p:grpSpPr>
            <a:xfrm>
              <a:off x="9964327" y="4615824"/>
              <a:ext cx="2227673" cy="1413150"/>
              <a:chOff x="6731062" y="2241550"/>
              <a:chExt cx="4583566" cy="2907637"/>
            </a:xfrm>
          </p:grpSpPr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6731062" y="2241550"/>
                <a:ext cx="4583566" cy="2907637"/>
              </a:xfrm>
              <a:custGeom>
                <a:avLst/>
                <a:gdLst>
                  <a:gd name="T0" fmla="*/ 837 w 958"/>
                  <a:gd name="T1" fmla="*/ 212 h 607"/>
                  <a:gd name="T2" fmla="*/ 725 w 958"/>
                  <a:gd name="T3" fmla="*/ 99 h 607"/>
                  <a:gd name="T4" fmla="*/ 661 w 958"/>
                  <a:gd name="T5" fmla="*/ 107 h 607"/>
                  <a:gd name="T6" fmla="*/ 515 w 958"/>
                  <a:gd name="T7" fmla="*/ 8 h 607"/>
                  <a:gd name="T8" fmla="*/ 359 w 958"/>
                  <a:gd name="T9" fmla="*/ 58 h 607"/>
                  <a:gd name="T10" fmla="*/ 331 w 958"/>
                  <a:gd name="T11" fmla="*/ 52 h 607"/>
                  <a:gd name="T12" fmla="*/ 135 w 958"/>
                  <a:gd name="T13" fmla="*/ 190 h 607"/>
                  <a:gd name="T14" fmla="*/ 11 w 958"/>
                  <a:gd name="T15" fmla="*/ 327 h 607"/>
                  <a:gd name="T16" fmla="*/ 153 w 958"/>
                  <a:gd name="T17" fmla="*/ 508 h 607"/>
                  <a:gd name="T18" fmla="*/ 285 w 958"/>
                  <a:gd name="T19" fmla="*/ 466 h 607"/>
                  <a:gd name="T20" fmla="*/ 479 w 958"/>
                  <a:gd name="T21" fmla="*/ 580 h 607"/>
                  <a:gd name="T22" fmla="*/ 570 w 958"/>
                  <a:gd name="T23" fmla="*/ 578 h 607"/>
                  <a:gd name="T24" fmla="*/ 629 w 958"/>
                  <a:gd name="T25" fmla="*/ 600 h 607"/>
                  <a:gd name="T26" fmla="*/ 682 w 958"/>
                  <a:gd name="T27" fmla="*/ 596 h 607"/>
                  <a:gd name="T28" fmla="*/ 738 w 958"/>
                  <a:gd name="T29" fmla="*/ 607 h 607"/>
                  <a:gd name="T30" fmla="*/ 847 w 958"/>
                  <a:gd name="T31" fmla="*/ 529 h 607"/>
                  <a:gd name="T32" fmla="*/ 846 w 958"/>
                  <a:gd name="T33" fmla="*/ 521 h 607"/>
                  <a:gd name="T34" fmla="*/ 948 w 958"/>
                  <a:gd name="T35" fmla="*/ 391 h 607"/>
                  <a:gd name="T36" fmla="*/ 837 w 958"/>
                  <a:gd name="T37" fmla="*/ 212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8" h="607">
                    <a:moveTo>
                      <a:pt x="837" y="212"/>
                    </a:moveTo>
                    <a:cubicBezTo>
                      <a:pt x="831" y="155"/>
                      <a:pt x="785" y="107"/>
                      <a:pt x="725" y="99"/>
                    </a:cubicBezTo>
                    <a:cubicBezTo>
                      <a:pt x="702" y="96"/>
                      <a:pt x="680" y="99"/>
                      <a:pt x="661" y="107"/>
                    </a:cubicBezTo>
                    <a:cubicBezTo>
                      <a:pt x="632" y="54"/>
                      <a:pt x="579" y="16"/>
                      <a:pt x="515" y="8"/>
                    </a:cubicBezTo>
                    <a:cubicBezTo>
                      <a:pt x="456" y="0"/>
                      <a:pt x="399" y="20"/>
                      <a:pt x="359" y="58"/>
                    </a:cubicBezTo>
                    <a:cubicBezTo>
                      <a:pt x="350" y="55"/>
                      <a:pt x="341" y="53"/>
                      <a:pt x="331" y="52"/>
                    </a:cubicBezTo>
                    <a:cubicBezTo>
                      <a:pt x="238" y="40"/>
                      <a:pt x="153" y="102"/>
                      <a:pt x="135" y="190"/>
                    </a:cubicBezTo>
                    <a:cubicBezTo>
                      <a:pt x="71" y="206"/>
                      <a:pt x="20" y="259"/>
                      <a:pt x="11" y="327"/>
                    </a:cubicBezTo>
                    <a:cubicBezTo>
                      <a:pt x="0" y="416"/>
                      <a:pt x="63" y="497"/>
                      <a:pt x="153" y="508"/>
                    </a:cubicBezTo>
                    <a:cubicBezTo>
                      <a:pt x="203" y="514"/>
                      <a:pt x="251" y="497"/>
                      <a:pt x="285" y="466"/>
                    </a:cubicBezTo>
                    <a:cubicBezTo>
                      <a:pt x="323" y="525"/>
                      <a:pt x="394" y="569"/>
                      <a:pt x="479" y="580"/>
                    </a:cubicBezTo>
                    <a:cubicBezTo>
                      <a:pt x="511" y="584"/>
                      <a:pt x="541" y="583"/>
                      <a:pt x="570" y="578"/>
                    </a:cubicBezTo>
                    <a:cubicBezTo>
                      <a:pt x="587" y="589"/>
                      <a:pt x="607" y="598"/>
                      <a:pt x="629" y="600"/>
                    </a:cubicBezTo>
                    <a:cubicBezTo>
                      <a:pt x="648" y="603"/>
                      <a:pt x="666" y="601"/>
                      <a:pt x="682" y="596"/>
                    </a:cubicBezTo>
                    <a:cubicBezTo>
                      <a:pt x="699" y="603"/>
                      <a:pt x="718" y="607"/>
                      <a:pt x="738" y="607"/>
                    </a:cubicBezTo>
                    <a:cubicBezTo>
                      <a:pt x="798" y="607"/>
                      <a:pt x="847" y="572"/>
                      <a:pt x="847" y="529"/>
                    </a:cubicBezTo>
                    <a:cubicBezTo>
                      <a:pt x="847" y="526"/>
                      <a:pt x="846" y="524"/>
                      <a:pt x="846" y="521"/>
                    </a:cubicBezTo>
                    <a:cubicBezTo>
                      <a:pt x="901" y="497"/>
                      <a:pt x="941" y="449"/>
                      <a:pt x="948" y="391"/>
                    </a:cubicBezTo>
                    <a:cubicBezTo>
                      <a:pt x="958" y="315"/>
                      <a:pt x="911" y="244"/>
                      <a:pt x="837" y="212"/>
                    </a:cubicBezTo>
                    <a:close/>
                  </a:path>
                </a:pathLst>
              </a:custGeom>
              <a:solidFill>
                <a:srgbClr val="F2F2F2">
                  <a:alpha val="83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84"/>
              <p:cNvSpPr>
                <a:spLocks noEditPoints="1"/>
              </p:cNvSpPr>
              <p:nvPr/>
            </p:nvSpPr>
            <p:spPr bwMode="auto">
              <a:xfrm>
                <a:off x="8315605" y="3651582"/>
                <a:ext cx="414337" cy="390525"/>
              </a:xfrm>
              <a:custGeom>
                <a:avLst/>
                <a:gdLst>
                  <a:gd name="T0" fmla="*/ 175 w 332"/>
                  <a:gd name="T1" fmla="*/ 252 h 313"/>
                  <a:gd name="T2" fmla="*/ 105 w 332"/>
                  <a:gd name="T3" fmla="*/ 251 h 313"/>
                  <a:gd name="T4" fmla="*/ 101 w 332"/>
                  <a:gd name="T5" fmla="*/ 271 h 313"/>
                  <a:gd name="T6" fmla="*/ 71 w 332"/>
                  <a:gd name="T7" fmla="*/ 297 h 313"/>
                  <a:gd name="T8" fmla="*/ 82 w 332"/>
                  <a:gd name="T9" fmla="*/ 311 h 313"/>
                  <a:gd name="T10" fmla="*/ 126 w 332"/>
                  <a:gd name="T11" fmla="*/ 312 h 313"/>
                  <a:gd name="T12" fmla="*/ 133 w 332"/>
                  <a:gd name="T13" fmla="*/ 312 h 313"/>
                  <a:gd name="T14" fmla="*/ 178 w 332"/>
                  <a:gd name="T15" fmla="*/ 312 h 313"/>
                  <a:gd name="T16" fmla="*/ 193 w 332"/>
                  <a:gd name="T17" fmla="*/ 299 h 313"/>
                  <a:gd name="T18" fmla="*/ 172 w 332"/>
                  <a:gd name="T19" fmla="*/ 272 h 313"/>
                  <a:gd name="T20" fmla="*/ 175 w 332"/>
                  <a:gd name="T21" fmla="*/ 252 h 313"/>
                  <a:gd name="T22" fmla="*/ 180 w 332"/>
                  <a:gd name="T23" fmla="*/ 299 h 313"/>
                  <a:gd name="T24" fmla="*/ 84 w 332"/>
                  <a:gd name="T25" fmla="*/ 297 h 313"/>
                  <a:gd name="T26" fmla="*/ 107 w 332"/>
                  <a:gd name="T27" fmla="*/ 278 h 313"/>
                  <a:gd name="T28" fmla="*/ 164 w 332"/>
                  <a:gd name="T29" fmla="*/ 279 h 313"/>
                  <a:gd name="T30" fmla="*/ 180 w 332"/>
                  <a:gd name="T31" fmla="*/ 299 h 313"/>
                  <a:gd name="T32" fmla="*/ 320 w 332"/>
                  <a:gd name="T33" fmla="*/ 0 h 313"/>
                  <a:gd name="T34" fmla="*/ 53 w 332"/>
                  <a:gd name="T35" fmla="*/ 0 h 313"/>
                  <a:gd name="T36" fmla="*/ 39 w 332"/>
                  <a:gd name="T37" fmla="*/ 13 h 313"/>
                  <a:gd name="T38" fmla="*/ 1 w 332"/>
                  <a:gd name="T39" fmla="*/ 230 h 313"/>
                  <a:gd name="T40" fmla="*/ 11 w 332"/>
                  <a:gd name="T41" fmla="*/ 243 h 313"/>
                  <a:gd name="T42" fmla="*/ 279 w 332"/>
                  <a:gd name="T43" fmla="*/ 247 h 313"/>
                  <a:gd name="T44" fmla="*/ 294 w 332"/>
                  <a:gd name="T45" fmla="*/ 233 h 313"/>
                  <a:gd name="T46" fmla="*/ 331 w 332"/>
                  <a:gd name="T47" fmla="*/ 13 h 313"/>
                  <a:gd name="T48" fmla="*/ 320 w 332"/>
                  <a:gd name="T49" fmla="*/ 0 h 313"/>
                  <a:gd name="T50" fmla="*/ 143 w 332"/>
                  <a:gd name="T51" fmla="*/ 232 h 313"/>
                  <a:gd name="T52" fmla="*/ 136 w 332"/>
                  <a:gd name="T53" fmla="*/ 222 h 313"/>
                  <a:gd name="T54" fmla="*/ 146 w 332"/>
                  <a:gd name="T55" fmla="*/ 213 h 313"/>
                  <a:gd name="T56" fmla="*/ 153 w 332"/>
                  <a:gd name="T57" fmla="*/ 223 h 313"/>
                  <a:gd name="T58" fmla="*/ 143 w 332"/>
                  <a:gd name="T59" fmla="*/ 232 h 313"/>
                  <a:gd name="T60" fmla="*/ 267 w 332"/>
                  <a:gd name="T61" fmla="*/ 220 h 313"/>
                  <a:gd name="T62" fmla="*/ 265 w 332"/>
                  <a:gd name="T63" fmla="*/ 216 h 313"/>
                  <a:gd name="T64" fmla="*/ 269 w 332"/>
                  <a:gd name="T65" fmla="*/ 213 h 313"/>
                  <a:gd name="T66" fmla="*/ 271 w 332"/>
                  <a:gd name="T67" fmla="*/ 216 h 313"/>
                  <a:gd name="T68" fmla="*/ 267 w 332"/>
                  <a:gd name="T69" fmla="*/ 220 h 313"/>
                  <a:gd name="T70" fmla="*/ 280 w 332"/>
                  <a:gd name="T71" fmla="*/ 200 h 313"/>
                  <a:gd name="T72" fmla="*/ 26 w 332"/>
                  <a:gd name="T73" fmla="*/ 197 h 313"/>
                  <a:gd name="T74" fmla="*/ 56 w 332"/>
                  <a:gd name="T75" fmla="*/ 20 h 313"/>
                  <a:gd name="T76" fmla="*/ 311 w 332"/>
                  <a:gd name="T77" fmla="*/ 20 h 313"/>
                  <a:gd name="T78" fmla="*/ 280 w 332"/>
                  <a:gd name="T79" fmla="*/ 20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2" h="313">
                    <a:moveTo>
                      <a:pt x="175" y="252"/>
                    </a:moveTo>
                    <a:cubicBezTo>
                      <a:pt x="105" y="251"/>
                      <a:pt x="105" y="251"/>
                      <a:pt x="105" y="251"/>
                    </a:cubicBezTo>
                    <a:cubicBezTo>
                      <a:pt x="105" y="251"/>
                      <a:pt x="103" y="264"/>
                      <a:pt x="101" y="271"/>
                    </a:cubicBezTo>
                    <a:cubicBezTo>
                      <a:pt x="71" y="297"/>
                      <a:pt x="71" y="297"/>
                      <a:pt x="71" y="297"/>
                    </a:cubicBezTo>
                    <a:cubicBezTo>
                      <a:pt x="69" y="311"/>
                      <a:pt x="69" y="311"/>
                      <a:pt x="82" y="311"/>
                    </a:cubicBezTo>
                    <a:cubicBezTo>
                      <a:pt x="126" y="312"/>
                      <a:pt x="126" y="312"/>
                      <a:pt x="126" y="312"/>
                    </a:cubicBezTo>
                    <a:cubicBezTo>
                      <a:pt x="126" y="312"/>
                      <a:pt x="129" y="312"/>
                      <a:pt x="133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90" y="313"/>
                      <a:pt x="190" y="313"/>
                      <a:pt x="193" y="299"/>
                    </a:cubicBezTo>
                    <a:cubicBezTo>
                      <a:pt x="172" y="272"/>
                      <a:pt x="172" y="272"/>
                      <a:pt x="172" y="272"/>
                    </a:cubicBezTo>
                    <a:cubicBezTo>
                      <a:pt x="173" y="265"/>
                      <a:pt x="175" y="252"/>
                      <a:pt x="175" y="252"/>
                    </a:cubicBezTo>
                    <a:close/>
                    <a:moveTo>
                      <a:pt x="180" y="299"/>
                    </a:moveTo>
                    <a:cubicBezTo>
                      <a:pt x="84" y="297"/>
                      <a:pt x="84" y="297"/>
                      <a:pt x="84" y="297"/>
                    </a:cubicBezTo>
                    <a:cubicBezTo>
                      <a:pt x="107" y="278"/>
                      <a:pt x="107" y="278"/>
                      <a:pt x="107" y="278"/>
                    </a:cubicBezTo>
                    <a:cubicBezTo>
                      <a:pt x="164" y="279"/>
                      <a:pt x="164" y="279"/>
                      <a:pt x="164" y="279"/>
                    </a:cubicBezTo>
                    <a:lnTo>
                      <a:pt x="180" y="299"/>
                    </a:lnTo>
                    <a:close/>
                    <a:moveTo>
                      <a:pt x="32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6" y="0"/>
                      <a:pt x="40" y="6"/>
                      <a:pt x="39" y="13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0" y="237"/>
                      <a:pt x="4" y="243"/>
                      <a:pt x="11" y="243"/>
                    </a:cubicBezTo>
                    <a:cubicBezTo>
                      <a:pt x="279" y="247"/>
                      <a:pt x="279" y="247"/>
                      <a:pt x="279" y="247"/>
                    </a:cubicBezTo>
                    <a:cubicBezTo>
                      <a:pt x="286" y="247"/>
                      <a:pt x="293" y="241"/>
                      <a:pt x="294" y="233"/>
                    </a:cubicBezTo>
                    <a:cubicBezTo>
                      <a:pt x="331" y="13"/>
                      <a:pt x="331" y="13"/>
                      <a:pt x="331" y="13"/>
                    </a:cubicBezTo>
                    <a:cubicBezTo>
                      <a:pt x="332" y="6"/>
                      <a:pt x="328" y="0"/>
                      <a:pt x="320" y="0"/>
                    </a:cubicBezTo>
                    <a:close/>
                    <a:moveTo>
                      <a:pt x="143" y="232"/>
                    </a:moveTo>
                    <a:cubicBezTo>
                      <a:pt x="138" y="232"/>
                      <a:pt x="135" y="227"/>
                      <a:pt x="136" y="222"/>
                    </a:cubicBezTo>
                    <a:cubicBezTo>
                      <a:pt x="137" y="217"/>
                      <a:pt x="141" y="213"/>
                      <a:pt x="146" y="213"/>
                    </a:cubicBezTo>
                    <a:cubicBezTo>
                      <a:pt x="151" y="213"/>
                      <a:pt x="154" y="218"/>
                      <a:pt x="153" y="223"/>
                    </a:cubicBezTo>
                    <a:cubicBezTo>
                      <a:pt x="153" y="228"/>
                      <a:pt x="148" y="232"/>
                      <a:pt x="143" y="232"/>
                    </a:cubicBezTo>
                    <a:close/>
                    <a:moveTo>
                      <a:pt x="267" y="220"/>
                    </a:moveTo>
                    <a:cubicBezTo>
                      <a:pt x="266" y="220"/>
                      <a:pt x="264" y="218"/>
                      <a:pt x="265" y="216"/>
                    </a:cubicBezTo>
                    <a:cubicBezTo>
                      <a:pt x="265" y="214"/>
                      <a:pt x="267" y="213"/>
                      <a:pt x="269" y="213"/>
                    </a:cubicBezTo>
                    <a:cubicBezTo>
                      <a:pt x="270" y="213"/>
                      <a:pt x="272" y="215"/>
                      <a:pt x="271" y="216"/>
                    </a:cubicBezTo>
                    <a:cubicBezTo>
                      <a:pt x="271" y="218"/>
                      <a:pt x="269" y="220"/>
                      <a:pt x="267" y="220"/>
                    </a:cubicBezTo>
                    <a:close/>
                    <a:moveTo>
                      <a:pt x="280" y="200"/>
                    </a:moveTo>
                    <a:cubicBezTo>
                      <a:pt x="26" y="197"/>
                      <a:pt x="26" y="197"/>
                      <a:pt x="26" y="19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311" y="20"/>
                      <a:pt x="311" y="20"/>
                      <a:pt x="311" y="20"/>
                    </a:cubicBezTo>
                    <a:lnTo>
                      <a:pt x="28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85"/>
              <p:cNvSpPr>
                <a:spLocks noEditPoints="1"/>
              </p:cNvSpPr>
              <p:nvPr/>
            </p:nvSpPr>
            <p:spPr bwMode="auto">
              <a:xfrm>
                <a:off x="8921861" y="3947318"/>
                <a:ext cx="247650" cy="244475"/>
              </a:xfrm>
              <a:custGeom>
                <a:avLst/>
                <a:gdLst>
                  <a:gd name="T0" fmla="*/ 184 w 198"/>
                  <a:gd name="T1" fmla="*/ 116 h 195"/>
                  <a:gd name="T2" fmla="*/ 69 w 198"/>
                  <a:gd name="T3" fmla="*/ 1 h 195"/>
                  <a:gd name="T4" fmla="*/ 33 w 198"/>
                  <a:gd name="T5" fmla="*/ 123 h 195"/>
                  <a:gd name="T6" fmla="*/ 18 w 198"/>
                  <a:gd name="T7" fmla="*/ 179 h 195"/>
                  <a:gd name="T8" fmla="*/ 178 w 198"/>
                  <a:gd name="T9" fmla="*/ 145 h 195"/>
                  <a:gd name="T10" fmla="*/ 149 w 198"/>
                  <a:gd name="T11" fmla="*/ 140 h 195"/>
                  <a:gd name="T12" fmla="*/ 118 w 198"/>
                  <a:gd name="T13" fmla="*/ 9 h 195"/>
                  <a:gd name="T14" fmla="*/ 112 w 198"/>
                  <a:gd name="T15" fmla="*/ 12 h 195"/>
                  <a:gd name="T16" fmla="*/ 70 w 198"/>
                  <a:gd name="T17" fmla="*/ 17 h 195"/>
                  <a:gd name="T18" fmla="*/ 173 w 198"/>
                  <a:gd name="T19" fmla="*/ 111 h 195"/>
                  <a:gd name="T20" fmla="*/ 38 w 198"/>
                  <a:gd name="T21" fmla="*/ 99 h 195"/>
                  <a:gd name="T22" fmla="*/ 106 w 198"/>
                  <a:gd name="T23" fmla="*/ 156 h 195"/>
                  <a:gd name="T24" fmla="*/ 106 w 198"/>
                  <a:gd name="T25" fmla="*/ 148 h 195"/>
                  <a:gd name="T26" fmla="*/ 108 w 198"/>
                  <a:gd name="T27" fmla="*/ 137 h 195"/>
                  <a:gd name="T28" fmla="*/ 52 w 198"/>
                  <a:gd name="T29" fmla="*/ 131 h 195"/>
                  <a:gd name="T30" fmla="*/ 31 w 198"/>
                  <a:gd name="T31" fmla="*/ 137 h 195"/>
                  <a:gd name="T32" fmla="*/ 18 w 198"/>
                  <a:gd name="T33" fmla="*/ 159 h 195"/>
                  <a:gd name="T34" fmla="*/ 38 w 198"/>
                  <a:gd name="T35" fmla="*/ 161 h 195"/>
                  <a:gd name="T36" fmla="*/ 47 w 198"/>
                  <a:gd name="T37" fmla="*/ 142 h 195"/>
                  <a:gd name="T38" fmla="*/ 60 w 198"/>
                  <a:gd name="T39" fmla="*/ 163 h 195"/>
                  <a:gd name="T40" fmla="*/ 63 w 198"/>
                  <a:gd name="T41" fmla="*/ 156 h 195"/>
                  <a:gd name="T42" fmla="*/ 48 w 198"/>
                  <a:gd name="T43" fmla="*/ 150 h 195"/>
                  <a:gd name="T44" fmla="*/ 64 w 198"/>
                  <a:gd name="T45" fmla="*/ 152 h 195"/>
                  <a:gd name="T46" fmla="*/ 71 w 198"/>
                  <a:gd name="T47" fmla="*/ 133 h 195"/>
                  <a:gd name="T48" fmla="*/ 82 w 198"/>
                  <a:gd name="T49" fmla="*/ 165 h 195"/>
                  <a:gd name="T50" fmla="*/ 84 w 198"/>
                  <a:gd name="T51" fmla="*/ 158 h 195"/>
                  <a:gd name="T52" fmla="*/ 68 w 198"/>
                  <a:gd name="T53" fmla="*/ 152 h 195"/>
                  <a:gd name="T54" fmla="*/ 85 w 198"/>
                  <a:gd name="T55" fmla="*/ 154 h 195"/>
                  <a:gd name="T56" fmla="*/ 75 w 198"/>
                  <a:gd name="T57" fmla="*/ 134 h 195"/>
                  <a:gd name="T58" fmla="*/ 87 w 198"/>
                  <a:gd name="T59" fmla="*/ 166 h 195"/>
                  <a:gd name="T60" fmla="*/ 104 w 198"/>
                  <a:gd name="T61" fmla="*/ 167 h 195"/>
                  <a:gd name="T62" fmla="*/ 126 w 198"/>
                  <a:gd name="T63" fmla="*/ 138 h 195"/>
                  <a:gd name="T64" fmla="*/ 111 w 198"/>
                  <a:gd name="T65" fmla="*/ 137 h 195"/>
                  <a:gd name="T66" fmla="*/ 126 w 198"/>
                  <a:gd name="T67" fmla="*/ 158 h 195"/>
                  <a:gd name="T68" fmla="*/ 109 w 198"/>
                  <a:gd name="T69" fmla="*/ 168 h 195"/>
                  <a:gd name="T70" fmla="*/ 127 w 198"/>
                  <a:gd name="T71" fmla="*/ 170 h 195"/>
                  <a:gd name="T72" fmla="*/ 145 w 198"/>
                  <a:gd name="T73" fmla="*/ 140 h 195"/>
                  <a:gd name="T74" fmla="*/ 130 w 198"/>
                  <a:gd name="T75" fmla="*/ 139 h 195"/>
                  <a:gd name="T76" fmla="*/ 147 w 198"/>
                  <a:gd name="T77" fmla="*/ 160 h 195"/>
                  <a:gd name="T78" fmla="*/ 131 w 198"/>
                  <a:gd name="T79" fmla="*/ 170 h 195"/>
                  <a:gd name="T80" fmla="*/ 149 w 198"/>
                  <a:gd name="T81" fmla="*/ 172 h 195"/>
                  <a:gd name="T82" fmla="*/ 170 w 198"/>
                  <a:gd name="T83" fmla="*/ 154 h 195"/>
                  <a:gd name="T84" fmla="*/ 150 w 198"/>
                  <a:gd name="T85" fmla="*/ 152 h 195"/>
                  <a:gd name="T86" fmla="*/ 173 w 198"/>
                  <a:gd name="T87" fmla="*/ 1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8" h="195">
                    <a:moveTo>
                      <a:pt x="178" y="145"/>
                    </a:moveTo>
                    <a:cubicBezTo>
                      <a:pt x="177" y="141"/>
                      <a:pt x="175" y="138"/>
                      <a:pt x="171" y="136"/>
                    </a:cubicBezTo>
                    <a:cubicBezTo>
                      <a:pt x="177" y="132"/>
                      <a:pt x="182" y="124"/>
                      <a:pt x="184" y="116"/>
                    </a:cubicBezTo>
                    <a:cubicBezTo>
                      <a:pt x="196" y="39"/>
                      <a:pt x="196" y="39"/>
                      <a:pt x="196" y="39"/>
                    </a:cubicBezTo>
                    <a:cubicBezTo>
                      <a:pt x="198" y="24"/>
                      <a:pt x="188" y="11"/>
                      <a:pt x="173" y="10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55" y="0"/>
                      <a:pt x="41" y="11"/>
                      <a:pt x="39" y="26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5" y="110"/>
                      <a:pt x="28" y="118"/>
                      <a:pt x="33" y="123"/>
                    </a:cubicBezTo>
                    <a:cubicBezTo>
                      <a:pt x="28" y="125"/>
                      <a:pt x="25" y="127"/>
                      <a:pt x="24" y="130"/>
                    </a:cubicBezTo>
                    <a:cubicBezTo>
                      <a:pt x="2" y="165"/>
                      <a:pt x="2" y="165"/>
                      <a:pt x="2" y="165"/>
                    </a:cubicBezTo>
                    <a:cubicBezTo>
                      <a:pt x="0" y="177"/>
                      <a:pt x="4" y="177"/>
                      <a:pt x="18" y="179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84" y="195"/>
                      <a:pt x="187" y="195"/>
                      <a:pt x="189" y="184"/>
                    </a:cubicBezTo>
                    <a:lnTo>
                      <a:pt x="178" y="145"/>
                    </a:lnTo>
                    <a:close/>
                    <a:moveTo>
                      <a:pt x="169" y="150"/>
                    </a:moveTo>
                    <a:cubicBezTo>
                      <a:pt x="150" y="148"/>
                      <a:pt x="150" y="148"/>
                      <a:pt x="150" y="148"/>
                    </a:cubicBezTo>
                    <a:cubicBezTo>
                      <a:pt x="149" y="140"/>
                      <a:pt x="149" y="140"/>
                      <a:pt x="149" y="140"/>
                    </a:cubicBezTo>
                    <a:cubicBezTo>
                      <a:pt x="149" y="141"/>
                      <a:pt x="149" y="141"/>
                      <a:pt x="149" y="141"/>
                    </a:cubicBezTo>
                    <a:cubicBezTo>
                      <a:pt x="160" y="142"/>
                      <a:pt x="167" y="145"/>
                      <a:pt x="169" y="150"/>
                    </a:cubicBezTo>
                    <a:close/>
                    <a:moveTo>
                      <a:pt x="118" y="9"/>
                    </a:moveTo>
                    <a:cubicBezTo>
                      <a:pt x="121" y="9"/>
                      <a:pt x="124" y="11"/>
                      <a:pt x="123" y="13"/>
                    </a:cubicBezTo>
                    <a:cubicBezTo>
                      <a:pt x="123" y="15"/>
                      <a:pt x="120" y="17"/>
                      <a:pt x="117" y="17"/>
                    </a:cubicBezTo>
                    <a:cubicBezTo>
                      <a:pt x="114" y="16"/>
                      <a:pt x="112" y="15"/>
                      <a:pt x="112" y="12"/>
                    </a:cubicBezTo>
                    <a:cubicBezTo>
                      <a:pt x="112" y="10"/>
                      <a:pt x="115" y="9"/>
                      <a:pt x="118" y="9"/>
                    </a:cubicBezTo>
                    <a:close/>
                    <a:moveTo>
                      <a:pt x="49" y="34"/>
                    </a:moveTo>
                    <a:cubicBezTo>
                      <a:pt x="50" y="24"/>
                      <a:pt x="60" y="16"/>
                      <a:pt x="70" y="17"/>
                    </a:cubicBezTo>
                    <a:cubicBezTo>
                      <a:pt x="167" y="25"/>
                      <a:pt x="167" y="25"/>
                      <a:pt x="167" y="25"/>
                    </a:cubicBezTo>
                    <a:cubicBezTo>
                      <a:pt x="178" y="25"/>
                      <a:pt x="185" y="35"/>
                      <a:pt x="183" y="45"/>
                    </a:cubicBezTo>
                    <a:cubicBezTo>
                      <a:pt x="173" y="111"/>
                      <a:pt x="173" y="111"/>
                      <a:pt x="173" y="111"/>
                    </a:cubicBezTo>
                    <a:cubicBezTo>
                      <a:pt x="171" y="122"/>
                      <a:pt x="161" y="130"/>
                      <a:pt x="151" y="129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44" y="119"/>
                      <a:pt x="37" y="109"/>
                      <a:pt x="38" y="99"/>
                    </a:cubicBezTo>
                    <a:lnTo>
                      <a:pt x="49" y="34"/>
                    </a:lnTo>
                    <a:close/>
                    <a:moveTo>
                      <a:pt x="106" y="148"/>
                    </a:moveTo>
                    <a:cubicBezTo>
                      <a:pt x="106" y="156"/>
                      <a:pt x="106" y="156"/>
                      <a:pt x="106" y="156"/>
                    </a:cubicBezTo>
                    <a:cubicBezTo>
                      <a:pt x="89" y="154"/>
                      <a:pt x="89" y="154"/>
                      <a:pt x="89" y="154"/>
                    </a:cubicBezTo>
                    <a:cubicBezTo>
                      <a:pt x="91" y="147"/>
                      <a:pt x="91" y="147"/>
                      <a:pt x="91" y="147"/>
                    </a:cubicBezTo>
                    <a:lnTo>
                      <a:pt x="106" y="148"/>
                    </a:lnTo>
                    <a:close/>
                    <a:moveTo>
                      <a:pt x="91" y="143"/>
                    </a:moveTo>
                    <a:cubicBezTo>
                      <a:pt x="93" y="135"/>
                      <a:pt x="93" y="135"/>
                      <a:pt x="93" y="135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07" y="144"/>
                      <a:pt x="107" y="144"/>
                      <a:pt x="107" y="144"/>
                    </a:cubicBezTo>
                    <a:lnTo>
                      <a:pt x="91" y="143"/>
                    </a:lnTo>
                    <a:close/>
                    <a:moveTo>
                      <a:pt x="52" y="131"/>
                    </a:moveTo>
                    <a:cubicBezTo>
                      <a:pt x="53" y="131"/>
                      <a:pt x="53" y="131"/>
                      <a:pt x="53" y="131"/>
                    </a:cubicBezTo>
                    <a:cubicBezTo>
                      <a:pt x="49" y="139"/>
                      <a:pt x="49" y="139"/>
                      <a:pt x="49" y="139"/>
                    </a:cubicBezTo>
                    <a:cubicBezTo>
                      <a:pt x="31" y="137"/>
                      <a:pt x="31" y="137"/>
                      <a:pt x="31" y="137"/>
                    </a:cubicBezTo>
                    <a:cubicBezTo>
                      <a:pt x="34" y="133"/>
                      <a:pt x="41" y="130"/>
                      <a:pt x="52" y="131"/>
                    </a:cubicBezTo>
                    <a:close/>
                    <a:moveTo>
                      <a:pt x="38" y="161"/>
                    </a:moveTo>
                    <a:cubicBezTo>
                      <a:pt x="18" y="159"/>
                      <a:pt x="18" y="159"/>
                      <a:pt x="18" y="159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42" y="154"/>
                      <a:pt x="42" y="154"/>
                      <a:pt x="42" y="154"/>
                    </a:cubicBezTo>
                    <a:lnTo>
                      <a:pt x="38" y="161"/>
                    </a:lnTo>
                    <a:close/>
                    <a:moveTo>
                      <a:pt x="24" y="148"/>
                    </a:moveTo>
                    <a:cubicBezTo>
                      <a:pt x="29" y="141"/>
                      <a:pt x="29" y="141"/>
                      <a:pt x="29" y="141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4" y="150"/>
                      <a:pt x="44" y="150"/>
                      <a:pt x="44" y="150"/>
                    </a:cubicBezTo>
                    <a:lnTo>
                      <a:pt x="24" y="148"/>
                    </a:lnTo>
                    <a:close/>
                    <a:moveTo>
                      <a:pt x="60" y="163"/>
                    </a:moveTo>
                    <a:cubicBezTo>
                      <a:pt x="43" y="162"/>
                      <a:pt x="43" y="162"/>
                      <a:pt x="43" y="162"/>
                    </a:cubicBezTo>
                    <a:cubicBezTo>
                      <a:pt x="46" y="154"/>
                      <a:pt x="46" y="154"/>
                      <a:pt x="46" y="154"/>
                    </a:cubicBezTo>
                    <a:cubicBezTo>
                      <a:pt x="63" y="156"/>
                      <a:pt x="63" y="156"/>
                      <a:pt x="63" y="156"/>
                    </a:cubicBezTo>
                    <a:lnTo>
                      <a:pt x="60" y="163"/>
                    </a:lnTo>
                    <a:close/>
                    <a:moveTo>
                      <a:pt x="64" y="152"/>
                    </a:moveTo>
                    <a:cubicBezTo>
                      <a:pt x="48" y="150"/>
                      <a:pt x="48" y="150"/>
                      <a:pt x="48" y="150"/>
                    </a:cubicBezTo>
                    <a:cubicBezTo>
                      <a:pt x="51" y="143"/>
                      <a:pt x="51" y="143"/>
                      <a:pt x="51" y="143"/>
                    </a:cubicBezTo>
                    <a:cubicBezTo>
                      <a:pt x="67" y="144"/>
                      <a:pt x="67" y="144"/>
                      <a:pt x="67" y="144"/>
                    </a:cubicBezTo>
                    <a:lnTo>
                      <a:pt x="64" y="152"/>
                    </a:lnTo>
                    <a:close/>
                    <a:moveTo>
                      <a:pt x="53" y="139"/>
                    </a:moveTo>
                    <a:cubicBezTo>
                      <a:pt x="56" y="132"/>
                      <a:pt x="56" y="132"/>
                      <a:pt x="56" y="13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8" y="141"/>
                      <a:pt x="68" y="141"/>
                      <a:pt x="68" y="141"/>
                    </a:cubicBezTo>
                    <a:lnTo>
                      <a:pt x="53" y="139"/>
                    </a:lnTo>
                    <a:close/>
                    <a:moveTo>
                      <a:pt x="82" y="165"/>
                    </a:moveTo>
                    <a:cubicBezTo>
                      <a:pt x="65" y="164"/>
                      <a:pt x="65" y="164"/>
                      <a:pt x="65" y="164"/>
                    </a:cubicBezTo>
                    <a:cubicBezTo>
                      <a:pt x="67" y="156"/>
                      <a:pt x="67" y="156"/>
                      <a:pt x="67" y="156"/>
                    </a:cubicBezTo>
                    <a:cubicBezTo>
                      <a:pt x="84" y="158"/>
                      <a:pt x="84" y="158"/>
                      <a:pt x="84" y="158"/>
                    </a:cubicBezTo>
                    <a:lnTo>
                      <a:pt x="82" y="165"/>
                    </a:lnTo>
                    <a:close/>
                    <a:moveTo>
                      <a:pt x="85" y="154"/>
                    </a:moveTo>
                    <a:cubicBezTo>
                      <a:pt x="68" y="152"/>
                      <a:pt x="68" y="152"/>
                      <a:pt x="68" y="152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87" y="146"/>
                      <a:pt x="87" y="146"/>
                      <a:pt x="87" y="146"/>
                    </a:cubicBezTo>
                    <a:lnTo>
                      <a:pt x="85" y="154"/>
                    </a:lnTo>
                    <a:close/>
                    <a:moveTo>
                      <a:pt x="88" y="142"/>
                    </a:moveTo>
                    <a:cubicBezTo>
                      <a:pt x="72" y="141"/>
                      <a:pt x="72" y="141"/>
                      <a:pt x="72" y="14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89" y="135"/>
                      <a:pt x="89" y="135"/>
                      <a:pt x="89" y="135"/>
                    </a:cubicBezTo>
                    <a:lnTo>
                      <a:pt x="88" y="142"/>
                    </a:lnTo>
                    <a:close/>
                    <a:moveTo>
                      <a:pt x="87" y="166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60"/>
                      <a:pt x="105" y="160"/>
                      <a:pt x="105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lnTo>
                      <a:pt x="87" y="166"/>
                    </a:lnTo>
                    <a:close/>
                    <a:moveTo>
                      <a:pt x="111" y="137"/>
                    </a:moveTo>
                    <a:cubicBezTo>
                      <a:pt x="126" y="138"/>
                      <a:pt x="126" y="138"/>
                      <a:pt x="126" y="138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11" y="145"/>
                      <a:pt x="111" y="145"/>
                      <a:pt x="111" y="145"/>
                    </a:cubicBezTo>
                    <a:lnTo>
                      <a:pt x="111" y="137"/>
                    </a:lnTo>
                    <a:close/>
                    <a:moveTo>
                      <a:pt x="110" y="148"/>
                    </a:move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8"/>
                      <a:pt x="126" y="158"/>
                      <a:pt x="126" y="158"/>
                    </a:cubicBezTo>
                    <a:cubicBezTo>
                      <a:pt x="110" y="156"/>
                      <a:pt x="110" y="156"/>
                      <a:pt x="110" y="156"/>
                    </a:cubicBezTo>
                    <a:lnTo>
                      <a:pt x="110" y="148"/>
                    </a:lnTo>
                    <a:close/>
                    <a:moveTo>
                      <a:pt x="109" y="168"/>
                    </a:moveTo>
                    <a:cubicBezTo>
                      <a:pt x="109" y="160"/>
                      <a:pt x="109" y="160"/>
                      <a:pt x="109" y="160"/>
                    </a:cubicBezTo>
                    <a:cubicBezTo>
                      <a:pt x="127" y="162"/>
                      <a:pt x="127" y="162"/>
                      <a:pt x="127" y="162"/>
                    </a:cubicBezTo>
                    <a:cubicBezTo>
                      <a:pt x="127" y="170"/>
                      <a:pt x="127" y="170"/>
                      <a:pt x="127" y="170"/>
                    </a:cubicBezTo>
                    <a:lnTo>
                      <a:pt x="109" y="168"/>
                    </a:lnTo>
                    <a:close/>
                    <a:moveTo>
                      <a:pt x="130" y="139"/>
                    </a:move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6" y="148"/>
                      <a:pt x="146" y="148"/>
                      <a:pt x="146" y="148"/>
                    </a:cubicBezTo>
                    <a:cubicBezTo>
                      <a:pt x="130" y="146"/>
                      <a:pt x="130" y="146"/>
                      <a:pt x="130" y="146"/>
                    </a:cubicBezTo>
                    <a:lnTo>
                      <a:pt x="130" y="139"/>
                    </a:lnTo>
                    <a:close/>
                    <a:moveTo>
                      <a:pt x="130" y="150"/>
                    </a:moveTo>
                    <a:cubicBezTo>
                      <a:pt x="146" y="152"/>
                      <a:pt x="146" y="152"/>
                      <a:pt x="146" y="152"/>
                    </a:cubicBezTo>
                    <a:cubicBezTo>
                      <a:pt x="147" y="160"/>
                      <a:pt x="147" y="160"/>
                      <a:pt x="147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lnTo>
                      <a:pt x="130" y="150"/>
                    </a:lnTo>
                    <a:close/>
                    <a:moveTo>
                      <a:pt x="131" y="170"/>
                    </a:moveTo>
                    <a:cubicBezTo>
                      <a:pt x="131" y="162"/>
                      <a:pt x="131" y="162"/>
                      <a:pt x="131" y="162"/>
                    </a:cubicBezTo>
                    <a:cubicBezTo>
                      <a:pt x="148" y="164"/>
                      <a:pt x="148" y="164"/>
                      <a:pt x="148" y="164"/>
                    </a:cubicBezTo>
                    <a:cubicBezTo>
                      <a:pt x="149" y="172"/>
                      <a:pt x="149" y="172"/>
                      <a:pt x="149" y="172"/>
                    </a:cubicBezTo>
                    <a:lnTo>
                      <a:pt x="131" y="170"/>
                    </a:lnTo>
                    <a:close/>
                    <a:moveTo>
                      <a:pt x="150" y="152"/>
                    </a:move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52" y="160"/>
                      <a:pt x="152" y="160"/>
                      <a:pt x="152" y="160"/>
                    </a:cubicBezTo>
                    <a:lnTo>
                      <a:pt x="150" y="152"/>
                    </a:lnTo>
                    <a:close/>
                    <a:moveTo>
                      <a:pt x="153" y="172"/>
                    </a:moveTo>
                    <a:cubicBezTo>
                      <a:pt x="152" y="164"/>
                      <a:pt x="152" y="164"/>
                      <a:pt x="152" y="164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5" y="174"/>
                      <a:pt x="175" y="174"/>
                      <a:pt x="175" y="174"/>
                    </a:cubicBezTo>
                    <a:lnTo>
                      <a:pt x="15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86"/>
              <p:cNvSpPr>
                <a:spLocks noEditPoints="1"/>
              </p:cNvSpPr>
              <p:nvPr/>
            </p:nvSpPr>
            <p:spPr bwMode="auto">
              <a:xfrm>
                <a:off x="9022845" y="3234075"/>
                <a:ext cx="254000" cy="328613"/>
              </a:xfrm>
              <a:custGeom>
                <a:avLst/>
                <a:gdLst>
                  <a:gd name="T0" fmla="*/ 101 w 203"/>
                  <a:gd name="T1" fmla="*/ 23 h 263"/>
                  <a:gd name="T2" fmla="*/ 131 w 203"/>
                  <a:gd name="T3" fmla="*/ 24 h 263"/>
                  <a:gd name="T4" fmla="*/ 134 w 203"/>
                  <a:gd name="T5" fmla="*/ 22 h 263"/>
                  <a:gd name="T6" fmla="*/ 131 w 203"/>
                  <a:gd name="T7" fmla="*/ 19 h 263"/>
                  <a:gd name="T8" fmla="*/ 102 w 203"/>
                  <a:gd name="T9" fmla="*/ 18 h 263"/>
                  <a:gd name="T10" fmla="*/ 99 w 203"/>
                  <a:gd name="T11" fmla="*/ 20 h 263"/>
                  <a:gd name="T12" fmla="*/ 101 w 203"/>
                  <a:gd name="T13" fmla="*/ 23 h 263"/>
                  <a:gd name="T14" fmla="*/ 171 w 203"/>
                  <a:gd name="T15" fmla="*/ 6 h 263"/>
                  <a:gd name="T16" fmla="*/ 73 w 203"/>
                  <a:gd name="T17" fmla="*/ 1 h 263"/>
                  <a:gd name="T18" fmla="*/ 33 w 203"/>
                  <a:gd name="T19" fmla="*/ 34 h 263"/>
                  <a:gd name="T20" fmla="*/ 3 w 203"/>
                  <a:gd name="T21" fmla="*/ 216 h 263"/>
                  <a:gd name="T22" fmla="*/ 31 w 203"/>
                  <a:gd name="T23" fmla="*/ 254 h 263"/>
                  <a:gd name="T24" fmla="*/ 129 w 203"/>
                  <a:gd name="T25" fmla="*/ 261 h 263"/>
                  <a:gd name="T26" fmla="*/ 170 w 203"/>
                  <a:gd name="T27" fmla="*/ 228 h 263"/>
                  <a:gd name="T28" fmla="*/ 200 w 203"/>
                  <a:gd name="T29" fmla="*/ 43 h 263"/>
                  <a:gd name="T30" fmla="*/ 171 w 203"/>
                  <a:gd name="T31" fmla="*/ 6 h 263"/>
                  <a:gd name="T32" fmla="*/ 103 w 203"/>
                  <a:gd name="T33" fmla="*/ 12 h 263"/>
                  <a:gd name="T34" fmla="*/ 132 w 203"/>
                  <a:gd name="T35" fmla="*/ 14 h 263"/>
                  <a:gd name="T36" fmla="*/ 138 w 203"/>
                  <a:gd name="T37" fmla="*/ 22 h 263"/>
                  <a:gd name="T38" fmla="*/ 130 w 203"/>
                  <a:gd name="T39" fmla="*/ 29 h 263"/>
                  <a:gd name="T40" fmla="*/ 100 w 203"/>
                  <a:gd name="T41" fmla="*/ 28 h 263"/>
                  <a:gd name="T42" fmla="*/ 94 w 203"/>
                  <a:gd name="T43" fmla="*/ 20 h 263"/>
                  <a:gd name="T44" fmla="*/ 103 w 203"/>
                  <a:gd name="T45" fmla="*/ 12 h 263"/>
                  <a:gd name="T46" fmla="*/ 79 w 203"/>
                  <a:gd name="T47" fmla="*/ 11 h 263"/>
                  <a:gd name="T48" fmla="*/ 85 w 203"/>
                  <a:gd name="T49" fmla="*/ 19 h 263"/>
                  <a:gd name="T50" fmla="*/ 76 w 203"/>
                  <a:gd name="T51" fmla="*/ 26 h 263"/>
                  <a:gd name="T52" fmla="*/ 70 w 203"/>
                  <a:gd name="T53" fmla="*/ 18 h 263"/>
                  <a:gd name="T54" fmla="*/ 79 w 203"/>
                  <a:gd name="T55" fmla="*/ 11 h 263"/>
                  <a:gd name="T56" fmla="*/ 78 w 203"/>
                  <a:gd name="T57" fmla="*/ 252 h 263"/>
                  <a:gd name="T58" fmla="*/ 72 w 203"/>
                  <a:gd name="T59" fmla="*/ 244 h 263"/>
                  <a:gd name="T60" fmla="*/ 81 w 203"/>
                  <a:gd name="T61" fmla="*/ 237 h 263"/>
                  <a:gd name="T62" fmla="*/ 87 w 203"/>
                  <a:gd name="T63" fmla="*/ 245 h 263"/>
                  <a:gd name="T64" fmla="*/ 78 w 203"/>
                  <a:gd name="T65" fmla="*/ 252 h 263"/>
                  <a:gd name="T66" fmla="*/ 150 w 203"/>
                  <a:gd name="T67" fmla="*/ 226 h 263"/>
                  <a:gd name="T68" fmla="*/ 22 w 203"/>
                  <a:gd name="T69" fmla="*/ 217 h 263"/>
                  <a:gd name="T70" fmla="*/ 53 w 203"/>
                  <a:gd name="T71" fmla="*/ 35 h 263"/>
                  <a:gd name="T72" fmla="*/ 180 w 203"/>
                  <a:gd name="T73" fmla="*/ 42 h 263"/>
                  <a:gd name="T74" fmla="*/ 150 w 203"/>
                  <a:gd name="T75" fmla="*/ 22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263">
                    <a:moveTo>
                      <a:pt x="101" y="23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2" y="24"/>
                      <a:pt x="133" y="23"/>
                      <a:pt x="134" y="22"/>
                    </a:cubicBezTo>
                    <a:cubicBezTo>
                      <a:pt x="134" y="20"/>
                      <a:pt x="133" y="19"/>
                      <a:pt x="131" y="19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1" y="17"/>
                      <a:pt x="100" y="19"/>
                      <a:pt x="99" y="20"/>
                    </a:cubicBezTo>
                    <a:cubicBezTo>
                      <a:pt x="99" y="21"/>
                      <a:pt x="100" y="22"/>
                      <a:pt x="101" y="23"/>
                    </a:cubicBezTo>
                    <a:close/>
                    <a:moveTo>
                      <a:pt x="171" y="6"/>
                    </a:moveTo>
                    <a:cubicBezTo>
                      <a:pt x="73" y="1"/>
                      <a:pt x="73" y="1"/>
                      <a:pt x="73" y="1"/>
                    </a:cubicBezTo>
                    <a:cubicBezTo>
                      <a:pt x="54" y="0"/>
                      <a:pt x="37" y="15"/>
                      <a:pt x="33" y="34"/>
                    </a:cubicBezTo>
                    <a:cubicBezTo>
                      <a:pt x="3" y="216"/>
                      <a:pt x="3" y="216"/>
                      <a:pt x="3" y="216"/>
                    </a:cubicBezTo>
                    <a:cubicBezTo>
                      <a:pt x="0" y="235"/>
                      <a:pt x="12" y="252"/>
                      <a:pt x="31" y="254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49" y="263"/>
                      <a:pt x="167" y="248"/>
                      <a:pt x="170" y="228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3" y="23"/>
                      <a:pt x="190" y="7"/>
                      <a:pt x="171" y="6"/>
                    </a:cubicBezTo>
                    <a:close/>
                    <a:moveTo>
                      <a:pt x="103" y="12"/>
                    </a:moveTo>
                    <a:cubicBezTo>
                      <a:pt x="132" y="14"/>
                      <a:pt x="132" y="14"/>
                      <a:pt x="132" y="14"/>
                    </a:cubicBezTo>
                    <a:cubicBezTo>
                      <a:pt x="136" y="14"/>
                      <a:pt x="139" y="18"/>
                      <a:pt x="138" y="22"/>
                    </a:cubicBezTo>
                    <a:cubicBezTo>
                      <a:pt x="138" y="26"/>
                      <a:pt x="134" y="29"/>
                      <a:pt x="130" y="29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96" y="27"/>
                      <a:pt x="94" y="24"/>
                      <a:pt x="94" y="20"/>
                    </a:cubicBezTo>
                    <a:cubicBezTo>
                      <a:pt x="95" y="16"/>
                      <a:pt x="99" y="12"/>
                      <a:pt x="103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5" y="15"/>
                      <a:pt x="85" y="19"/>
                    </a:cubicBezTo>
                    <a:cubicBezTo>
                      <a:pt x="84" y="23"/>
                      <a:pt x="80" y="27"/>
                      <a:pt x="76" y="26"/>
                    </a:cubicBezTo>
                    <a:cubicBezTo>
                      <a:pt x="72" y="26"/>
                      <a:pt x="69" y="23"/>
                      <a:pt x="70" y="18"/>
                    </a:cubicBezTo>
                    <a:cubicBezTo>
                      <a:pt x="71" y="14"/>
                      <a:pt x="75" y="11"/>
                      <a:pt x="79" y="11"/>
                    </a:cubicBezTo>
                    <a:close/>
                    <a:moveTo>
                      <a:pt x="78" y="252"/>
                    </a:moveTo>
                    <a:cubicBezTo>
                      <a:pt x="74" y="252"/>
                      <a:pt x="71" y="248"/>
                      <a:pt x="72" y="244"/>
                    </a:cubicBezTo>
                    <a:cubicBezTo>
                      <a:pt x="73" y="240"/>
                      <a:pt x="77" y="236"/>
                      <a:pt x="81" y="237"/>
                    </a:cubicBezTo>
                    <a:cubicBezTo>
                      <a:pt x="85" y="237"/>
                      <a:pt x="88" y="241"/>
                      <a:pt x="87" y="245"/>
                    </a:cubicBezTo>
                    <a:cubicBezTo>
                      <a:pt x="86" y="249"/>
                      <a:pt x="82" y="252"/>
                      <a:pt x="78" y="252"/>
                    </a:cubicBezTo>
                    <a:close/>
                    <a:moveTo>
                      <a:pt x="150" y="226"/>
                    </a:moveTo>
                    <a:cubicBezTo>
                      <a:pt x="22" y="217"/>
                      <a:pt x="22" y="217"/>
                      <a:pt x="22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0" y="42"/>
                      <a:pt x="180" y="42"/>
                      <a:pt x="180" y="42"/>
                    </a:cubicBezTo>
                    <a:lnTo>
                      <a:pt x="15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87"/>
              <p:cNvSpPr>
                <a:spLocks noEditPoints="1"/>
              </p:cNvSpPr>
              <p:nvPr/>
            </p:nvSpPr>
            <p:spPr bwMode="auto">
              <a:xfrm>
                <a:off x="7850641" y="2755899"/>
                <a:ext cx="254000" cy="327025"/>
              </a:xfrm>
              <a:custGeom>
                <a:avLst/>
                <a:gdLst>
                  <a:gd name="T0" fmla="*/ 102 w 204"/>
                  <a:gd name="T1" fmla="*/ 22 h 262"/>
                  <a:gd name="T2" fmla="*/ 131 w 204"/>
                  <a:gd name="T3" fmla="*/ 24 h 262"/>
                  <a:gd name="T4" fmla="*/ 134 w 204"/>
                  <a:gd name="T5" fmla="*/ 21 h 262"/>
                  <a:gd name="T6" fmla="*/ 132 w 204"/>
                  <a:gd name="T7" fmla="*/ 19 h 262"/>
                  <a:gd name="T8" fmla="*/ 103 w 204"/>
                  <a:gd name="T9" fmla="*/ 17 h 262"/>
                  <a:gd name="T10" fmla="*/ 100 w 204"/>
                  <a:gd name="T11" fmla="*/ 20 h 262"/>
                  <a:gd name="T12" fmla="*/ 102 w 204"/>
                  <a:gd name="T13" fmla="*/ 22 h 262"/>
                  <a:gd name="T14" fmla="*/ 172 w 204"/>
                  <a:gd name="T15" fmla="*/ 5 h 262"/>
                  <a:gd name="T16" fmla="*/ 74 w 204"/>
                  <a:gd name="T17" fmla="*/ 1 h 262"/>
                  <a:gd name="T18" fmla="*/ 34 w 204"/>
                  <a:gd name="T19" fmla="*/ 34 h 262"/>
                  <a:gd name="T20" fmla="*/ 4 w 204"/>
                  <a:gd name="T21" fmla="*/ 215 h 262"/>
                  <a:gd name="T22" fmla="*/ 32 w 204"/>
                  <a:gd name="T23" fmla="*/ 253 h 262"/>
                  <a:gd name="T24" fmla="*/ 130 w 204"/>
                  <a:gd name="T25" fmla="*/ 261 h 262"/>
                  <a:gd name="T26" fmla="*/ 171 w 204"/>
                  <a:gd name="T27" fmla="*/ 227 h 262"/>
                  <a:gd name="T28" fmla="*/ 201 w 204"/>
                  <a:gd name="T29" fmla="*/ 43 h 262"/>
                  <a:gd name="T30" fmla="*/ 172 w 204"/>
                  <a:gd name="T31" fmla="*/ 5 h 262"/>
                  <a:gd name="T32" fmla="*/ 104 w 204"/>
                  <a:gd name="T33" fmla="*/ 12 h 262"/>
                  <a:gd name="T34" fmla="*/ 133 w 204"/>
                  <a:gd name="T35" fmla="*/ 14 h 262"/>
                  <a:gd name="T36" fmla="*/ 139 w 204"/>
                  <a:gd name="T37" fmla="*/ 22 h 262"/>
                  <a:gd name="T38" fmla="*/ 131 w 204"/>
                  <a:gd name="T39" fmla="*/ 29 h 262"/>
                  <a:gd name="T40" fmla="*/ 101 w 204"/>
                  <a:gd name="T41" fmla="*/ 27 h 262"/>
                  <a:gd name="T42" fmla="*/ 95 w 204"/>
                  <a:gd name="T43" fmla="*/ 19 h 262"/>
                  <a:gd name="T44" fmla="*/ 104 w 204"/>
                  <a:gd name="T45" fmla="*/ 12 h 262"/>
                  <a:gd name="T46" fmla="*/ 79 w 204"/>
                  <a:gd name="T47" fmla="*/ 11 h 262"/>
                  <a:gd name="T48" fmla="*/ 85 w 204"/>
                  <a:gd name="T49" fmla="*/ 19 h 262"/>
                  <a:gd name="T50" fmla="*/ 77 w 204"/>
                  <a:gd name="T51" fmla="*/ 26 h 262"/>
                  <a:gd name="T52" fmla="*/ 71 w 204"/>
                  <a:gd name="T53" fmla="*/ 18 h 262"/>
                  <a:gd name="T54" fmla="*/ 79 w 204"/>
                  <a:gd name="T55" fmla="*/ 11 h 262"/>
                  <a:gd name="T56" fmla="*/ 79 w 204"/>
                  <a:gd name="T57" fmla="*/ 252 h 262"/>
                  <a:gd name="T58" fmla="*/ 73 w 204"/>
                  <a:gd name="T59" fmla="*/ 244 h 262"/>
                  <a:gd name="T60" fmla="*/ 82 w 204"/>
                  <a:gd name="T61" fmla="*/ 236 h 262"/>
                  <a:gd name="T62" fmla="*/ 88 w 204"/>
                  <a:gd name="T63" fmla="*/ 245 h 262"/>
                  <a:gd name="T64" fmla="*/ 79 w 204"/>
                  <a:gd name="T65" fmla="*/ 252 h 262"/>
                  <a:gd name="T66" fmla="*/ 151 w 204"/>
                  <a:gd name="T67" fmla="*/ 226 h 262"/>
                  <a:gd name="T68" fmla="*/ 23 w 204"/>
                  <a:gd name="T69" fmla="*/ 217 h 262"/>
                  <a:gd name="T70" fmla="*/ 53 w 204"/>
                  <a:gd name="T71" fmla="*/ 35 h 262"/>
                  <a:gd name="T72" fmla="*/ 181 w 204"/>
                  <a:gd name="T73" fmla="*/ 42 h 262"/>
                  <a:gd name="T74" fmla="*/ 151 w 204"/>
                  <a:gd name="T75" fmla="*/ 22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4" h="262">
                    <a:moveTo>
                      <a:pt x="102" y="22"/>
                    </a:moveTo>
                    <a:cubicBezTo>
                      <a:pt x="131" y="24"/>
                      <a:pt x="131" y="24"/>
                      <a:pt x="131" y="24"/>
                    </a:cubicBezTo>
                    <a:cubicBezTo>
                      <a:pt x="133" y="24"/>
                      <a:pt x="134" y="23"/>
                      <a:pt x="134" y="21"/>
                    </a:cubicBezTo>
                    <a:cubicBezTo>
                      <a:pt x="135" y="20"/>
                      <a:pt x="134" y="19"/>
                      <a:pt x="132" y="19"/>
                    </a:cubicBezTo>
                    <a:cubicBezTo>
                      <a:pt x="103" y="17"/>
                      <a:pt x="103" y="17"/>
                      <a:pt x="103" y="17"/>
                    </a:cubicBezTo>
                    <a:cubicBezTo>
                      <a:pt x="102" y="17"/>
                      <a:pt x="100" y="18"/>
                      <a:pt x="100" y="20"/>
                    </a:cubicBezTo>
                    <a:cubicBezTo>
                      <a:pt x="100" y="21"/>
                      <a:pt x="101" y="22"/>
                      <a:pt x="102" y="22"/>
                    </a:cubicBezTo>
                    <a:close/>
                    <a:moveTo>
                      <a:pt x="172" y="5"/>
                    </a:moveTo>
                    <a:cubicBezTo>
                      <a:pt x="74" y="1"/>
                      <a:pt x="74" y="1"/>
                      <a:pt x="74" y="1"/>
                    </a:cubicBezTo>
                    <a:cubicBezTo>
                      <a:pt x="55" y="0"/>
                      <a:pt x="37" y="15"/>
                      <a:pt x="34" y="3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35"/>
                      <a:pt x="13" y="252"/>
                      <a:pt x="32" y="253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49" y="262"/>
                      <a:pt x="168" y="247"/>
                      <a:pt x="171" y="227"/>
                    </a:cubicBezTo>
                    <a:cubicBezTo>
                      <a:pt x="201" y="43"/>
                      <a:pt x="201" y="43"/>
                      <a:pt x="201" y="43"/>
                    </a:cubicBezTo>
                    <a:cubicBezTo>
                      <a:pt x="204" y="23"/>
                      <a:pt x="191" y="6"/>
                      <a:pt x="172" y="5"/>
                    </a:cubicBezTo>
                    <a:close/>
                    <a:moveTo>
                      <a:pt x="104" y="12"/>
                    </a:moveTo>
                    <a:cubicBezTo>
                      <a:pt x="133" y="14"/>
                      <a:pt x="133" y="14"/>
                      <a:pt x="133" y="14"/>
                    </a:cubicBezTo>
                    <a:cubicBezTo>
                      <a:pt x="137" y="14"/>
                      <a:pt x="140" y="17"/>
                      <a:pt x="139" y="22"/>
                    </a:cubicBezTo>
                    <a:cubicBezTo>
                      <a:pt x="139" y="26"/>
                      <a:pt x="135" y="29"/>
                      <a:pt x="131" y="29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7" y="27"/>
                      <a:pt x="95" y="23"/>
                      <a:pt x="95" y="19"/>
                    </a:cubicBezTo>
                    <a:cubicBezTo>
                      <a:pt x="96" y="15"/>
                      <a:pt x="100" y="12"/>
                      <a:pt x="104" y="12"/>
                    </a:cubicBezTo>
                    <a:close/>
                    <a:moveTo>
                      <a:pt x="79" y="11"/>
                    </a:moveTo>
                    <a:cubicBezTo>
                      <a:pt x="83" y="11"/>
                      <a:pt x="86" y="15"/>
                      <a:pt x="85" y="19"/>
                    </a:cubicBezTo>
                    <a:cubicBezTo>
                      <a:pt x="85" y="23"/>
                      <a:pt x="81" y="26"/>
                      <a:pt x="77" y="26"/>
                    </a:cubicBezTo>
                    <a:cubicBezTo>
                      <a:pt x="73" y="26"/>
                      <a:pt x="70" y="22"/>
                      <a:pt x="71" y="18"/>
                    </a:cubicBezTo>
                    <a:cubicBezTo>
                      <a:pt x="72" y="14"/>
                      <a:pt x="75" y="11"/>
                      <a:pt x="79" y="11"/>
                    </a:cubicBezTo>
                    <a:close/>
                    <a:moveTo>
                      <a:pt x="79" y="252"/>
                    </a:moveTo>
                    <a:cubicBezTo>
                      <a:pt x="75" y="251"/>
                      <a:pt x="72" y="248"/>
                      <a:pt x="73" y="244"/>
                    </a:cubicBezTo>
                    <a:cubicBezTo>
                      <a:pt x="74" y="239"/>
                      <a:pt x="77" y="236"/>
                      <a:pt x="82" y="236"/>
                    </a:cubicBezTo>
                    <a:cubicBezTo>
                      <a:pt x="86" y="237"/>
                      <a:pt x="88" y="240"/>
                      <a:pt x="88" y="245"/>
                    </a:cubicBezTo>
                    <a:cubicBezTo>
                      <a:pt x="87" y="249"/>
                      <a:pt x="83" y="252"/>
                      <a:pt x="79" y="252"/>
                    </a:cubicBezTo>
                    <a:close/>
                    <a:moveTo>
                      <a:pt x="151" y="226"/>
                    </a:moveTo>
                    <a:cubicBezTo>
                      <a:pt x="23" y="217"/>
                      <a:pt x="23" y="217"/>
                      <a:pt x="23" y="217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181" y="42"/>
                      <a:pt x="181" y="42"/>
                      <a:pt x="181" y="42"/>
                    </a:cubicBezTo>
                    <a:lnTo>
                      <a:pt x="151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89"/>
              <p:cNvSpPr>
                <a:spLocks noEditPoints="1"/>
              </p:cNvSpPr>
              <p:nvPr/>
            </p:nvSpPr>
            <p:spPr bwMode="auto">
              <a:xfrm>
                <a:off x="8691676" y="2566986"/>
                <a:ext cx="252412" cy="230188"/>
              </a:xfrm>
              <a:custGeom>
                <a:avLst/>
                <a:gdLst>
                  <a:gd name="T0" fmla="*/ 38 w 203"/>
                  <a:gd name="T1" fmla="*/ 122 h 184"/>
                  <a:gd name="T2" fmla="*/ 2 w 203"/>
                  <a:gd name="T3" fmla="*/ 150 h 184"/>
                  <a:gd name="T4" fmla="*/ 29 w 203"/>
                  <a:gd name="T5" fmla="*/ 183 h 184"/>
                  <a:gd name="T6" fmla="*/ 65 w 203"/>
                  <a:gd name="T7" fmla="*/ 154 h 184"/>
                  <a:gd name="T8" fmla="*/ 38 w 203"/>
                  <a:gd name="T9" fmla="*/ 122 h 184"/>
                  <a:gd name="T10" fmla="*/ 47 w 203"/>
                  <a:gd name="T11" fmla="*/ 61 h 184"/>
                  <a:gd name="T12" fmla="*/ 44 w 203"/>
                  <a:gd name="T13" fmla="*/ 61 h 184"/>
                  <a:gd name="T14" fmla="*/ 39 w 203"/>
                  <a:gd name="T15" fmla="*/ 98 h 184"/>
                  <a:gd name="T16" fmla="*/ 41 w 203"/>
                  <a:gd name="T17" fmla="*/ 98 h 184"/>
                  <a:gd name="T18" fmla="*/ 89 w 203"/>
                  <a:gd name="T19" fmla="*/ 156 h 184"/>
                  <a:gd name="T20" fmla="*/ 88 w 203"/>
                  <a:gd name="T21" fmla="*/ 158 h 184"/>
                  <a:gd name="T22" fmla="*/ 127 w 203"/>
                  <a:gd name="T23" fmla="*/ 161 h 184"/>
                  <a:gd name="T24" fmla="*/ 128 w 203"/>
                  <a:gd name="T25" fmla="*/ 158 h 184"/>
                  <a:gd name="T26" fmla="*/ 47 w 203"/>
                  <a:gd name="T27" fmla="*/ 61 h 184"/>
                  <a:gd name="T28" fmla="*/ 55 w 203"/>
                  <a:gd name="T29" fmla="*/ 0 h 184"/>
                  <a:gd name="T30" fmla="*/ 53 w 203"/>
                  <a:gd name="T31" fmla="*/ 0 h 184"/>
                  <a:gd name="T32" fmla="*/ 47 w 203"/>
                  <a:gd name="T33" fmla="*/ 38 h 184"/>
                  <a:gd name="T34" fmla="*/ 50 w 203"/>
                  <a:gd name="T35" fmla="*/ 38 h 184"/>
                  <a:gd name="T36" fmla="*/ 152 w 203"/>
                  <a:gd name="T37" fmla="*/ 160 h 184"/>
                  <a:gd name="T38" fmla="*/ 152 w 203"/>
                  <a:gd name="T39" fmla="*/ 162 h 184"/>
                  <a:gd name="T40" fmla="*/ 191 w 203"/>
                  <a:gd name="T41" fmla="*/ 165 h 184"/>
                  <a:gd name="T42" fmla="*/ 191 w 203"/>
                  <a:gd name="T43" fmla="*/ 162 h 184"/>
                  <a:gd name="T44" fmla="*/ 55 w 203"/>
                  <a:gd name="T4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3" h="184">
                    <a:moveTo>
                      <a:pt x="38" y="122"/>
                    </a:moveTo>
                    <a:cubicBezTo>
                      <a:pt x="21" y="121"/>
                      <a:pt x="5" y="133"/>
                      <a:pt x="2" y="150"/>
                    </a:cubicBezTo>
                    <a:cubicBezTo>
                      <a:pt x="0" y="167"/>
                      <a:pt x="12" y="182"/>
                      <a:pt x="29" y="183"/>
                    </a:cubicBezTo>
                    <a:cubicBezTo>
                      <a:pt x="46" y="184"/>
                      <a:pt x="62" y="171"/>
                      <a:pt x="65" y="154"/>
                    </a:cubicBezTo>
                    <a:cubicBezTo>
                      <a:pt x="67" y="137"/>
                      <a:pt x="55" y="123"/>
                      <a:pt x="38" y="122"/>
                    </a:cubicBezTo>
                    <a:close/>
                    <a:moveTo>
                      <a:pt x="47" y="61"/>
                    </a:moveTo>
                    <a:cubicBezTo>
                      <a:pt x="46" y="61"/>
                      <a:pt x="45" y="61"/>
                      <a:pt x="44" y="61"/>
                    </a:cubicBezTo>
                    <a:cubicBezTo>
                      <a:pt x="39" y="98"/>
                      <a:pt x="39" y="98"/>
                      <a:pt x="39" y="98"/>
                    </a:cubicBezTo>
                    <a:cubicBezTo>
                      <a:pt x="40" y="98"/>
                      <a:pt x="40" y="98"/>
                      <a:pt x="41" y="98"/>
                    </a:cubicBezTo>
                    <a:cubicBezTo>
                      <a:pt x="72" y="100"/>
                      <a:pt x="93" y="126"/>
                      <a:pt x="89" y="156"/>
                    </a:cubicBezTo>
                    <a:cubicBezTo>
                      <a:pt x="89" y="157"/>
                      <a:pt x="89" y="157"/>
                      <a:pt x="88" y="158"/>
                    </a:cubicBezTo>
                    <a:cubicBezTo>
                      <a:pt x="127" y="161"/>
                      <a:pt x="127" y="161"/>
                      <a:pt x="127" y="161"/>
                    </a:cubicBezTo>
                    <a:cubicBezTo>
                      <a:pt x="127" y="160"/>
                      <a:pt x="128" y="159"/>
                      <a:pt x="128" y="158"/>
                    </a:cubicBezTo>
                    <a:cubicBezTo>
                      <a:pt x="135" y="107"/>
                      <a:pt x="98" y="64"/>
                      <a:pt x="47" y="61"/>
                    </a:cubicBezTo>
                    <a:close/>
                    <a:moveTo>
                      <a:pt x="55" y="0"/>
                    </a:moveTo>
                    <a:cubicBezTo>
                      <a:pt x="54" y="0"/>
                      <a:pt x="54" y="0"/>
                      <a:pt x="53" y="0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8"/>
                      <a:pt x="49" y="38"/>
                      <a:pt x="50" y="38"/>
                    </a:cubicBezTo>
                    <a:cubicBezTo>
                      <a:pt x="115" y="41"/>
                      <a:pt x="161" y="96"/>
                      <a:pt x="152" y="160"/>
                    </a:cubicBezTo>
                    <a:cubicBezTo>
                      <a:pt x="152" y="161"/>
                      <a:pt x="152" y="161"/>
                      <a:pt x="152" y="162"/>
                    </a:cubicBezTo>
                    <a:cubicBezTo>
                      <a:pt x="191" y="165"/>
                      <a:pt x="191" y="165"/>
                      <a:pt x="191" y="165"/>
                    </a:cubicBezTo>
                    <a:cubicBezTo>
                      <a:pt x="191" y="164"/>
                      <a:pt x="191" y="163"/>
                      <a:pt x="191" y="162"/>
                    </a:cubicBezTo>
                    <a:cubicBezTo>
                      <a:pt x="203" y="77"/>
                      <a:pt x="141" y="5"/>
                      <a:pt x="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90"/>
              <p:cNvSpPr>
                <a:spLocks noEditPoints="1"/>
              </p:cNvSpPr>
              <p:nvPr/>
            </p:nvSpPr>
            <p:spPr bwMode="auto">
              <a:xfrm>
                <a:off x="7621246" y="3630611"/>
                <a:ext cx="280987" cy="396875"/>
              </a:xfrm>
              <a:custGeom>
                <a:avLst/>
                <a:gdLst>
                  <a:gd name="T0" fmla="*/ 114 w 225"/>
                  <a:gd name="T1" fmla="*/ 203 h 318"/>
                  <a:gd name="T2" fmla="*/ 127 w 225"/>
                  <a:gd name="T3" fmla="*/ 123 h 318"/>
                  <a:gd name="T4" fmla="*/ 151 w 225"/>
                  <a:gd name="T5" fmla="*/ 97 h 318"/>
                  <a:gd name="T6" fmla="*/ 125 w 225"/>
                  <a:gd name="T7" fmla="*/ 66 h 318"/>
                  <a:gd name="T8" fmla="*/ 91 w 225"/>
                  <a:gd name="T9" fmla="*/ 94 h 318"/>
                  <a:gd name="T10" fmla="*/ 107 w 225"/>
                  <a:gd name="T11" fmla="*/ 122 h 318"/>
                  <a:gd name="T12" fmla="*/ 95 w 225"/>
                  <a:gd name="T13" fmla="*/ 202 h 318"/>
                  <a:gd name="T14" fmla="*/ 114 w 225"/>
                  <a:gd name="T15" fmla="*/ 203 h 318"/>
                  <a:gd name="T16" fmla="*/ 161 w 225"/>
                  <a:gd name="T17" fmla="*/ 291 h 318"/>
                  <a:gd name="T18" fmla="*/ 144 w 225"/>
                  <a:gd name="T19" fmla="*/ 291 h 318"/>
                  <a:gd name="T20" fmla="*/ 128 w 225"/>
                  <a:gd name="T21" fmla="*/ 227 h 318"/>
                  <a:gd name="T22" fmla="*/ 107 w 225"/>
                  <a:gd name="T23" fmla="*/ 209 h 318"/>
                  <a:gd name="T24" fmla="*/ 100 w 225"/>
                  <a:gd name="T25" fmla="*/ 209 h 318"/>
                  <a:gd name="T26" fmla="*/ 75 w 225"/>
                  <a:gd name="T27" fmla="*/ 224 h 318"/>
                  <a:gd name="T28" fmla="*/ 41 w 225"/>
                  <a:gd name="T29" fmla="*/ 285 h 318"/>
                  <a:gd name="T30" fmla="*/ 16 w 225"/>
                  <a:gd name="T31" fmla="*/ 284 h 318"/>
                  <a:gd name="T32" fmla="*/ 1 w 225"/>
                  <a:gd name="T33" fmla="*/ 296 h 318"/>
                  <a:gd name="T34" fmla="*/ 12 w 225"/>
                  <a:gd name="T35" fmla="*/ 310 h 318"/>
                  <a:gd name="T36" fmla="*/ 157 w 225"/>
                  <a:gd name="T37" fmla="*/ 318 h 318"/>
                  <a:gd name="T38" fmla="*/ 173 w 225"/>
                  <a:gd name="T39" fmla="*/ 305 h 318"/>
                  <a:gd name="T40" fmla="*/ 161 w 225"/>
                  <a:gd name="T41" fmla="*/ 291 h 318"/>
                  <a:gd name="T42" fmla="*/ 165 w 225"/>
                  <a:gd name="T43" fmla="*/ 126 h 318"/>
                  <a:gd name="T44" fmla="*/ 174 w 225"/>
                  <a:gd name="T45" fmla="*/ 123 h 318"/>
                  <a:gd name="T46" fmla="*/ 184 w 225"/>
                  <a:gd name="T47" fmla="*/ 98 h 318"/>
                  <a:gd name="T48" fmla="*/ 130 w 225"/>
                  <a:gd name="T49" fmla="*/ 34 h 318"/>
                  <a:gd name="T50" fmla="*/ 59 w 225"/>
                  <a:gd name="T51" fmla="*/ 93 h 318"/>
                  <a:gd name="T52" fmla="*/ 61 w 225"/>
                  <a:gd name="T53" fmla="*/ 119 h 318"/>
                  <a:gd name="T54" fmla="*/ 66 w 225"/>
                  <a:gd name="T55" fmla="*/ 123 h 318"/>
                  <a:gd name="T56" fmla="*/ 69 w 225"/>
                  <a:gd name="T57" fmla="*/ 122 h 318"/>
                  <a:gd name="T58" fmla="*/ 73 w 225"/>
                  <a:gd name="T59" fmla="*/ 114 h 318"/>
                  <a:gd name="T60" fmla="*/ 72 w 225"/>
                  <a:gd name="T61" fmla="*/ 94 h 318"/>
                  <a:gd name="T62" fmla="*/ 128 w 225"/>
                  <a:gd name="T63" fmla="*/ 47 h 318"/>
                  <a:gd name="T64" fmla="*/ 170 w 225"/>
                  <a:gd name="T65" fmla="*/ 97 h 318"/>
                  <a:gd name="T66" fmla="*/ 163 w 225"/>
                  <a:gd name="T67" fmla="*/ 117 h 318"/>
                  <a:gd name="T68" fmla="*/ 165 w 225"/>
                  <a:gd name="T69" fmla="*/ 126 h 318"/>
                  <a:gd name="T70" fmla="*/ 135 w 225"/>
                  <a:gd name="T71" fmla="*/ 2 h 318"/>
                  <a:gd name="T72" fmla="*/ 27 w 225"/>
                  <a:gd name="T73" fmla="*/ 92 h 318"/>
                  <a:gd name="T74" fmla="*/ 29 w 225"/>
                  <a:gd name="T75" fmla="*/ 130 h 318"/>
                  <a:gd name="T76" fmla="*/ 37 w 225"/>
                  <a:gd name="T77" fmla="*/ 134 h 318"/>
                  <a:gd name="T78" fmla="*/ 41 w 225"/>
                  <a:gd name="T79" fmla="*/ 126 h 318"/>
                  <a:gd name="T80" fmla="*/ 40 w 225"/>
                  <a:gd name="T81" fmla="*/ 93 h 318"/>
                  <a:gd name="T82" fmla="*/ 133 w 225"/>
                  <a:gd name="T83" fmla="*/ 15 h 318"/>
                  <a:gd name="T84" fmla="*/ 203 w 225"/>
                  <a:gd name="T85" fmla="*/ 98 h 318"/>
                  <a:gd name="T86" fmla="*/ 191 w 225"/>
                  <a:gd name="T87" fmla="*/ 131 h 318"/>
                  <a:gd name="T88" fmla="*/ 193 w 225"/>
                  <a:gd name="T89" fmla="*/ 140 h 318"/>
                  <a:gd name="T90" fmla="*/ 196 w 225"/>
                  <a:gd name="T91" fmla="*/ 141 h 318"/>
                  <a:gd name="T92" fmla="*/ 203 w 225"/>
                  <a:gd name="T93" fmla="*/ 137 h 318"/>
                  <a:gd name="T94" fmla="*/ 217 w 225"/>
                  <a:gd name="T95" fmla="*/ 99 h 318"/>
                  <a:gd name="T96" fmla="*/ 135 w 225"/>
                  <a:gd name="T97" fmla="*/ 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5" h="318">
                    <a:moveTo>
                      <a:pt x="114" y="203"/>
                    </a:moveTo>
                    <a:cubicBezTo>
                      <a:pt x="127" y="123"/>
                      <a:pt x="127" y="123"/>
                      <a:pt x="127" y="123"/>
                    </a:cubicBezTo>
                    <a:cubicBezTo>
                      <a:pt x="139" y="120"/>
                      <a:pt x="149" y="109"/>
                      <a:pt x="151" y="97"/>
                    </a:cubicBezTo>
                    <a:cubicBezTo>
                      <a:pt x="153" y="80"/>
                      <a:pt x="142" y="67"/>
                      <a:pt x="125" y="66"/>
                    </a:cubicBezTo>
                    <a:cubicBezTo>
                      <a:pt x="109" y="66"/>
                      <a:pt x="94" y="78"/>
                      <a:pt x="91" y="94"/>
                    </a:cubicBezTo>
                    <a:cubicBezTo>
                      <a:pt x="90" y="107"/>
                      <a:pt x="96" y="118"/>
                      <a:pt x="107" y="122"/>
                    </a:cubicBezTo>
                    <a:cubicBezTo>
                      <a:pt x="95" y="202"/>
                      <a:pt x="95" y="202"/>
                      <a:pt x="95" y="202"/>
                    </a:cubicBezTo>
                    <a:lnTo>
                      <a:pt x="114" y="203"/>
                    </a:lnTo>
                    <a:close/>
                    <a:moveTo>
                      <a:pt x="161" y="291"/>
                    </a:moveTo>
                    <a:cubicBezTo>
                      <a:pt x="144" y="291"/>
                      <a:pt x="144" y="291"/>
                      <a:pt x="144" y="291"/>
                    </a:cubicBezTo>
                    <a:cubicBezTo>
                      <a:pt x="128" y="227"/>
                      <a:pt x="128" y="227"/>
                      <a:pt x="128" y="227"/>
                    </a:cubicBezTo>
                    <a:cubicBezTo>
                      <a:pt x="128" y="217"/>
                      <a:pt x="122" y="210"/>
                      <a:pt x="107" y="209"/>
                    </a:cubicBezTo>
                    <a:cubicBezTo>
                      <a:pt x="100" y="209"/>
                      <a:pt x="100" y="209"/>
                      <a:pt x="100" y="209"/>
                    </a:cubicBezTo>
                    <a:cubicBezTo>
                      <a:pt x="85" y="208"/>
                      <a:pt x="78" y="215"/>
                      <a:pt x="75" y="224"/>
                    </a:cubicBezTo>
                    <a:cubicBezTo>
                      <a:pt x="41" y="285"/>
                      <a:pt x="41" y="285"/>
                      <a:pt x="41" y="285"/>
                    </a:cubicBezTo>
                    <a:cubicBezTo>
                      <a:pt x="16" y="284"/>
                      <a:pt x="16" y="284"/>
                      <a:pt x="16" y="284"/>
                    </a:cubicBezTo>
                    <a:cubicBezTo>
                      <a:pt x="9" y="283"/>
                      <a:pt x="3" y="289"/>
                      <a:pt x="1" y="296"/>
                    </a:cubicBezTo>
                    <a:cubicBezTo>
                      <a:pt x="0" y="303"/>
                      <a:pt x="5" y="310"/>
                      <a:pt x="12" y="310"/>
                    </a:cubicBezTo>
                    <a:cubicBezTo>
                      <a:pt x="157" y="318"/>
                      <a:pt x="157" y="318"/>
                      <a:pt x="157" y="318"/>
                    </a:cubicBezTo>
                    <a:cubicBezTo>
                      <a:pt x="165" y="318"/>
                      <a:pt x="172" y="313"/>
                      <a:pt x="173" y="305"/>
                    </a:cubicBezTo>
                    <a:cubicBezTo>
                      <a:pt x="174" y="298"/>
                      <a:pt x="169" y="292"/>
                      <a:pt x="161" y="291"/>
                    </a:cubicBezTo>
                    <a:close/>
                    <a:moveTo>
                      <a:pt x="165" y="126"/>
                    </a:moveTo>
                    <a:cubicBezTo>
                      <a:pt x="168" y="128"/>
                      <a:pt x="172" y="126"/>
                      <a:pt x="174" y="123"/>
                    </a:cubicBezTo>
                    <a:cubicBezTo>
                      <a:pt x="179" y="115"/>
                      <a:pt x="182" y="107"/>
                      <a:pt x="184" y="98"/>
                    </a:cubicBezTo>
                    <a:cubicBezTo>
                      <a:pt x="189" y="64"/>
                      <a:pt x="165" y="35"/>
                      <a:pt x="130" y="34"/>
                    </a:cubicBezTo>
                    <a:cubicBezTo>
                      <a:pt x="96" y="33"/>
                      <a:pt x="64" y="60"/>
                      <a:pt x="59" y="93"/>
                    </a:cubicBezTo>
                    <a:cubicBezTo>
                      <a:pt x="58" y="102"/>
                      <a:pt x="58" y="111"/>
                      <a:pt x="61" y="119"/>
                    </a:cubicBezTo>
                    <a:cubicBezTo>
                      <a:pt x="61" y="121"/>
                      <a:pt x="63" y="123"/>
                      <a:pt x="66" y="123"/>
                    </a:cubicBezTo>
                    <a:cubicBezTo>
                      <a:pt x="67" y="123"/>
                      <a:pt x="68" y="123"/>
                      <a:pt x="69" y="122"/>
                    </a:cubicBezTo>
                    <a:cubicBezTo>
                      <a:pt x="72" y="121"/>
                      <a:pt x="74" y="117"/>
                      <a:pt x="73" y="114"/>
                    </a:cubicBezTo>
                    <a:cubicBezTo>
                      <a:pt x="71" y="107"/>
                      <a:pt x="71" y="101"/>
                      <a:pt x="72" y="94"/>
                    </a:cubicBezTo>
                    <a:cubicBezTo>
                      <a:pt x="76" y="67"/>
                      <a:pt x="101" y="46"/>
                      <a:pt x="128" y="47"/>
                    </a:cubicBezTo>
                    <a:cubicBezTo>
                      <a:pt x="155" y="48"/>
                      <a:pt x="174" y="70"/>
                      <a:pt x="170" y="97"/>
                    </a:cubicBezTo>
                    <a:cubicBezTo>
                      <a:pt x="169" y="104"/>
                      <a:pt x="167" y="111"/>
                      <a:pt x="163" y="117"/>
                    </a:cubicBezTo>
                    <a:cubicBezTo>
                      <a:pt x="161" y="120"/>
                      <a:pt x="162" y="124"/>
                      <a:pt x="165" y="126"/>
                    </a:cubicBezTo>
                    <a:close/>
                    <a:moveTo>
                      <a:pt x="135" y="2"/>
                    </a:moveTo>
                    <a:cubicBezTo>
                      <a:pt x="83" y="0"/>
                      <a:pt x="35" y="41"/>
                      <a:pt x="27" y="92"/>
                    </a:cubicBezTo>
                    <a:cubicBezTo>
                      <a:pt x="25" y="105"/>
                      <a:pt x="25" y="118"/>
                      <a:pt x="29" y="130"/>
                    </a:cubicBezTo>
                    <a:cubicBezTo>
                      <a:pt x="30" y="134"/>
                      <a:pt x="33" y="135"/>
                      <a:pt x="37" y="134"/>
                    </a:cubicBezTo>
                    <a:cubicBezTo>
                      <a:pt x="40" y="133"/>
                      <a:pt x="42" y="129"/>
                      <a:pt x="41" y="126"/>
                    </a:cubicBezTo>
                    <a:cubicBezTo>
                      <a:pt x="38" y="115"/>
                      <a:pt x="38" y="104"/>
                      <a:pt x="40" y="93"/>
                    </a:cubicBezTo>
                    <a:cubicBezTo>
                      <a:pt x="46" y="48"/>
                      <a:pt x="88" y="13"/>
                      <a:pt x="133" y="15"/>
                    </a:cubicBezTo>
                    <a:cubicBezTo>
                      <a:pt x="178" y="16"/>
                      <a:pt x="210" y="54"/>
                      <a:pt x="203" y="98"/>
                    </a:cubicBezTo>
                    <a:cubicBezTo>
                      <a:pt x="202" y="110"/>
                      <a:pt x="198" y="121"/>
                      <a:pt x="191" y="131"/>
                    </a:cubicBezTo>
                    <a:cubicBezTo>
                      <a:pt x="189" y="135"/>
                      <a:pt x="190" y="139"/>
                      <a:pt x="193" y="140"/>
                    </a:cubicBezTo>
                    <a:cubicBezTo>
                      <a:pt x="194" y="141"/>
                      <a:pt x="195" y="141"/>
                      <a:pt x="196" y="141"/>
                    </a:cubicBezTo>
                    <a:cubicBezTo>
                      <a:pt x="199" y="141"/>
                      <a:pt x="201" y="140"/>
                      <a:pt x="203" y="137"/>
                    </a:cubicBezTo>
                    <a:cubicBezTo>
                      <a:pt x="210" y="125"/>
                      <a:pt x="215" y="112"/>
                      <a:pt x="217" y="99"/>
                    </a:cubicBezTo>
                    <a:cubicBezTo>
                      <a:pt x="225" y="47"/>
                      <a:pt x="188" y="3"/>
                      <a:pt x="13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94"/>
              <p:cNvSpPr>
                <a:spLocks noEditPoints="1"/>
              </p:cNvSpPr>
              <p:nvPr/>
            </p:nvSpPr>
            <p:spPr bwMode="auto">
              <a:xfrm>
                <a:off x="9447331" y="3525606"/>
                <a:ext cx="231775" cy="277813"/>
              </a:xfrm>
              <a:custGeom>
                <a:avLst/>
                <a:gdLst>
                  <a:gd name="T0" fmla="*/ 102 w 186"/>
                  <a:gd name="T1" fmla="*/ 111 h 222"/>
                  <a:gd name="T2" fmla="*/ 152 w 186"/>
                  <a:gd name="T3" fmla="*/ 53 h 222"/>
                  <a:gd name="T4" fmla="*/ 119 w 186"/>
                  <a:gd name="T5" fmla="*/ 2 h 222"/>
                  <a:gd name="T6" fmla="*/ 73 w 186"/>
                  <a:gd name="T7" fmla="*/ 43 h 222"/>
                  <a:gd name="T8" fmla="*/ 102 w 186"/>
                  <a:gd name="T9" fmla="*/ 111 h 222"/>
                  <a:gd name="T10" fmla="*/ 90 w 186"/>
                  <a:gd name="T11" fmla="*/ 131 h 222"/>
                  <a:gd name="T12" fmla="*/ 94 w 186"/>
                  <a:gd name="T13" fmla="*/ 140 h 222"/>
                  <a:gd name="T14" fmla="*/ 102 w 186"/>
                  <a:gd name="T15" fmla="*/ 141 h 222"/>
                  <a:gd name="T16" fmla="*/ 108 w 186"/>
                  <a:gd name="T17" fmla="*/ 133 h 222"/>
                  <a:gd name="T18" fmla="*/ 101 w 186"/>
                  <a:gd name="T19" fmla="*/ 119 h 222"/>
                  <a:gd name="T20" fmla="*/ 90 w 186"/>
                  <a:gd name="T21" fmla="*/ 131 h 222"/>
                  <a:gd name="T22" fmla="*/ 157 w 186"/>
                  <a:gd name="T23" fmla="*/ 127 h 222"/>
                  <a:gd name="T24" fmla="*/ 132 w 186"/>
                  <a:gd name="T25" fmla="*/ 112 h 222"/>
                  <a:gd name="T26" fmla="*/ 102 w 186"/>
                  <a:gd name="T27" fmla="*/ 145 h 222"/>
                  <a:gd name="T28" fmla="*/ 91 w 186"/>
                  <a:gd name="T29" fmla="*/ 144 h 222"/>
                  <a:gd name="T30" fmla="*/ 73 w 186"/>
                  <a:gd name="T31" fmla="*/ 105 h 222"/>
                  <a:gd name="T32" fmla="*/ 46 w 186"/>
                  <a:gd name="T33" fmla="*/ 112 h 222"/>
                  <a:gd name="T34" fmla="*/ 6 w 186"/>
                  <a:gd name="T35" fmla="*/ 158 h 222"/>
                  <a:gd name="T36" fmla="*/ 87 w 186"/>
                  <a:gd name="T37" fmla="*/ 208 h 222"/>
                  <a:gd name="T38" fmla="*/ 181 w 186"/>
                  <a:gd name="T39" fmla="*/ 182 h 222"/>
                  <a:gd name="T40" fmla="*/ 157 w 186"/>
                  <a:gd name="T41" fmla="*/ 127 h 222"/>
                  <a:gd name="T42" fmla="*/ 76 w 186"/>
                  <a:gd name="T43" fmla="*/ 202 h 222"/>
                  <a:gd name="T44" fmla="*/ 92 w 186"/>
                  <a:gd name="T45" fmla="*/ 148 h 222"/>
                  <a:gd name="T46" fmla="*/ 100 w 186"/>
                  <a:gd name="T47" fmla="*/ 149 h 222"/>
                  <a:gd name="T48" fmla="*/ 100 w 186"/>
                  <a:gd name="T49" fmla="*/ 205 h 222"/>
                  <a:gd name="T50" fmla="*/ 76 w 186"/>
                  <a:gd name="T51" fmla="*/ 202 h 222"/>
                  <a:gd name="T52" fmla="*/ 142 w 186"/>
                  <a:gd name="T53" fmla="*/ 198 h 222"/>
                  <a:gd name="T54" fmla="*/ 114 w 186"/>
                  <a:gd name="T55" fmla="*/ 194 h 222"/>
                  <a:gd name="T56" fmla="*/ 117 w 186"/>
                  <a:gd name="T57" fmla="*/ 173 h 222"/>
                  <a:gd name="T58" fmla="*/ 145 w 186"/>
                  <a:gd name="T59" fmla="*/ 177 h 222"/>
                  <a:gd name="T60" fmla="*/ 142 w 186"/>
                  <a:gd name="T61" fmla="*/ 1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6" h="222">
                    <a:moveTo>
                      <a:pt x="102" y="111"/>
                    </a:moveTo>
                    <a:cubicBezTo>
                      <a:pt x="124" y="114"/>
                      <a:pt x="148" y="79"/>
                      <a:pt x="152" y="53"/>
                    </a:cubicBezTo>
                    <a:cubicBezTo>
                      <a:pt x="156" y="28"/>
                      <a:pt x="141" y="5"/>
                      <a:pt x="119" y="2"/>
                    </a:cubicBezTo>
                    <a:cubicBezTo>
                      <a:pt x="98" y="0"/>
                      <a:pt x="77" y="18"/>
                      <a:pt x="73" y="43"/>
                    </a:cubicBezTo>
                    <a:cubicBezTo>
                      <a:pt x="69" y="69"/>
                      <a:pt x="80" y="108"/>
                      <a:pt x="102" y="111"/>
                    </a:cubicBezTo>
                    <a:close/>
                    <a:moveTo>
                      <a:pt x="90" y="131"/>
                    </a:moveTo>
                    <a:cubicBezTo>
                      <a:pt x="94" y="140"/>
                      <a:pt x="94" y="140"/>
                      <a:pt x="94" y="140"/>
                    </a:cubicBezTo>
                    <a:cubicBezTo>
                      <a:pt x="102" y="141"/>
                      <a:pt x="102" y="141"/>
                      <a:pt x="102" y="141"/>
                    </a:cubicBezTo>
                    <a:cubicBezTo>
                      <a:pt x="108" y="133"/>
                      <a:pt x="108" y="133"/>
                      <a:pt x="108" y="133"/>
                    </a:cubicBezTo>
                    <a:cubicBezTo>
                      <a:pt x="101" y="119"/>
                      <a:pt x="101" y="119"/>
                      <a:pt x="101" y="119"/>
                    </a:cubicBezTo>
                    <a:lnTo>
                      <a:pt x="90" y="131"/>
                    </a:lnTo>
                    <a:close/>
                    <a:moveTo>
                      <a:pt x="157" y="127"/>
                    </a:moveTo>
                    <a:cubicBezTo>
                      <a:pt x="145" y="119"/>
                      <a:pt x="138" y="115"/>
                      <a:pt x="132" y="11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91" y="144"/>
                      <a:pt x="91" y="144"/>
                      <a:pt x="91" y="144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7" y="106"/>
                      <a:pt x="59" y="108"/>
                      <a:pt x="46" y="112"/>
                    </a:cubicBezTo>
                    <a:cubicBezTo>
                      <a:pt x="26" y="118"/>
                      <a:pt x="11" y="130"/>
                      <a:pt x="6" y="158"/>
                    </a:cubicBezTo>
                    <a:cubicBezTo>
                      <a:pt x="0" y="197"/>
                      <a:pt x="39" y="201"/>
                      <a:pt x="87" y="208"/>
                    </a:cubicBezTo>
                    <a:cubicBezTo>
                      <a:pt x="136" y="215"/>
                      <a:pt x="175" y="222"/>
                      <a:pt x="181" y="182"/>
                    </a:cubicBezTo>
                    <a:cubicBezTo>
                      <a:pt x="186" y="153"/>
                      <a:pt x="174" y="138"/>
                      <a:pt x="157" y="127"/>
                    </a:cubicBezTo>
                    <a:close/>
                    <a:moveTo>
                      <a:pt x="76" y="202"/>
                    </a:moveTo>
                    <a:cubicBezTo>
                      <a:pt x="92" y="148"/>
                      <a:pt x="92" y="148"/>
                      <a:pt x="92" y="148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205"/>
                      <a:pt x="100" y="205"/>
                      <a:pt x="100" y="205"/>
                    </a:cubicBezTo>
                    <a:lnTo>
                      <a:pt x="76" y="202"/>
                    </a:lnTo>
                    <a:close/>
                    <a:moveTo>
                      <a:pt x="142" y="198"/>
                    </a:moveTo>
                    <a:cubicBezTo>
                      <a:pt x="114" y="194"/>
                      <a:pt x="114" y="194"/>
                      <a:pt x="114" y="194"/>
                    </a:cubicBezTo>
                    <a:cubicBezTo>
                      <a:pt x="117" y="173"/>
                      <a:pt x="117" y="173"/>
                      <a:pt x="117" y="173"/>
                    </a:cubicBezTo>
                    <a:cubicBezTo>
                      <a:pt x="145" y="177"/>
                      <a:pt x="145" y="177"/>
                      <a:pt x="145" y="177"/>
                    </a:cubicBezTo>
                    <a:lnTo>
                      <a:pt x="142" y="1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101"/>
              <p:cNvSpPr>
                <a:spLocks noEditPoints="1"/>
              </p:cNvSpPr>
              <p:nvPr/>
            </p:nvSpPr>
            <p:spPr bwMode="auto">
              <a:xfrm>
                <a:off x="10693339" y="3592403"/>
                <a:ext cx="236537" cy="265113"/>
              </a:xfrm>
              <a:custGeom>
                <a:avLst/>
                <a:gdLst>
                  <a:gd name="T0" fmla="*/ 112 w 189"/>
                  <a:gd name="T1" fmla="*/ 7 h 212"/>
                  <a:gd name="T2" fmla="*/ 11 w 189"/>
                  <a:gd name="T3" fmla="*/ 91 h 212"/>
                  <a:gd name="T4" fmla="*/ 75 w 189"/>
                  <a:gd name="T5" fmla="*/ 204 h 212"/>
                  <a:gd name="T6" fmla="*/ 179 w 189"/>
                  <a:gd name="T7" fmla="*/ 120 h 212"/>
                  <a:gd name="T8" fmla="*/ 112 w 189"/>
                  <a:gd name="T9" fmla="*/ 7 h 212"/>
                  <a:gd name="T10" fmla="*/ 78 w 189"/>
                  <a:gd name="T11" fmla="*/ 188 h 212"/>
                  <a:gd name="T12" fmla="*/ 24 w 189"/>
                  <a:gd name="T13" fmla="*/ 94 h 212"/>
                  <a:gd name="T14" fmla="*/ 110 w 189"/>
                  <a:gd name="T15" fmla="*/ 23 h 212"/>
                  <a:gd name="T16" fmla="*/ 165 w 189"/>
                  <a:gd name="T17" fmla="*/ 117 h 212"/>
                  <a:gd name="T18" fmla="*/ 78 w 189"/>
                  <a:gd name="T19" fmla="*/ 188 h 212"/>
                  <a:gd name="T20" fmla="*/ 145 w 189"/>
                  <a:gd name="T21" fmla="*/ 107 h 212"/>
                  <a:gd name="T22" fmla="*/ 87 w 189"/>
                  <a:gd name="T23" fmla="*/ 46 h 212"/>
                  <a:gd name="T24" fmla="*/ 77 w 189"/>
                  <a:gd name="T25" fmla="*/ 49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1 h 212"/>
                  <a:gd name="T32" fmla="*/ 145 w 189"/>
                  <a:gd name="T33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2" y="7"/>
                    </a:moveTo>
                    <a:cubicBezTo>
                      <a:pt x="66" y="0"/>
                      <a:pt x="21" y="38"/>
                      <a:pt x="11" y="91"/>
                    </a:cubicBezTo>
                    <a:cubicBezTo>
                      <a:pt x="0" y="145"/>
                      <a:pt x="29" y="196"/>
                      <a:pt x="75" y="204"/>
                    </a:cubicBezTo>
                    <a:cubicBezTo>
                      <a:pt x="122" y="212"/>
                      <a:pt x="169" y="175"/>
                      <a:pt x="179" y="120"/>
                    </a:cubicBezTo>
                    <a:cubicBezTo>
                      <a:pt x="189" y="65"/>
                      <a:pt x="159" y="15"/>
                      <a:pt x="112" y="7"/>
                    </a:cubicBezTo>
                    <a:close/>
                    <a:moveTo>
                      <a:pt x="78" y="188"/>
                    </a:moveTo>
                    <a:cubicBezTo>
                      <a:pt x="39" y="181"/>
                      <a:pt x="15" y="139"/>
                      <a:pt x="24" y="94"/>
                    </a:cubicBezTo>
                    <a:cubicBezTo>
                      <a:pt x="32" y="48"/>
                      <a:pt x="71" y="17"/>
                      <a:pt x="110" y="23"/>
                    </a:cubicBezTo>
                    <a:cubicBezTo>
                      <a:pt x="149" y="29"/>
                      <a:pt x="174" y="71"/>
                      <a:pt x="165" y="117"/>
                    </a:cubicBezTo>
                    <a:cubicBezTo>
                      <a:pt x="157" y="163"/>
                      <a:pt x="118" y="195"/>
                      <a:pt x="78" y="188"/>
                    </a:cubicBezTo>
                    <a:close/>
                    <a:moveTo>
                      <a:pt x="145" y="10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3"/>
                      <a:pt x="78" y="41"/>
                      <a:pt x="77" y="49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1"/>
                      <a:pt x="63" y="162"/>
                      <a:pt x="66" y="159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148" y="117"/>
                      <a:pt x="149" y="112"/>
                      <a:pt x="145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104"/>
              <p:cNvSpPr>
                <a:spLocks/>
              </p:cNvSpPr>
              <p:nvPr/>
            </p:nvSpPr>
            <p:spPr bwMode="auto">
              <a:xfrm>
                <a:off x="10198780" y="4021245"/>
                <a:ext cx="377825" cy="346075"/>
              </a:xfrm>
              <a:custGeom>
                <a:avLst/>
                <a:gdLst>
                  <a:gd name="T0" fmla="*/ 241 w 302"/>
                  <a:gd name="T1" fmla="*/ 230 h 278"/>
                  <a:gd name="T2" fmla="*/ 290 w 302"/>
                  <a:gd name="T3" fmla="*/ 139 h 278"/>
                  <a:gd name="T4" fmla="*/ 171 w 302"/>
                  <a:gd name="T5" fmla="*/ 0 h 278"/>
                  <a:gd name="T6" fmla="*/ 9 w 302"/>
                  <a:gd name="T7" fmla="*/ 137 h 278"/>
                  <a:gd name="T8" fmla="*/ 73 w 302"/>
                  <a:gd name="T9" fmla="*/ 265 h 278"/>
                  <a:gd name="T10" fmla="*/ 82 w 302"/>
                  <a:gd name="T11" fmla="*/ 267 h 278"/>
                  <a:gd name="T12" fmla="*/ 108 w 302"/>
                  <a:gd name="T13" fmla="*/ 245 h 278"/>
                  <a:gd name="T14" fmla="*/ 98 w 302"/>
                  <a:gd name="T15" fmla="*/ 225 h 278"/>
                  <a:gd name="T16" fmla="*/ 98 w 302"/>
                  <a:gd name="T17" fmla="*/ 225 h 278"/>
                  <a:gd name="T18" fmla="*/ 53 w 302"/>
                  <a:gd name="T19" fmla="*/ 138 h 278"/>
                  <a:gd name="T20" fmla="*/ 164 w 302"/>
                  <a:gd name="T21" fmla="*/ 44 h 278"/>
                  <a:gd name="T22" fmla="*/ 245 w 302"/>
                  <a:gd name="T23" fmla="*/ 139 h 278"/>
                  <a:gd name="T24" fmla="*/ 214 w 302"/>
                  <a:gd name="T25" fmla="*/ 198 h 278"/>
                  <a:gd name="T26" fmla="*/ 189 w 302"/>
                  <a:gd name="T27" fmla="*/ 169 h 278"/>
                  <a:gd name="T28" fmla="*/ 170 w 302"/>
                  <a:gd name="T29" fmla="*/ 174 h 278"/>
                  <a:gd name="T30" fmla="*/ 156 w 302"/>
                  <a:gd name="T31" fmla="*/ 264 h 278"/>
                  <a:gd name="T32" fmla="*/ 166 w 302"/>
                  <a:gd name="T33" fmla="*/ 277 h 278"/>
                  <a:gd name="T34" fmla="*/ 257 w 302"/>
                  <a:gd name="T35" fmla="*/ 278 h 278"/>
                  <a:gd name="T36" fmla="*/ 266 w 302"/>
                  <a:gd name="T37" fmla="*/ 259 h 278"/>
                  <a:gd name="T38" fmla="*/ 241 w 302"/>
                  <a:gd name="T39" fmla="*/ 23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2" h="278">
                    <a:moveTo>
                      <a:pt x="241" y="230"/>
                    </a:moveTo>
                    <a:cubicBezTo>
                      <a:pt x="267" y="206"/>
                      <a:pt x="285" y="174"/>
                      <a:pt x="290" y="139"/>
                    </a:cubicBezTo>
                    <a:cubicBezTo>
                      <a:pt x="302" y="62"/>
                      <a:pt x="248" y="0"/>
                      <a:pt x="171" y="0"/>
                    </a:cubicBezTo>
                    <a:cubicBezTo>
                      <a:pt x="93" y="0"/>
                      <a:pt x="21" y="61"/>
                      <a:pt x="9" y="137"/>
                    </a:cubicBezTo>
                    <a:cubicBezTo>
                      <a:pt x="0" y="194"/>
                      <a:pt x="27" y="243"/>
                      <a:pt x="73" y="265"/>
                    </a:cubicBezTo>
                    <a:cubicBezTo>
                      <a:pt x="76" y="266"/>
                      <a:pt x="79" y="267"/>
                      <a:pt x="82" y="267"/>
                    </a:cubicBezTo>
                    <a:cubicBezTo>
                      <a:pt x="94" y="267"/>
                      <a:pt x="106" y="257"/>
                      <a:pt x="108" y="245"/>
                    </a:cubicBezTo>
                    <a:cubicBezTo>
                      <a:pt x="109" y="236"/>
                      <a:pt x="105" y="228"/>
                      <a:pt x="98" y="225"/>
                    </a:cubicBezTo>
                    <a:cubicBezTo>
                      <a:pt x="98" y="225"/>
                      <a:pt x="98" y="225"/>
                      <a:pt x="98" y="225"/>
                    </a:cubicBezTo>
                    <a:cubicBezTo>
                      <a:pt x="66" y="210"/>
                      <a:pt x="47" y="176"/>
                      <a:pt x="53" y="138"/>
                    </a:cubicBezTo>
                    <a:cubicBezTo>
                      <a:pt x="62" y="86"/>
                      <a:pt x="111" y="44"/>
                      <a:pt x="164" y="44"/>
                    </a:cubicBezTo>
                    <a:cubicBezTo>
                      <a:pt x="217" y="44"/>
                      <a:pt x="253" y="86"/>
                      <a:pt x="245" y="139"/>
                    </a:cubicBezTo>
                    <a:cubicBezTo>
                      <a:pt x="242" y="161"/>
                      <a:pt x="230" y="182"/>
                      <a:pt x="214" y="198"/>
                    </a:cubicBezTo>
                    <a:cubicBezTo>
                      <a:pt x="189" y="169"/>
                      <a:pt x="189" y="169"/>
                      <a:pt x="189" y="169"/>
                    </a:cubicBezTo>
                    <a:cubicBezTo>
                      <a:pt x="182" y="160"/>
                      <a:pt x="171" y="163"/>
                      <a:pt x="170" y="17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5" y="270"/>
                      <a:pt x="154" y="277"/>
                      <a:pt x="166" y="277"/>
                    </a:cubicBezTo>
                    <a:cubicBezTo>
                      <a:pt x="257" y="278"/>
                      <a:pt x="257" y="278"/>
                      <a:pt x="257" y="278"/>
                    </a:cubicBezTo>
                    <a:cubicBezTo>
                      <a:pt x="270" y="278"/>
                      <a:pt x="274" y="268"/>
                      <a:pt x="266" y="259"/>
                    </a:cubicBezTo>
                    <a:lnTo>
                      <a:pt x="241" y="2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111"/>
              <p:cNvSpPr>
                <a:spLocks noEditPoints="1"/>
              </p:cNvSpPr>
              <p:nvPr/>
            </p:nvSpPr>
            <p:spPr bwMode="auto">
              <a:xfrm>
                <a:off x="10112034" y="2816096"/>
                <a:ext cx="196850" cy="304800"/>
              </a:xfrm>
              <a:custGeom>
                <a:avLst/>
                <a:gdLst>
                  <a:gd name="T0" fmla="*/ 117 w 158"/>
                  <a:gd name="T1" fmla="*/ 102 h 243"/>
                  <a:gd name="T2" fmla="*/ 125 w 158"/>
                  <a:gd name="T3" fmla="*/ 96 h 243"/>
                  <a:gd name="T4" fmla="*/ 120 w 158"/>
                  <a:gd name="T5" fmla="*/ 89 h 243"/>
                  <a:gd name="T6" fmla="*/ 112 w 158"/>
                  <a:gd name="T7" fmla="*/ 95 h 243"/>
                  <a:gd name="T8" fmla="*/ 117 w 158"/>
                  <a:gd name="T9" fmla="*/ 102 h 243"/>
                  <a:gd name="T10" fmla="*/ 105 w 158"/>
                  <a:gd name="T11" fmla="*/ 86 h 243"/>
                  <a:gd name="T12" fmla="*/ 44 w 158"/>
                  <a:gd name="T13" fmla="*/ 78 h 243"/>
                  <a:gd name="T14" fmla="*/ 42 w 158"/>
                  <a:gd name="T15" fmla="*/ 92 h 243"/>
                  <a:gd name="T16" fmla="*/ 103 w 158"/>
                  <a:gd name="T17" fmla="*/ 100 h 243"/>
                  <a:gd name="T18" fmla="*/ 105 w 158"/>
                  <a:gd name="T19" fmla="*/ 86 h 243"/>
                  <a:gd name="T20" fmla="*/ 98 w 158"/>
                  <a:gd name="T21" fmla="*/ 128 h 243"/>
                  <a:gd name="T22" fmla="*/ 37 w 158"/>
                  <a:gd name="T23" fmla="*/ 119 h 243"/>
                  <a:gd name="T24" fmla="*/ 35 w 158"/>
                  <a:gd name="T25" fmla="*/ 132 h 243"/>
                  <a:gd name="T26" fmla="*/ 95 w 158"/>
                  <a:gd name="T27" fmla="*/ 141 h 243"/>
                  <a:gd name="T28" fmla="*/ 98 w 158"/>
                  <a:gd name="T29" fmla="*/ 128 h 243"/>
                  <a:gd name="T30" fmla="*/ 110 w 158"/>
                  <a:gd name="T31" fmla="*/ 144 h 243"/>
                  <a:gd name="T32" fmla="*/ 117 w 158"/>
                  <a:gd name="T33" fmla="*/ 138 h 243"/>
                  <a:gd name="T34" fmla="*/ 112 w 158"/>
                  <a:gd name="T35" fmla="*/ 130 h 243"/>
                  <a:gd name="T36" fmla="*/ 105 w 158"/>
                  <a:gd name="T37" fmla="*/ 136 h 243"/>
                  <a:gd name="T38" fmla="*/ 110 w 158"/>
                  <a:gd name="T39" fmla="*/ 144 h 243"/>
                  <a:gd name="T40" fmla="*/ 131 w 158"/>
                  <a:gd name="T41" fmla="*/ 11 h 243"/>
                  <a:gd name="T42" fmla="*/ 66 w 158"/>
                  <a:gd name="T43" fmla="*/ 2 h 243"/>
                  <a:gd name="T44" fmla="*/ 33 w 158"/>
                  <a:gd name="T45" fmla="*/ 30 h 243"/>
                  <a:gd name="T46" fmla="*/ 3 w 158"/>
                  <a:gd name="T47" fmla="*/ 193 h 243"/>
                  <a:gd name="T48" fmla="*/ 25 w 158"/>
                  <a:gd name="T49" fmla="*/ 230 h 243"/>
                  <a:gd name="T50" fmla="*/ 90 w 158"/>
                  <a:gd name="T51" fmla="*/ 240 h 243"/>
                  <a:gd name="T52" fmla="*/ 125 w 158"/>
                  <a:gd name="T53" fmla="*/ 212 h 243"/>
                  <a:gd name="T54" fmla="*/ 154 w 158"/>
                  <a:gd name="T55" fmla="*/ 46 h 243"/>
                  <a:gd name="T56" fmla="*/ 131 w 158"/>
                  <a:gd name="T57" fmla="*/ 11 h 243"/>
                  <a:gd name="T58" fmla="*/ 61 w 158"/>
                  <a:gd name="T59" fmla="*/ 217 h 243"/>
                  <a:gd name="T60" fmla="*/ 55 w 158"/>
                  <a:gd name="T61" fmla="*/ 206 h 243"/>
                  <a:gd name="T62" fmla="*/ 64 w 158"/>
                  <a:gd name="T63" fmla="*/ 198 h 243"/>
                  <a:gd name="T64" fmla="*/ 71 w 158"/>
                  <a:gd name="T65" fmla="*/ 209 h 243"/>
                  <a:gd name="T66" fmla="*/ 61 w 158"/>
                  <a:gd name="T67" fmla="*/ 217 h 243"/>
                  <a:gd name="T68" fmla="*/ 123 w 158"/>
                  <a:gd name="T69" fmla="*/ 155 h 243"/>
                  <a:gd name="T70" fmla="*/ 25 w 158"/>
                  <a:gd name="T71" fmla="*/ 140 h 243"/>
                  <a:gd name="T72" fmla="*/ 31 w 158"/>
                  <a:gd name="T73" fmla="*/ 109 h 243"/>
                  <a:gd name="T74" fmla="*/ 128 w 158"/>
                  <a:gd name="T75" fmla="*/ 123 h 243"/>
                  <a:gd name="T76" fmla="*/ 123 w 158"/>
                  <a:gd name="T77" fmla="*/ 155 h 243"/>
                  <a:gd name="T78" fmla="*/ 130 w 158"/>
                  <a:gd name="T79" fmla="*/ 114 h 243"/>
                  <a:gd name="T80" fmla="*/ 32 w 158"/>
                  <a:gd name="T81" fmla="*/ 99 h 243"/>
                  <a:gd name="T82" fmla="*/ 38 w 158"/>
                  <a:gd name="T83" fmla="*/ 68 h 243"/>
                  <a:gd name="T84" fmla="*/ 136 w 158"/>
                  <a:gd name="T85" fmla="*/ 81 h 243"/>
                  <a:gd name="T86" fmla="*/ 130 w 158"/>
                  <a:gd name="T87" fmla="*/ 114 h 243"/>
                  <a:gd name="T88" fmla="*/ 137 w 158"/>
                  <a:gd name="T89" fmla="*/ 72 h 243"/>
                  <a:gd name="T90" fmla="*/ 40 w 158"/>
                  <a:gd name="T91" fmla="*/ 59 h 243"/>
                  <a:gd name="T92" fmla="*/ 45 w 158"/>
                  <a:gd name="T93" fmla="*/ 27 h 243"/>
                  <a:gd name="T94" fmla="*/ 143 w 158"/>
                  <a:gd name="T95" fmla="*/ 40 h 243"/>
                  <a:gd name="T96" fmla="*/ 137 w 158"/>
                  <a:gd name="T97" fmla="*/ 72 h 243"/>
                  <a:gd name="T98" fmla="*/ 124 w 158"/>
                  <a:gd name="T99" fmla="*/ 61 h 243"/>
                  <a:gd name="T100" fmla="*/ 132 w 158"/>
                  <a:gd name="T101" fmla="*/ 55 h 243"/>
                  <a:gd name="T102" fmla="*/ 127 w 158"/>
                  <a:gd name="T103" fmla="*/ 47 h 243"/>
                  <a:gd name="T104" fmla="*/ 120 w 158"/>
                  <a:gd name="T105" fmla="*/ 53 h 243"/>
                  <a:gd name="T106" fmla="*/ 124 w 158"/>
                  <a:gd name="T107" fmla="*/ 61 h 243"/>
                  <a:gd name="T108" fmla="*/ 113 w 158"/>
                  <a:gd name="T109" fmla="*/ 45 h 243"/>
                  <a:gd name="T110" fmla="*/ 52 w 158"/>
                  <a:gd name="T111" fmla="*/ 37 h 243"/>
                  <a:gd name="T112" fmla="*/ 49 w 158"/>
                  <a:gd name="T113" fmla="*/ 51 h 243"/>
                  <a:gd name="T114" fmla="*/ 110 w 158"/>
                  <a:gd name="T115" fmla="*/ 59 h 243"/>
                  <a:gd name="T116" fmla="*/ 113 w 158"/>
                  <a:gd name="T117" fmla="*/ 4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" h="243">
                    <a:moveTo>
                      <a:pt x="117" y="102"/>
                    </a:moveTo>
                    <a:cubicBezTo>
                      <a:pt x="121" y="103"/>
                      <a:pt x="124" y="100"/>
                      <a:pt x="125" y="96"/>
                    </a:cubicBezTo>
                    <a:cubicBezTo>
                      <a:pt x="125" y="92"/>
                      <a:pt x="123" y="89"/>
                      <a:pt x="120" y="89"/>
                    </a:cubicBezTo>
                    <a:cubicBezTo>
                      <a:pt x="116" y="88"/>
                      <a:pt x="113" y="91"/>
                      <a:pt x="112" y="95"/>
                    </a:cubicBezTo>
                    <a:cubicBezTo>
                      <a:pt x="112" y="98"/>
                      <a:pt x="114" y="102"/>
                      <a:pt x="117" y="102"/>
                    </a:cubicBezTo>
                    <a:close/>
                    <a:moveTo>
                      <a:pt x="105" y="86"/>
                    </a:moveTo>
                    <a:cubicBezTo>
                      <a:pt x="44" y="78"/>
                      <a:pt x="44" y="78"/>
                      <a:pt x="44" y="78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103" y="100"/>
                      <a:pt x="103" y="100"/>
                      <a:pt x="103" y="100"/>
                    </a:cubicBezTo>
                    <a:lnTo>
                      <a:pt x="105" y="86"/>
                    </a:lnTo>
                    <a:close/>
                    <a:moveTo>
                      <a:pt x="98" y="128"/>
                    </a:moveTo>
                    <a:cubicBezTo>
                      <a:pt x="37" y="119"/>
                      <a:pt x="37" y="119"/>
                      <a:pt x="37" y="119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95" y="141"/>
                      <a:pt x="95" y="141"/>
                      <a:pt x="95" y="141"/>
                    </a:cubicBezTo>
                    <a:lnTo>
                      <a:pt x="98" y="128"/>
                    </a:lnTo>
                    <a:close/>
                    <a:moveTo>
                      <a:pt x="110" y="144"/>
                    </a:moveTo>
                    <a:cubicBezTo>
                      <a:pt x="113" y="144"/>
                      <a:pt x="116" y="141"/>
                      <a:pt x="117" y="138"/>
                    </a:cubicBezTo>
                    <a:cubicBezTo>
                      <a:pt x="118" y="134"/>
                      <a:pt x="116" y="130"/>
                      <a:pt x="112" y="130"/>
                    </a:cubicBezTo>
                    <a:cubicBezTo>
                      <a:pt x="109" y="129"/>
                      <a:pt x="106" y="132"/>
                      <a:pt x="105" y="136"/>
                    </a:cubicBezTo>
                    <a:cubicBezTo>
                      <a:pt x="104" y="140"/>
                      <a:pt x="106" y="143"/>
                      <a:pt x="110" y="144"/>
                    </a:cubicBezTo>
                    <a:close/>
                    <a:moveTo>
                      <a:pt x="131" y="11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51" y="0"/>
                      <a:pt x="36" y="12"/>
                      <a:pt x="33" y="3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0" y="211"/>
                      <a:pt x="10" y="227"/>
                      <a:pt x="25" y="230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106" y="243"/>
                      <a:pt x="122" y="230"/>
                      <a:pt x="125" y="212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8" y="29"/>
                      <a:pt x="147" y="13"/>
                      <a:pt x="131" y="11"/>
                    </a:cubicBezTo>
                    <a:close/>
                    <a:moveTo>
                      <a:pt x="61" y="217"/>
                    </a:moveTo>
                    <a:cubicBezTo>
                      <a:pt x="57" y="216"/>
                      <a:pt x="54" y="211"/>
                      <a:pt x="55" y="206"/>
                    </a:cubicBezTo>
                    <a:cubicBezTo>
                      <a:pt x="55" y="201"/>
                      <a:pt x="60" y="197"/>
                      <a:pt x="64" y="198"/>
                    </a:cubicBezTo>
                    <a:cubicBezTo>
                      <a:pt x="69" y="199"/>
                      <a:pt x="72" y="204"/>
                      <a:pt x="71" y="209"/>
                    </a:cubicBezTo>
                    <a:cubicBezTo>
                      <a:pt x="70" y="214"/>
                      <a:pt x="66" y="217"/>
                      <a:pt x="61" y="217"/>
                    </a:cubicBezTo>
                    <a:close/>
                    <a:moveTo>
                      <a:pt x="123" y="155"/>
                    </a:moveTo>
                    <a:cubicBezTo>
                      <a:pt x="25" y="140"/>
                      <a:pt x="25" y="140"/>
                      <a:pt x="25" y="14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128" y="123"/>
                      <a:pt x="128" y="123"/>
                      <a:pt x="128" y="123"/>
                    </a:cubicBezTo>
                    <a:lnTo>
                      <a:pt x="123" y="155"/>
                    </a:lnTo>
                    <a:close/>
                    <a:moveTo>
                      <a:pt x="130" y="114"/>
                    </a:moveTo>
                    <a:cubicBezTo>
                      <a:pt x="32" y="99"/>
                      <a:pt x="32" y="99"/>
                      <a:pt x="32" y="9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136" y="81"/>
                      <a:pt x="136" y="81"/>
                      <a:pt x="136" y="81"/>
                    </a:cubicBezTo>
                    <a:lnTo>
                      <a:pt x="130" y="114"/>
                    </a:lnTo>
                    <a:close/>
                    <a:moveTo>
                      <a:pt x="137" y="72"/>
                    </a:moveTo>
                    <a:cubicBezTo>
                      <a:pt x="40" y="59"/>
                      <a:pt x="40" y="59"/>
                      <a:pt x="40" y="59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143" y="40"/>
                      <a:pt x="143" y="40"/>
                      <a:pt x="143" y="40"/>
                    </a:cubicBezTo>
                    <a:lnTo>
                      <a:pt x="137" y="72"/>
                    </a:lnTo>
                    <a:close/>
                    <a:moveTo>
                      <a:pt x="124" y="61"/>
                    </a:moveTo>
                    <a:cubicBezTo>
                      <a:pt x="128" y="62"/>
                      <a:pt x="131" y="59"/>
                      <a:pt x="132" y="55"/>
                    </a:cubicBezTo>
                    <a:cubicBezTo>
                      <a:pt x="133" y="51"/>
                      <a:pt x="130" y="48"/>
                      <a:pt x="127" y="47"/>
                    </a:cubicBezTo>
                    <a:cubicBezTo>
                      <a:pt x="124" y="47"/>
                      <a:pt x="120" y="50"/>
                      <a:pt x="120" y="53"/>
                    </a:cubicBezTo>
                    <a:cubicBezTo>
                      <a:pt x="119" y="57"/>
                      <a:pt x="121" y="61"/>
                      <a:pt x="124" y="61"/>
                    </a:cubicBezTo>
                    <a:close/>
                    <a:moveTo>
                      <a:pt x="113" y="45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110" y="59"/>
                      <a:pt x="110" y="59"/>
                      <a:pt x="110" y="59"/>
                    </a:cubicBezTo>
                    <a:lnTo>
                      <a:pt x="11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112"/>
              <p:cNvSpPr>
                <a:spLocks noEditPoints="1"/>
              </p:cNvSpPr>
              <p:nvPr/>
            </p:nvSpPr>
            <p:spPr bwMode="auto">
              <a:xfrm>
                <a:off x="9374414" y="4171285"/>
                <a:ext cx="251862" cy="265777"/>
              </a:xfrm>
              <a:custGeom>
                <a:avLst/>
                <a:gdLst>
                  <a:gd name="T0" fmla="*/ 413 w 461"/>
                  <a:gd name="T1" fmla="*/ 53 h 486"/>
                  <a:gd name="T2" fmla="*/ 139 w 461"/>
                  <a:gd name="T3" fmla="*/ 5 h 486"/>
                  <a:gd name="T4" fmla="*/ 71 w 461"/>
                  <a:gd name="T5" fmla="*/ 64 h 486"/>
                  <a:gd name="T6" fmla="*/ 8 w 461"/>
                  <a:gd name="T7" fmla="*/ 347 h 486"/>
                  <a:gd name="T8" fmla="*/ 45 w 461"/>
                  <a:gd name="T9" fmla="*/ 426 h 486"/>
                  <a:gd name="T10" fmla="*/ 320 w 461"/>
                  <a:gd name="T11" fmla="*/ 480 h 486"/>
                  <a:gd name="T12" fmla="*/ 389 w 461"/>
                  <a:gd name="T13" fmla="*/ 420 h 486"/>
                  <a:gd name="T14" fmla="*/ 452 w 461"/>
                  <a:gd name="T15" fmla="*/ 132 h 486"/>
                  <a:gd name="T16" fmla="*/ 413 w 461"/>
                  <a:gd name="T17" fmla="*/ 53 h 486"/>
                  <a:gd name="T18" fmla="*/ 413 w 461"/>
                  <a:gd name="T19" fmla="*/ 73 h 486"/>
                  <a:gd name="T20" fmla="*/ 421 w 461"/>
                  <a:gd name="T21" fmla="*/ 90 h 486"/>
                  <a:gd name="T22" fmla="*/ 406 w 461"/>
                  <a:gd name="T23" fmla="*/ 103 h 486"/>
                  <a:gd name="T24" fmla="*/ 398 w 461"/>
                  <a:gd name="T25" fmla="*/ 86 h 486"/>
                  <a:gd name="T26" fmla="*/ 413 w 461"/>
                  <a:gd name="T27" fmla="*/ 73 h 486"/>
                  <a:gd name="T28" fmla="*/ 374 w 461"/>
                  <a:gd name="T29" fmla="*/ 67 h 486"/>
                  <a:gd name="T30" fmla="*/ 383 w 461"/>
                  <a:gd name="T31" fmla="*/ 83 h 486"/>
                  <a:gd name="T32" fmla="*/ 368 w 461"/>
                  <a:gd name="T33" fmla="*/ 96 h 486"/>
                  <a:gd name="T34" fmla="*/ 360 w 461"/>
                  <a:gd name="T35" fmla="*/ 79 h 486"/>
                  <a:gd name="T36" fmla="*/ 374 w 461"/>
                  <a:gd name="T37" fmla="*/ 67 h 486"/>
                  <a:gd name="T38" fmla="*/ 336 w 461"/>
                  <a:gd name="T39" fmla="*/ 60 h 486"/>
                  <a:gd name="T40" fmla="*/ 344 w 461"/>
                  <a:gd name="T41" fmla="*/ 77 h 486"/>
                  <a:gd name="T42" fmla="*/ 329 w 461"/>
                  <a:gd name="T43" fmla="*/ 89 h 486"/>
                  <a:gd name="T44" fmla="*/ 321 w 461"/>
                  <a:gd name="T45" fmla="*/ 73 h 486"/>
                  <a:gd name="T46" fmla="*/ 336 w 461"/>
                  <a:gd name="T47" fmla="*/ 60 h 486"/>
                  <a:gd name="T48" fmla="*/ 368 w 461"/>
                  <a:gd name="T49" fmla="*/ 406 h 486"/>
                  <a:gd name="T50" fmla="*/ 319 w 461"/>
                  <a:gd name="T51" fmla="*/ 448 h 486"/>
                  <a:gd name="T52" fmla="*/ 59 w 461"/>
                  <a:gd name="T53" fmla="*/ 398 h 486"/>
                  <a:gd name="T54" fmla="*/ 33 w 461"/>
                  <a:gd name="T55" fmla="*/ 342 h 486"/>
                  <a:gd name="T56" fmla="*/ 83 w 461"/>
                  <a:gd name="T57" fmla="*/ 117 h 486"/>
                  <a:gd name="T58" fmla="*/ 131 w 461"/>
                  <a:gd name="T59" fmla="*/ 75 h 486"/>
                  <a:gd name="T60" fmla="*/ 391 w 461"/>
                  <a:gd name="T61" fmla="*/ 121 h 486"/>
                  <a:gd name="T62" fmla="*/ 418 w 461"/>
                  <a:gd name="T63" fmla="*/ 177 h 486"/>
                  <a:gd name="T64" fmla="*/ 368 w 461"/>
                  <a:gd name="T65" fmla="*/ 406 h 486"/>
                  <a:gd name="T66" fmla="*/ 346 w 461"/>
                  <a:gd name="T67" fmla="*/ 268 h 486"/>
                  <a:gd name="T68" fmla="*/ 217 w 461"/>
                  <a:gd name="T69" fmla="*/ 181 h 486"/>
                  <a:gd name="T70" fmla="*/ 224 w 461"/>
                  <a:gd name="T71" fmla="*/ 374 h 486"/>
                  <a:gd name="T72" fmla="*/ 256 w 461"/>
                  <a:gd name="T73" fmla="*/ 310 h 486"/>
                  <a:gd name="T74" fmla="*/ 298 w 461"/>
                  <a:gd name="T75" fmla="*/ 399 h 486"/>
                  <a:gd name="T76" fmla="*/ 332 w 461"/>
                  <a:gd name="T77" fmla="*/ 370 h 486"/>
                  <a:gd name="T78" fmla="*/ 289 w 461"/>
                  <a:gd name="T79" fmla="*/ 281 h 486"/>
                  <a:gd name="T80" fmla="*/ 346 w 461"/>
                  <a:gd name="T81" fmla="*/ 268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1" h="486">
                    <a:moveTo>
                      <a:pt x="413" y="53"/>
                    </a:moveTo>
                    <a:cubicBezTo>
                      <a:pt x="139" y="5"/>
                      <a:pt x="139" y="5"/>
                      <a:pt x="139" y="5"/>
                    </a:cubicBezTo>
                    <a:cubicBezTo>
                      <a:pt x="110" y="0"/>
                      <a:pt x="80" y="26"/>
                      <a:pt x="71" y="64"/>
                    </a:cubicBezTo>
                    <a:cubicBezTo>
                      <a:pt x="8" y="347"/>
                      <a:pt x="8" y="347"/>
                      <a:pt x="8" y="347"/>
                    </a:cubicBezTo>
                    <a:cubicBezTo>
                      <a:pt x="0" y="385"/>
                      <a:pt x="16" y="420"/>
                      <a:pt x="45" y="426"/>
                    </a:cubicBezTo>
                    <a:cubicBezTo>
                      <a:pt x="320" y="480"/>
                      <a:pt x="320" y="480"/>
                      <a:pt x="320" y="480"/>
                    </a:cubicBezTo>
                    <a:cubicBezTo>
                      <a:pt x="350" y="486"/>
                      <a:pt x="381" y="459"/>
                      <a:pt x="389" y="420"/>
                    </a:cubicBezTo>
                    <a:cubicBezTo>
                      <a:pt x="452" y="132"/>
                      <a:pt x="452" y="132"/>
                      <a:pt x="452" y="132"/>
                    </a:cubicBezTo>
                    <a:cubicBezTo>
                      <a:pt x="461" y="93"/>
                      <a:pt x="443" y="58"/>
                      <a:pt x="413" y="53"/>
                    </a:cubicBezTo>
                    <a:close/>
                    <a:moveTo>
                      <a:pt x="413" y="73"/>
                    </a:moveTo>
                    <a:cubicBezTo>
                      <a:pt x="419" y="74"/>
                      <a:pt x="423" y="82"/>
                      <a:pt x="421" y="90"/>
                    </a:cubicBezTo>
                    <a:cubicBezTo>
                      <a:pt x="419" y="98"/>
                      <a:pt x="413" y="104"/>
                      <a:pt x="406" y="103"/>
                    </a:cubicBezTo>
                    <a:cubicBezTo>
                      <a:pt x="400" y="102"/>
                      <a:pt x="396" y="94"/>
                      <a:pt x="398" y="86"/>
                    </a:cubicBezTo>
                    <a:cubicBezTo>
                      <a:pt x="400" y="78"/>
                      <a:pt x="406" y="72"/>
                      <a:pt x="413" y="73"/>
                    </a:cubicBezTo>
                    <a:close/>
                    <a:moveTo>
                      <a:pt x="374" y="67"/>
                    </a:moveTo>
                    <a:cubicBezTo>
                      <a:pt x="381" y="68"/>
                      <a:pt x="384" y="75"/>
                      <a:pt x="383" y="83"/>
                    </a:cubicBezTo>
                    <a:cubicBezTo>
                      <a:pt x="381" y="92"/>
                      <a:pt x="374" y="97"/>
                      <a:pt x="368" y="96"/>
                    </a:cubicBezTo>
                    <a:cubicBezTo>
                      <a:pt x="362" y="95"/>
                      <a:pt x="358" y="88"/>
                      <a:pt x="360" y="79"/>
                    </a:cubicBezTo>
                    <a:cubicBezTo>
                      <a:pt x="361" y="71"/>
                      <a:pt x="368" y="65"/>
                      <a:pt x="374" y="67"/>
                    </a:cubicBezTo>
                    <a:close/>
                    <a:moveTo>
                      <a:pt x="336" y="60"/>
                    </a:moveTo>
                    <a:cubicBezTo>
                      <a:pt x="342" y="61"/>
                      <a:pt x="346" y="69"/>
                      <a:pt x="344" y="77"/>
                    </a:cubicBezTo>
                    <a:cubicBezTo>
                      <a:pt x="342" y="85"/>
                      <a:pt x="336" y="91"/>
                      <a:pt x="329" y="89"/>
                    </a:cubicBezTo>
                    <a:cubicBezTo>
                      <a:pt x="323" y="88"/>
                      <a:pt x="319" y="81"/>
                      <a:pt x="321" y="73"/>
                    </a:cubicBezTo>
                    <a:cubicBezTo>
                      <a:pt x="323" y="64"/>
                      <a:pt x="330" y="59"/>
                      <a:pt x="336" y="60"/>
                    </a:cubicBezTo>
                    <a:close/>
                    <a:moveTo>
                      <a:pt x="368" y="406"/>
                    </a:moveTo>
                    <a:cubicBezTo>
                      <a:pt x="362" y="433"/>
                      <a:pt x="340" y="452"/>
                      <a:pt x="319" y="448"/>
                    </a:cubicBezTo>
                    <a:cubicBezTo>
                      <a:pt x="59" y="398"/>
                      <a:pt x="59" y="398"/>
                      <a:pt x="59" y="398"/>
                    </a:cubicBezTo>
                    <a:cubicBezTo>
                      <a:pt x="39" y="394"/>
                      <a:pt x="27" y="369"/>
                      <a:pt x="33" y="342"/>
                    </a:cubicBezTo>
                    <a:cubicBezTo>
                      <a:pt x="83" y="117"/>
                      <a:pt x="83" y="117"/>
                      <a:pt x="83" y="117"/>
                    </a:cubicBezTo>
                    <a:cubicBezTo>
                      <a:pt x="89" y="90"/>
                      <a:pt x="111" y="71"/>
                      <a:pt x="131" y="75"/>
                    </a:cubicBezTo>
                    <a:cubicBezTo>
                      <a:pt x="391" y="121"/>
                      <a:pt x="391" y="121"/>
                      <a:pt x="391" y="121"/>
                    </a:cubicBezTo>
                    <a:cubicBezTo>
                      <a:pt x="412" y="125"/>
                      <a:pt x="424" y="150"/>
                      <a:pt x="418" y="177"/>
                    </a:cubicBezTo>
                    <a:lnTo>
                      <a:pt x="368" y="406"/>
                    </a:lnTo>
                    <a:close/>
                    <a:moveTo>
                      <a:pt x="346" y="268"/>
                    </a:moveTo>
                    <a:cubicBezTo>
                      <a:pt x="217" y="181"/>
                      <a:pt x="217" y="181"/>
                      <a:pt x="217" y="181"/>
                    </a:cubicBezTo>
                    <a:cubicBezTo>
                      <a:pt x="224" y="374"/>
                      <a:pt x="224" y="374"/>
                      <a:pt x="224" y="374"/>
                    </a:cubicBezTo>
                    <a:cubicBezTo>
                      <a:pt x="256" y="310"/>
                      <a:pt x="256" y="310"/>
                      <a:pt x="256" y="310"/>
                    </a:cubicBezTo>
                    <a:cubicBezTo>
                      <a:pt x="298" y="399"/>
                      <a:pt x="298" y="399"/>
                      <a:pt x="298" y="399"/>
                    </a:cubicBezTo>
                    <a:cubicBezTo>
                      <a:pt x="332" y="370"/>
                      <a:pt x="332" y="370"/>
                      <a:pt x="332" y="370"/>
                    </a:cubicBezTo>
                    <a:cubicBezTo>
                      <a:pt x="289" y="281"/>
                      <a:pt x="289" y="281"/>
                      <a:pt x="289" y="281"/>
                    </a:cubicBezTo>
                    <a:lnTo>
                      <a:pt x="346" y="2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Freeform 115"/>
              <p:cNvSpPr>
                <a:spLocks noEditPoints="1"/>
              </p:cNvSpPr>
              <p:nvPr/>
            </p:nvSpPr>
            <p:spPr bwMode="auto">
              <a:xfrm>
                <a:off x="7364187" y="3234870"/>
                <a:ext cx="298450" cy="327025"/>
              </a:xfrm>
              <a:custGeom>
                <a:avLst/>
                <a:gdLst>
                  <a:gd name="T0" fmla="*/ 137 w 239"/>
                  <a:gd name="T1" fmla="*/ 78 h 262"/>
                  <a:gd name="T2" fmla="*/ 84 w 239"/>
                  <a:gd name="T3" fmla="*/ 108 h 262"/>
                  <a:gd name="T4" fmla="*/ 76 w 239"/>
                  <a:gd name="T5" fmla="*/ 163 h 262"/>
                  <a:gd name="T6" fmla="*/ 102 w 239"/>
                  <a:gd name="T7" fmla="*/ 191 h 262"/>
                  <a:gd name="T8" fmla="*/ 133 w 239"/>
                  <a:gd name="T9" fmla="*/ 195 h 262"/>
                  <a:gd name="T10" fmla="*/ 150 w 239"/>
                  <a:gd name="T11" fmla="*/ 182 h 262"/>
                  <a:gd name="T12" fmla="*/ 127 w 239"/>
                  <a:gd name="T13" fmla="*/ 185 h 262"/>
                  <a:gd name="T14" fmla="*/ 89 w 239"/>
                  <a:gd name="T15" fmla="*/ 167 h 262"/>
                  <a:gd name="T16" fmla="*/ 91 w 239"/>
                  <a:gd name="T17" fmla="*/ 114 h 262"/>
                  <a:gd name="T18" fmla="*/ 135 w 239"/>
                  <a:gd name="T19" fmla="*/ 88 h 262"/>
                  <a:gd name="T20" fmla="*/ 165 w 239"/>
                  <a:gd name="T21" fmla="*/ 117 h 262"/>
                  <a:gd name="T22" fmla="*/ 157 w 239"/>
                  <a:gd name="T23" fmla="*/ 155 h 262"/>
                  <a:gd name="T24" fmla="*/ 145 w 239"/>
                  <a:gd name="T25" fmla="*/ 160 h 262"/>
                  <a:gd name="T26" fmla="*/ 144 w 239"/>
                  <a:gd name="T27" fmla="*/ 154 h 262"/>
                  <a:gd name="T28" fmla="*/ 147 w 239"/>
                  <a:gd name="T29" fmla="*/ 112 h 262"/>
                  <a:gd name="T30" fmla="*/ 126 w 239"/>
                  <a:gd name="T31" fmla="*/ 103 h 262"/>
                  <a:gd name="T32" fmla="*/ 112 w 239"/>
                  <a:gd name="T33" fmla="*/ 106 h 262"/>
                  <a:gd name="T34" fmla="*/ 127 w 239"/>
                  <a:gd name="T35" fmla="*/ 115 h 262"/>
                  <a:gd name="T36" fmla="*/ 137 w 239"/>
                  <a:gd name="T37" fmla="*/ 123 h 262"/>
                  <a:gd name="T38" fmla="*/ 131 w 239"/>
                  <a:gd name="T39" fmla="*/ 128 h 262"/>
                  <a:gd name="T40" fmla="*/ 109 w 239"/>
                  <a:gd name="T41" fmla="*/ 131 h 262"/>
                  <a:gd name="T42" fmla="*/ 100 w 239"/>
                  <a:gd name="T43" fmla="*/ 153 h 262"/>
                  <a:gd name="T44" fmla="*/ 114 w 239"/>
                  <a:gd name="T45" fmla="*/ 167 h 262"/>
                  <a:gd name="T46" fmla="*/ 128 w 239"/>
                  <a:gd name="T47" fmla="*/ 163 h 262"/>
                  <a:gd name="T48" fmla="*/ 133 w 239"/>
                  <a:gd name="T49" fmla="*/ 164 h 262"/>
                  <a:gd name="T50" fmla="*/ 142 w 239"/>
                  <a:gd name="T51" fmla="*/ 171 h 262"/>
                  <a:gd name="T52" fmla="*/ 170 w 239"/>
                  <a:gd name="T53" fmla="*/ 152 h 262"/>
                  <a:gd name="T54" fmla="*/ 169 w 239"/>
                  <a:gd name="T55" fmla="*/ 97 h 262"/>
                  <a:gd name="T56" fmla="*/ 126 w 239"/>
                  <a:gd name="T57" fmla="*/ 154 h 262"/>
                  <a:gd name="T58" fmla="*/ 116 w 239"/>
                  <a:gd name="T59" fmla="*/ 154 h 262"/>
                  <a:gd name="T60" fmla="*/ 113 w 239"/>
                  <a:gd name="T61" fmla="*/ 146 h 262"/>
                  <a:gd name="T62" fmla="*/ 130 w 239"/>
                  <a:gd name="T63" fmla="*/ 140 h 262"/>
                  <a:gd name="T64" fmla="*/ 223 w 239"/>
                  <a:gd name="T65" fmla="*/ 88 h 262"/>
                  <a:gd name="T66" fmla="*/ 231 w 239"/>
                  <a:gd name="T67" fmla="*/ 45 h 262"/>
                  <a:gd name="T68" fmla="*/ 74 w 239"/>
                  <a:gd name="T69" fmla="*/ 2 h 262"/>
                  <a:gd name="T70" fmla="*/ 35 w 239"/>
                  <a:gd name="T71" fmla="*/ 41 h 262"/>
                  <a:gd name="T72" fmla="*/ 34 w 239"/>
                  <a:gd name="T73" fmla="*/ 56 h 262"/>
                  <a:gd name="T74" fmla="*/ 21 w 239"/>
                  <a:gd name="T75" fmla="*/ 81 h 262"/>
                  <a:gd name="T76" fmla="*/ 24 w 239"/>
                  <a:gd name="T77" fmla="*/ 108 h 262"/>
                  <a:gd name="T78" fmla="*/ 19 w 239"/>
                  <a:gd name="T79" fmla="*/ 122 h 262"/>
                  <a:gd name="T80" fmla="*/ 15 w 239"/>
                  <a:gd name="T81" fmla="*/ 142 h 262"/>
                  <a:gd name="T82" fmla="*/ 14 w 239"/>
                  <a:gd name="T83" fmla="*/ 156 h 262"/>
                  <a:gd name="T84" fmla="*/ 1 w 239"/>
                  <a:gd name="T85" fmla="*/ 182 h 262"/>
                  <a:gd name="T86" fmla="*/ 5 w 239"/>
                  <a:gd name="T87" fmla="*/ 204 h 262"/>
                  <a:gd name="T88" fmla="*/ 187 w 239"/>
                  <a:gd name="T89" fmla="*/ 230 h 262"/>
                  <a:gd name="T90" fmla="*/ 213 w 239"/>
                  <a:gd name="T91" fmla="*/ 183 h 262"/>
                  <a:gd name="T92" fmla="*/ 200 w 239"/>
                  <a:gd name="T93" fmla="*/ 161 h 262"/>
                  <a:gd name="T94" fmla="*/ 220 w 239"/>
                  <a:gd name="T95" fmla="*/ 148 h 262"/>
                  <a:gd name="T96" fmla="*/ 207 w 239"/>
                  <a:gd name="T97" fmla="*/ 126 h 262"/>
                  <a:gd name="T98" fmla="*/ 227 w 239"/>
                  <a:gd name="T99" fmla="*/ 114 h 262"/>
                  <a:gd name="T100" fmla="*/ 214 w 239"/>
                  <a:gd name="T101" fmla="*/ 92 h 262"/>
                  <a:gd name="T102" fmla="*/ 175 w 239"/>
                  <a:gd name="T103" fmla="*/ 223 h 262"/>
                  <a:gd name="T104" fmla="*/ 84 w 239"/>
                  <a:gd name="T105" fmla="*/ 18 h 262"/>
                  <a:gd name="T106" fmla="*/ 175 w 239"/>
                  <a:gd name="T107" fmla="*/ 223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62">
                    <a:moveTo>
                      <a:pt x="169" y="97"/>
                    </a:moveTo>
                    <a:cubicBezTo>
                      <a:pt x="165" y="91"/>
                      <a:pt x="161" y="87"/>
                      <a:pt x="155" y="84"/>
                    </a:cubicBezTo>
                    <a:cubicBezTo>
                      <a:pt x="150" y="81"/>
                      <a:pt x="144" y="79"/>
                      <a:pt x="137" y="78"/>
                    </a:cubicBezTo>
                    <a:cubicBezTo>
                      <a:pt x="129" y="77"/>
                      <a:pt x="122" y="78"/>
                      <a:pt x="115" y="80"/>
                    </a:cubicBezTo>
                    <a:cubicBezTo>
                      <a:pt x="109" y="82"/>
                      <a:pt x="103" y="85"/>
                      <a:pt x="97" y="90"/>
                    </a:cubicBezTo>
                    <a:cubicBezTo>
                      <a:pt x="92" y="95"/>
                      <a:pt x="87" y="101"/>
                      <a:pt x="84" y="108"/>
                    </a:cubicBezTo>
                    <a:cubicBezTo>
                      <a:pt x="80" y="115"/>
                      <a:pt x="77" y="122"/>
                      <a:pt x="75" y="131"/>
                    </a:cubicBezTo>
                    <a:cubicBezTo>
                      <a:pt x="74" y="137"/>
                      <a:pt x="74" y="143"/>
                      <a:pt x="74" y="148"/>
                    </a:cubicBezTo>
                    <a:cubicBezTo>
                      <a:pt x="74" y="154"/>
                      <a:pt x="75" y="159"/>
                      <a:pt x="76" y="163"/>
                    </a:cubicBezTo>
                    <a:cubicBezTo>
                      <a:pt x="77" y="168"/>
                      <a:pt x="79" y="172"/>
                      <a:pt x="82" y="175"/>
                    </a:cubicBezTo>
                    <a:cubicBezTo>
                      <a:pt x="84" y="179"/>
                      <a:pt x="87" y="182"/>
                      <a:pt x="90" y="185"/>
                    </a:cubicBezTo>
                    <a:cubicBezTo>
                      <a:pt x="94" y="188"/>
                      <a:pt x="98" y="190"/>
                      <a:pt x="102" y="191"/>
                    </a:cubicBezTo>
                    <a:cubicBezTo>
                      <a:pt x="106" y="193"/>
                      <a:pt x="110" y="194"/>
                      <a:pt x="115" y="195"/>
                    </a:cubicBezTo>
                    <a:cubicBezTo>
                      <a:pt x="118" y="195"/>
                      <a:pt x="121" y="196"/>
                      <a:pt x="124" y="196"/>
                    </a:cubicBezTo>
                    <a:cubicBezTo>
                      <a:pt x="127" y="196"/>
                      <a:pt x="130" y="196"/>
                      <a:pt x="133" y="195"/>
                    </a:cubicBezTo>
                    <a:cubicBezTo>
                      <a:pt x="136" y="195"/>
                      <a:pt x="138" y="195"/>
                      <a:pt x="141" y="194"/>
                    </a:cubicBezTo>
                    <a:cubicBezTo>
                      <a:pt x="144" y="194"/>
                      <a:pt x="146" y="193"/>
                      <a:pt x="148" y="193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48" y="183"/>
                      <a:pt x="146" y="183"/>
                      <a:pt x="143" y="184"/>
                    </a:cubicBezTo>
                    <a:cubicBezTo>
                      <a:pt x="141" y="184"/>
                      <a:pt x="138" y="185"/>
                      <a:pt x="136" y="185"/>
                    </a:cubicBezTo>
                    <a:cubicBezTo>
                      <a:pt x="133" y="185"/>
                      <a:pt x="130" y="185"/>
                      <a:pt x="127" y="185"/>
                    </a:cubicBezTo>
                    <a:cubicBezTo>
                      <a:pt x="124" y="185"/>
                      <a:pt x="121" y="185"/>
                      <a:pt x="118" y="185"/>
                    </a:cubicBezTo>
                    <a:cubicBezTo>
                      <a:pt x="111" y="184"/>
                      <a:pt x="105" y="182"/>
                      <a:pt x="100" y="179"/>
                    </a:cubicBezTo>
                    <a:cubicBezTo>
                      <a:pt x="95" y="176"/>
                      <a:pt x="92" y="172"/>
                      <a:pt x="89" y="167"/>
                    </a:cubicBezTo>
                    <a:cubicBezTo>
                      <a:pt x="86" y="162"/>
                      <a:pt x="85" y="157"/>
                      <a:pt x="84" y="151"/>
                    </a:cubicBezTo>
                    <a:cubicBezTo>
                      <a:pt x="84" y="145"/>
                      <a:pt x="84" y="139"/>
                      <a:pt x="85" y="132"/>
                    </a:cubicBezTo>
                    <a:cubicBezTo>
                      <a:pt x="87" y="126"/>
                      <a:pt x="89" y="120"/>
                      <a:pt x="91" y="114"/>
                    </a:cubicBezTo>
                    <a:cubicBezTo>
                      <a:pt x="94" y="108"/>
                      <a:pt x="97" y="104"/>
                      <a:pt x="101" y="99"/>
                    </a:cubicBezTo>
                    <a:cubicBezTo>
                      <a:pt x="105" y="95"/>
                      <a:pt x="110" y="92"/>
                      <a:pt x="116" y="90"/>
                    </a:cubicBezTo>
                    <a:cubicBezTo>
                      <a:pt x="121" y="88"/>
                      <a:pt x="128" y="88"/>
                      <a:pt x="135" y="88"/>
                    </a:cubicBezTo>
                    <a:cubicBezTo>
                      <a:pt x="140" y="89"/>
                      <a:pt x="145" y="91"/>
                      <a:pt x="149" y="93"/>
                    </a:cubicBezTo>
                    <a:cubicBezTo>
                      <a:pt x="153" y="95"/>
                      <a:pt x="157" y="98"/>
                      <a:pt x="159" y="102"/>
                    </a:cubicBezTo>
                    <a:cubicBezTo>
                      <a:pt x="162" y="106"/>
                      <a:pt x="164" y="111"/>
                      <a:pt x="165" y="117"/>
                    </a:cubicBezTo>
                    <a:cubicBezTo>
                      <a:pt x="166" y="122"/>
                      <a:pt x="166" y="129"/>
                      <a:pt x="165" y="136"/>
                    </a:cubicBezTo>
                    <a:cubicBezTo>
                      <a:pt x="164" y="140"/>
                      <a:pt x="163" y="143"/>
                      <a:pt x="162" y="147"/>
                    </a:cubicBezTo>
                    <a:cubicBezTo>
                      <a:pt x="160" y="150"/>
                      <a:pt x="159" y="152"/>
                      <a:pt x="157" y="155"/>
                    </a:cubicBezTo>
                    <a:cubicBezTo>
                      <a:pt x="156" y="157"/>
                      <a:pt x="154" y="158"/>
                      <a:pt x="152" y="159"/>
                    </a:cubicBezTo>
                    <a:cubicBezTo>
                      <a:pt x="150" y="160"/>
                      <a:pt x="149" y="161"/>
                      <a:pt x="147" y="160"/>
                    </a:cubicBezTo>
                    <a:cubicBezTo>
                      <a:pt x="146" y="160"/>
                      <a:pt x="145" y="160"/>
                      <a:pt x="145" y="160"/>
                    </a:cubicBezTo>
                    <a:cubicBezTo>
                      <a:pt x="145" y="159"/>
                      <a:pt x="144" y="159"/>
                      <a:pt x="144" y="158"/>
                    </a:cubicBezTo>
                    <a:cubicBezTo>
                      <a:pt x="144" y="158"/>
                      <a:pt x="144" y="157"/>
                      <a:pt x="144" y="156"/>
                    </a:cubicBezTo>
                    <a:cubicBezTo>
                      <a:pt x="144" y="155"/>
                      <a:pt x="144" y="154"/>
                      <a:pt x="144" y="154"/>
                    </a:cubicBezTo>
                    <a:cubicBezTo>
                      <a:pt x="149" y="128"/>
                      <a:pt x="149" y="128"/>
                      <a:pt x="149" y="128"/>
                    </a:cubicBezTo>
                    <a:cubicBezTo>
                      <a:pt x="150" y="125"/>
                      <a:pt x="150" y="122"/>
                      <a:pt x="150" y="119"/>
                    </a:cubicBezTo>
                    <a:cubicBezTo>
                      <a:pt x="149" y="116"/>
                      <a:pt x="148" y="114"/>
                      <a:pt x="147" y="112"/>
                    </a:cubicBezTo>
                    <a:cubicBezTo>
                      <a:pt x="145" y="110"/>
                      <a:pt x="143" y="108"/>
                      <a:pt x="140" y="107"/>
                    </a:cubicBezTo>
                    <a:cubicBezTo>
                      <a:pt x="138" y="105"/>
                      <a:pt x="135" y="104"/>
                      <a:pt x="131" y="104"/>
                    </a:cubicBezTo>
                    <a:cubicBezTo>
                      <a:pt x="129" y="103"/>
                      <a:pt x="128" y="103"/>
                      <a:pt x="126" y="103"/>
                    </a:cubicBezTo>
                    <a:cubicBezTo>
                      <a:pt x="124" y="103"/>
                      <a:pt x="123" y="103"/>
                      <a:pt x="121" y="104"/>
                    </a:cubicBezTo>
                    <a:cubicBezTo>
                      <a:pt x="119" y="104"/>
                      <a:pt x="118" y="104"/>
                      <a:pt x="116" y="104"/>
                    </a:cubicBezTo>
                    <a:cubicBezTo>
                      <a:pt x="115" y="105"/>
                      <a:pt x="114" y="105"/>
                      <a:pt x="112" y="106"/>
                    </a:cubicBezTo>
                    <a:cubicBezTo>
                      <a:pt x="110" y="117"/>
                      <a:pt x="110" y="117"/>
                      <a:pt x="110" y="117"/>
                    </a:cubicBezTo>
                    <a:cubicBezTo>
                      <a:pt x="113" y="116"/>
                      <a:pt x="116" y="116"/>
                      <a:pt x="119" y="115"/>
                    </a:cubicBezTo>
                    <a:cubicBezTo>
                      <a:pt x="122" y="115"/>
                      <a:pt x="124" y="115"/>
                      <a:pt x="127" y="115"/>
                    </a:cubicBezTo>
                    <a:cubicBezTo>
                      <a:pt x="129" y="115"/>
                      <a:pt x="131" y="116"/>
                      <a:pt x="132" y="117"/>
                    </a:cubicBezTo>
                    <a:cubicBezTo>
                      <a:pt x="133" y="118"/>
                      <a:pt x="135" y="119"/>
                      <a:pt x="135" y="120"/>
                    </a:cubicBezTo>
                    <a:cubicBezTo>
                      <a:pt x="136" y="121"/>
                      <a:pt x="136" y="122"/>
                      <a:pt x="137" y="123"/>
                    </a:cubicBezTo>
                    <a:cubicBezTo>
                      <a:pt x="137" y="125"/>
                      <a:pt x="137" y="126"/>
                      <a:pt x="136" y="128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5" y="129"/>
                      <a:pt x="133" y="129"/>
                      <a:pt x="131" y="128"/>
                    </a:cubicBezTo>
                    <a:cubicBezTo>
                      <a:pt x="130" y="128"/>
                      <a:pt x="128" y="127"/>
                      <a:pt x="125" y="127"/>
                    </a:cubicBezTo>
                    <a:cubicBezTo>
                      <a:pt x="122" y="127"/>
                      <a:pt x="119" y="127"/>
                      <a:pt x="116" y="127"/>
                    </a:cubicBezTo>
                    <a:cubicBezTo>
                      <a:pt x="114" y="128"/>
                      <a:pt x="111" y="129"/>
                      <a:pt x="109" y="131"/>
                    </a:cubicBezTo>
                    <a:cubicBezTo>
                      <a:pt x="107" y="132"/>
                      <a:pt x="105" y="134"/>
                      <a:pt x="104" y="136"/>
                    </a:cubicBezTo>
                    <a:cubicBezTo>
                      <a:pt x="102" y="139"/>
                      <a:pt x="101" y="142"/>
                      <a:pt x="100" y="145"/>
                    </a:cubicBezTo>
                    <a:cubicBezTo>
                      <a:pt x="100" y="148"/>
                      <a:pt x="100" y="151"/>
                      <a:pt x="100" y="153"/>
                    </a:cubicBezTo>
                    <a:cubicBezTo>
                      <a:pt x="100" y="156"/>
                      <a:pt x="101" y="158"/>
                      <a:pt x="102" y="160"/>
                    </a:cubicBezTo>
                    <a:cubicBezTo>
                      <a:pt x="104" y="162"/>
                      <a:pt x="105" y="163"/>
                      <a:pt x="107" y="165"/>
                    </a:cubicBezTo>
                    <a:cubicBezTo>
                      <a:pt x="109" y="166"/>
                      <a:pt x="111" y="166"/>
                      <a:pt x="114" y="167"/>
                    </a:cubicBezTo>
                    <a:cubicBezTo>
                      <a:pt x="116" y="167"/>
                      <a:pt x="117" y="167"/>
                      <a:pt x="119" y="167"/>
                    </a:cubicBezTo>
                    <a:cubicBezTo>
                      <a:pt x="121" y="167"/>
                      <a:pt x="123" y="166"/>
                      <a:pt x="124" y="166"/>
                    </a:cubicBezTo>
                    <a:cubicBezTo>
                      <a:pt x="126" y="165"/>
                      <a:pt x="127" y="164"/>
                      <a:pt x="128" y="163"/>
                    </a:cubicBezTo>
                    <a:cubicBezTo>
                      <a:pt x="130" y="162"/>
                      <a:pt x="131" y="162"/>
                      <a:pt x="132" y="161"/>
                    </a:cubicBezTo>
                    <a:cubicBezTo>
                      <a:pt x="132" y="161"/>
                      <a:pt x="132" y="161"/>
                      <a:pt x="132" y="161"/>
                    </a:cubicBezTo>
                    <a:cubicBezTo>
                      <a:pt x="132" y="162"/>
                      <a:pt x="132" y="163"/>
                      <a:pt x="133" y="164"/>
                    </a:cubicBezTo>
                    <a:cubicBezTo>
                      <a:pt x="133" y="165"/>
                      <a:pt x="134" y="166"/>
                      <a:pt x="135" y="167"/>
                    </a:cubicBezTo>
                    <a:cubicBezTo>
                      <a:pt x="136" y="168"/>
                      <a:pt x="137" y="169"/>
                      <a:pt x="138" y="169"/>
                    </a:cubicBezTo>
                    <a:cubicBezTo>
                      <a:pt x="139" y="170"/>
                      <a:pt x="141" y="170"/>
                      <a:pt x="142" y="171"/>
                    </a:cubicBezTo>
                    <a:cubicBezTo>
                      <a:pt x="146" y="171"/>
                      <a:pt x="150" y="171"/>
                      <a:pt x="153" y="170"/>
                    </a:cubicBezTo>
                    <a:cubicBezTo>
                      <a:pt x="156" y="168"/>
                      <a:pt x="159" y="166"/>
                      <a:pt x="162" y="163"/>
                    </a:cubicBezTo>
                    <a:cubicBezTo>
                      <a:pt x="165" y="160"/>
                      <a:pt x="168" y="157"/>
                      <a:pt x="170" y="152"/>
                    </a:cubicBezTo>
                    <a:cubicBezTo>
                      <a:pt x="172" y="148"/>
                      <a:pt x="174" y="142"/>
                      <a:pt x="175" y="136"/>
                    </a:cubicBezTo>
                    <a:cubicBezTo>
                      <a:pt x="176" y="128"/>
                      <a:pt x="177" y="121"/>
                      <a:pt x="175" y="114"/>
                    </a:cubicBezTo>
                    <a:cubicBezTo>
                      <a:pt x="174" y="108"/>
                      <a:pt x="172" y="102"/>
                      <a:pt x="169" y="97"/>
                    </a:cubicBezTo>
                    <a:close/>
                    <a:moveTo>
                      <a:pt x="132" y="150"/>
                    </a:moveTo>
                    <a:cubicBezTo>
                      <a:pt x="131" y="151"/>
                      <a:pt x="130" y="152"/>
                      <a:pt x="129" y="152"/>
                    </a:cubicBezTo>
                    <a:cubicBezTo>
                      <a:pt x="129" y="153"/>
                      <a:pt x="128" y="154"/>
                      <a:pt x="126" y="154"/>
                    </a:cubicBezTo>
                    <a:cubicBezTo>
                      <a:pt x="125" y="155"/>
                      <a:pt x="124" y="155"/>
                      <a:pt x="123" y="155"/>
                    </a:cubicBezTo>
                    <a:cubicBezTo>
                      <a:pt x="122" y="155"/>
                      <a:pt x="121" y="155"/>
                      <a:pt x="119" y="155"/>
                    </a:cubicBezTo>
                    <a:cubicBezTo>
                      <a:pt x="118" y="155"/>
                      <a:pt x="117" y="155"/>
                      <a:pt x="116" y="154"/>
                    </a:cubicBezTo>
                    <a:cubicBezTo>
                      <a:pt x="116" y="154"/>
                      <a:pt x="115" y="153"/>
                      <a:pt x="114" y="153"/>
                    </a:cubicBezTo>
                    <a:cubicBezTo>
                      <a:pt x="114" y="152"/>
                      <a:pt x="113" y="151"/>
                      <a:pt x="113" y="150"/>
                    </a:cubicBezTo>
                    <a:cubicBezTo>
                      <a:pt x="113" y="149"/>
                      <a:pt x="113" y="148"/>
                      <a:pt x="113" y="146"/>
                    </a:cubicBezTo>
                    <a:cubicBezTo>
                      <a:pt x="114" y="143"/>
                      <a:pt x="115" y="141"/>
                      <a:pt x="117" y="140"/>
                    </a:cubicBezTo>
                    <a:cubicBezTo>
                      <a:pt x="119" y="139"/>
                      <a:pt x="122" y="138"/>
                      <a:pt x="125" y="139"/>
                    </a:cubicBezTo>
                    <a:cubicBezTo>
                      <a:pt x="127" y="139"/>
                      <a:pt x="128" y="139"/>
                      <a:pt x="130" y="140"/>
                    </a:cubicBezTo>
                    <a:cubicBezTo>
                      <a:pt x="131" y="140"/>
                      <a:pt x="133" y="141"/>
                      <a:pt x="134" y="141"/>
                    </a:cubicBezTo>
                    <a:lnTo>
                      <a:pt x="132" y="150"/>
                    </a:lnTo>
                    <a:close/>
                    <a:moveTo>
                      <a:pt x="223" y="88"/>
                    </a:moveTo>
                    <a:cubicBezTo>
                      <a:pt x="228" y="89"/>
                      <a:pt x="232" y="85"/>
                      <a:pt x="233" y="80"/>
                    </a:cubicBezTo>
                    <a:cubicBezTo>
                      <a:pt x="238" y="55"/>
                      <a:pt x="238" y="55"/>
                      <a:pt x="238" y="55"/>
                    </a:cubicBezTo>
                    <a:cubicBezTo>
                      <a:pt x="239" y="50"/>
                      <a:pt x="236" y="45"/>
                      <a:pt x="231" y="45"/>
                    </a:cubicBezTo>
                    <a:cubicBezTo>
                      <a:pt x="222" y="43"/>
                      <a:pt x="222" y="43"/>
                      <a:pt x="222" y="43"/>
                    </a:cubicBezTo>
                    <a:cubicBezTo>
                      <a:pt x="221" y="29"/>
                      <a:pt x="212" y="17"/>
                      <a:pt x="198" y="16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59" y="0"/>
                      <a:pt x="43" y="13"/>
                      <a:pt x="39" y="3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2" y="41"/>
                      <a:pt x="29" y="44"/>
                      <a:pt x="28" y="48"/>
                    </a:cubicBezTo>
                    <a:cubicBezTo>
                      <a:pt x="27" y="52"/>
                      <a:pt x="29" y="55"/>
                      <a:pt x="32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5" y="74"/>
                      <a:pt x="22" y="77"/>
                      <a:pt x="21" y="81"/>
                    </a:cubicBezTo>
                    <a:cubicBezTo>
                      <a:pt x="20" y="85"/>
                      <a:pt x="22" y="88"/>
                      <a:pt x="26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4" y="108"/>
                      <a:pt x="24" y="108"/>
                      <a:pt x="24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9" y="108"/>
                      <a:pt x="15" y="110"/>
                      <a:pt x="14" y="114"/>
                    </a:cubicBezTo>
                    <a:cubicBezTo>
                      <a:pt x="14" y="118"/>
                      <a:pt x="16" y="122"/>
                      <a:pt x="19" y="122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12" y="141"/>
                      <a:pt x="8" y="144"/>
                      <a:pt x="8" y="148"/>
                    </a:cubicBezTo>
                    <a:cubicBezTo>
                      <a:pt x="7" y="152"/>
                      <a:pt x="9" y="155"/>
                      <a:pt x="12" y="156"/>
                    </a:cubicBezTo>
                    <a:cubicBezTo>
                      <a:pt x="14" y="156"/>
                      <a:pt x="14" y="156"/>
                      <a:pt x="14" y="156"/>
                    </a:cubicBezTo>
                    <a:cubicBezTo>
                      <a:pt x="10" y="175"/>
                      <a:pt x="10" y="175"/>
                      <a:pt x="10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5" y="175"/>
                      <a:pt x="2" y="178"/>
                      <a:pt x="1" y="182"/>
                    </a:cubicBezTo>
                    <a:cubicBezTo>
                      <a:pt x="0" y="186"/>
                      <a:pt x="2" y="189"/>
                      <a:pt x="5" y="190"/>
                    </a:cubicBezTo>
                    <a:cubicBezTo>
                      <a:pt x="8" y="190"/>
                      <a:pt x="8" y="190"/>
                      <a:pt x="8" y="190"/>
                    </a:cubicBezTo>
                    <a:cubicBezTo>
                      <a:pt x="5" y="204"/>
                      <a:pt x="5" y="204"/>
                      <a:pt x="5" y="204"/>
                    </a:cubicBezTo>
                    <a:cubicBezTo>
                      <a:pt x="1" y="223"/>
                      <a:pt x="11" y="240"/>
                      <a:pt x="26" y="242"/>
                    </a:cubicBezTo>
                    <a:cubicBezTo>
                      <a:pt x="151" y="260"/>
                      <a:pt x="151" y="260"/>
                      <a:pt x="151" y="260"/>
                    </a:cubicBezTo>
                    <a:cubicBezTo>
                      <a:pt x="167" y="262"/>
                      <a:pt x="183" y="249"/>
                      <a:pt x="187" y="230"/>
                    </a:cubicBezTo>
                    <a:cubicBezTo>
                      <a:pt x="195" y="190"/>
                      <a:pt x="195" y="190"/>
                      <a:pt x="195" y="190"/>
                    </a:cubicBezTo>
                    <a:cubicBezTo>
                      <a:pt x="203" y="191"/>
                      <a:pt x="203" y="191"/>
                      <a:pt x="203" y="191"/>
                    </a:cubicBezTo>
                    <a:cubicBezTo>
                      <a:pt x="208" y="192"/>
                      <a:pt x="212" y="188"/>
                      <a:pt x="213" y="183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6" y="162"/>
                      <a:pt x="214" y="162"/>
                      <a:pt x="212" y="162"/>
                    </a:cubicBezTo>
                    <a:cubicBezTo>
                      <a:pt x="200" y="161"/>
                      <a:pt x="200" y="161"/>
                      <a:pt x="200" y="161"/>
                    </a:cubicBezTo>
                    <a:cubicBezTo>
                      <a:pt x="201" y="156"/>
                      <a:pt x="201" y="156"/>
                      <a:pt x="201" y="156"/>
                    </a:cubicBezTo>
                    <a:cubicBezTo>
                      <a:pt x="210" y="157"/>
                      <a:pt x="210" y="157"/>
                      <a:pt x="210" y="157"/>
                    </a:cubicBezTo>
                    <a:cubicBezTo>
                      <a:pt x="214" y="158"/>
                      <a:pt x="219" y="154"/>
                      <a:pt x="220" y="148"/>
                    </a:cubicBezTo>
                    <a:cubicBezTo>
                      <a:pt x="224" y="127"/>
                      <a:pt x="224" y="127"/>
                      <a:pt x="224" y="127"/>
                    </a:cubicBezTo>
                    <a:cubicBezTo>
                      <a:pt x="222" y="128"/>
                      <a:pt x="220" y="128"/>
                      <a:pt x="218" y="128"/>
                    </a:cubicBezTo>
                    <a:cubicBezTo>
                      <a:pt x="207" y="126"/>
                      <a:pt x="207" y="126"/>
                      <a:pt x="207" y="126"/>
                    </a:cubicBezTo>
                    <a:cubicBezTo>
                      <a:pt x="208" y="122"/>
                      <a:pt x="208" y="122"/>
                      <a:pt x="208" y="122"/>
                    </a:cubicBezTo>
                    <a:cubicBezTo>
                      <a:pt x="216" y="123"/>
                      <a:pt x="216" y="123"/>
                      <a:pt x="216" y="123"/>
                    </a:cubicBezTo>
                    <a:cubicBezTo>
                      <a:pt x="221" y="123"/>
                      <a:pt x="226" y="119"/>
                      <a:pt x="227" y="114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29" y="93"/>
                      <a:pt x="227" y="94"/>
                      <a:pt x="225" y="94"/>
                    </a:cubicBezTo>
                    <a:cubicBezTo>
                      <a:pt x="214" y="92"/>
                      <a:pt x="214" y="92"/>
                      <a:pt x="214" y="92"/>
                    </a:cubicBezTo>
                    <a:cubicBezTo>
                      <a:pt x="214" y="87"/>
                      <a:pt x="214" y="87"/>
                      <a:pt x="214" y="87"/>
                    </a:cubicBezTo>
                    <a:lnTo>
                      <a:pt x="223" y="88"/>
                    </a:lnTo>
                    <a:close/>
                    <a:moveTo>
                      <a:pt x="175" y="223"/>
                    </a:moveTo>
                    <a:cubicBezTo>
                      <a:pt x="173" y="237"/>
                      <a:pt x="161" y="246"/>
                      <a:pt x="149" y="245"/>
                    </a:cubicBezTo>
                    <a:cubicBezTo>
                      <a:pt x="42" y="229"/>
                      <a:pt x="42" y="229"/>
                      <a:pt x="42" y="229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191" y="30"/>
                      <a:pt x="191" y="30"/>
                      <a:pt x="191" y="30"/>
                    </a:cubicBezTo>
                    <a:cubicBezTo>
                      <a:pt x="203" y="31"/>
                      <a:pt x="210" y="43"/>
                      <a:pt x="207" y="57"/>
                    </a:cubicBezTo>
                    <a:lnTo>
                      <a:pt x="175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116"/>
              <p:cNvSpPr>
                <a:spLocks noEditPoints="1"/>
              </p:cNvSpPr>
              <p:nvPr/>
            </p:nvSpPr>
            <p:spPr bwMode="auto">
              <a:xfrm>
                <a:off x="9743603" y="3854578"/>
                <a:ext cx="323850" cy="468313"/>
              </a:xfrm>
              <a:custGeom>
                <a:avLst/>
                <a:gdLst>
                  <a:gd name="T0" fmla="*/ 250 w 259"/>
                  <a:gd name="T1" fmla="*/ 317 h 375"/>
                  <a:gd name="T2" fmla="*/ 211 w 259"/>
                  <a:gd name="T3" fmla="*/ 247 h 375"/>
                  <a:gd name="T4" fmla="*/ 186 w 259"/>
                  <a:gd name="T5" fmla="*/ 233 h 375"/>
                  <a:gd name="T6" fmla="*/ 178 w 259"/>
                  <a:gd name="T7" fmla="*/ 218 h 375"/>
                  <a:gd name="T8" fmla="*/ 175 w 259"/>
                  <a:gd name="T9" fmla="*/ 215 h 375"/>
                  <a:gd name="T10" fmla="*/ 210 w 259"/>
                  <a:gd name="T11" fmla="*/ 147 h 375"/>
                  <a:gd name="T12" fmla="*/ 133 w 259"/>
                  <a:gd name="T13" fmla="*/ 10 h 375"/>
                  <a:gd name="T14" fmla="*/ 12 w 259"/>
                  <a:gd name="T15" fmla="*/ 109 h 375"/>
                  <a:gd name="T16" fmla="*/ 87 w 259"/>
                  <a:gd name="T17" fmla="*/ 246 h 375"/>
                  <a:gd name="T18" fmla="*/ 152 w 259"/>
                  <a:gd name="T19" fmla="*/ 234 h 375"/>
                  <a:gd name="T20" fmla="*/ 154 w 259"/>
                  <a:gd name="T21" fmla="*/ 237 h 375"/>
                  <a:gd name="T22" fmla="*/ 162 w 259"/>
                  <a:gd name="T23" fmla="*/ 252 h 375"/>
                  <a:gd name="T24" fmla="*/ 163 w 259"/>
                  <a:gd name="T25" fmla="*/ 285 h 375"/>
                  <a:gd name="T26" fmla="*/ 202 w 259"/>
                  <a:gd name="T27" fmla="*/ 356 h 375"/>
                  <a:gd name="T28" fmla="*/ 241 w 259"/>
                  <a:gd name="T29" fmla="*/ 364 h 375"/>
                  <a:gd name="T30" fmla="*/ 250 w 259"/>
                  <a:gd name="T31" fmla="*/ 317 h 375"/>
                  <a:gd name="T32" fmla="*/ 91 w 259"/>
                  <a:gd name="T33" fmla="*/ 226 h 375"/>
                  <a:gd name="T34" fmla="*/ 28 w 259"/>
                  <a:gd name="T35" fmla="*/ 112 h 375"/>
                  <a:gd name="T36" fmla="*/ 129 w 259"/>
                  <a:gd name="T37" fmla="*/ 30 h 375"/>
                  <a:gd name="T38" fmla="*/ 193 w 259"/>
                  <a:gd name="T39" fmla="*/ 144 h 375"/>
                  <a:gd name="T40" fmla="*/ 91 w 259"/>
                  <a:gd name="T41" fmla="*/ 22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9" h="375">
                    <a:moveTo>
                      <a:pt x="250" y="317"/>
                    </a:moveTo>
                    <a:cubicBezTo>
                      <a:pt x="211" y="247"/>
                      <a:pt x="211" y="247"/>
                      <a:pt x="211" y="247"/>
                    </a:cubicBezTo>
                    <a:cubicBezTo>
                      <a:pt x="206" y="237"/>
                      <a:pt x="196" y="232"/>
                      <a:pt x="186" y="233"/>
                    </a:cubicBezTo>
                    <a:cubicBezTo>
                      <a:pt x="178" y="218"/>
                      <a:pt x="178" y="218"/>
                      <a:pt x="178" y="218"/>
                    </a:cubicBezTo>
                    <a:cubicBezTo>
                      <a:pt x="177" y="217"/>
                      <a:pt x="176" y="216"/>
                      <a:pt x="175" y="215"/>
                    </a:cubicBezTo>
                    <a:cubicBezTo>
                      <a:pt x="192" y="197"/>
                      <a:pt x="204" y="174"/>
                      <a:pt x="210" y="147"/>
                    </a:cubicBezTo>
                    <a:cubicBezTo>
                      <a:pt x="222" y="82"/>
                      <a:pt x="187" y="20"/>
                      <a:pt x="133" y="10"/>
                    </a:cubicBezTo>
                    <a:cubicBezTo>
                      <a:pt x="78" y="0"/>
                      <a:pt x="25" y="44"/>
                      <a:pt x="12" y="109"/>
                    </a:cubicBezTo>
                    <a:cubicBezTo>
                      <a:pt x="0" y="173"/>
                      <a:pt x="33" y="235"/>
                      <a:pt x="87" y="246"/>
                    </a:cubicBezTo>
                    <a:cubicBezTo>
                      <a:pt x="110" y="250"/>
                      <a:pt x="133" y="245"/>
                      <a:pt x="152" y="234"/>
                    </a:cubicBezTo>
                    <a:cubicBezTo>
                      <a:pt x="153" y="235"/>
                      <a:pt x="153" y="236"/>
                      <a:pt x="154" y="237"/>
                    </a:cubicBezTo>
                    <a:cubicBezTo>
                      <a:pt x="162" y="252"/>
                      <a:pt x="162" y="252"/>
                      <a:pt x="162" y="252"/>
                    </a:cubicBezTo>
                    <a:cubicBezTo>
                      <a:pt x="157" y="263"/>
                      <a:pt x="157" y="275"/>
                      <a:pt x="163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210" y="371"/>
                      <a:pt x="228" y="375"/>
                      <a:pt x="241" y="364"/>
                    </a:cubicBezTo>
                    <a:cubicBezTo>
                      <a:pt x="255" y="353"/>
                      <a:pt x="259" y="332"/>
                      <a:pt x="250" y="317"/>
                    </a:cubicBezTo>
                    <a:close/>
                    <a:moveTo>
                      <a:pt x="91" y="226"/>
                    </a:moveTo>
                    <a:cubicBezTo>
                      <a:pt x="46" y="217"/>
                      <a:pt x="18" y="166"/>
                      <a:pt x="28" y="112"/>
                    </a:cubicBezTo>
                    <a:cubicBezTo>
                      <a:pt x="39" y="58"/>
                      <a:pt x="84" y="21"/>
                      <a:pt x="129" y="30"/>
                    </a:cubicBezTo>
                    <a:cubicBezTo>
                      <a:pt x="175" y="38"/>
                      <a:pt x="203" y="89"/>
                      <a:pt x="193" y="144"/>
                    </a:cubicBezTo>
                    <a:cubicBezTo>
                      <a:pt x="183" y="198"/>
                      <a:pt x="137" y="235"/>
                      <a:pt x="91" y="2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Freeform 118"/>
              <p:cNvSpPr>
                <a:spLocks noEditPoints="1"/>
              </p:cNvSpPr>
              <p:nvPr/>
            </p:nvSpPr>
            <p:spPr bwMode="auto">
              <a:xfrm>
                <a:off x="9927885" y="3302793"/>
                <a:ext cx="358775" cy="369888"/>
              </a:xfrm>
              <a:custGeom>
                <a:avLst/>
                <a:gdLst>
                  <a:gd name="T0" fmla="*/ 12 w 288"/>
                  <a:gd name="T1" fmla="*/ 128 h 297"/>
                  <a:gd name="T2" fmla="*/ 277 w 288"/>
                  <a:gd name="T3" fmla="*/ 167 h 297"/>
                  <a:gd name="T4" fmla="*/ 110 w 288"/>
                  <a:gd name="T5" fmla="*/ 37 h 297"/>
                  <a:gd name="T6" fmla="*/ 62 w 288"/>
                  <a:gd name="T7" fmla="*/ 68 h 297"/>
                  <a:gd name="T8" fmla="*/ 54 w 288"/>
                  <a:gd name="T9" fmla="*/ 78 h 297"/>
                  <a:gd name="T10" fmla="*/ 70 w 288"/>
                  <a:gd name="T11" fmla="*/ 131 h 297"/>
                  <a:gd name="T12" fmla="*/ 54 w 288"/>
                  <a:gd name="T13" fmla="*/ 78 h 297"/>
                  <a:gd name="T14" fmla="*/ 32 w 288"/>
                  <a:gd name="T15" fmla="*/ 136 h 297"/>
                  <a:gd name="T16" fmla="*/ 67 w 288"/>
                  <a:gd name="T17" fmla="*/ 192 h 297"/>
                  <a:gd name="T18" fmla="*/ 42 w 288"/>
                  <a:gd name="T19" fmla="*/ 199 h 297"/>
                  <a:gd name="T20" fmla="*/ 79 w 288"/>
                  <a:gd name="T21" fmla="*/ 244 h 297"/>
                  <a:gd name="T22" fmla="*/ 120 w 288"/>
                  <a:gd name="T23" fmla="*/ 262 h 297"/>
                  <a:gd name="T24" fmla="*/ 79 w 288"/>
                  <a:gd name="T25" fmla="*/ 205 h 297"/>
                  <a:gd name="T26" fmla="*/ 120 w 288"/>
                  <a:gd name="T27" fmla="*/ 262 h 297"/>
                  <a:gd name="T28" fmla="*/ 78 w 288"/>
                  <a:gd name="T29" fmla="*/ 194 h 297"/>
                  <a:gd name="T30" fmla="*/ 137 w 288"/>
                  <a:gd name="T31" fmla="*/ 152 h 297"/>
                  <a:gd name="T32" fmla="*/ 138 w 288"/>
                  <a:gd name="T33" fmla="*/ 141 h 297"/>
                  <a:gd name="T34" fmla="*/ 94 w 288"/>
                  <a:gd name="T35" fmla="*/ 84 h 297"/>
                  <a:gd name="T36" fmla="*/ 138 w 288"/>
                  <a:gd name="T37" fmla="*/ 141 h 297"/>
                  <a:gd name="T38" fmla="*/ 99 w 288"/>
                  <a:gd name="T39" fmla="*/ 74 h 297"/>
                  <a:gd name="T40" fmla="*/ 155 w 288"/>
                  <a:gd name="T41" fmla="*/ 31 h 297"/>
                  <a:gd name="T42" fmla="*/ 250 w 288"/>
                  <a:gd name="T43" fmla="*/ 106 h 297"/>
                  <a:gd name="T44" fmla="*/ 218 w 288"/>
                  <a:gd name="T45" fmla="*/ 152 h 297"/>
                  <a:gd name="T46" fmla="*/ 250 w 288"/>
                  <a:gd name="T47" fmla="*/ 106 h 297"/>
                  <a:gd name="T48" fmla="*/ 218 w 288"/>
                  <a:gd name="T49" fmla="*/ 90 h 297"/>
                  <a:gd name="T50" fmla="*/ 245 w 288"/>
                  <a:gd name="T51" fmla="*/ 94 h 297"/>
                  <a:gd name="T52" fmla="*/ 190 w 288"/>
                  <a:gd name="T53" fmla="*/ 40 h 297"/>
                  <a:gd name="T54" fmla="*/ 158 w 288"/>
                  <a:gd name="T55" fmla="*/ 82 h 297"/>
                  <a:gd name="T56" fmla="*/ 156 w 288"/>
                  <a:gd name="T57" fmla="*/ 93 h 297"/>
                  <a:gd name="T58" fmla="*/ 208 w 288"/>
                  <a:gd name="T59" fmla="*/ 151 h 297"/>
                  <a:gd name="T60" fmla="*/ 156 w 288"/>
                  <a:gd name="T61" fmla="*/ 93 h 297"/>
                  <a:gd name="T62" fmla="*/ 206 w 288"/>
                  <a:gd name="T63" fmla="*/ 162 h 297"/>
                  <a:gd name="T64" fmla="*/ 140 w 288"/>
                  <a:gd name="T65" fmla="*/ 203 h 297"/>
                  <a:gd name="T66" fmla="*/ 131 w 288"/>
                  <a:gd name="T67" fmla="*/ 264 h 297"/>
                  <a:gd name="T68" fmla="*/ 188 w 288"/>
                  <a:gd name="T69" fmla="*/ 222 h 297"/>
                  <a:gd name="T70" fmla="*/ 131 w 288"/>
                  <a:gd name="T71" fmla="*/ 264 h 297"/>
                  <a:gd name="T72" fmla="*/ 199 w 288"/>
                  <a:gd name="T73" fmla="*/ 223 h 297"/>
                  <a:gd name="T74" fmla="*/ 176 w 288"/>
                  <a:gd name="T75" fmla="*/ 259 h 297"/>
                  <a:gd name="T76" fmla="*/ 203 w 288"/>
                  <a:gd name="T77" fmla="*/ 213 h 297"/>
                  <a:gd name="T78" fmla="*/ 254 w 288"/>
                  <a:gd name="T79" fmla="*/ 169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8" h="297">
                    <a:moveTo>
                      <a:pt x="163" y="10"/>
                    </a:moveTo>
                    <a:cubicBezTo>
                      <a:pt x="91" y="0"/>
                      <a:pt x="24" y="53"/>
                      <a:pt x="12" y="128"/>
                    </a:cubicBezTo>
                    <a:cubicBezTo>
                      <a:pt x="0" y="203"/>
                      <a:pt x="49" y="274"/>
                      <a:pt x="122" y="286"/>
                    </a:cubicBezTo>
                    <a:cubicBezTo>
                      <a:pt x="196" y="297"/>
                      <a:pt x="266" y="244"/>
                      <a:pt x="277" y="167"/>
                    </a:cubicBezTo>
                    <a:cubicBezTo>
                      <a:pt x="288" y="90"/>
                      <a:pt x="237" y="20"/>
                      <a:pt x="163" y="10"/>
                    </a:cubicBezTo>
                    <a:close/>
                    <a:moveTo>
                      <a:pt x="110" y="37"/>
                    </a:moveTo>
                    <a:cubicBezTo>
                      <a:pt x="102" y="47"/>
                      <a:pt x="94" y="58"/>
                      <a:pt x="88" y="72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75" y="54"/>
                      <a:pt x="92" y="43"/>
                      <a:pt x="110" y="37"/>
                    </a:cubicBezTo>
                    <a:close/>
                    <a:moveTo>
                      <a:pt x="54" y="78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78" y="97"/>
                      <a:pt x="73" y="113"/>
                      <a:pt x="70" y="131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7" y="108"/>
                      <a:pt x="44" y="92"/>
                      <a:pt x="54" y="78"/>
                    </a:cubicBezTo>
                    <a:close/>
                    <a:moveTo>
                      <a:pt x="37" y="187"/>
                    </a:moveTo>
                    <a:cubicBezTo>
                      <a:pt x="32" y="172"/>
                      <a:pt x="30" y="154"/>
                      <a:pt x="32" y="136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6" y="159"/>
                      <a:pt x="66" y="176"/>
                      <a:pt x="67" y="192"/>
                    </a:cubicBezTo>
                    <a:lnTo>
                      <a:pt x="37" y="187"/>
                    </a:lnTo>
                    <a:close/>
                    <a:moveTo>
                      <a:pt x="42" y="199"/>
                    </a:moveTo>
                    <a:cubicBezTo>
                      <a:pt x="68" y="203"/>
                      <a:pt x="68" y="203"/>
                      <a:pt x="68" y="203"/>
                    </a:cubicBezTo>
                    <a:cubicBezTo>
                      <a:pt x="70" y="218"/>
                      <a:pt x="74" y="232"/>
                      <a:pt x="79" y="244"/>
                    </a:cubicBezTo>
                    <a:cubicBezTo>
                      <a:pt x="63" y="232"/>
                      <a:pt x="51" y="217"/>
                      <a:pt x="42" y="199"/>
                    </a:cubicBezTo>
                    <a:close/>
                    <a:moveTo>
                      <a:pt x="120" y="262"/>
                    </a:moveTo>
                    <a:cubicBezTo>
                      <a:pt x="112" y="260"/>
                      <a:pt x="103" y="258"/>
                      <a:pt x="96" y="254"/>
                    </a:cubicBezTo>
                    <a:cubicBezTo>
                      <a:pt x="88" y="242"/>
                      <a:pt x="82" y="225"/>
                      <a:pt x="79" y="205"/>
                    </a:cubicBezTo>
                    <a:cubicBezTo>
                      <a:pt x="128" y="213"/>
                      <a:pt x="128" y="213"/>
                      <a:pt x="128" y="213"/>
                    </a:cubicBezTo>
                    <a:lnTo>
                      <a:pt x="120" y="262"/>
                    </a:lnTo>
                    <a:close/>
                    <a:moveTo>
                      <a:pt x="129" y="201"/>
                    </a:moveTo>
                    <a:cubicBezTo>
                      <a:pt x="78" y="194"/>
                      <a:pt x="78" y="194"/>
                      <a:pt x="78" y="194"/>
                    </a:cubicBezTo>
                    <a:cubicBezTo>
                      <a:pt x="76" y="178"/>
                      <a:pt x="77" y="161"/>
                      <a:pt x="79" y="143"/>
                    </a:cubicBezTo>
                    <a:cubicBezTo>
                      <a:pt x="137" y="152"/>
                      <a:pt x="137" y="152"/>
                      <a:pt x="137" y="152"/>
                    </a:cubicBezTo>
                    <a:lnTo>
                      <a:pt x="129" y="201"/>
                    </a:lnTo>
                    <a:close/>
                    <a:moveTo>
                      <a:pt x="138" y="141"/>
                    </a:moveTo>
                    <a:cubicBezTo>
                      <a:pt x="81" y="132"/>
                      <a:pt x="81" y="132"/>
                      <a:pt x="81" y="132"/>
                    </a:cubicBezTo>
                    <a:cubicBezTo>
                      <a:pt x="84" y="115"/>
                      <a:pt x="88" y="98"/>
                      <a:pt x="94" y="84"/>
                    </a:cubicBezTo>
                    <a:cubicBezTo>
                      <a:pt x="146" y="91"/>
                      <a:pt x="146" y="91"/>
                      <a:pt x="146" y="91"/>
                    </a:cubicBezTo>
                    <a:lnTo>
                      <a:pt x="138" y="141"/>
                    </a:lnTo>
                    <a:close/>
                    <a:moveTo>
                      <a:pt x="147" y="80"/>
                    </a:moveTo>
                    <a:cubicBezTo>
                      <a:pt x="99" y="74"/>
                      <a:pt x="99" y="74"/>
                      <a:pt x="99" y="74"/>
                    </a:cubicBezTo>
                    <a:cubicBezTo>
                      <a:pt x="107" y="56"/>
                      <a:pt x="118" y="41"/>
                      <a:pt x="129" y="32"/>
                    </a:cubicBezTo>
                    <a:cubicBezTo>
                      <a:pt x="137" y="31"/>
                      <a:pt x="146" y="31"/>
                      <a:pt x="155" y="31"/>
                    </a:cubicBezTo>
                    <a:lnTo>
                      <a:pt x="147" y="80"/>
                    </a:lnTo>
                    <a:close/>
                    <a:moveTo>
                      <a:pt x="250" y="106"/>
                    </a:moveTo>
                    <a:cubicBezTo>
                      <a:pt x="256" y="122"/>
                      <a:pt x="258" y="140"/>
                      <a:pt x="256" y="158"/>
                    </a:cubicBezTo>
                    <a:cubicBezTo>
                      <a:pt x="218" y="152"/>
                      <a:pt x="218" y="152"/>
                      <a:pt x="218" y="152"/>
                    </a:cubicBezTo>
                    <a:cubicBezTo>
                      <a:pt x="221" y="135"/>
                      <a:pt x="221" y="117"/>
                      <a:pt x="219" y="102"/>
                    </a:cubicBezTo>
                    <a:lnTo>
                      <a:pt x="250" y="106"/>
                    </a:lnTo>
                    <a:close/>
                    <a:moveTo>
                      <a:pt x="245" y="94"/>
                    </a:moveTo>
                    <a:cubicBezTo>
                      <a:pt x="218" y="90"/>
                      <a:pt x="218" y="90"/>
                      <a:pt x="218" y="90"/>
                    </a:cubicBezTo>
                    <a:cubicBezTo>
                      <a:pt x="216" y="75"/>
                      <a:pt x="212" y="62"/>
                      <a:pt x="207" y="50"/>
                    </a:cubicBezTo>
                    <a:cubicBezTo>
                      <a:pt x="223" y="61"/>
                      <a:pt x="236" y="76"/>
                      <a:pt x="245" y="94"/>
                    </a:cubicBezTo>
                    <a:close/>
                    <a:moveTo>
                      <a:pt x="165" y="33"/>
                    </a:moveTo>
                    <a:cubicBezTo>
                      <a:pt x="174" y="34"/>
                      <a:pt x="182" y="37"/>
                      <a:pt x="190" y="40"/>
                    </a:cubicBezTo>
                    <a:cubicBezTo>
                      <a:pt x="198" y="52"/>
                      <a:pt x="204" y="69"/>
                      <a:pt x="207" y="89"/>
                    </a:cubicBezTo>
                    <a:cubicBezTo>
                      <a:pt x="158" y="82"/>
                      <a:pt x="158" y="82"/>
                      <a:pt x="158" y="82"/>
                    </a:cubicBezTo>
                    <a:lnTo>
                      <a:pt x="165" y="33"/>
                    </a:lnTo>
                    <a:close/>
                    <a:moveTo>
                      <a:pt x="156" y="93"/>
                    </a:moveTo>
                    <a:cubicBezTo>
                      <a:pt x="209" y="100"/>
                      <a:pt x="209" y="100"/>
                      <a:pt x="209" y="100"/>
                    </a:cubicBezTo>
                    <a:cubicBezTo>
                      <a:pt x="210" y="116"/>
                      <a:pt x="210" y="133"/>
                      <a:pt x="208" y="151"/>
                    </a:cubicBezTo>
                    <a:cubicBezTo>
                      <a:pt x="149" y="142"/>
                      <a:pt x="149" y="142"/>
                      <a:pt x="149" y="142"/>
                    </a:cubicBezTo>
                    <a:lnTo>
                      <a:pt x="156" y="93"/>
                    </a:lnTo>
                    <a:close/>
                    <a:moveTo>
                      <a:pt x="147" y="153"/>
                    </a:move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03" y="180"/>
                      <a:pt x="198" y="196"/>
                      <a:pt x="192" y="211"/>
                    </a:cubicBezTo>
                    <a:cubicBezTo>
                      <a:pt x="140" y="203"/>
                      <a:pt x="140" y="203"/>
                      <a:pt x="140" y="203"/>
                    </a:cubicBezTo>
                    <a:lnTo>
                      <a:pt x="147" y="153"/>
                    </a:lnTo>
                    <a:close/>
                    <a:moveTo>
                      <a:pt x="131" y="264"/>
                    </a:move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79" y="240"/>
                      <a:pt x="168" y="254"/>
                      <a:pt x="157" y="264"/>
                    </a:cubicBezTo>
                    <a:cubicBezTo>
                      <a:pt x="148" y="265"/>
                      <a:pt x="140" y="265"/>
                      <a:pt x="131" y="264"/>
                    </a:cubicBezTo>
                    <a:close/>
                    <a:moveTo>
                      <a:pt x="176" y="259"/>
                    </a:moveTo>
                    <a:cubicBezTo>
                      <a:pt x="185" y="249"/>
                      <a:pt x="192" y="237"/>
                      <a:pt x="199" y="223"/>
                    </a:cubicBezTo>
                    <a:cubicBezTo>
                      <a:pt x="225" y="227"/>
                      <a:pt x="225" y="227"/>
                      <a:pt x="225" y="227"/>
                    </a:cubicBezTo>
                    <a:cubicBezTo>
                      <a:pt x="212" y="242"/>
                      <a:pt x="195" y="253"/>
                      <a:pt x="176" y="259"/>
                    </a:cubicBezTo>
                    <a:close/>
                    <a:moveTo>
                      <a:pt x="234" y="217"/>
                    </a:moveTo>
                    <a:cubicBezTo>
                      <a:pt x="203" y="213"/>
                      <a:pt x="203" y="213"/>
                      <a:pt x="203" y="213"/>
                    </a:cubicBezTo>
                    <a:cubicBezTo>
                      <a:pt x="209" y="198"/>
                      <a:pt x="214" y="181"/>
                      <a:pt x="217" y="163"/>
                    </a:cubicBez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51" y="187"/>
                      <a:pt x="244" y="203"/>
                      <a:pt x="234" y="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Freeform 119"/>
              <p:cNvSpPr>
                <a:spLocks noEditPoints="1"/>
              </p:cNvSpPr>
              <p:nvPr/>
            </p:nvSpPr>
            <p:spPr bwMode="auto">
              <a:xfrm>
                <a:off x="9805487" y="4540249"/>
                <a:ext cx="307672" cy="312052"/>
              </a:xfrm>
              <a:custGeom>
                <a:avLst/>
                <a:gdLst>
                  <a:gd name="T0" fmla="*/ 321 w 357"/>
                  <a:gd name="T1" fmla="*/ 30 h 362"/>
                  <a:gd name="T2" fmla="*/ 109 w 357"/>
                  <a:gd name="T3" fmla="*/ 3 h 362"/>
                  <a:gd name="T4" fmla="*/ 57 w 357"/>
                  <a:gd name="T5" fmla="*/ 50 h 362"/>
                  <a:gd name="T6" fmla="*/ 7 w 357"/>
                  <a:gd name="T7" fmla="*/ 268 h 362"/>
                  <a:gd name="T8" fmla="*/ 35 w 357"/>
                  <a:gd name="T9" fmla="*/ 327 h 362"/>
                  <a:gd name="T10" fmla="*/ 247 w 357"/>
                  <a:gd name="T11" fmla="*/ 359 h 362"/>
                  <a:gd name="T12" fmla="*/ 301 w 357"/>
                  <a:gd name="T13" fmla="*/ 311 h 362"/>
                  <a:gd name="T14" fmla="*/ 351 w 357"/>
                  <a:gd name="T15" fmla="*/ 89 h 362"/>
                  <a:gd name="T16" fmla="*/ 321 w 357"/>
                  <a:gd name="T17" fmla="*/ 30 h 362"/>
                  <a:gd name="T18" fmla="*/ 110 w 357"/>
                  <a:gd name="T19" fmla="*/ 26 h 362"/>
                  <a:gd name="T20" fmla="*/ 310 w 357"/>
                  <a:gd name="T21" fmla="*/ 52 h 362"/>
                  <a:gd name="T22" fmla="*/ 332 w 357"/>
                  <a:gd name="T23" fmla="*/ 84 h 362"/>
                  <a:gd name="T24" fmla="*/ 192 w 357"/>
                  <a:gd name="T25" fmla="*/ 208 h 362"/>
                  <a:gd name="T26" fmla="*/ 151 w 357"/>
                  <a:gd name="T27" fmla="*/ 202 h 362"/>
                  <a:gd name="T28" fmla="*/ 76 w 357"/>
                  <a:gd name="T29" fmla="*/ 50 h 362"/>
                  <a:gd name="T30" fmla="*/ 110 w 357"/>
                  <a:gd name="T31" fmla="*/ 26 h 362"/>
                  <a:gd name="T32" fmla="*/ 68 w 357"/>
                  <a:gd name="T33" fmla="*/ 80 h 362"/>
                  <a:gd name="T34" fmla="*/ 116 w 357"/>
                  <a:gd name="T35" fmla="*/ 179 h 362"/>
                  <a:gd name="T36" fmla="*/ 27 w 357"/>
                  <a:gd name="T37" fmla="*/ 259 h 362"/>
                  <a:gd name="T38" fmla="*/ 68 w 357"/>
                  <a:gd name="T39" fmla="*/ 80 h 362"/>
                  <a:gd name="T40" fmla="*/ 246 w 357"/>
                  <a:gd name="T41" fmla="*/ 335 h 362"/>
                  <a:gd name="T42" fmla="*/ 46 w 357"/>
                  <a:gd name="T43" fmla="*/ 305 h 362"/>
                  <a:gd name="T44" fmla="*/ 26 w 357"/>
                  <a:gd name="T45" fmla="*/ 285 h 362"/>
                  <a:gd name="T46" fmla="*/ 125 w 357"/>
                  <a:gd name="T47" fmla="*/ 197 h 362"/>
                  <a:gd name="T48" fmla="*/ 137 w 357"/>
                  <a:gd name="T49" fmla="*/ 223 h 362"/>
                  <a:gd name="T50" fmla="*/ 196 w 357"/>
                  <a:gd name="T51" fmla="*/ 231 h 362"/>
                  <a:gd name="T52" fmla="*/ 219 w 357"/>
                  <a:gd name="T53" fmla="*/ 210 h 362"/>
                  <a:gd name="T54" fmla="*/ 274 w 357"/>
                  <a:gd name="T55" fmla="*/ 322 h 362"/>
                  <a:gd name="T56" fmla="*/ 246 w 357"/>
                  <a:gd name="T57" fmla="*/ 335 h 362"/>
                  <a:gd name="T58" fmla="*/ 285 w 357"/>
                  <a:gd name="T59" fmla="*/ 297 h 362"/>
                  <a:gd name="T60" fmla="*/ 235 w 357"/>
                  <a:gd name="T61" fmla="*/ 196 h 362"/>
                  <a:gd name="T62" fmla="*/ 326 w 357"/>
                  <a:gd name="T63" fmla="*/ 115 h 362"/>
                  <a:gd name="T64" fmla="*/ 285 w 357"/>
                  <a:gd name="T65" fmla="*/ 29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7" h="362">
                    <a:moveTo>
                      <a:pt x="321" y="30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87" y="0"/>
                      <a:pt x="63" y="21"/>
                      <a:pt x="57" y="50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0" y="297"/>
                      <a:pt x="13" y="324"/>
                      <a:pt x="35" y="327"/>
                    </a:cubicBezTo>
                    <a:cubicBezTo>
                      <a:pt x="247" y="359"/>
                      <a:pt x="247" y="359"/>
                      <a:pt x="247" y="359"/>
                    </a:cubicBezTo>
                    <a:cubicBezTo>
                      <a:pt x="270" y="362"/>
                      <a:pt x="294" y="341"/>
                      <a:pt x="301" y="311"/>
                    </a:cubicBezTo>
                    <a:cubicBezTo>
                      <a:pt x="351" y="89"/>
                      <a:pt x="351" y="89"/>
                      <a:pt x="351" y="89"/>
                    </a:cubicBezTo>
                    <a:cubicBezTo>
                      <a:pt x="357" y="60"/>
                      <a:pt x="344" y="33"/>
                      <a:pt x="321" y="30"/>
                    </a:cubicBezTo>
                    <a:close/>
                    <a:moveTo>
                      <a:pt x="110" y="26"/>
                    </a:moveTo>
                    <a:cubicBezTo>
                      <a:pt x="310" y="52"/>
                      <a:pt x="310" y="52"/>
                      <a:pt x="310" y="52"/>
                    </a:cubicBezTo>
                    <a:cubicBezTo>
                      <a:pt x="323" y="54"/>
                      <a:pt x="332" y="67"/>
                      <a:pt x="332" y="84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77" y="221"/>
                      <a:pt x="159" y="219"/>
                      <a:pt x="151" y="202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83" y="34"/>
                      <a:pt x="97" y="24"/>
                      <a:pt x="110" y="26"/>
                    </a:cubicBezTo>
                    <a:close/>
                    <a:moveTo>
                      <a:pt x="68" y="80"/>
                    </a:moveTo>
                    <a:cubicBezTo>
                      <a:pt x="116" y="179"/>
                      <a:pt x="116" y="179"/>
                      <a:pt x="116" y="179"/>
                    </a:cubicBezTo>
                    <a:cubicBezTo>
                      <a:pt x="27" y="259"/>
                      <a:pt x="27" y="259"/>
                      <a:pt x="27" y="259"/>
                    </a:cubicBezTo>
                    <a:lnTo>
                      <a:pt x="68" y="80"/>
                    </a:lnTo>
                    <a:close/>
                    <a:moveTo>
                      <a:pt x="246" y="335"/>
                    </a:moveTo>
                    <a:cubicBezTo>
                      <a:pt x="46" y="305"/>
                      <a:pt x="46" y="305"/>
                      <a:pt x="46" y="305"/>
                    </a:cubicBezTo>
                    <a:cubicBezTo>
                      <a:pt x="36" y="304"/>
                      <a:pt x="29" y="296"/>
                      <a:pt x="26" y="285"/>
                    </a:cubicBezTo>
                    <a:cubicBezTo>
                      <a:pt x="125" y="197"/>
                      <a:pt x="125" y="197"/>
                      <a:pt x="125" y="197"/>
                    </a:cubicBezTo>
                    <a:cubicBezTo>
                      <a:pt x="137" y="223"/>
                      <a:pt x="137" y="223"/>
                      <a:pt x="137" y="223"/>
                    </a:cubicBezTo>
                    <a:cubicBezTo>
                      <a:pt x="149" y="246"/>
                      <a:pt x="175" y="249"/>
                      <a:pt x="196" y="231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74" y="322"/>
                      <a:pt x="274" y="322"/>
                      <a:pt x="274" y="322"/>
                    </a:cubicBezTo>
                    <a:cubicBezTo>
                      <a:pt x="266" y="331"/>
                      <a:pt x="256" y="337"/>
                      <a:pt x="246" y="335"/>
                    </a:cubicBezTo>
                    <a:close/>
                    <a:moveTo>
                      <a:pt x="285" y="297"/>
                    </a:moveTo>
                    <a:cubicBezTo>
                      <a:pt x="235" y="196"/>
                      <a:pt x="235" y="196"/>
                      <a:pt x="235" y="196"/>
                    </a:cubicBezTo>
                    <a:cubicBezTo>
                      <a:pt x="326" y="115"/>
                      <a:pt x="326" y="115"/>
                      <a:pt x="326" y="115"/>
                    </a:cubicBezTo>
                    <a:lnTo>
                      <a:pt x="285" y="2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120"/>
              <p:cNvSpPr>
                <a:spLocks noEditPoints="1"/>
              </p:cNvSpPr>
              <p:nvPr/>
            </p:nvSpPr>
            <p:spPr bwMode="auto">
              <a:xfrm>
                <a:off x="6985847" y="4032249"/>
                <a:ext cx="340619" cy="249632"/>
              </a:xfrm>
              <a:custGeom>
                <a:avLst/>
                <a:gdLst>
                  <a:gd name="T0" fmla="*/ 329 w 372"/>
                  <a:gd name="T1" fmla="*/ 29 h 272"/>
                  <a:gd name="T2" fmla="*/ 51 w 372"/>
                  <a:gd name="T3" fmla="*/ 21 h 272"/>
                  <a:gd name="T4" fmla="*/ 2 w 372"/>
                  <a:gd name="T5" fmla="*/ 181 h 272"/>
                  <a:gd name="T6" fmla="*/ 40 w 372"/>
                  <a:gd name="T7" fmla="*/ 238 h 272"/>
                  <a:gd name="T8" fmla="*/ 321 w 372"/>
                  <a:gd name="T9" fmla="*/ 251 h 272"/>
                  <a:gd name="T10" fmla="*/ 369 w 372"/>
                  <a:gd name="T11" fmla="*/ 87 h 272"/>
                  <a:gd name="T12" fmla="*/ 323 w 372"/>
                  <a:gd name="T13" fmla="*/ 90 h 272"/>
                  <a:gd name="T14" fmla="*/ 319 w 372"/>
                  <a:gd name="T15" fmla="*/ 112 h 272"/>
                  <a:gd name="T16" fmla="*/ 323 w 372"/>
                  <a:gd name="T17" fmla="*/ 90 h 272"/>
                  <a:gd name="T18" fmla="*/ 21 w 372"/>
                  <a:gd name="T19" fmla="*/ 153 h 272"/>
                  <a:gd name="T20" fmla="*/ 61 w 372"/>
                  <a:gd name="T21" fmla="*/ 158 h 272"/>
                  <a:gd name="T22" fmla="*/ 73 w 372"/>
                  <a:gd name="T23" fmla="*/ 91 h 272"/>
                  <a:gd name="T24" fmla="*/ 57 w 372"/>
                  <a:gd name="T25" fmla="*/ 104 h 272"/>
                  <a:gd name="T26" fmla="*/ 46 w 372"/>
                  <a:gd name="T27" fmla="*/ 88 h 272"/>
                  <a:gd name="T28" fmla="*/ 35 w 372"/>
                  <a:gd name="T29" fmla="*/ 72 h 272"/>
                  <a:gd name="T30" fmla="*/ 51 w 372"/>
                  <a:gd name="T31" fmla="*/ 58 h 272"/>
                  <a:gd name="T32" fmla="*/ 62 w 372"/>
                  <a:gd name="T33" fmla="*/ 75 h 272"/>
                  <a:gd name="T34" fmla="*/ 73 w 372"/>
                  <a:gd name="T35" fmla="*/ 91 h 272"/>
                  <a:gd name="T36" fmla="*/ 67 w 372"/>
                  <a:gd name="T37" fmla="*/ 204 h 272"/>
                  <a:gd name="T38" fmla="*/ 302 w 372"/>
                  <a:gd name="T39" fmla="*/ 64 h 272"/>
                  <a:gd name="T40" fmla="*/ 298 w 372"/>
                  <a:gd name="T41" fmla="*/ 129 h 272"/>
                  <a:gd name="T42" fmla="*/ 319 w 372"/>
                  <a:gd name="T43" fmla="*/ 131 h 272"/>
                  <a:gd name="T44" fmla="*/ 298 w 372"/>
                  <a:gd name="T45" fmla="*/ 129 h 272"/>
                  <a:gd name="T46" fmla="*/ 295 w 372"/>
                  <a:gd name="T47" fmla="*/ 209 h 272"/>
                  <a:gd name="T48" fmla="*/ 297 w 372"/>
                  <a:gd name="T49" fmla="*/ 202 h 272"/>
                  <a:gd name="T50" fmla="*/ 306 w 372"/>
                  <a:gd name="T51" fmla="*/ 207 h 272"/>
                  <a:gd name="T52" fmla="*/ 305 w 372"/>
                  <a:gd name="T53" fmla="*/ 195 h 272"/>
                  <a:gd name="T54" fmla="*/ 295 w 372"/>
                  <a:gd name="T55" fmla="*/ 190 h 272"/>
                  <a:gd name="T56" fmla="*/ 306 w 372"/>
                  <a:gd name="T57" fmla="*/ 188 h 272"/>
                  <a:gd name="T58" fmla="*/ 305 w 372"/>
                  <a:gd name="T59" fmla="*/ 195 h 272"/>
                  <a:gd name="T60" fmla="*/ 300 w 372"/>
                  <a:gd name="T61" fmla="*/ 179 h 272"/>
                  <a:gd name="T62" fmla="*/ 302 w 372"/>
                  <a:gd name="T63" fmla="*/ 172 h 272"/>
                  <a:gd name="T64" fmla="*/ 311 w 372"/>
                  <a:gd name="T65" fmla="*/ 177 h 272"/>
                  <a:gd name="T66" fmla="*/ 317 w 372"/>
                  <a:gd name="T67" fmla="*/ 146 h 272"/>
                  <a:gd name="T68" fmla="*/ 338 w 372"/>
                  <a:gd name="T69" fmla="*/ 149 h 272"/>
                  <a:gd name="T70" fmla="*/ 317 w 372"/>
                  <a:gd name="T71" fmla="*/ 146 h 272"/>
                  <a:gd name="T72" fmla="*/ 323 w 372"/>
                  <a:gd name="T73" fmla="*/ 213 h 272"/>
                  <a:gd name="T74" fmla="*/ 325 w 372"/>
                  <a:gd name="T75" fmla="*/ 205 h 272"/>
                  <a:gd name="T76" fmla="*/ 335 w 372"/>
                  <a:gd name="T77" fmla="*/ 210 h 272"/>
                  <a:gd name="T78" fmla="*/ 333 w 372"/>
                  <a:gd name="T79" fmla="*/ 199 h 272"/>
                  <a:gd name="T80" fmla="*/ 323 w 372"/>
                  <a:gd name="T81" fmla="*/ 193 h 272"/>
                  <a:gd name="T82" fmla="*/ 334 w 372"/>
                  <a:gd name="T83" fmla="*/ 191 h 272"/>
                  <a:gd name="T84" fmla="*/ 333 w 372"/>
                  <a:gd name="T85" fmla="*/ 199 h 272"/>
                  <a:gd name="T86" fmla="*/ 328 w 372"/>
                  <a:gd name="T87" fmla="*/ 183 h 272"/>
                  <a:gd name="T88" fmla="*/ 330 w 372"/>
                  <a:gd name="T89" fmla="*/ 175 h 272"/>
                  <a:gd name="T90" fmla="*/ 340 w 372"/>
                  <a:gd name="T91" fmla="*/ 180 h 272"/>
                  <a:gd name="T92" fmla="*/ 337 w 372"/>
                  <a:gd name="T93" fmla="*/ 130 h 272"/>
                  <a:gd name="T94" fmla="*/ 341 w 372"/>
                  <a:gd name="T95" fmla="*/ 107 h 272"/>
                  <a:gd name="T96" fmla="*/ 337 w 372"/>
                  <a:gd name="T97" fmla="*/ 13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2" h="272">
                    <a:moveTo>
                      <a:pt x="353" y="55"/>
                    </a:moveTo>
                    <a:cubicBezTo>
                      <a:pt x="346" y="44"/>
                      <a:pt x="343" y="31"/>
                      <a:pt x="329" y="29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68" y="0"/>
                      <a:pt x="61" y="12"/>
                      <a:pt x="51" y="21"/>
                    </a:cubicBezTo>
                    <a:cubicBezTo>
                      <a:pt x="41" y="29"/>
                      <a:pt x="28" y="34"/>
                      <a:pt x="26" y="48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0" y="195"/>
                      <a:pt x="11" y="202"/>
                      <a:pt x="17" y="213"/>
                    </a:cubicBezTo>
                    <a:cubicBezTo>
                      <a:pt x="24" y="223"/>
                      <a:pt x="27" y="237"/>
                      <a:pt x="40" y="238"/>
                    </a:cubicBezTo>
                    <a:cubicBezTo>
                      <a:pt x="289" y="270"/>
                      <a:pt x="289" y="270"/>
                      <a:pt x="289" y="270"/>
                    </a:cubicBezTo>
                    <a:cubicBezTo>
                      <a:pt x="302" y="272"/>
                      <a:pt x="310" y="260"/>
                      <a:pt x="321" y="251"/>
                    </a:cubicBezTo>
                    <a:cubicBezTo>
                      <a:pt x="331" y="243"/>
                      <a:pt x="344" y="238"/>
                      <a:pt x="347" y="223"/>
                    </a:cubicBezTo>
                    <a:cubicBezTo>
                      <a:pt x="369" y="87"/>
                      <a:pt x="369" y="87"/>
                      <a:pt x="369" y="87"/>
                    </a:cubicBezTo>
                    <a:cubicBezTo>
                      <a:pt x="372" y="73"/>
                      <a:pt x="360" y="65"/>
                      <a:pt x="353" y="55"/>
                    </a:cubicBezTo>
                    <a:close/>
                    <a:moveTo>
                      <a:pt x="323" y="90"/>
                    </a:moveTo>
                    <a:cubicBezTo>
                      <a:pt x="328" y="90"/>
                      <a:pt x="332" y="96"/>
                      <a:pt x="331" y="102"/>
                    </a:cubicBezTo>
                    <a:cubicBezTo>
                      <a:pt x="330" y="108"/>
                      <a:pt x="325" y="113"/>
                      <a:pt x="319" y="112"/>
                    </a:cubicBezTo>
                    <a:cubicBezTo>
                      <a:pt x="313" y="111"/>
                      <a:pt x="309" y="106"/>
                      <a:pt x="310" y="100"/>
                    </a:cubicBezTo>
                    <a:cubicBezTo>
                      <a:pt x="311" y="93"/>
                      <a:pt x="317" y="89"/>
                      <a:pt x="323" y="90"/>
                    </a:cubicBezTo>
                    <a:close/>
                    <a:moveTo>
                      <a:pt x="37" y="177"/>
                    </a:moveTo>
                    <a:cubicBezTo>
                      <a:pt x="26" y="176"/>
                      <a:pt x="19" y="165"/>
                      <a:pt x="21" y="153"/>
                    </a:cubicBezTo>
                    <a:cubicBezTo>
                      <a:pt x="23" y="140"/>
                      <a:pt x="34" y="132"/>
                      <a:pt x="45" y="133"/>
                    </a:cubicBezTo>
                    <a:cubicBezTo>
                      <a:pt x="56" y="134"/>
                      <a:pt x="64" y="145"/>
                      <a:pt x="61" y="158"/>
                    </a:cubicBezTo>
                    <a:cubicBezTo>
                      <a:pt x="59" y="170"/>
                      <a:pt x="48" y="179"/>
                      <a:pt x="37" y="177"/>
                    </a:cubicBezTo>
                    <a:close/>
                    <a:moveTo>
                      <a:pt x="73" y="91"/>
                    </a:moveTo>
                    <a:cubicBezTo>
                      <a:pt x="59" y="89"/>
                      <a:pt x="59" y="89"/>
                      <a:pt x="59" y="89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3" y="91"/>
                    </a:lnTo>
                    <a:close/>
                    <a:moveTo>
                      <a:pt x="274" y="230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302" y="64"/>
                      <a:pt x="302" y="64"/>
                      <a:pt x="302" y="64"/>
                    </a:cubicBezTo>
                    <a:lnTo>
                      <a:pt x="274" y="230"/>
                    </a:lnTo>
                    <a:close/>
                    <a:moveTo>
                      <a:pt x="298" y="129"/>
                    </a:moveTo>
                    <a:cubicBezTo>
                      <a:pt x="299" y="123"/>
                      <a:pt x="305" y="118"/>
                      <a:pt x="310" y="119"/>
                    </a:cubicBezTo>
                    <a:cubicBezTo>
                      <a:pt x="316" y="120"/>
                      <a:pt x="320" y="125"/>
                      <a:pt x="319" y="131"/>
                    </a:cubicBezTo>
                    <a:cubicBezTo>
                      <a:pt x="318" y="138"/>
                      <a:pt x="312" y="142"/>
                      <a:pt x="307" y="141"/>
                    </a:cubicBezTo>
                    <a:cubicBezTo>
                      <a:pt x="301" y="141"/>
                      <a:pt x="297" y="135"/>
                      <a:pt x="298" y="129"/>
                    </a:cubicBezTo>
                    <a:close/>
                    <a:moveTo>
                      <a:pt x="302" y="210"/>
                    </a:moveTo>
                    <a:cubicBezTo>
                      <a:pt x="295" y="209"/>
                      <a:pt x="295" y="209"/>
                      <a:pt x="295" y="209"/>
                    </a:cubicBezTo>
                    <a:cubicBezTo>
                      <a:pt x="293" y="209"/>
                      <a:pt x="292" y="207"/>
                      <a:pt x="292" y="205"/>
                    </a:cubicBezTo>
                    <a:cubicBezTo>
                      <a:pt x="293" y="203"/>
                      <a:pt x="295" y="202"/>
                      <a:pt x="297" y="202"/>
                    </a:cubicBezTo>
                    <a:cubicBezTo>
                      <a:pt x="304" y="203"/>
                      <a:pt x="304" y="203"/>
                      <a:pt x="304" y="203"/>
                    </a:cubicBezTo>
                    <a:cubicBezTo>
                      <a:pt x="306" y="203"/>
                      <a:pt x="307" y="205"/>
                      <a:pt x="306" y="207"/>
                    </a:cubicBezTo>
                    <a:cubicBezTo>
                      <a:pt x="306" y="209"/>
                      <a:pt x="304" y="210"/>
                      <a:pt x="302" y="210"/>
                    </a:cubicBezTo>
                    <a:close/>
                    <a:moveTo>
                      <a:pt x="305" y="195"/>
                    </a:move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6" y="194"/>
                      <a:pt x="295" y="192"/>
                      <a:pt x="295" y="190"/>
                    </a:cubicBezTo>
                    <a:cubicBezTo>
                      <a:pt x="295" y="188"/>
                      <a:pt x="297" y="186"/>
                      <a:pt x="299" y="187"/>
                    </a:cubicBezTo>
                    <a:cubicBezTo>
                      <a:pt x="306" y="188"/>
                      <a:pt x="306" y="188"/>
                      <a:pt x="306" y="188"/>
                    </a:cubicBezTo>
                    <a:cubicBezTo>
                      <a:pt x="308" y="188"/>
                      <a:pt x="309" y="190"/>
                      <a:pt x="309" y="192"/>
                    </a:cubicBezTo>
                    <a:cubicBezTo>
                      <a:pt x="309" y="194"/>
                      <a:pt x="307" y="195"/>
                      <a:pt x="305" y="195"/>
                    </a:cubicBezTo>
                    <a:close/>
                    <a:moveTo>
                      <a:pt x="307" y="180"/>
                    </a:moveTo>
                    <a:cubicBezTo>
                      <a:pt x="300" y="179"/>
                      <a:pt x="300" y="179"/>
                      <a:pt x="300" y="179"/>
                    </a:cubicBezTo>
                    <a:cubicBezTo>
                      <a:pt x="298" y="179"/>
                      <a:pt x="297" y="177"/>
                      <a:pt x="297" y="175"/>
                    </a:cubicBezTo>
                    <a:cubicBezTo>
                      <a:pt x="298" y="173"/>
                      <a:pt x="300" y="171"/>
                      <a:pt x="302" y="172"/>
                    </a:cubicBezTo>
                    <a:cubicBezTo>
                      <a:pt x="309" y="172"/>
                      <a:pt x="309" y="172"/>
                      <a:pt x="309" y="172"/>
                    </a:cubicBezTo>
                    <a:cubicBezTo>
                      <a:pt x="311" y="173"/>
                      <a:pt x="312" y="175"/>
                      <a:pt x="311" y="177"/>
                    </a:cubicBezTo>
                    <a:cubicBezTo>
                      <a:pt x="311" y="179"/>
                      <a:pt x="309" y="180"/>
                      <a:pt x="307" y="180"/>
                    </a:cubicBezTo>
                    <a:close/>
                    <a:moveTo>
                      <a:pt x="317" y="146"/>
                    </a:moveTo>
                    <a:cubicBezTo>
                      <a:pt x="318" y="140"/>
                      <a:pt x="323" y="136"/>
                      <a:pt x="329" y="136"/>
                    </a:cubicBezTo>
                    <a:cubicBezTo>
                      <a:pt x="335" y="137"/>
                      <a:pt x="339" y="143"/>
                      <a:pt x="338" y="149"/>
                    </a:cubicBezTo>
                    <a:cubicBezTo>
                      <a:pt x="337" y="155"/>
                      <a:pt x="331" y="160"/>
                      <a:pt x="325" y="159"/>
                    </a:cubicBezTo>
                    <a:cubicBezTo>
                      <a:pt x="319" y="158"/>
                      <a:pt x="316" y="153"/>
                      <a:pt x="317" y="146"/>
                    </a:cubicBezTo>
                    <a:close/>
                    <a:moveTo>
                      <a:pt x="330" y="214"/>
                    </a:moveTo>
                    <a:cubicBezTo>
                      <a:pt x="323" y="213"/>
                      <a:pt x="323" y="213"/>
                      <a:pt x="323" y="213"/>
                    </a:cubicBezTo>
                    <a:cubicBezTo>
                      <a:pt x="321" y="213"/>
                      <a:pt x="320" y="211"/>
                      <a:pt x="321" y="209"/>
                    </a:cubicBezTo>
                    <a:cubicBezTo>
                      <a:pt x="321" y="206"/>
                      <a:pt x="323" y="205"/>
                      <a:pt x="325" y="205"/>
                    </a:cubicBezTo>
                    <a:cubicBezTo>
                      <a:pt x="332" y="206"/>
                      <a:pt x="332" y="206"/>
                      <a:pt x="332" y="206"/>
                    </a:cubicBezTo>
                    <a:cubicBezTo>
                      <a:pt x="334" y="206"/>
                      <a:pt x="335" y="208"/>
                      <a:pt x="335" y="210"/>
                    </a:cubicBezTo>
                    <a:cubicBezTo>
                      <a:pt x="334" y="212"/>
                      <a:pt x="332" y="214"/>
                      <a:pt x="330" y="214"/>
                    </a:cubicBezTo>
                    <a:close/>
                    <a:moveTo>
                      <a:pt x="333" y="199"/>
                    </a:moveTo>
                    <a:cubicBezTo>
                      <a:pt x="326" y="198"/>
                      <a:pt x="326" y="198"/>
                      <a:pt x="326" y="198"/>
                    </a:cubicBezTo>
                    <a:cubicBezTo>
                      <a:pt x="324" y="197"/>
                      <a:pt x="323" y="196"/>
                      <a:pt x="323" y="193"/>
                    </a:cubicBezTo>
                    <a:cubicBezTo>
                      <a:pt x="323" y="191"/>
                      <a:pt x="325" y="190"/>
                      <a:pt x="327" y="190"/>
                    </a:cubicBezTo>
                    <a:cubicBezTo>
                      <a:pt x="334" y="191"/>
                      <a:pt x="334" y="191"/>
                      <a:pt x="334" y="191"/>
                    </a:cubicBezTo>
                    <a:cubicBezTo>
                      <a:pt x="336" y="191"/>
                      <a:pt x="337" y="193"/>
                      <a:pt x="337" y="195"/>
                    </a:cubicBezTo>
                    <a:cubicBezTo>
                      <a:pt x="337" y="197"/>
                      <a:pt x="335" y="199"/>
                      <a:pt x="333" y="199"/>
                    </a:cubicBezTo>
                    <a:close/>
                    <a:moveTo>
                      <a:pt x="336" y="183"/>
                    </a:moveTo>
                    <a:cubicBezTo>
                      <a:pt x="328" y="183"/>
                      <a:pt x="328" y="183"/>
                      <a:pt x="328" y="183"/>
                    </a:cubicBezTo>
                    <a:cubicBezTo>
                      <a:pt x="327" y="182"/>
                      <a:pt x="325" y="180"/>
                      <a:pt x="326" y="178"/>
                    </a:cubicBezTo>
                    <a:cubicBezTo>
                      <a:pt x="326" y="176"/>
                      <a:pt x="328" y="175"/>
                      <a:pt x="330" y="175"/>
                    </a:cubicBezTo>
                    <a:cubicBezTo>
                      <a:pt x="337" y="176"/>
                      <a:pt x="337" y="176"/>
                      <a:pt x="337" y="176"/>
                    </a:cubicBezTo>
                    <a:cubicBezTo>
                      <a:pt x="339" y="176"/>
                      <a:pt x="340" y="178"/>
                      <a:pt x="340" y="180"/>
                    </a:cubicBezTo>
                    <a:cubicBezTo>
                      <a:pt x="339" y="182"/>
                      <a:pt x="337" y="184"/>
                      <a:pt x="336" y="183"/>
                    </a:cubicBezTo>
                    <a:close/>
                    <a:moveTo>
                      <a:pt x="337" y="130"/>
                    </a:moveTo>
                    <a:cubicBezTo>
                      <a:pt x="331" y="129"/>
                      <a:pt x="328" y="123"/>
                      <a:pt x="329" y="117"/>
                    </a:cubicBezTo>
                    <a:cubicBezTo>
                      <a:pt x="330" y="111"/>
                      <a:pt x="335" y="106"/>
                      <a:pt x="341" y="107"/>
                    </a:cubicBezTo>
                    <a:cubicBezTo>
                      <a:pt x="347" y="108"/>
                      <a:pt x="351" y="113"/>
                      <a:pt x="350" y="120"/>
                    </a:cubicBezTo>
                    <a:cubicBezTo>
                      <a:pt x="349" y="126"/>
                      <a:pt x="343" y="130"/>
                      <a:pt x="337" y="1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Freeform 121"/>
              <p:cNvSpPr>
                <a:spLocks noEditPoints="1"/>
              </p:cNvSpPr>
              <p:nvPr/>
            </p:nvSpPr>
            <p:spPr bwMode="auto">
              <a:xfrm>
                <a:off x="8319184" y="3041650"/>
                <a:ext cx="309053" cy="428637"/>
              </a:xfrm>
              <a:custGeom>
                <a:avLst/>
                <a:gdLst>
                  <a:gd name="T0" fmla="*/ 176 w 252"/>
                  <a:gd name="T1" fmla="*/ 220 h 350"/>
                  <a:gd name="T2" fmla="*/ 175 w 252"/>
                  <a:gd name="T3" fmla="*/ 226 h 350"/>
                  <a:gd name="T4" fmla="*/ 185 w 252"/>
                  <a:gd name="T5" fmla="*/ 224 h 350"/>
                  <a:gd name="T6" fmla="*/ 122 w 252"/>
                  <a:gd name="T7" fmla="*/ 32 h 350"/>
                  <a:gd name="T8" fmla="*/ 166 w 252"/>
                  <a:gd name="T9" fmla="*/ 34 h 350"/>
                  <a:gd name="T10" fmla="*/ 123 w 252"/>
                  <a:gd name="T11" fmla="*/ 26 h 350"/>
                  <a:gd name="T12" fmla="*/ 122 w 252"/>
                  <a:gd name="T13" fmla="*/ 32 h 350"/>
                  <a:gd name="T14" fmla="*/ 57 w 252"/>
                  <a:gd name="T15" fmla="*/ 206 h 350"/>
                  <a:gd name="T16" fmla="*/ 56 w 252"/>
                  <a:gd name="T17" fmla="*/ 213 h 350"/>
                  <a:gd name="T18" fmla="*/ 67 w 252"/>
                  <a:gd name="T19" fmla="*/ 211 h 350"/>
                  <a:gd name="T20" fmla="*/ 208 w 252"/>
                  <a:gd name="T21" fmla="*/ 14 h 350"/>
                  <a:gd name="T22" fmla="*/ 38 w 252"/>
                  <a:gd name="T23" fmla="*/ 44 h 350"/>
                  <a:gd name="T24" fmla="*/ 42 w 252"/>
                  <a:gd name="T25" fmla="*/ 333 h 350"/>
                  <a:gd name="T26" fmla="*/ 215 w 252"/>
                  <a:gd name="T27" fmla="*/ 306 h 350"/>
                  <a:gd name="T28" fmla="*/ 208 w 252"/>
                  <a:gd name="T29" fmla="*/ 14 h 350"/>
                  <a:gd name="T30" fmla="*/ 164 w 252"/>
                  <a:gd name="T31" fmla="*/ 23 h 350"/>
                  <a:gd name="T32" fmla="*/ 161 w 252"/>
                  <a:gd name="T33" fmla="*/ 43 h 350"/>
                  <a:gd name="T34" fmla="*/ 113 w 252"/>
                  <a:gd name="T35" fmla="*/ 28 h 350"/>
                  <a:gd name="T36" fmla="*/ 64 w 252"/>
                  <a:gd name="T37" fmla="*/ 46 h 350"/>
                  <a:gd name="T38" fmla="*/ 204 w 252"/>
                  <a:gd name="T39" fmla="*/ 189 h 350"/>
                  <a:gd name="T40" fmla="*/ 64 w 252"/>
                  <a:gd name="T41" fmla="*/ 46 h 350"/>
                  <a:gd name="T42" fmla="*/ 117 w 252"/>
                  <a:gd name="T43" fmla="*/ 233 h 350"/>
                  <a:gd name="T44" fmla="*/ 121 w 252"/>
                  <a:gd name="T45" fmla="*/ 207 h 350"/>
                  <a:gd name="T46" fmla="*/ 63 w 252"/>
                  <a:gd name="T47" fmla="*/ 308 h 350"/>
                  <a:gd name="T48" fmla="*/ 21 w 252"/>
                  <a:gd name="T49" fmla="*/ 293 h 350"/>
                  <a:gd name="T50" fmla="*/ 65 w 252"/>
                  <a:gd name="T51" fmla="*/ 288 h 350"/>
                  <a:gd name="T52" fmla="*/ 63 w 252"/>
                  <a:gd name="T53" fmla="*/ 308 h 350"/>
                  <a:gd name="T54" fmla="*/ 34 w 252"/>
                  <a:gd name="T55" fmla="*/ 278 h 350"/>
                  <a:gd name="T56" fmla="*/ 37 w 252"/>
                  <a:gd name="T57" fmla="*/ 258 h 350"/>
                  <a:gd name="T58" fmla="*/ 78 w 252"/>
                  <a:gd name="T59" fmla="*/ 273 h 350"/>
                  <a:gd name="T60" fmla="*/ 70 w 252"/>
                  <a:gd name="T61" fmla="*/ 255 h 350"/>
                  <a:gd name="T62" fmla="*/ 29 w 252"/>
                  <a:gd name="T63" fmla="*/ 240 h 350"/>
                  <a:gd name="T64" fmla="*/ 73 w 252"/>
                  <a:gd name="T65" fmla="*/ 235 h 350"/>
                  <a:gd name="T66" fmla="*/ 70 w 252"/>
                  <a:gd name="T67" fmla="*/ 255 h 350"/>
                  <a:gd name="T68" fmla="*/ 42 w 252"/>
                  <a:gd name="T69" fmla="*/ 218 h 350"/>
                  <a:gd name="T70" fmla="*/ 45 w 252"/>
                  <a:gd name="T71" fmla="*/ 198 h 350"/>
                  <a:gd name="T72" fmla="*/ 86 w 252"/>
                  <a:gd name="T73" fmla="*/ 213 h 350"/>
                  <a:gd name="T74" fmla="*/ 122 w 252"/>
                  <a:gd name="T75" fmla="*/ 315 h 350"/>
                  <a:gd name="T76" fmla="*/ 80 w 252"/>
                  <a:gd name="T77" fmla="*/ 300 h 350"/>
                  <a:gd name="T78" fmla="*/ 125 w 252"/>
                  <a:gd name="T79" fmla="*/ 295 h 350"/>
                  <a:gd name="T80" fmla="*/ 122 w 252"/>
                  <a:gd name="T81" fmla="*/ 315 h 350"/>
                  <a:gd name="T82" fmla="*/ 93 w 252"/>
                  <a:gd name="T83" fmla="*/ 285 h 350"/>
                  <a:gd name="T84" fmla="*/ 96 w 252"/>
                  <a:gd name="T85" fmla="*/ 265 h 350"/>
                  <a:gd name="T86" fmla="*/ 137 w 252"/>
                  <a:gd name="T87" fmla="*/ 280 h 350"/>
                  <a:gd name="T88" fmla="*/ 129 w 252"/>
                  <a:gd name="T89" fmla="*/ 262 h 350"/>
                  <a:gd name="T90" fmla="*/ 88 w 252"/>
                  <a:gd name="T91" fmla="*/ 247 h 350"/>
                  <a:gd name="T92" fmla="*/ 132 w 252"/>
                  <a:gd name="T93" fmla="*/ 242 h 350"/>
                  <a:gd name="T94" fmla="*/ 129 w 252"/>
                  <a:gd name="T95" fmla="*/ 262 h 350"/>
                  <a:gd name="T96" fmla="*/ 148 w 252"/>
                  <a:gd name="T97" fmla="*/ 318 h 350"/>
                  <a:gd name="T98" fmla="*/ 151 w 252"/>
                  <a:gd name="T99" fmla="*/ 298 h 350"/>
                  <a:gd name="T100" fmla="*/ 193 w 252"/>
                  <a:gd name="T101" fmla="*/ 314 h 350"/>
                  <a:gd name="T102" fmla="*/ 185 w 252"/>
                  <a:gd name="T103" fmla="*/ 296 h 350"/>
                  <a:gd name="T104" fmla="*/ 144 w 252"/>
                  <a:gd name="T105" fmla="*/ 280 h 350"/>
                  <a:gd name="T106" fmla="*/ 188 w 252"/>
                  <a:gd name="T107" fmla="*/ 276 h 350"/>
                  <a:gd name="T108" fmla="*/ 185 w 252"/>
                  <a:gd name="T109" fmla="*/ 296 h 350"/>
                  <a:gd name="T110" fmla="*/ 156 w 252"/>
                  <a:gd name="T111" fmla="*/ 265 h 350"/>
                  <a:gd name="T112" fmla="*/ 159 w 252"/>
                  <a:gd name="T113" fmla="*/ 245 h 350"/>
                  <a:gd name="T114" fmla="*/ 201 w 252"/>
                  <a:gd name="T115" fmla="*/ 260 h 350"/>
                  <a:gd name="T116" fmla="*/ 194 w 252"/>
                  <a:gd name="T117" fmla="*/ 235 h 350"/>
                  <a:gd name="T118" fmla="*/ 152 w 252"/>
                  <a:gd name="T119" fmla="*/ 220 h 350"/>
                  <a:gd name="T120" fmla="*/ 197 w 252"/>
                  <a:gd name="T121" fmla="*/ 215 h 350"/>
                  <a:gd name="T122" fmla="*/ 194 w 252"/>
                  <a:gd name="T123" fmla="*/ 23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2" h="350">
                    <a:moveTo>
                      <a:pt x="183" y="220"/>
                    </a:moveTo>
                    <a:cubicBezTo>
                      <a:pt x="176" y="220"/>
                      <a:pt x="176" y="220"/>
                      <a:pt x="176" y="220"/>
                    </a:cubicBezTo>
                    <a:cubicBezTo>
                      <a:pt x="174" y="220"/>
                      <a:pt x="172" y="221"/>
                      <a:pt x="172" y="223"/>
                    </a:cubicBezTo>
                    <a:cubicBezTo>
                      <a:pt x="172" y="225"/>
                      <a:pt x="173" y="226"/>
                      <a:pt x="175" y="226"/>
                    </a:cubicBezTo>
                    <a:cubicBezTo>
                      <a:pt x="182" y="227"/>
                      <a:pt x="182" y="227"/>
                      <a:pt x="182" y="227"/>
                    </a:cubicBezTo>
                    <a:cubicBezTo>
                      <a:pt x="183" y="227"/>
                      <a:pt x="185" y="226"/>
                      <a:pt x="185" y="224"/>
                    </a:cubicBezTo>
                    <a:cubicBezTo>
                      <a:pt x="186" y="222"/>
                      <a:pt x="184" y="221"/>
                      <a:pt x="183" y="220"/>
                    </a:cubicBezTo>
                    <a:close/>
                    <a:moveTo>
                      <a:pt x="122" y="32"/>
                    </a:moveTo>
                    <a:cubicBezTo>
                      <a:pt x="162" y="36"/>
                      <a:pt x="162" y="36"/>
                      <a:pt x="162" y="36"/>
                    </a:cubicBezTo>
                    <a:cubicBezTo>
                      <a:pt x="164" y="37"/>
                      <a:pt x="165" y="35"/>
                      <a:pt x="166" y="34"/>
                    </a:cubicBezTo>
                    <a:cubicBezTo>
                      <a:pt x="166" y="32"/>
                      <a:pt x="165" y="30"/>
                      <a:pt x="163" y="30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1" y="26"/>
                      <a:pt x="120" y="27"/>
                      <a:pt x="120" y="29"/>
                    </a:cubicBezTo>
                    <a:cubicBezTo>
                      <a:pt x="119" y="31"/>
                      <a:pt x="121" y="32"/>
                      <a:pt x="122" y="32"/>
                    </a:cubicBezTo>
                    <a:close/>
                    <a:moveTo>
                      <a:pt x="64" y="207"/>
                    </a:moveTo>
                    <a:cubicBezTo>
                      <a:pt x="57" y="206"/>
                      <a:pt x="57" y="206"/>
                      <a:pt x="57" y="206"/>
                    </a:cubicBezTo>
                    <a:cubicBezTo>
                      <a:pt x="56" y="206"/>
                      <a:pt x="54" y="207"/>
                      <a:pt x="54" y="209"/>
                    </a:cubicBezTo>
                    <a:cubicBezTo>
                      <a:pt x="53" y="211"/>
                      <a:pt x="55" y="213"/>
                      <a:pt x="56" y="213"/>
                    </a:cubicBezTo>
                    <a:cubicBezTo>
                      <a:pt x="63" y="214"/>
                      <a:pt x="63" y="214"/>
                      <a:pt x="63" y="214"/>
                    </a:cubicBezTo>
                    <a:cubicBezTo>
                      <a:pt x="65" y="214"/>
                      <a:pt x="66" y="213"/>
                      <a:pt x="67" y="211"/>
                    </a:cubicBezTo>
                    <a:cubicBezTo>
                      <a:pt x="67" y="209"/>
                      <a:pt x="66" y="207"/>
                      <a:pt x="64" y="207"/>
                    </a:cubicBezTo>
                    <a:close/>
                    <a:moveTo>
                      <a:pt x="208" y="14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65" y="0"/>
                      <a:pt x="42" y="19"/>
                      <a:pt x="38" y="44"/>
                    </a:cubicBezTo>
                    <a:cubicBezTo>
                      <a:pt x="3" y="281"/>
                      <a:pt x="3" y="281"/>
                      <a:pt x="3" y="281"/>
                    </a:cubicBezTo>
                    <a:cubicBezTo>
                      <a:pt x="0" y="306"/>
                      <a:pt x="17" y="330"/>
                      <a:pt x="42" y="333"/>
                    </a:cubicBezTo>
                    <a:cubicBezTo>
                      <a:pt x="161" y="347"/>
                      <a:pt x="161" y="347"/>
                      <a:pt x="161" y="347"/>
                    </a:cubicBezTo>
                    <a:cubicBezTo>
                      <a:pt x="187" y="350"/>
                      <a:pt x="211" y="332"/>
                      <a:pt x="215" y="306"/>
                    </a:cubicBezTo>
                    <a:cubicBezTo>
                      <a:pt x="248" y="65"/>
                      <a:pt x="248" y="65"/>
                      <a:pt x="248" y="65"/>
                    </a:cubicBezTo>
                    <a:cubicBezTo>
                      <a:pt x="252" y="40"/>
                      <a:pt x="234" y="17"/>
                      <a:pt x="208" y="14"/>
                    </a:cubicBezTo>
                    <a:close/>
                    <a:moveTo>
                      <a:pt x="124" y="19"/>
                    </a:moveTo>
                    <a:cubicBezTo>
                      <a:pt x="164" y="23"/>
                      <a:pt x="164" y="23"/>
                      <a:pt x="164" y="23"/>
                    </a:cubicBezTo>
                    <a:cubicBezTo>
                      <a:pt x="169" y="24"/>
                      <a:pt x="173" y="29"/>
                      <a:pt x="172" y="34"/>
                    </a:cubicBezTo>
                    <a:cubicBezTo>
                      <a:pt x="171" y="40"/>
                      <a:pt x="166" y="44"/>
                      <a:pt x="161" y="43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16" y="38"/>
                      <a:pt x="112" y="34"/>
                      <a:pt x="113" y="28"/>
                    </a:cubicBezTo>
                    <a:cubicBezTo>
                      <a:pt x="114" y="23"/>
                      <a:pt x="119" y="19"/>
                      <a:pt x="124" y="19"/>
                    </a:cubicBezTo>
                    <a:close/>
                    <a:moveTo>
                      <a:pt x="64" y="46"/>
                    </a:moveTo>
                    <a:cubicBezTo>
                      <a:pt x="222" y="63"/>
                      <a:pt x="222" y="63"/>
                      <a:pt x="222" y="6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46" y="171"/>
                      <a:pt x="46" y="171"/>
                      <a:pt x="46" y="171"/>
                    </a:cubicBezTo>
                    <a:lnTo>
                      <a:pt x="64" y="46"/>
                    </a:lnTo>
                    <a:close/>
                    <a:moveTo>
                      <a:pt x="132" y="222"/>
                    </a:moveTo>
                    <a:cubicBezTo>
                      <a:pt x="131" y="229"/>
                      <a:pt x="124" y="234"/>
                      <a:pt x="117" y="233"/>
                    </a:cubicBezTo>
                    <a:cubicBezTo>
                      <a:pt x="110" y="232"/>
                      <a:pt x="104" y="226"/>
                      <a:pt x="106" y="218"/>
                    </a:cubicBezTo>
                    <a:cubicBezTo>
                      <a:pt x="107" y="211"/>
                      <a:pt x="113" y="206"/>
                      <a:pt x="121" y="207"/>
                    </a:cubicBezTo>
                    <a:cubicBezTo>
                      <a:pt x="128" y="208"/>
                      <a:pt x="133" y="214"/>
                      <a:pt x="132" y="222"/>
                    </a:cubicBezTo>
                    <a:close/>
                    <a:moveTo>
                      <a:pt x="63" y="308"/>
                    </a:moveTo>
                    <a:cubicBezTo>
                      <a:pt x="30" y="304"/>
                      <a:pt x="30" y="304"/>
                      <a:pt x="30" y="304"/>
                    </a:cubicBezTo>
                    <a:cubicBezTo>
                      <a:pt x="24" y="303"/>
                      <a:pt x="21" y="298"/>
                      <a:pt x="21" y="293"/>
                    </a:cubicBezTo>
                    <a:cubicBezTo>
                      <a:pt x="22" y="288"/>
                      <a:pt x="27" y="284"/>
                      <a:pt x="33" y="284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71" y="289"/>
                      <a:pt x="75" y="294"/>
                      <a:pt x="74" y="299"/>
                    </a:cubicBezTo>
                    <a:cubicBezTo>
                      <a:pt x="73" y="305"/>
                      <a:pt x="68" y="309"/>
                      <a:pt x="63" y="308"/>
                    </a:cubicBezTo>
                    <a:close/>
                    <a:moveTo>
                      <a:pt x="66" y="281"/>
                    </a:moveTo>
                    <a:cubicBezTo>
                      <a:pt x="34" y="278"/>
                      <a:pt x="34" y="278"/>
                      <a:pt x="34" y="278"/>
                    </a:cubicBezTo>
                    <a:cubicBezTo>
                      <a:pt x="28" y="277"/>
                      <a:pt x="25" y="272"/>
                      <a:pt x="25" y="266"/>
                    </a:cubicBezTo>
                    <a:cubicBezTo>
                      <a:pt x="26" y="261"/>
                      <a:pt x="31" y="257"/>
                      <a:pt x="37" y="258"/>
                    </a:cubicBezTo>
                    <a:cubicBezTo>
                      <a:pt x="69" y="262"/>
                      <a:pt x="69" y="262"/>
                      <a:pt x="69" y="262"/>
                    </a:cubicBezTo>
                    <a:cubicBezTo>
                      <a:pt x="75" y="262"/>
                      <a:pt x="78" y="267"/>
                      <a:pt x="78" y="273"/>
                    </a:cubicBezTo>
                    <a:cubicBezTo>
                      <a:pt x="77" y="278"/>
                      <a:pt x="72" y="282"/>
                      <a:pt x="66" y="281"/>
                    </a:cubicBezTo>
                    <a:close/>
                    <a:moveTo>
                      <a:pt x="70" y="255"/>
                    </a:moveTo>
                    <a:cubicBezTo>
                      <a:pt x="38" y="251"/>
                      <a:pt x="38" y="251"/>
                      <a:pt x="38" y="251"/>
                    </a:cubicBezTo>
                    <a:cubicBezTo>
                      <a:pt x="32" y="250"/>
                      <a:pt x="28" y="245"/>
                      <a:pt x="29" y="240"/>
                    </a:cubicBezTo>
                    <a:cubicBezTo>
                      <a:pt x="30" y="235"/>
                      <a:pt x="35" y="231"/>
                      <a:pt x="40" y="231"/>
                    </a:cubicBezTo>
                    <a:cubicBezTo>
                      <a:pt x="73" y="235"/>
                      <a:pt x="73" y="235"/>
                      <a:pt x="73" y="235"/>
                    </a:cubicBezTo>
                    <a:cubicBezTo>
                      <a:pt x="79" y="236"/>
                      <a:pt x="82" y="241"/>
                      <a:pt x="82" y="246"/>
                    </a:cubicBezTo>
                    <a:cubicBezTo>
                      <a:pt x="81" y="252"/>
                      <a:pt x="76" y="256"/>
                      <a:pt x="70" y="255"/>
                    </a:cubicBezTo>
                    <a:close/>
                    <a:moveTo>
                      <a:pt x="75" y="222"/>
                    </a:moveTo>
                    <a:cubicBezTo>
                      <a:pt x="42" y="218"/>
                      <a:pt x="42" y="218"/>
                      <a:pt x="42" y="218"/>
                    </a:cubicBezTo>
                    <a:cubicBezTo>
                      <a:pt x="37" y="217"/>
                      <a:pt x="33" y="212"/>
                      <a:pt x="34" y="207"/>
                    </a:cubicBezTo>
                    <a:cubicBezTo>
                      <a:pt x="35" y="201"/>
                      <a:pt x="40" y="198"/>
                      <a:pt x="45" y="198"/>
                    </a:cubicBezTo>
                    <a:cubicBezTo>
                      <a:pt x="78" y="202"/>
                      <a:pt x="78" y="202"/>
                      <a:pt x="78" y="202"/>
                    </a:cubicBezTo>
                    <a:cubicBezTo>
                      <a:pt x="83" y="202"/>
                      <a:pt x="87" y="207"/>
                      <a:pt x="86" y="213"/>
                    </a:cubicBezTo>
                    <a:cubicBezTo>
                      <a:pt x="86" y="218"/>
                      <a:pt x="80" y="222"/>
                      <a:pt x="75" y="222"/>
                    </a:cubicBezTo>
                    <a:close/>
                    <a:moveTo>
                      <a:pt x="122" y="315"/>
                    </a:moveTo>
                    <a:cubicBezTo>
                      <a:pt x="89" y="311"/>
                      <a:pt x="89" y="311"/>
                      <a:pt x="89" y="311"/>
                    </a:cubicBezTo>
                    <a:cubicBezTo>
                      <a:pt x="83" y="311"/>
                      <a:pt x="80" y="306"/>
                      <a:pt x="80" y="300"/>
                    </a:cubicBezTo>
                    <a:cubicBezTo>
                      <a:pt x="81" y="295"/>
                      <a:pt x="86" y="291"/>
                      <a:pt x="92" y="291"/>
                    </a:cubicBezTo>
                    <a:cubicBezTo>
                      <a:pt x="125" y="295"/>
                      <a:pt x="125" y="295"/>
                      <a:pt x="125" y="295"/>
                    </a:cubicBezTo>
                    <a:cubicBezTo>
                      <a:pt x="130" y="296"/>
                      <a:pt x="134" y="301"/>
                      <a:pt x="133" y="306"/>
                    </a:cubicBezTo>
                    <a:cubicBezTo>
                      <a:pt x="132" y="312"/>
                      <a:pt x="127" y="316"/>
                      <a:pt x="122" y="315"/>
                    </a:cubicBezTo>
                    <a:close/>
                    <a:moveTo>
                      <a:pt x="126" y="289"/>
                    </a:moveTo>
                    <a:cubicBezTo>
                      <a:pt x="93" y="285"/>
                      <a:pt x="93" y="285"/>
                      <a:pt x="93" y="285"/>
                    </a:cubicBezTo>
                    <a:cubicBezTo>
                      <a:pt x="87" y="284"/>
                      <a:pt x="83" y="279"/>
                      <a:pt x="84" y="273"/>
                    </a:cubicBezTo>
                    <a:cubicBezTo>
                      <a:pt x="85" y="268"/>
                      <a:pt x="90" y="264"/>
                      <a:pt x="96" y="265"/>
                    </a:cubicBezTo>
                    <a:cubicBezTo>
                      <a:pt x="129" y="268"/>
                      <a:pt x="129" y="268"/>
                      <a:pt x="129" y="268"/>
                    </a:cubicBezTo>
                    <a:cubicBezTo>
                      <a:pt x="134" y="269"/>
                      <a:pt x="138" y="274"/>
                      <a:pt x="137" y="280"/>
                    </a:cubicBezTo>
                    <a:cubicBezTo>
                      <a:pt x="136" y="285"/>
                      <a:pt x="131" y="289"/>
                      <a:pt x="126" y="289"/>
                    </a:cubicBezTo>
                    <a:close/>
                    <a:moveTo>
                      <a:pt x="129" y="262"/>
                    </a:moveTo>
                    <a:cubicBezTo>
                      <a:pt x="97" y="258"/>
                      <a:pt x="97" y="258"/>
                      <a:pt x="97" y="258"/>
                    </a:cubicBezTo>
                    <a:cubicBezTo>
                      <a:pt x="91" y="257"/>
                      <a:pt x="87" y="252"/>
                      <a:pt x="88" y="247"/>
                    </a:cubicBezTo>
                    <a:cubicBezTo>
                      <a:pt x="89" y="241"/>
                      <a:pt x="94" y="237"/>
                      <a:pt x="99" y="238"/>
                    </a:cubicBezTo>
                    <a:cubicBezTo>
                      <a:pt x="132" y="242"/>
                      <a:pt x="132" y="242"/>
                      <a:pt x="132" y="242"/>
                    </a:cubicBezTo>
                    <a:cubicBezTo>
                      <a:pt x="138" y="242"/>
                      <a:pt x="142" y="247"/>
                      <a:pt x="141" y="253"/>
                    </a:cubicBezTo>
                    <a:cubicBezTo>
                      <a:pt x="140" y="259"/>
                      <a:pt x="135" y="262"/>
                      <a:pt x="129" y="262"/>
                    </a:cubicBezTo>
                    <a:close/>
                    <a:moveTo>
                      <a:pt x="182" y="322"/>
                    </a:moveTo>
                    <a:cubicBezTo>
                      <a:pt x="148" y="318"/>
                      <a:pt x="148" y="318"/>
                      <a:pt x="148" y="318"/>
                    </a:cubicBezTo>
                    <a:cubicBezTo>
                      <a:pt x="143" y="318"/>
                      <a:pt x="139" y="313"/>
                      <a:pt x="140" y="307"/>
                    </a:cubicBezTo>
                    <a:cubicBezTo>
                      <a:pt x="141" y="302"/>
                      <a:pt x="146" y="298"/>
                      <a:pt x="151" y="298"/>
                    </a:cubicBezTo>
                    <a:cubicBezTo>
                      <a:pt x="184" y="302"/>
                      <a:pt x="184" y="302"/>
                      <a:pt x="184" y="302"/>
                    </a:cubicBezTo>
                    <a:cubicBezTo>
                      <a:pt x="190" y="303"/>
                      <a:pt x="194" y="308"/>
                      <a:pt x="193" y="314"/>
                    </a:cubicBezTo>
                    <a:cubicBezTo>
                      <a:pt x="192" y="319"/>
                      <a:pt x="187" y="323"/>
                      <a:pt x="182" y="322"/>
                    </a:cubicBezTo>
                    <a:close/>
                    <a:moveTo>
                      <a:pt x="185" y="296"/>
                    </a:moveTo>
                    <a:cubicBezTo>
                      <a:pt x="152" y="292"/>
                      <a:pt x="152" y="292"/>
                      <a:pt x="152" y="292"/>
                    </a:cubicBezTo>
                    <a:cubicBezTo>
                      <a:pt x="147" y="291"/>
                      <a:pt x="143" y="286"/>
                      <a:pt x="144" y="280"/>
                    </a:cubicBezTo>
                    <a:cubicBezTo>
                      <a:pt x="144" y="275"/>
                      <a:pt x="150" y="271"/>
                      <a:pt x="155" y="272"/>
                    </a:cubicBezTo>
                    <a:cubicBezTo>
                      <a:pt x="188" y="276"/>
                      <a:pt x="188" y="276"/>
                      <a:pt x="188" y="276"/>
                    </a:cubicBezTo>
                    <a:cubicBezTo>
                      <a:pt x="194" y="276"/>
                      <a:pt x="198" y="281"/>
                      <a:pt x="197" y="287"/>
                    </a:cubicBezTo>
                    <a:cubicBezTo>
                      <a:pt x="196" y="292"/>
                      <a:pt x="191" y="296"/>
                      <a:pt x="185" y="296"/>
                    </a:cubicBezTo>
                    <a:close/>
                    <a:moveTo>
                      <a:pt x="189" y="269"/>
                    </a:moveTo>
                    <a:cubicBezTo>
                      <a:pt x="156" y="265"/>
                      <a:pt x="156" y="265"/>
                      <a:pt x="156" y="265"/>
                    </a:cubicBezTo>
                    <a:cubicBezTo>
                      <a:pt x="150" y="264"/>
                      <a:pt x="147" y="259"/>
                      <a:pt x="147" y="254"/>
                    </a:cubicBezTo>
                    <a:cubicBezTo>
                      <a:pt x="148" y="248"/>
                      <a:pt x="153" y="244"/>
                      <a:pt x="159" y="245"/>
                    </a:cubicBezTo>
                    <a:cubicBezTo>
                      <a:pt x="192" y="249"/>
                      <a:pt x="192" y="249"/>
                      <a:pt x="192" y="249"/>
                    </a:cubicBezTo>
                    <a:cubicBezTo>
                      <a:pt x="198" y="249"/>
                      <a:pt x="201" y="254"/>
                      <a:pt x="201" y="260"/>
                    </a:cubicBezTo>
                    <a:cubicBezTo>
                      <a:pt x="200" y="265"/>
                      <a:pt x="195" y="269"/>
                      <a:pt x="189" y="269"/>
                    </a:cubicBezTo>
                    <a:close/>
                    <a:moveTo>
                      <a:pt x="194" y="235"/>
                    </a:moveTo>
                    <a:cubicBezTo>
                      <a:pt x="161" y="232"/>
                      <a:pt x="161" y="232"/>
                      <a:pt x="161" y="232"/>
                    </a:cubicBezTo>
                    <a:cubicBezTo>
                      <a:pt x="155" y="231"/>
                      <a:pt x="151" y="226"/>
                      <a:pt x="152" y="220"/>
                    </a:cubicBezTo>
                    <a:cubicBezTo>
                      <a:pt x="153" y="215"/>
                      <a:pt x="158" y="211"/>
                      <a:pt x="164" y="212"/>
                    </a:cubicBezTo>
                    <a:cubicBezTo>
                      <a:pt x="197" y="215"/>
                      <a:pt x="197" y="215"/>
                      <a:pt x="197" y="215"/>
                    </a:cubicBezTo>
                    <a:cubicBezTo>
                      <a:pt x="202" y="216"/>
                      <a:pt x="206" y="221"/>
                      <a:pt x="205" y="226"/>
                    </a:cubicBezTo>
                    <a:cubicBezTo>
                      <a:pt x="205" y="232"/>
                      <a:pt x="199" y="236"/>
                      <a:pt x="194" y="2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123"/>
              <p:cNvSpPr>
                <a:spLocks noEditPoints="1"/>
              </p:cNvSpPr>
              <p:nvPr/>
            </p:nvSpPr>
            <p:spPr bwMode="auto">
              <a:xfrm>
                <a:off x="9285514" y="2655887"/>
                <a:ext cx="257175" cy="346075"/>
              </a:xfrm>
              <a:custGeom>
                <a:avLst/>
                <a:gdLst>
                  <a:gd name="T0" fmla="*/ 73 w 206"/>
                  <a:gd name="T1" fmla="*/ 145 h 278"/>
                  <a:gd name="T2" fmla="*/ 56 w 206"/>
                  <a:gd name="T3" fmla="*/ 178 h 278"/>
                  <a:gd name="T4" fmla="*/ 161 w 206"/>
                  <a:gd name="T5" fmla="*/ 150 h 278"/>
                  <a:gd name="T6" fmla="*/ 110 w 206"/>
                  <a:gd name="T7" fmla="*/ 141 h 278"/>
                  <a:gd name="T8" fmla="*/ 163 w 206"/>
                  <a:gd name="T9" fmla="*/ 139 h 278"/>
                  <a:gd name="T10" fmla="*/ 118 w 206"/>
                  <a:gd name="T11" fmla="*/ 125 h 278"/>
                  <a:gd name="T12" fmla="*/ 120 w 206"/>
                  <a:gd name="T13" fmla="*/ 114 h 278"/>
                  <a:gd name="T14" fmla="*/ 169 w 206"/>
                  <a:gd name="T15" fmla="*/ 105 h 278"/>
                  <a:gd name="T16" fmla="*/ 118 w 206"/>
                  <a:gd name="T17" fmla="*/ 97 h 278"/>
                  <a:gd name="T18" fmla="*/ 171 w 206"/>
                  <a:gd name="T19" fmla="*/ 94 h 278"/>
                  <a:gd name="T20" fmla="*/ 126 w 206"/>
                  <a:gd name="T21" fmla="*/ 80 h 278"/>
                  <a:gd name="T22" fmla="*/ 128 w 206"/>
                  <a:gd name="T23" fmla="*/ 69 h 278"/>
                  <a:gd name="T24" fmla="*/ 177 w 206"/>
                  <a:gd name="T25" fmla="*/ 60 h 278"/>
                  <a:gd name="T26" fmla="*/ 126 w 206"/>
                  <a:gd name="T27" fmla="*/ 52 h 278"/>
                  <a:gd name="T28" fmla="*/ 179 w 206"/>
                  <a:gd name="T29" fmla="*/ 49 h 278"/>
                  <a:gd name="T30" fmla="*/ 156 w 206"/>
                  <a:gd name="T31" fmla="*/ 3 h 278"/>
                  <a:gd name="T32" fmla="*/ 146 w 206"/>
                  <a:gd name="T33" fmla="*/ 30 h 278"/>
                  <a:gd name="T34" fmla="*/ 146 w 206"/>
                  <a:gd name="T35" fmla="*/ 2 h 278"/>
                  <a:gd name="T36" fmla="*/ 131 w 206"/>
                  <a:gd name="T37" fmla="*/ 24 h 278"/>
                  <a:gd name="T38" fmla="*/ 121 w 206"/>
                  <a:gd name="T39" fmla="*/ 23 h 278"/>
                  <a:gd name="T40" fmla="*/ 114 w 206"/>
                  <a:gd name="T41" fmla="*/ 1 h 278"/>
                  <a:gd name="T42" fmla="*/ 104 w 206"/>
                  <a:gd name="T43" fmla="*/ 28 h 278"/>
                  <a:gd name="T44" fmla="*/ 104 w 206"/>
                  <a:gd name="T45" fmla="*/ 0 h 278"/>
                  <a:gd name="T46" fmla="*/ 90 w 206"/>
                  <a:gd name="T47" fmla="*/ 22 h 278"/>
                  <a:gd name="T48" fmla="*/ 79 w 206"/>
                  <a:gd name="T49" fmla="*/ 21 h 278"/>
                  <a:gd name="T50" fmla="*/ 46 w 206"/>
                  <a:gd name="T51" fmla="*/ 37 h 278"/>
                  <a:gd name="T52" fmla="*/ 91 w 206"/>
                  <a:gd name="T53" fmla="*/ 44 h 278"/>
                  <a:gd name="T54" fmla="*/ 89 w 206"/>
                  <a:gd name="T55" fmla="*/ 56 h 278"/>
                  <a:gd name="T56" fmla="*/ 40 w 206"/>
                  <a:gd name="T57" fmla="*/ 64 h 278"/>
                  <a:gd name="T58" fmla="*/ 91 w 206"/>
                  <a:gd name="T59" fmla="*/ 73 h 278"/>
                  <a:gd name="T60" fmla="*/ 38 w 206"/>
                  <a:gd name="T61" fmla="*/ 75 h 278"/>
                  <a:gd name="T62" fmla="*/ 83 w 206"/>
                  <a:gd name="T63" fmla="*/ 89 h 278"/>
                  <a:gd name="T64" fmla="*/ 81 w 206"/>
                  <a:gd name="T65" fmla="*/ 100 h 278"/>
                  <a:gd name="T66" fmla="*/ 32 w 206"/>
                  <a:gd name="T67" fmla="*/ 109 h 278"/>
                  <a:gd name="T68" fmla="*/ 83 w 206"/>
                  <a:gd name="T69" fmla="*/ 117 h 278"/>
                  <a:gd name="T70" fmla="*/ 30 w 206"/>
                  <a:gd name="T71" fmla="*/ 120 h 278"/>
                  <a:gd name="T72" fmla="*/ 75 w 206"/>
                  <a:gd name="T73" fmla="*/ 134 h 278"/>
                  <a:gd name="T74" fmla="*/ 196 w 206"/>
                  <a:gd name="T75" fmla="*/ 72 h 278"/>
                  <a:gd name="T76" fmla="*/ 188 w 206"/>
                  <a:gd name="T77" fmla="*/ 61 h 278"/>
                  <a:gd name="T78" fmla="*/ 184 w 206"/>
                  <a:gd name="T79" fmla="*/ 83 h 278"/>
                  <a:gd name="T80" fmla="*/ 183 w 206"/>
                  <a:gd name="T81" fmla="*/ 91 h 278"/>
                  <a:gd name="T82" fmla="*/ 121 w 206"/>
                  <a:gd name="T83" fmla="*/ 194 h 278"/>
                  <a:gd name="T84" fmla="*/ 118 w 206"/>
                  <a:gd name="T85" fmla="*/ 187 h 278"/>
                  <a:gd name="T86" fmla="*/ 54 w 206"/>
                  <a:gd name="T87" fmla="*/ 190 h 278"/>
                  <a:gd name="T88" fmla="*/ 16 w 206"/>
                  <a:gd name="T89" fmla="*/ 141 h 278"/>
                  <a:gd name="T90" fmla="*/ 22 w 206"/>
                  <a:gd name="T91" fmla="*/ 52 h 278"/>
                  <a:gd name="T92" fmla="*/ 20 w 206"/>
                  <a:gd name="T93" fmla="*/ 63 h 278"/>
                  <a:gd name="T94" fmla="*/ 7 w 206"/>
                  <a:gd name="T95" fmla="*/ 79 h 278"/>
                  <a:gd name="T96" fmla="*/ 15 w 206"/>
                  <a:gd name="T97" fmla="*/ 91 h 278"/>
                  <a:gd name="T98" fmla="*/ 47 w 206"/>
                  <a:gd name="T99" fmla="*/ 200 h 278"/>
                  <a:gd name="T100" fmla="*/ 51 w 206"/>
                  <a:gd name="T101" fmla="*/ 206 h 278"/>
                  <a:gd name="T102" fmla="*/ 59 w 206"/>
                  <a:gd name="T103" fmla="*/ 252 h 278"/>
                  <a:gd name="T104" fmla="*/ 24 w 206"/>
                  <a:gd name="T105" fmla="*/ 272 h 278"/>
                  <a:gd name="T106" fmla="*/ 121 w 206"/>
                  <a:gd name="T107" fmla="*/ 256 h 278"/>
                  <a:gd name="T108" fmla="*/ 98 w 206"/>
                  <a:gd name="T109" fmla="*/ 209 h 278"/>
                  <a:gd name="T110" fmla="*/ 115 w 206"/>
                  <a:gd name="T111" fmla="*/ 204 h 278"/>
                  <a:gd name="T112" fmla="*/ 182 w 206"/>
                  <a:gd name="T113" fmla="*/ 151 h 278"/>
                  <a:gd name="T114" fmla="*/ 204 w 206"/>
                  <a:gd name="T115" fmla="*/ 90 h 278"/>
                  <a:gd name="T116" fmla="*/ 196 w 206"/>
                  <a:gd name="T117" fmla="*/ 72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78">
                    <a:moveTo>
                      <a:pt x="79" y="139"/>
                    </a:moveTo>
                    <a:cubicBezTo>
                      <a:pt x="78" y="143"/>
                      <a:pt x="76" y="145"/>
                      <a:pt x="73" y="145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6" y="161"/>
                      <a:pt x="38" y="177"/>
                      <a:pt x="56" y="178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37" y="183"/>
                      <a:pt x="155" y="169"/>
                      <a:pt x="161" y="150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11" y="147"/>
                      <a:pt x="110" y="144"/>
                      <a:pt x="110" y="141"/>
                    </a:cubicBezTo>
                    <a:cubicBezTo>
                      <a:pt x="111" y="138"/>
                      <a:pt x="113" y="136"/>
                      <a:pt x="116" y="136"/>
                    </a:cubicBezTo>
                    <a:cubicBezTo>
                      <a:pt x="163" y="139"/>
                      <a:pt x="163" y="139"/>
                      <a:pt x="163" y="139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18" y="125"/>
                      <a:pt x="118" y="125"/>
                      <a:pt x="118" y="125"/>
                    </a:cubicBezTo>
                    <a:cubicBezTo>
                      <a:pt x="115" y="125"/>
                      <a:pt x="114" y="122"/>
                      <a:pt x="114" y="119"/>
                    </a:cubicBezTo>
                    <a:cubicBezTo>
                      <a:pt x="115" y="116"/>
                      <a:pt x="117" y="113"/>
                      <a:pt x="120" y="114"/>
                    </a:cubicBezTo>
                    <a:cubicBezTo>
                      <a:pt x="167" y="116"/>
                      <a:pt x="167" y="116"/>
                      <a:pt x="167" y="11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22" y="102"/>
                      <a:pt x="122" y="102"/>
                      <a:pt x="122" y="102"/>
                    </a:cubicBezTo>
                    <a:cubicBezTo>
                      <a:pt x="120" y="102"/>
                      <a:pt x="118" y="100"/>
                      <a:pt x="118" y="97"/>
                    </a:cubicBezTo>
                    <a:cubicBezTo>
                      <a:pt x="119" y="93"/>
                      <a:pt x="122" y="91"/>
                      <a:pt x="124" y="91"/>
                    </a:cubicBezTo>
                    <a:cubicBezTo>
                      <a:pt x="171" y="94"/>
                      <a:pt x="171" y="94"/>
                      <a:pt x="171" y="9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26" y="80"/>
                      <a:pt x="126" y="80"/>
                      <a:pt x="126" y="80"/>
                    </a:cubicBezTo>
                    <a:cubicBezTo>
                      <a:pt x="124" y="80"/>
                      <a:pt x="122" y="77"/>
                      <a:pt x="122" y="74"/>
                    </a:cubicBezTo>
                    <a:cubicBezTo>
                      <a:pt x="123" y="71"/>
                      <a:pt x="126" y="69"/>
                      <a:pt x="128" y="69"/>
                    </a:cubicBezTo>
                    <a:cubicBezTo>
                      <a:pt x="175" y="71"/>
                      <a:pt x="175" y="71"/>
                      <a:pt x="175" y="7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30" y="58"/>
                      <a:pt x="130" y="58"/>
                      <a:pt x="130" y="58"/>
                    </a:cubicBezTo>
                    <a:cubicBezTo>
                      <a:pt x="128" y="58"/>
                      <a:pt x="126" y="55"/>
                      <a:pt x="126" y="52"/>
                    </a:cubicBezTo>
                    <a:cubicBezTo>
                      <a:pt x="127" y="49"/>
                      <a:pt x="130" y="46"/>
                      <a:pt x="132" y="47"/>
                    </a:cubicBezTo>
                    <a:cubicBezTo>
                      <a:pt x="179" y="49"/>
                      <a:pt x="179" y="49"/>
                      <a:pt x="179" y="49"/>
                    </a:cubicBezTo>
                    <a:cubicBezTo>
                      <a:pt x="180" y="43"/>
                      <a:pt x="180" y="43"/>
                      <a:pt x="180" y="43"/>
                    </a:cubicBezTo>
                    <a:cubicBezTo>
                      <a:pt x="184" y="24"/>
                      <a:pt x="173" y="7"/>
                      <a:pt x="156" y="3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8"/>
                      <a:pt x="149" y="30"/>
                      <a:pt x="146" y="30"/>
                    </a:cubicBezTo>
                    <a:cubicBezTo>
                      <a:pt x="143" y="30"/>
                      <a:pt x="141" y="28"/>
                      <a:pt x="142" y="24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5" y="2"/>
                      <a:pt x="135" y="2"/>
                      <a:pt x="135" y="2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7"/>
                      <a:pt x="128" y="29"/>
                      <a:pt x="125" y="29"/>
                    </a:cubicBezTo>
                    <a:cubicBezTo>
                      <a:pt x="122" y="29"/>
                      <a:pt x="120" y="27"/>
                      <a:pt x="121" y="23"/>
                    </a:cubicBezTo>
                    <a:cubicBezTo>
                      <a:pt x="125" y="1"/>
                      <a:pt x="125" y="1"/>
                      <a:pt x="125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0" y="23"/>
                      <a:pt x="110" y="23"/>
                      <a:pt x="110" y="23"/>
                    </a:cubicBezTo>
                    <a:cubicBezTo>
                      <a:pt x="110" y="26"/>
                      <a:pt x="107" y="28"/>
                      <a:pt x="104" y="28"/>
                    </a:cubicBezTo>
                    <a:cubicBezTo>
                      <a:pt x="101" y="28"/>
                      <a:pt x="100" y="26"/>
                      <a:pt x="100" y="2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25"/>
                      <a:pt x="86" y="27"/>
                      <a:pt x="84" y="27"/>
                    </a:cubicBezTo>
                    <a:cubicBezTo>
                      <a:pt x="81" y="27"/>
                      <a:pt x="79" y="24"/>
                      <a:pt x="79" y="21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5" y="2"/>
                      <a:pt x="49" y="17"/>
                      <a:pt x="46" y="3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4" y="45"/>
                      <a:pt x="96" y="47"/>
                      <a:pt x="95" y="50"/>
                    </a:cubicBezTo>
                    <a:cubicBezTo>
                      <a:pt x="95" y="53"/>
                      <a:pt x="92" y="56"/>
                      <a:pt x="89" y="56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90" y="67"/>
                      <a:pt x="92" y="69"/>
                      <a:pt x="91" y="73"/>
                    </a:cubicBezTo>
                    <a:cubicBezTo>
                      <a:pt x="90" y="76"/>
                      <a:pt x="88" y="78"/>
                      <a:pt x="85" y="78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6" y="89"/>
                      <a:pt x="88" y="92"/>
                      <a:pt x="87" y="95"/>
                    </a:cubicBezTo>
                    <a:cubicBezTo>
                      <a:pt x="86" y="98"/>
                      <a:pt x="84" y="100"/>
                      <a:pt x="81" y="100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2" y="109"/>
                      <a:pt x="32" y="109"/>
                      <a:pt x="32" y="109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2" y="111"/>
                      <a:pt x="84" y="114"/>
                      <a:pt x="83" y="117"/>
                    </a:cubicBezTo>
                    <a:cubicBezTo>
                      <a:pt x="82" y="120"/>
                      <a:pt x="80" y="123"/>
                      <a:pt x="77" y="122"/>
                    </a:cubicBezTo>
                    <a:cubicBezTo>
                      <a:pt x="30" y="120"/>
                      <a:pt x="30" y="120"/>
                      <a:pt x="30" y="120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8" y="134"/>
                      <a:pt x="80" y="136"/>
                      <a:pt x="79" y="139"/>
                    </a:cubicBezTo>
                    <a:close/>
                    <a:moveTo>
                      <a:pt x="196" y="72"/>
                    </a:moveTo>
                    <a:cubicBezTo>
                      <a:pt x="198" y="61"/>
                      <a:pt x="198" y="61"/>
                      <a:pt x="198" y="61"/>
                    </a:cubicBezTo>
                    <a:cubicBezTo>
                      <a:pt x="188" y="61"/>
                      <a:pt x="188" y="61"/>
                      <a:pt x="188" y="61"/>
                    </a:cubicBezTo>
                    <a:cubicBezTo>
                      <a:pt x="185" y="81"/>
                      <a:pt x="185" y="81"/>
                      <a:pt x="185" y="81"/>
                    </a:cubicBezTo>
                    <a:cubicBezTo>
                      <a:pt x="184" y="82"/>
                      <a:pt x="184" y="82"/>
                      <a:pt x="184" y="83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83" y="90"/>
                      <a:pt x="183" y="90"/>
                      <a:pt x="183" y="91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68" y="176"/>
                      <a:pt x="145" y="195"/>
                      <a:pt x="121" y="19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8" y="187"/>
                      <a:pt x="118" y="187"/>
                      <a:pt x="118" y="187"/>
                    </a:cubicBezTo>
                    <a:cubicBezTo>
                      <a:pt x="55" y="183"/>
                      <a:pt x="55" y="183"/>
                      <a:pt x="55" y="183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26" y="188"/>
                      <a:pt x="11" y="166"/>
                      <a:pt x="16" y="141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14" y="63"/>
                      <a:pt x="9" y="68"/>
                      <a:pt x="8" y="74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5"/>
                      <a:pt x="9" y="91"/>
                      <a:pt x="15" y="91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6" y="141"/>
                      <a:pt x="6" y="141"/>
                      <a:pt x="6" y="141"/>
                    </a:cubicBezTo>
                    <a:cubicBezTo>
                      <a:pt x="0" y="172"/>
                      <a:pt x="19" y="198"/>
                      <a:pt x="47" y="200"/>
                    </a:cubicBezTo>
                    <a:cubicBezTo>
                      <a:pt x="52" y="200"/>
                      <a:pt x="52" y="200"/>
                      <a:pt x="52" y="200"/>
                    </a:cubicBezTo>
                    <a:cubicBezTo>
                      <a:pt x="51" y="206"/>
                      <a:pt x="51" y="206"/>
                      <a:pt x="51" y="206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59" y="252"/>
                      <a:pt x="59" y="252"/>
                      <a:pt x="59" y="252"/>
                    </a:cubicBezTo>
                    <a:cubicBezTo>
                      <a:pt x="28" y="250"/>
                      <a:pt x="28" y="250"/>
                      <a:pt x="28" y="250"/>
                    </a:cubicBezTo>
                    <a:cubicBezTo>
                      <a:pt x="24" y="272"/>
                      <a:pt x="24" y="272"/>
                      <a:pt x="24" y="272"/>
                    </a:cubicBezTo>
                    <a:cubicBezTo>
                      <a:pt x="117" y="278"/>
                      <a:pt x="117" y="278"/>
                      <a:pt x="117" y="278"/>
                    </a:cubicBezTo>
                    <a:cubicBezTo>
                      <a:pt x="121" y="256"/>
                      <a:pt x="121" y="256"/>
                      <a:pt x="121" y="256"/>
                    </a:cubicBezTo>
                    <a:cubicBezTo>
                      <a:pt x="90" y="254"/>
                      <a:pt x="90" y="254"/>
                      <a:pt x="90" y="254"/>
                    </a:cubicBezTo>
                    <a:cubicBezTo>
                      <a:pt x="98" y="209"/>
                      <a:pt x="98" y="209"/>
                      <a:pt x="98" y="209"/>
                    </a:cubicBezTo>
                    <a:cubicBezTo>
                      <a:pt x="114" y="210"/>
                      <a:pt x="114" y="210"/>
                      <a:pt x="114" y="210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20" y="204"/>
                      <a:pt x="120" y="204"/>
                      <a:pt x="120" y="204"/>
                    </a:cubicBezTo>
                    <a:cubicBezTo>
                      <a:pt x="149" y="206"/>
                      <a:pt x="177" y="182"/>
                      <a:pt x="182" y="15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7" y="101"/>
                      <a:pt x="203" y="96"/>
                      <a:pt x="204" y="90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6" y="78"/>
                      <a:pt x="202" y="73"/>
                      <a:pt x="19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Freeform 124"/>
              <p:cNvSpPr>
                <a:spLocks noEditPoints="1"/>
              </p:cNvSpPr>
              <p:nvPr/>
            </p:nvSpPr>
            <p:spPr bwMode="auto">
              <a:xfrm>
                <a:off x="6931251" y="3546473"/>
                <a:ext cx="214312" cy="282575"/>
              </a:xfrm>
              <a:custGeom>
                <a:avLst/>
                <a:gdLst>
                  <a:gd name="T0" fmla="*/ 87 w 172"/>
                  <a:gd name="T1" fmla="*/ 99 h 226"/>
                  <a:gd name="T2" fmla="*/ 51 w 172"/>
                  <a:gd name="T3" fmla="*/ 129 h 226"/>
                  <a:gd name="T4" fmla="*/ 72 w 172"/>
                  <a:gd name="T5" fmla="*/ 169 h 226"/>
                  <a:gd name="T6" fmla="*/ 108 w 172"/>
                  <a:gd name="T7" fmla="*/ 139 h 226"/>
                  <a:gd name="T8" fmla="*/ 87 w 172"/>
                  <a:gd name="T9" fmla="*/ 99 h 226"/>
                  <a:gd name="T10" fmla="*/ 73 w 172"/>
                  <a:gd name="T11" fmla="*/ 165 h 226"/>
                  <a:gd name="T12" fmla="*/ 54 w 172"/>
                  <a:gd name="T13" fmla="*/ 130 h 226"/>
                  <a:gd name="T14" fmla="*/ 86 w 172"/>
                  <a:gd name="T15" fmla="*/ 103 h 226"/>
                  <a:gd name="T16" fmla="*/ 105 w 172"/>
                  <a:gd name="T17" fmla="*/ 139 h 226"/>
                  <a:gd name="T18" fmla="*/ 73 w 172"/>
                  <a:gd name="T19" fmla="*/ 165 h 226"/>
                  <a:gd name="T20" fmla="*/ 151 w 172"/>
                  <a:gd name="T21" fmla="*/ 16 h 226"/>
                  <a:gd name="T22" fmla="*/ 63 w 172"/>
                  <a:gd name="T23" fmla="*/ 2 h 226"/>
                  <a:gd name="T24" fmla="*/ 34 w 172"/>
                  <a:gd name="T25" fmla="*/ 27 h 226"/>
                  <a:gd name="T26" fmla="*/ 3 w 172"/>
                  <a:gd name="T27" fmla="*/ 174 h 226"/>
                  <a:gd name="T28" fmla="*/ 21 w 172"/>
                  <a:gd name="T29" fmla="*/ 207 h 226"/>
                  <a:gd name="T30" fmla="*/ 109 w 172"/>
                  <a:gd name="T31" fmla="*/ 223 h 226"/>
                  <a:gd name="T32" fmla="*/ 139 w 172"/>
                  <a:gd name="T33" fmla="*/ 198 h 226"/>
                  <a:gd name="T34" fmla="*/ 169 w 172"/>
                  <a:gd name="T35" fmla="*/ 49 h 226"/>
                  <a:gd name="T36" fmla="*/ 151 w 172"/>
                  <a:gd name="T37" fmla="*/ 16 h 226"/>
                  <a:gd name="T38" fmla="*/ 42 w 172"/>
                  <a:gd name="T39" fmla="*/ 18 h 226"/>
                  <a:gd name="T40" fmla="*/ 49 w 172"/>
                  <a:gd name="T41" fmla="*/ 12 h 226"/>
                  <a:gd name="T42" fmla="*/ 53 w 172"/>
                  <a:gd name="T43" fmla="*/ 19 h 226"/>
                  <a:gd name="T44" fmla="*/ 46 w 172"/>
                  <a:gd name="T45" fmla="*/ 25 h 226"/>
                  <a:gd name="T46" fmla="*/ 42 w 172"/>
                  <a:gd name="T47" fmla="*/ 18 h 226"/>
                  <a:gd name="T48" fmla="*/ 15 w 172"/>
                  <a:gd name="T49" fmla="*/ 193 h 226"/>
                  <a:gd name="T50" fmla="*/ 11 w 172"/>
                  <a:gd name="T51" fmla="*/ 186 h 226"/>
                  <a:gd name="T52" fmla="*/ 18 w 172"/>
                  <a:gd name="T53" fmla="*/ 181 h 226"/>
                  <a:gd name="T54" fmla="*/ 21 w 172"/>
                  <a:gd name="T55" fmla="*/ 188 h 226"/>
                  <a:gd name="T56" fmla="*/ 15 w 172"/>
                  <a:gd name="T57" fmla="*/ 193 h 226"/>
                  <a:gd name="T58" fmla="*/ 66 w 172"/>
                  <a:gd name="T59" fmla="*/ 198 h 226"/>
                  <a:gd name="T60" fmla="*/ 27 w 172"/>
                  <a:gd name="T61" fmla="*/ 125 h 226"/>
                  <a:gd name="T62" fmla="*/ 50 w 172"/>
                  <a:gd name="T63" fmla="*/ 84 h 226"/>
                  <a:gd name="T64" fmla="*/ 41 w 172"/>
                  <a:gd name="T65" fmla="*/ 83 h 226"/>
                  <a:gd name="T66" fmla="*/ 37 w 172"/>
                  <a:gd name="T67" fmla="*/ 76 h 226"/>
                  <a:gd name="T68" fmla="*/ 46 w 172"/>
                  <a:gd name="T69" fmla="*/ 33 h 226"/>
                  <a:gd name="T70" fmla="*/ 59 w 172"/>
                  <a:gd name="T71" fmla="*/ 20 h 226"/>
                  <a:gd name="T72" fmla="*/ 59 w 172"/>
                  <a:gd name="T73" fmla="*/ 18 h 226"/>
                  <a:gd name="T74" fmla="*/ 144 w 172"/>
                  <a:gd name="T75" fmla="*/ 32 h 226"/>
                  <a:gd name="T76" fmla="*/ 144 w 172"/>
                  <a:gd name="T77" fmla="*/ 34 h 226"/>
                  <a:gd name="T78" fmla="*/ 153 w 172"/>
                  <a:gd name="T79" fmla="*/ 50 h 226"/>
                  <a:gd name="T80" fmla="*/ 154 w 172"/>
                  <a:gd name="T81" fmla="*/ 50 h 226"/>
                  <a:gd name="T82" fmla="*/ 146 w 172"/>
                  <a:gd name="T83" fmla="*/ 94 h 226"/>
                  <a:gd name="T84" fmla="*/ 139 w 172"/>
                  <a:gd name="T85" fmla="*/ 99 h 226"/>
                  <a:gd name="T86" fmla="*/ 127 w 172"/>
                  <a:gd name="T87" fmla="*/ 97 h 226"/>
                  <a:gd name="T88" fmla="*/ 132 w 172"/>
                  <a:gd name="T89" fmla="*/ 143 h 226"/>
                  <a:gd name="T90" fmla="*/ 66 w 172"/>
                  <a:gd name="T91" fmla="*/ 198 h 226"/>
                  <a:gd name="T92" fmla="*/ 120 w 172"/>
                  <a:gd name="T93" fmla="*/ 212 h 226"/>
                  <a:gd name="T94" fmla="*/ 116 w 172"/>
                  <a:gd name="T95" fmla="*/ 205 h 226"/>
                  <a:gd name="T96" fmla="*/ 123 w 172"/>
                  <a:gd name="T97" fmla="*/ 200 h 226"/>
                  <a:gd name="T98" fmla="*/ 126 w 172"/>
                  <a:gd name="T99" fmla="*/ 207 h 226"/>
                  <a:gd name="T100" fmla="*/ 120 w 172"/>
                  <a:gd name="T101" fmla="*/ 212 h 226"/>
                  <a:gd name="T102" fmla="*/ 154 w 172"/>
                  <a:gd name="T103" fmla="*/ 42 h 226"/>
                  <a:gd name="T104" fmla="*/ 151 w 172"/>
                  <a:gd name="T105" fmla="*/ 35 h 226"/>
                  <a:gd name="T106" fmla="*/ 157 w 172"/>
                  <a:gd name="T107" fmla="*/ 30 h 226"/>
                  <a:gd name="T108" fmla="*/ 161 w 172"/>
                  <a:gd name="T109" fmla="*/ 37 h 226"/>
                  <a:gd name="T110" fmla="*/ 154 w 172"/>
                  <a:gd name="T111" fmla="*/ 4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226">
                    <a:moveTo>
                      <a:pt x="87" y="99"/>
                    </a:moveTo>
                    <a:cubicBezTo>
                      <a:pt x="71" y="96"/>
                      <a:pt x="55" y="110"/>
                      <a:pt x="51" y="129"/>
                    </a:cubicBezTo>
                    <a:cubicBezTo>
                      <a:pt x="47" y="149"/>
                      <a:pt x="56" y="166"/>
                      <a:pt x="72" y="169"/>
                    </a:cubicBezTo>
                    <a:cubicBezTo>
                      <a:pt x="88" y="172"/>
                      <a:pt x="104" y="159"/>
                      <a:pt x="108" y="139"/>
                    </a:cubicBezTo>
                    <a:cubicBezTo>
                      <a:pt x="112" y="120"/>
                      <a:pt x="102" y="102"/>
                      <a:pt x="87" y="99"/>
                    </a:cubicBezTo>
                    <a:close/>
                    <a:moveTo>
                      <a:pt x="73" y="165"/>
                    </a:moveTo>
                    <a:cubicBezTo>
                      <a:pt x="59" y="163"/>
                      <a:pt x="51" y="147"/>
                      <a:pt x="54" y="130"/>
                    </a:cubicBezTo>
                    <a:cubicBezTo>
                      <a:pt x="58" y="113"/>
                      <a:pt x="72" y="101"/>
                      <a:pt x="86" y="103"/>
                    </a:cubicBezTo>
                    <a:cubicBezTo>
                      <a:pt x="100" y="106"/>
                      <a:pt x="108" y="121"/>
                      <a:pt x="105" y="139"/>
                    </a:cubicBezTo>
                    <a:cubicBezTo>
                      <a:pt x="101" y="156"/>
                      <a:pt x="87" y="168"/>
                      <a:pt x="73" y="165"/>
                    </a:cubicBezTo>
                    <a:close/>
                    <a:moveTo>
                      <a:pt x="151" y="16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50" y="0"/>
                      <a:pt x="37" y="11"/>
                      <a:pt x="34" y="27"/>
                    </a:cubicBezTo>
                    <a:cubicBezTo>
                      <a:pt x="3" y="174"/>
                      <a:pt x="3" y="174"/>
                      <a:pt x="3" y="174"/>
                    </a:cubicBezTo>
                    <a:cubicBezTo>
                      <a:pt x="0" y="190"/>
                      <a:pt x="8" y="205"/>
                      <a:pt x="21" y="207"/>
                    </a:cubicBezTo>
                    <a:cubicBezTo>
                      <a:pt x="109" y="223"/>
                      <a:pt x="109" y="223"/>
                      <a:pt x="109" y="223"/>
                    </a:cubicBezTo>
                    <a:cubicBezTo>
                      <a:pt x="122" y="226"/>
                      <a:pt x="136" y="214"/>
                      <a:pt x="139" y="198"/>
                    </a:cubicBezTo>
                    <a:cubicBezTo>
                      <a:pt x="169" y="49"/>
                      <a:pt x="169" y="49"/>
                      <a:pt x="169" y="49"/>
                    </a:cubicBezTo>
                    <a:cubicBezTo>
                      <a:pt x="172" y="33"/>
                      <a:pt x="164" y="18"/>
                      <a:pt x="151" y="16"/>
                    </a:cubicBezTo>
                    <a:close/>
                    <a:moveTo>
                      <a:pt x="42" y="18"/>
                    </a:moveTo>
                    <a:cubicBezTo>
                      <a:pt x="43" y="14"/>
                      <a:pt x="46" y="12"/>
                      <a:pt x="49" y="12"/>
                    </a:cubicBezTo>
                    <a:cubicBezTo>
                      <a:pt x="52" y="13"/>
                      <a:pt x="53" y="16"/>
                      <a:pt x="53" y="19"/>
                    </a:cubicBezTo>
                    <a:cubicBezTo>
                      <a:pt x="52" y="23"/>
                      <a:pt x="49" y="25"/>
                      <a:pt x="46" y="25"/>
                    </a:cubicBezTo>
                    <a:cubicBezTo>
                      <a:pt x="43" y="24"/>
                      <a:pt x="42" y="21"/>
                      <a:pt x="42" y="18"/>
                    </a:cubicBezTo>
                    <a:close/>
                    <a:moveTo>
                      <a:pt x="15" y="193"/>
                    </a:moveTo>
                    <a:cubicBezTo>
                      <a:pt x="12" y="193"/>
                      <a:pt x="11" y="190"/>
                      <a:pt x="11" y="186"/>
                    </a:cubicBezTo>
                    <a:cubicBezTo>
                      <a:pt x="12" y="183"/>
                      <a:pt x="15" y="180"/>
                      <a:pt x="18" y="181"/>
                    </a:cubicBezTo>
                    <a:cubicBezTo>
                      <a:pt x="20" y="181"/>
                      <a:pt x="22" y="185"/>
                      <a:pt x="21" y="188"/>
                    </a:cubicBezTo>
                    <a:cubicBezTo>
                      <a:pt x="21" y="191"/>
                      <a:pt x="18" y="194"/>
                      <a:pt x="15" y="193"/>
                    </a:cubicBezTo>
                    <a:close/>
                    <a:moveTo>
                      <a:pt x="66" y="198"/>
                    </a:moveTo>
                    <a:cubicBezTo>
                      <a:pt x="37" y="193"/>
                      <a:pt x="20" y="160"/>
                      <a:pt x="27" y="125"/>
                    </a:cubicBezTo>
                    <a:cubicBezTo>
                      <a:pt x="31" y="109"/>
                      <a:pt x="39" y="94"/>
                      <a:pt x="50" y="84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38" y="83"/>
                      <a:pt x="37" y="79"/>
                      <a:pt x="37" y="76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52" y="33"/>
                      <a:pt x="58" y="28"/>
                      <a:pt x="59" y="20"/>
                    </a:cubicBezTo>
                    <a:cubicBezTo>
                      <a:pt x="59" y="20"/>
                      <a:pt x="59" y="19"/>
                      <a:pt x="59" y="18"/>
                    </a:cubicBezTo>
                    <a:cubicBezTo>
                      <a:pt x="144" y="32"/>
                      <a:pt x="144" y="32"/>
                      <a:pt x="144" y="32"/>
                    </a:cubicBezTo>
                    <a:cubicBezTo>
                      <a:pt x="144" y="33"/>
                      <a:pt x="144" y="33"/>
                      <a:pt x="144" y="34"/>
                    </a:cubicBezTo>
                    <a:cubicBezTo>
                      <a:pt x="142" y="42"/>
                      <a:pt x="146" y="49"/>
                      <a:pt x="153" y="50"/>
                    </a:cubicBezTo>
                    <a:cubicBezTo>
                      <a:pt x="153" y="50"/>
                      <a:pt x="154" y="50"/>
                      <a:pt x="154" y="50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7"/>
                      <a:pt x="142" y="100"/>
                      <a:pt x="139" y="99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33" y="110"/>
                      <a:pt x="136" y="126"/>
                      <a:pt x="132" y="143"/>
                    </a:cubicBezTo>
                    <a:cubicBezTo>
                      <a:pt x="125" y="179"/>
                      <a:pt x="95" y="203"/>
                      <a:pt x="66" y="198"/>
                    </a:cubicBezTo>
                    <a:close/>
                    <a:moveTo>
                      <a:pt x="120" y="212"/>
                    </a:moveTo>
                    <a:cubicBezTo>
                      <a:pt x="117" y="212"/>
                      <a:pt x="115" y="208"/>
                      <a:pt x="116" y="205"/>
                    </a:cubicBezTo>
                    <a:cubicBezTo>
                      <a:pt x="117" y="202"/>
                      <a:pt x="120" y="199"/>
                      <a:pt x="123" y="200"/>
                    </a:cubicBezTo>
                    <a:cubicBezTo>
                      <a:pt x="125" y="200"/>
                      <a:pt x="127" y="203"/>
                      <a:pt x="126" y="207"/>
                    </a:cubicBezTo>
                    <a:cubicBezTo>
                      <a:pt x="126" y="210"/>
                      <a:pt x="123" y="213"/>
                      <a:pt x="120" y="212"/>
                    </a:cubicBezTo>
                    <a:close/>
                    <a:moveTo>
                      <a:pt x="154" y="42"/>
                    </a:moveTo>
                    <a:cubicBezTo>
                      <a:pt x="152" y="42"/>
                      <a:pt x="150" y="38"/>
                      <a:pt x="151" y="35"/>
                    </a:cubicBezTo>
                    <a:cubicBezTo>
                      <a:pt x="151" y="32"/>
                      <a:pt x="154" y="29"/>
                      <a:pt x="157" y="30"/>
                    </a:cubicBezTo>
                    <a:cubicBezTo>
                      <a:pt x="160" y="30"/>
                      <a:pt x="161" y="33"/>
                      <a:pt x="161" y="37"/>
                    </a:cubicBezTo>
                    <a:cubicBezTo>
                      <a:pt x="160" y="40"/>
                      <a:pt x="157" y="43"/>
                      <a:pt x="154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Freeform 125"/>
              <p:cNvSpPr>
                <a:spLocks noEditPoints="1"/>
              </p:cNvSpPr>
              <p:nvPr/>
            </p:nvSpPr>
            <p:spPr bwMode="auto">
              <a:xfrm>
                <a:off x="8130041" y="3989411"/>
                <a:ext cx="322262" cy="288925"/>
              </a:xfrm>
              <a:custGeom>
                <a:avLst/>
                <a:gdLst>
                  <a:gd name="T0" fmla="*/ 150 w 258"/>
                  <a:gd name="T1" fmla="*/ 96 h 231"/>
                  <a:gd name="T2" fmla="*/ 128 w 258"/>
                  <a:gd name="T3" fmla="*/ 36 h 231"/>
                  <a:gd name="T4" fmla="*/ 222 w 258"/>
                  <a:gd name="T5" fmla="*/ 34 h 231"/>
                  <a:gd name="T6" fmla="*/ 217 w 258"/>
                  <a:gd name="T7" fmla="*/ 27 h 231"/>
                  <a:gd name="T8" fmla="*/ 119 w 258"/>
                  <a:gd name="T9" fmla="*/ 35 h 231"/>
                  <a:gd name="T10" fmla="*/ 122 w 258"/>
                  <a:gd name="T11" fmla="*/ 95 h 231"/>
                  <a:gd name="T12" fmla="*/ 21 w 258"/>
                  <a:gd name="T13" fmla="*/ 114 h 231"/>
                  <a:gd name="T14" fmla="*/ 226 w 258"/>
                  <a:gd name="T15" fmla="*/ 231 h 231"/>
                  <a:gd name="T16" fmla="*/ 249 w 258"/>
                  <a:gd name="T17" fmla="*/ 107 h 231"/>
                  <a:gd name="T18" fmla="*/ 213 w 258"/>
                  <a:gd name="T19" fmla="*/ 142 h 231"/>
                  <a:gd name="T20" fmla="*/ 193 w 258"/>
                  <a:gd name="T21" fmla="*/ 147 h 231"/>
                  <a:gd name="T22" fmla="*/ 189 w 258"/>
                  <a:gd name="T23" fmla="*/ 168 h 231"/>
                  <a:gd name="T24" fmla="*/ 174 w 258"/>
                  <a:gd name="T25" fmla="*/ 121 h 231"/>
                  <a:gd name="T26" fmla="*/ 155 w 258"/>
                  <a:gd name="T27" fmla="*/ 121 h 231"/>
                  <a:gd name="T28" fmla="*/ 161 w 258"/>
                  <a:gd name="T29" fmla="*/ 167 h 231"/>
                  <a:gd name="T30" fmla="*/ 112 w 258"/>
                  <a:gd name="T31" fmla="*/ 171 h 231"/>
                  <a:gd name="T32" fmla="*/ 108 w 258"/>
                  <a:gd name="T33" fmla="*/ 192 h 231"/>
                  <a:gd name="T34" fmla="*/ 108 w 258"/>
                  <a:gd name="T35" fmla="*/ 146 h 231"/>
                  <a:gd name="T36" fmla="*/ 104 w 258"/>
                  <a:gd name="T37" fmla="*/ 166 h 231"/>
                  <a:gd name="T38" fmla="*/ 145 w 258"/>
                  <a:gd name="T39" fmla="*/ 121 h 231"/>
                  <a:gd name="T40" fmla="*/ 136 w 258"/>
                  <a:gd name="T41" fmla="*/ 146 h 231"/>
                  <a:gd name="T42" fmla="*/ 132 w 258"/>
                  <a:gd name="T43" fmla="*/ 167 h 231"/>
                  <a:gd name="T44" fmla="*/ 160 w 258"/>
                  <a:gd name="T45" fmla="*/ 172 h 231"/>
                  <a:gd name="T46" fmla="*/ 141 w 258"/>
                  <a:gd name="T47" fmla="*/ 172 h 231"/>
                  <a:gd name="T48" fmla="*/ 109 w 258"/>
                  <a:gd name="T49" fmla="*/ 141 h 231"/>
                  <a:gd name="T50" fmla="*/ 66 w 258"/>
                  <a:gd name="T51" fmla="*/ 120 h 231"/>
                  <a:gd name="T52" fmla="*/ 62 w 258"/>
                  <a:gd name="T53" fmla="*/ 140 h 231"/>
                  <a:gd name="T54" fmla="*/ 47 w 258"/>
                  <a:gd name="T55" fmla="*/ 120 h 231"/>
                  <a:gd name="T56" fmla="*/ 29 w 258"/>
                  <a:gd name="T57" fmla="*/ 119 h 231"/>
                  <a:gd name="T58" fmla="*/ 39 w 258"/>
                  <a:gd name="T59" fmla="*/ 165 h 231"/>
                  <a:gd name="T60" fmla="*/ 34 w 258"/>
                  <a:gd name="T61" fmla="*/ 216 h 231"/>
                  <a:gd name="T62" fmla="*/ 37 w 258"/>
                  <a:gd name="T63" fmla="*/ 195 h 231"/>
                  <a:gd name="T64" fmla="*/ 15 w 258"/>
                  <a:gd name="T65" fmla="*/ 190 h 231"/>
                  <a:gd name="T66" fmla="*/ 43 w 258"/>
                  <a:gd name="T67" fmla="*/ 190 h 231"/>
                  <a:gd name="T68" fmla="*/ 66 w 258"/>
                  <a:gd name="T69" fmla="*/ 165 h 231"/>
                  <a:gd name="T70" fmla="*/ 66 w 258"/>
                  <a:gd name="T71" fmla="*/ 216 h 231"/>
                  <a:gd name="T72" fmla="*/ 70 w 258"/>
                  <a:gd name="T73" fmla="*/ 196 h 231"/>
                  <a:gd name="T74" fmla="*/ 52 w 258"/>
                  <a:gd name="T75" fmla="*/ 191 h 231"/>
                  <a:gd name="T76" fmla="*/ 71 w 258"/>
                  <a:gd name="T77" fmla="*/ 191 h 231"/>
                  <a:gd name="T78" fmla="*/ 94 w 258"/>
                  <a:gd name="T79" fmla="*/ 166 h 231"/>
                  <a:gd name="T80" fmla="*/ 103 w 258"/>
                  <a:gd name="T81" fmla="*/ 171 h 231"/>
                  <a:gd name="T82" fmla="*/ 84 w 258"/>
                  <a:gd name="T83" fmla="*/ 171 h 231"/>
                  <a:gd name="T84" fmla="*/ 75 w 258"/>
                  <a:gd name="T85" fmla="*/ 217 h 231"/>
                  <a:gd name="T86" fmla="*/ 161 w 258"/>
                  <a:gd name="T87" fmla="*/ 219 h 231"/>
                  <a:gd name="T88" fmla="*/ 184 w 258"/>
                  <a:gd name="T89" fmla="*/ 193 h 231"/>
                  <a:gd name="T90" fmla="*/ 194 w 258"/>
                  <a:gd name="T91" fmla="*/ 219 h 231"/>
                  <a:gd name="T92" fmla="*/ 198 w 258"/>
                  <a:gd name="T93" fmla="*/ 199 h 231"/>
                  <a:gd name="T94" fmla="*/ 204 w 258"/>
                  <a:gd name="T95" fmla="*/ 220 h 231"/>
                  <a:gd name="T96" fmla="*/ 228 w 258"/>
                  <a:gd name="T97" fmla="*/ 220 h 231"/>
                  <a:gd name="T98" fmla="*/ 198 w 258"/>
                  <a:gd name="T99" fmla="*/ 173 h 231"/>
                  <a:gd name="T100" fmla="*/ 237 w 258"/>
                  <a:gd name="T101" fmla="*/ 169 h 231"/>
                  <a:gd name="T102" fmla="*/ 241 w 258"/>
                  <a:gd name="T103" fmla="*/ 148 h 231"/>
                  <a:gd name="T104" fmla="*/ 223 w 258"/>
                  <a:gd name="T105" fmla="*/ 143 h 231"/>
                  <a:gd name="T106" fmla="*/ 242 w 258"/>
                  <a:gd name="T107" fmla="*/ 143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8" h="231">
                    <a:moveTo>
                      <a:pt x="249" y="107"/>
                    </a:move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50" y="96"/>
                      <a:pt x="150" y="96"/>
                      <a:pt x="150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3" y="86"/>
                      <a:pt x="145" y="68"/>
                      <a:pt x="132" y="56"/>
                    </a:cubicBezTo>
                    <a:cubicBezTo>
                      <a:pt x="127" y="51"/>
                      <a:pt x="126" y="44"/>
                      <a:pt x="128" y="36"/>
                    </a:cubicBezTo>
                    <a:cubicBezTo>
                      <a:pt x="131" y="29"/>
                      <a:pt x="136" y="23"/>
                      <a:pt x="142" y="21"/>
                    </a:cubicBezTo>
                    <a:cubicBezTo>
                      <a:pt x="152" y="18"/>
                      <a:pt x="163" y="22"/>
                      <a:pt x="173" y="34"/>
                    </a:cubicBezTo>
                    <a:cubicBezTo>
                      <a:pt x="189" y="52"/>
                      <a:pt x="209" y="46"/>
                      <a:pt x="222" y="34"/>
                    </a:cubicBezTo>
                    <a:cubicBezTo>
                      <a:pt x="235" y="22"/>
                      <a:pt x="239" y="1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9" y="5"/>
                      <a:pt x="225" y="20"/>
                      <a:pt x="217" y="27"/>
                    </a:cubicBezTo>
                    <a:cubicBezTo>
                      <a:pt x="211" y="32"/>
                      <a:pt x="195" y="43"/>
                      <a:pt x="181" y="26"/>
                    </a:cubicBezTo>
                    <a:cubicBezTo>
                      <a:pt x="164" y="7"/>
                      <a:pt x="149" y="9"/>
                      <a:pt x="141" y="12"/>
                    </a:cubicBezTo>
                    <a:cubicBezTo>
                      <a:pt x="131" y="15"/>
                      <a:pt x="123" y="24"/>
                      <a:pt x="119" y="35"/>
                    </a:cubicBezTo>
                    <a:cubicBezTo>
                      <a:pt x="116" y="46"/>
                      <a:pt x="118" y="57"/>
                      <a:pt x="125" y="64"/>
                    </a:cubicBezTo>
                    <a:cubicBezTo>
                      <a:pt x="135" y="74"/>
                      <a:pt x="133" y="88"/>
                      <a:pt x="13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0" y="105"/>
                      <a:pt x="120" y="105"/>
                      <a:pt x="120" y="105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7" y="104"/>
                      <a:pt x="22" y="109"/>
                      <a:pt x="21" y="114"/>
                    </a:cubicBezTo>
                    <a:cubicBezTo>
                      <a:pt x="1" y="215"/>
                      <a:pt x="1" y="215"/>
                      <a:pt x="1" y="215"/>
                    </a:cubicBezTo>
                    <a:cubicBezTo>
                      <a:pt x="0" y="220"/>
                      <a:pt x="3" y="225"/>
                      <a:pt x="8" y="225"/>
                    </a:cubicBezTo>
                    <a:cubicBezTo>
                      <a:pt x="226" y="231"/>
                      <a:pt x="226" y="231"/>
                      <a:pt x="226" y="231"/>
                    </a:cubicBezTo>
                    <a:cubicBezTo>
                      <a:pt x="231" y="231"/>
                      <a:pt x="237" y="226"/>
                      <a:pt x="238" y="221"/>
                    </a:cubicBezTo>
                    <a:cubicBezTo>
                      <a:pt x="256" y="117"/>
                      <a:pt x="256" y="117"/>
                      <a:pt x="256" y="117"/>
                    </a:cubicBezTo>
                    <a:cubicBezTo>
                      <a:pt x="258" y="112"/>
                      <a:pt x="254" y="107"/>
                      <a:pt x="249" y="107"/>
                    </a:cubicBezTo>
                    <a:close/>
                    <a:moveTo>
                      <a:pt x="198" y="122"/>
                    </a:moveTo>
                    <a:cubicBezTo>
                      <a:pt x="217" y="122"/>
                      <a:pt x="217" y="122"/>
                      <a:pt x="217" y="122"/>
                    </a:cubicBezTo>
                    <a:cubicBezTo>
                      <a:pt x="213" y="142"/>
                      <a:pt x="213" y="142"/>
                      <a:pt x="213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lnTo>
                      <a:pt x="198" y="122"/>
                    </a:lnTo>
                    <a:close/>
                    <a:moveTo>
                      <a:pt x="193" y="147"/>
                    </a:move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8" y="168"/>
                      <a:pt x="208" y="168"/>
                      <a:pt x="208" y="168"/>
                    </a:cubicBezTo>
                    <a:cubicBezTo>
                      <a:pt x="189" y="168"/>
                      <a:pt x="189" y="168"/>
                      <a:pt x="189" y="168"/>
                    </a:cubicBezTo>
                    <a:lnTo>
                      <a:pt x="193" y="147"/>
                    </a:lnTo>
                    <a:close/>
                    <a:moveTo>
                      <a:pt x="155" y="121"/>
                    </a:moveTo>
                    <a:cubicBezTo>
                      <a:pt x="174" y="121"/>
                      <a:pt x="174" y="121"/>
                      <a:pt x="174" y="121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51" y="141"/>
                      <a:pt x="151" y="141"/>
                      <a:pt x="151" y="141"/>
                    </a:cubicBezTo>
                    <a:lnTo>
                      <a:pt x="155" y="121"/>
                    </a:lnTo>
                    <a:close/>
                    <a:moveTo>
                      <a:pt x="183" y="147"/>
                    </a:moveTo>
                    <a:cubicBezTo>
                      <a:pt x="180" y="168"/>
                      <a:pt x="180" y="168"/>
                      <a:pt x="180" y="168"/>
                    </a:cubicBezTo>
                    <a:cubicBezTo>
                      <a:pt x="161" y="167"/>
                      <a:pt x="161" y="167"/>
                      <a:pt x="161" y="167"/>
                    </a:cubicBezTo>
                    <a:cubicBezTo>
                      <a:pt x="164" y="147"/>
                      <a:pt x="164" y="147"/>
                      <a:pt x="164" y="147"/>
                    </a:cubicBezTo>
                    <a:lnTo>
                      <a:pt x="183" y="147"/>
                    </a:lnTo>
                    <a:close/>
                    <a:moveTo>
                      <a:pt x="112" y="171"/>
                    </a:moveTo>
                    <a:cubicBezTo>
                      <a:pt x="131" y="172"/>
                      <a:pt x="131" y="172"/>
                      <a:pt x="131" y="172"/>
                    </a:cubicBezTo>
                    <a:cubicBezTo>
                      <a:pt x="127" y="192"/>
                      <a:pt x="127" y="192"/>
                      <a:pt x="127" y="192"/>
                    </a:cubicBezTo>
                    <a:cubicBezTo>
                      <a:pt x="108" y="192"/>
                      <a:pt x="108" y="192"/>
                      <a:pt x="108" y="192"/>
                    </a:cubicBezTo>
                    <a:lnTo>
                      <a:pt x="112" y="171"/>
                    </a:lnTo>
                    <a:close/>
                    <a:moveTo>
                      <a:pt x="104" y="166"/>
                    </a:moveTo>
                    <a:cubicBezTo>
                      <a:pt x="108" y="146"/>
                      <a:pt x="108" y="146"/>
                      <a:pt x="108" y="146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23" y="167"/>
                      <a:pt x="123" y="167"/>
                      <a:pt x="123" y="167"/>
                    </a:cubicBezTo>
                    <a:lnTo>
                      <a:pt x="104" y="166"/>
                    </a:lnTo>
                    <a:close/>
                    <a:moveTo>
                      <a:pt x="123" y="141"/>
                    </a:move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2" y="141"/>
                      <a:pt x="142" y="141"/>
                      <a:pt x="142" y="141"/>
                    </a:cubicBezTo>
                    <a:lnTo>
                      <a:pt x="123" y="141"/>
                    </a:lnTo>
                    <a:close/>
                    <a:moveTo>
                      <a:pt x="136" y="146"/>
                    </a:moveTo>
                    <a:cubicBezTo>
                      <a:pt x="155" y="147"/>
                      <a:pt x="155" y="147"/>
                      <a:pt x="155" y="147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32" y="167"/>
                      <a:pt x="132" y="167"/>
                      <a:pt x="132" y="167"/>
                    </a:cubicBezTo>
                    <a:lnTo>
                      <a:pt x="136" y="146"/>
                    </a:lnTo>
                    <a:close/>
                    <a:moveTo>
                      <a:pt x="141" y="172"/>
                    </a:moveTo>
                    <a:cubicBezTo>
                      <a:pt x="160" y="172"/>
                      <a:pt x="160" y="172"/>
                      <a:pt x="160" y="172"/>
                    </a:cubicBezTo>
                    <a:cubicBezTo>
                      <a:pt x="156" y="193"/>
                      <a:pt x="156" y="193"/>
                      <a:pt x="156" y="193"/>
                    </a:cubicBezTo>
                    <a:cubicBezTo>
                      <a:pt x="137" y="192"/>
                      <a:pt x="137" y="192"/>
                      <a:pt x="137" y="192"/>
                    </a:cubicBezTo>
                    <a:lnTo>
                      <a:pt x="141" y="172"/>
                    </a:lnTo>
                    <a:close/>
                    <a:moveTo>
                      <a:pt x="94" y="120"/>
                    </a:move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0" y="141"/>
                      <a:pt x="90" y="141"/>
                      <a:pt x="90" y="141"/>
                    </a:cubicBezTo>
                    <a:lnTo>
                      <a:pt x="94" y="120"/>
                    </a:lnTo>
                    <a:close/>
                    <a:moveTo>
                      <a:pt x="66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62" y="140"/>
                      <a:pt x="62" y="140"/>
                      <a:pt x="62" y="140"/>
                    </a:cubicBezTo>
                    <a:lnTo>
                      <a:pt x="66" y="120"/>
                    </a:lnTo>
                    <a:close/>
                    <a:moveTo>
                      <a:pt x="29" y="119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25" y="139"/>
                      <a:pt x="25" y="139"/>
                      <a:pt x="25" y="139"/>
                    </a:cubicBezTo>
                    <a:lnTo>
                      <a:pt x="29" y="119"/>
                    </a:lnTo>
                    <a:close/>
                    <a:moveTo>
                      <a:pt x="24" y="144"/>
                    </a:moveTo>
                    <a:cubicBezTo>
                      <a:pt x="42" y="145"/>
                      <a:pt x="42" y="145"/>
                      <a:pt x="42" y="14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20" y="165"/>
                      <a:pt x="20" y="165"/>
                      <a:pt x="20" y="165"/>
                    </a:cubicBezTo>
                    <a:lnTo>
                      <a:pt x="24" y="144"/>
                    </a:lnTo>
                    <a:close/>
                    <a:moveTo>
                      <a:pt x="34" y="216"/>
                    </a:moveTo>
                    <a:cubicBezTo>
                      <a:pt x="10" y="215"/>
                      <a:pt x="10" y="215"/>
                      <a:pt x="10" y="215"/>
                    </a:cubicBezTo>
                    <a:cubicBezTo>
                      <a:pt x="14" y="195"/>
                      <a:pt x="14" y="195"/>
                      <a:pt x="14" y="195"/>
                    </a:cubicBezTo>
                    <a:cubicBezTo>
                      <a:pt x="37" y="195"/>
                      <a:pt x="37" y="195"/>
                      <a:pt x="37" y="195"/>
                    </a:cubicBezTo>
                    <a:lnTo>
                      <a:pt x="34" y="216"/>
                    </a:lnTo>
                    <a:close/>
                    <a:moveTo>
                      <a:pt x="43" y="190"/>
                    </a:moveTo>
                    <a:cubicBezTo>
                      <a:pt x="15" y="190"/>
                      <a:pt x="15" y="190"/>
                      <a:pt x="15" y="190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47" y="170"/>
                      <a:pt x="47" y="170"/>
                      <a:pt x="47" y="170"/>
                    </a:cubicBezTo>
                    <a:lnTo>
                      <a:pt x="43" y="190"/>
                    </a:lnTo>
                    <a:close/>
                    <a:moveTo>
                      <a:pt x="52" y="145"/>
                    </a:moveTo>
                    <a:cubicBezTo>
                      <a:pt x="70" y="145"/>
                      <a:pt x="70" y="145"/>
                      <a:pt x="70" y="14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48" y="165"/>
                      <a:pt x="48" y="165"/>
                      <a:pt x="48" y="165"/>
                    </a:cubicBezTo>
                    <a:lnTo>
                      <a:pt x="52" y="145"/>
                    </a:lnTo>
                    <a:close/>
                    <a:moveTo>
                      <a:pt x="66" y="216"/>
                    </a:moveTo>
                    <a:cubicBezTo>
                      <a:pt x="43" y="216"/>
                      <a:pt x="43" y="216"/>
                      <a:pt x="43" y="216"/>
                    </a:cubicBezTo>
                    <a:cubicBezTo>
                      <a:pt x="47" y="195"/>
                      <a:pt x="47" y="195"/>
                      <a:pt x="47" y="195"/>
                    </a:cubicBezTo>
                    <a:cubicBezTo>
                      <a:pt x="70" y="196"/>
                      <a:pt x="70" y="196"/>
                      <a:pt x="70" y="196"/>
                    </a:cubicBezTo>
                    <a:lnTo>
                      <a:pt x="66" y="216"/>
                    </a:lnTo>
                    <a:close/>
                    <a:moveTo>
                      <a:pt x="71" y="191"/>
                    </a:moveTo>
                    <a:cubicBezTo>
                      <a:pt x="52" y="191"/>
                      <a:pt x="52" y="191"/>
                      <a:pt x="52" y="191"/>
                    </a:cubicBezTo>
                    <a:cubicBezTo>
                      <a:pt x="56" y="170"/>
                      <a:pt x="56" y="170"/>
                      <a:pt x="56" y="170"/>
                    </a:cubicBezTo>
                    <a:cubicBezTo>
                      <a:pt x="75" y="171"/>
                      <a:pt x="75" y="171"/>
                      <a:pt x="75" y="171"/>
                    </a:cubicBezTo>
                    <a:lnTo>
                      <a:pt x="71" y="191"/>
                    </a:lnTo>
                    <a:close/>
                    <a:moveTo>
                      <a:pt x="80" y="145"/>
                    </a:move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66"/>
                      <a:pt x="94" y="166"/>
                      <a:pt x="94" y="166"/>
                    </a:cubicBezTo>
                    <a:cubicBezTo>
                      <a:pt x="76" y="166"/>
                      <a:pt x="76" y="166"/>
                      <a:pt x="76" y="166"/>
                    </a:cubicBezTo>
                    <a:lnTo>
                      <a:pt x="80" y="145"/>
                    </a:lnTo>
                    <a:close/>
                    <a:moveTo>
                      <a:pt x="103" y="171"/>
                    </a:moveTo>
                    <a:cubicBezTo>
                      <a:pt x="99" y="192"/>
                      <a:pt x="99" y="192"/>
                      <a:pt x="99" y="192"/>
                    </a:cubicBezTo>
                    <a:cubicBezTo>
                      <a:pt x="80" y="191"/>
                      <a:pt x="80" y="191"/>
                      <a:pt x="80" y="191"/>
                    </a:cubicBezTo>
                    <a:cubicBezTo>
                      <a:pt x="84" y="171"/>
                      <a:pt x="84" y="171"/>
                      <a:pt x="84" y="171"/>
                    </a:cubicBezTo>
                    <a:lnTo>
                      <a:pt x="103" y="171"/>
                    </a:lnTo>
                    <a:close/>
                    <a:moveTo>
                      <a:pt x="161" y="219"/>
                    </a:moveTo>
                    <a:cubicBezTo>
                      <a:pt x="75" y="217"/>
                      <a:pt x="75" y="217"/>
                      <a:pt x="75" y="217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164" y="198"/>
                      <a:pt x="164" y="198"/>
                      <a:pt x="164" y="198"/>
                    </a:cubicBezTo>
                    <a:lnTo>
                      <a:pt x="161" y="219"/>
                    </a:lnTo>
                    <a:close/>
                    <a:moveTo>
                      <a:pt x="169" y="173"/>
                    </a:moveTo>
                    <a:cubicBezTo>
                      <a:pt x="188" y="173"/>
                      <a:pt x="188" y="173"/>
                      <a:pt x="188" y="173"/>
                    </a:cubicBezTo>
                    <a:cubicBezTo>
                      <a:pt x="184" y="193"/>
                      <a:pt x="184" y="193"/>
                      <a:pt x="184" y="193"/>
                    </a:cubicBezTo>
                    <a:cubicBezTo>
                      <a:pt x="165" y="193"/>
                      <a:pt x="165" y="193"/>
                      <a:pt x="165" y="193"/>
                    </a:cubicBezTo>
                    <a:lnTo>
                      <a:pt x="169" y="173"/>
                    </a:lnTo>
                    <a:close/>
                    <a:moveTo>
                      <a:pt x="194" y="219"/>
                    </a:moveTo>
                    <a:cubicBezTo>
                      <a:pt x="170" y="219"/>
                      <a:pt x="170" y="219"/>
                      <a:pt x="170" y="219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98" y="199"/>
                      <a:pt x="198" y="199"/>
                      <a:pt x="198" y="199"/>
                    </a:cubicBezTo>
                    <a:lnTo>
                      <a:pt x="194" y="219"/>
                    </a:lnTo>
                    <a:close/>
                    <a:moveTo>
                      <a:pt x="228" y="220"/>
                    </a:moveTo>
                    <a:cubicBezTo>
                      <a:pt x="204" y="220"/>
                      <a:pt x="204" y="220"/>
                      <a:pt x="204" y="220"/>
                    </a:cubicBezTo>
                    <a:cubicBezTo>
                      <a:pt x="208" y="199"/>
                      <a:pt x="208" y="199"/>
                      <a:pt x="208" y="199"/>
                    </a:cubicBezTo>
                    <a:cubicBezTo>
                      <a:pt x="232" y="200"/>
                      <a:pt x="232" y="200"/>
                      <a:pt x="232" y="200"/>
                    </a:cubicBezTo>
                    <a:lnTo>
                      <a:pt x="228" y="220"/>
                    </a:lnTo>
                    <a:close/>
                    <a:moveTo>
                      <a:pt x="233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8" y="173"/>
                      <a:pt x="198" y="173"/>
                      <a:pt x="198" y="173"/>
                    </a:cubicBezTo>
                    <a:cubicBezTo>
                      <a:pt x="236" y="174"/>
                      <a:pt x="236" y="174"/>
                      <a:pt x="236" y="174"/>
                    </a:cubicBezTo>
                    <a:lnTo>
                      <a:pt x="233" y="194"/>
                    </a:lnTo>
                    <a:close/>
                    <a:moveTo>
                      <a:pt x="237" y="169"/>
                    </a:moveTo>
                    <a:cubicBezTo>
                      <a:pt x="218" y="168"/>
                      <a:pt x="218" y="168"/>
                      <a:pt x="218" y="168"/>
                    </a:cubicBezTo>
                    <a:cubicBezTo>
                      <a:pt x="222" y="148"/>
                      <a:pt x="222" y="148"/>
                      <a:pt x="222" y="148"/>
                    </a:cubicBezTo>
                    <a:cubicBezTo>
                      <a:pt x="241" y="148"/>
                      <a:pt x="241" y="148"/>
                      <a:pt x="241" y="148"/>
                    </a:cubicBezTo>
                    <a:lnTo>
                      <a:pt x="237" y="169"/>
                    </a:lnTo>
                    <a:close/>
                    <a:moveTo>
                      <a:pt x="242" y="143"/>
                    </a:moveTo>
                    <a:cubicBezTo>
                      <a:pt x="223" y="143"/>
                      <a:pt x="223" y="143"/>
                      <a:pt x="223" y="143"/>
                    </a:cubicBezTo>
                    <a:cubicBezTo>
                      <a:pt x="227" y="122"/>
                      <a:pt x="227" y="122"/>
                      <a:pt x="227" y="122"/>
                    </a:cubicBezTo>
                    <a:cubicBezTo>
                      <a:pt x="246" y="122"/>
                      <a:pt x="246" y="122"/>
                      <a:pt x="246" y="122"/>
                    </a:cubicBezTo>
                    <a:lnTo>
                      <a:pt x="242" y="1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>
              <a:off x="9681029" y="5536233"/>
              <a:ext cx="1459985" cy="1051565"/>
              <a:chOff x="5995911" y="4213678"/>
              <a:chExt cx="3004004" cy="2163656"/>
            </a:xfrm>
          </p:grpSpPr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5995911" y="4213678"/>
                <a:ext cx="3004004" cy="2163656"/>
              </a:xfrm>
              <a:custGeom>
                <a:avLst/>
                <a:gdLst>
                  <a:gd name="T0" fmla="*/ 435 w 525"/>
                  <a:gd name="T1" fmla="*/ 84 h 378"/>
                  <a:gd name="T2" fmla="*/ 432 w 525"/>
                  <a:gd name="T3" fmla="*/ 84 h 378"/>
                  <a:gd name="T4" fmla="*/ 432 w 525"/>
                  <a:gd name="T5" fmla="*/ 83 h 378"/>
                  <a:gd name="T6" fmla="*/ 396 w 525"/>
                  <a:gd name="T7" fmla="*/ 39 h 378"/>
                  <a:gd name="T8" fmla="*/ 368 w 525"/>
                  <a:gd name="T9" fmla="*/ 47 h 378"/>
                  <a:gd name="T10" fmla="*/ 287 w 525"/>
                  <a:gd name="T11" fmla="*/ 4 h 378"/>
                  <a:gd name="T12" fmla="*/ 178 w 525"/>
                  <a:gd name="T13" fmla="*/ 58 h 378"/>
                  <a:gd name="T14" fmla="*/ 120 w 525"/>
                  <a:gd name="T15" fmla="*/ 87 h 378"/>
                  <a:gd name="T16" fmla="*/ 107 w 525"/>
                  <a:gd name="T17" fmla="*/ 86 h 378"/>
                  <a:gd name="T18" fmla="*/ 0 w 525"/>
                  <a:gd name="T19" fmla="*/ 190 h 378"/>
                  <a:gd name="T20" fmla="*/ 107 w 525"/>
                  <a:gd name="T21" fmla="*/ 294 h 378"/>
                  <a:gd name="T22" fmla="*/ 115 w 525"/>
                  <a:gd name="T23" fmla="*/ 293 h 378"/>
                  <a:gd name="T24" fmla="*/ 167 w 525"/>
                  <a:gd name="T25" fmla="*/ 315 h 378"/>
                  <a:gd name="T26" fmla="*/ 201 w 525"/>
                  <a:gd name="T27" fmla="*/ 307 h 378"/>
                  <a:gd name="T28" fmla="*/ 276 w 525"/>
                  <a:gd name="T29" fmla="*/ 334 h 378"/>
                  <a:gd name="T30" fmla="*/ 331 w 525"/>
                  <a:gd name="T31" fmla="*/ 321 h 378"/>
                  <a:gd name="T32" fmla="*/ 305 w 525"/>
                  <a:gd name="T33" fmla="*/ 378 h 378"/>
                  <a:gd name="T34" fmla="*/ 410 w 525"/>
                  <a:gd name="T35" fmla="*/ 294 h 378"/>
                  <a:gd name="T36" fmla="*/ 469 w 525"/>
                  <a:gd name="T37" fmla="*/ 241 h 378"/>
                  <a:gd name="T38" fmla="*/ 521 w 525"/>
                  <a:gd name="T39" fmla="*/ 174 h 378"/>
                  <a:gd name="T40" fmla="*/ 435 w 525"/>
                  <a:gd name="T41" fmla="*/ 84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5" h="378">
                    <a:moveTo>
                      <a:pt x="435" y="84"/>
                    </a:moveTo>
                    <a:cubicBezTo>
                      <a:pt x="434" y="84"/>
                      <a:pt x="433" y="84"/>
                      <a:pt x="432" y="84"/>
                    </a:cubicBezTo>
                    <a:cubicBezTo>
                      <a:pt x="432" y="83"/>
                      <a:pt x="432" y="83"/>
                      <a:pt x="432" y="83"/>
                    </a:cubicBezTo>
                    <a:cubicBezTo>
                      <a:pt x="434" y="61"/>
                      <a:pt x="418" y="41"/>
                      <a:pt x="396" y="39"/>
                    </a:cubicBezTo>
                    <a:cubicBezTo>
                      <a:pt x="385" y="39"/>
                      <a:pt x="376" y="42"/>
                      <a:pt x="368" y="47"/>
                    </a:cubicBezTo>
                    <a:cubicBezTo>
                      <a:pt x="349" y="23"/>
                      <a:pt x="320" y="6"/>
                      <a:pt x="287" y="4"/>
                    </a:cubicBezTo>
                    <a:cubicBezTo>
                      <a:pt x="242" y="0"/>
                      <a:pt x="200" y="22"/>
                      <a:pt x="178" y="58"/>
                    </a:cubicBezTo>
                    <a:cubicBezTo>
                      <a:pt x="150" y="57"/>
                      <a:pt x="127" y="69"/>
                      <a:pt x="120" y="87"/>
                    </a:cubicBezTo>
                    <a:cubicBezTo>
                      <a:pt x="116" y="87"/>
                      <a:pt x="112" y="86"/>
                      <a:pt x="107" y="86"/>
                    </a:cubicBezTo>
                    <a:cubicBezTo>
                      <a:pt x="48" y="86"/>
                      <a:pt x="0" y="133"/>
                      <a:pt x="0" y="190"/>
                    </a:cubicBezTo>
                    <a:cubicBezTo>
                      <a:pt x="0" y="247"/>
                      <a:pt x="48" y="294"/>
                      <a:pt x="107" y="294"/>
                    </a:cubicBezTo>
                    <a:cubicBezTo>
                      <a:pt x="110" y="294"/>
                      <a:pt x="113" y="293"/>
                      <a:pt x="115" y="293"/>
                    </a:cubicBezTo>
                    <a:cubicBezTo>
                      <a:pt x="127" y="306"/>
                      <a:pt x="146" y="315"/>
                      <a:pt x="167" y="315"/>
                    </a:cubicBezTo>
                    <a:cubicBezTo>
                      <a:pt x="179" y="315"/>
                      <a:pt x="191" y="312"/>
                      <a:pt x="201" y="307"/>
                    </a:cubicBezTo>
                    <a:cubicBezTo>
                      <a:pt x="218" y="323"/>
                      <a:pt x="245" y="334"/>
                      <a:pt x="276" y="334"/>
                    </a:cubicBezTo>
                    <a:cubicBezTo>
                      <a:pt x="297" y="334"/>
                      <a:pt x="316" y="329"/>
                      <a:pt x="331" y="321"/>
                    </a:cubicBezTo>
                    <a:cubicBezTo>
                      <a:pt x="332" y="336"/>
                      <a:pt x="327" y="357"/>
                      <a:pt x="305" y="378"/>
                    </a:cubicBezTo>
                    <a:cubicBezTo>
                      <a:pt x="305" y="378"/>
                      <a:pt x="396" y="362"/>
                      <a:pt x="410" y="294"/>
                    </a:cubicBezTo>
                    <a:cubicBezTo>
                      <a:pt x="437" y="289"/>
                      <a:pt x="459" y="269"/>
                      <a:pt x="469" y="241"/>
                    </a:cubicBezTo>
                    <a:cubicBezTo>
                      <a:pt x="497" y="229"/>
                      <a:pt x="518" y="205"/>
                      <a:pt x="521" y="174"/>
                    </a:cubicBezTo>
                    <a:cubicBezTo>
                      <a:pt x="525" y="129"/>
                      <a:pt x="486" y="88"/>
                      <a:pt x="435" y="84"/>
                    </a:cubicBezTo>
                    <a:close/>
                  </a:path>
                </a:pathLst>
              </a:custGeom>
              <a:solidFill>
                <a:srgbClr val="F2F2F2">
                  <a:alpha val="85000"/>
                </a:srgbClr>
              </a:solidFill>
              <a:ln w="269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83"/>
              <p:cNvSpPr>
                <a:spLocks noEditPoints="1"/>
              </p:cNvSpPr>
              <p:nvPr/>
            </p:nvSpPr>
            <p:spPr bwMode="auto">
              <a:xfrm>
                <a:off x="7388678" y="5767707"/>
                <a:ext cx="206375" cy="227013"/>
              </a:xfrm>
              <a:custGeom>
                <a:avLst/>
                <a:gdLst>
                  <a:gd name="T0" fmla="*/ 161 w 165"/>
                  <a:gd name="T1" fmla="*/ 176 h 181"/>
                  <a:gd name="T2" fmla="*/ 152 w 165"/>
                  <a:gd name="T3" fmla="*/ 166 h 181"/>
                  <a:gd name="T4" fmla="*/ 129 w 165"/>
                  <a:gd name="T5" fmla="*/ 166 h 181"/>
                  <a:gd name="T6" fmla="*/ 108 w 165"/>
                  <a:gd name="T7" fmla="*/ 168 h 181"/>
                  <a:gd name="T8" fmla="*/ 102 w 165"/>
                  <a:gd name="T9" fmla="*/ 167 h 181"/>
                  <a:gd name="T10" fmla="*/ 159 w 165"/>
                  <a:gd name="T11" fmla="*/ 101 h 181"/>
                  <a:gd name="T12" fmla="*/ 94 w 165"/>
                  <a:gd name="T13" fmla="*/ 8 h 181"/>
                  <a:gd name="T14" fmla="*/ 6 w 165"/>
                  <a:gd name="T15" fmla="*/ 74 h 181"/>
                  <a:gd name="T16" fmla="*/ 70 w 165"/>
                  <a:gd name="T17" fmla="*/ 168 h 181"/>
                  <a:gd name="T18" fmla="*/ 107 w 165"/>
                  <a:gd name="T19" fmla="*/ 175 h 181"/>
                  <a:gd name="T20" fmla="*/ 132 w 165"/>
                  <a:gd name="T21" fmla="*/ 173 h 181"/>
                  <a:gd name="T22" fmla="*/ 149 w 165"/>
                  <a:gd name="T23" fmla="*/ 173 h 181"/>
                  <a:gd name="T24" fmla="*/ 154 w 165"/>
                  <a:gd name="T25" fmla="*/ 178 h 181"/>
                  <a:gd name="T26" fmla="*/ 159 w 165"/>
                  <a:gd name="T27" fmla="*/ 181 h 181"/>
                  <a:gd name="T28" fmla="*/ 161 w 165"/>
                  <a:gd name="T29" fmla="*/ 176 h 181"/>
                  <a:gd name="T30" fmla="*/ 131 w 165"/>
                  <a:gd name="T31" fmla="*/ 73 h 181"/>
                  <a:gd name="T32" fmla="*/ 149 w 165"/>
                  <a:gd name="T33" fmla="*/ 99 h 181"/>
                  <a:gd name="T34" fmla="*/ 124 w 165"/>
                  <a:gd name="T35" fmla="*/ 118 h 181"/>
                  <a:gd name="T36" fmla="*/ 106 w 165"/>
                  <a:gd name="T37" fmla="*/ 92 h 181"/>
                  <a:gd name="T38" fmla="*/ 131 w 165"/>
                  <a:gd name="T39" fmla="*/ 73 h 181"/>
                  <a:gd name="T40" fmla="*/ 68 w 165"/>
                  <a:gd name="T41" fmla="*/ 36 h 181"/>
                  <a:gd name="T42" fmla="*/ 92 w 165"/>
                  <a:gd name="T43" fmla="*/ 18 h 181"/>
                  <a:gd name="T44" fmla="*/ 110 w 165"/>
                  <a:gd name="T45" fmla="*/ 43 h 181"/>
                  <a:gd name="T46" fmla="*/ 86 w 165"/>
                  <a:gd name="T47" fmla="*/ 62 h 181"/>
                  <a:gd name="T48" fmla="*/ 68 w 165"/>
                  <a:gd name="T49" fmla="*/ 36 h 181"/>
                  <a:gd name="T50" fmla="*/ 93 w 165"/>
                  <a:gd name="T51" fmla="*/ 90 h 181"/>
                  <a:gd name="T52" fmla="*/ 80 w 165"/>
                  <a:gd name="T53" fmla="*/ 99 h 181"/>
                  <a:gd name="T54" fmla="*/ 71 w 165"/>
                  <a:gd name="T55" fmla="*/ 86 h 181"/>
                  <a:gd name="T56" fmla="*/ 84 w 165"/>
                  <a:gd name="T57" fmla="*/ 76 h 181"/>
                  <a:gd name="T58" fmla="*/ 93 w 165"/>
                  <a:gd name="T59" fmla="*/ 90 h 181"/>
                  <a:gd name="T60" fmla="*/ 33 w 165"/>
                  <a:gd name="T61" fmla="*/ 102 h 181"/>
                  <a:gd name="T62" fmla="*/ 16 w 165"/>
                  <a:gd name="T63" fmla="*/ 76 h 181"/>
                  <a:gd name="T64" fmla="*/ 40 w 165"/>
                  <a:gd name="T65" fmla="*/ 57 h 181"/>
                  <a:gd name="T66" fmla="*/ 58 w 165"/>
                  <a:gd name="T67" fmla="*/ 83 h 181"/>
                  <a:gd name="T68" fmla="*/ 33 w 165"/>
                  <a:gd name="T69" fmla="*/ 102 h 181"/>
                  <a:gd name="T70" fmla="*/ 96 w 165"/>
                  <a:gd name="T71" fmla="*/ 139 h 181"/>
                  <a:gd name="T72" fmla="*/ 71 w 165"/>
                  <a:gd name="T73" fmla="*/ 158 h 181"/>
                  <a:gd name="T74" fmla="*/ 54 w 165"/>
                  <a:gd name="T75" fmla="*/ 132 h 181"/>
                  <a:gd name="T76" fmla="*/ 78 w 165"/>
                  <a:gd name="T77" fmla="*/ 113 h 181"/>
                  <a:gd name="T78" fmla="*/ 96 w 165"/>
                  <a:gd name="T79" fmla="*/ 13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5" h="181">
                    <a:moveTo>
                      <a:pt x="161" y="176"/>
                    </a:moveTo>
                    <a:cubicBezTo>
                      <a:pt x="160" y="172"/>
                      <a:pt x="156" y="169"/>
                      <a:pt x="152" y="166"/>
                    </a:cubicBezTo>
                    <a:cubicBezTo>
                      <a:pt x="145" y="163"/>
                      <a:pt x="137" y="163"/>
                      <a:pt x="129" y="166"/>
                    </a:cubicBezTo>
                    <a:cubicBezTo>
                      <a:pt x="124" y="169"/>
                      <a:pt x="114" y="169"/>
                      <a:pt x="108" y="168"/>
                    </a:cubicBezTo>
                    <a:cubicBezTo>
                      <a:pt x="102" y="167"/>
                      <a:pt x="102" y="167"/>
                      <a:pt x="102" y="167"/>
                    </a:cubicBezTo>
                    <a:cubicBezTo>
                      <a:pt x="131" y="159"/>
                      <a:pt x="154" y="134"/>
                      <a:pt x="159" y="101"/>
                    </a:cubicBezTo>
                    <a:cubicBezTo>
                      <a:pt x="165" y="57"/>
                      <a:pt x="136" y="15"/>
                      <a:pt x="94" y="8"/>
                    </a:cubicBezTo>
                    <a:cubicBezTo>
                      <a:pt x="52" y="0"/>
                      <a:pt x="13" y="30"/>
                      <a:pt x="6" y="74"/>
                    </a:cubicBezTo>
                    <a:cubicBezTo>
                      <a:pt x="0" y="118"/>
                      <a:pt x="28" y="160"/>
                      <a:pt x="70" y="168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4" y="176"/>
                      <a:pt x="125" y="176"/>
                      <a:pt x="132" y="173"/>
                    </a:cubicBezTo>
                    <a:cubicBezTo>
                      <a:pt x="138" y="170"/>
                      <a:pt x="144" y="170"/>
                      <a:pt x="149" y="173"/>
                    </a:cubicBezTo>
                    <a:cubicBezTo>
                      <a:pt x="152" y="174"/>
                      <a:pt x="154" y="176"/>
                      <a:pt x="154" y="178"/>
                    </a:cubicBezTo>
                    <a:cubicBezTo>
                      <a:pt x="155" y="180"/>
                      <a:pt x="157" y="181"/>
                      <a:pt x="159" y="181"/>
                    </a:cubicBezTo>
                    <a:cubicBezTo>
                      <a:pt x="160" y="180"/>
                      <a:pt x="161" y="178"/>
                      <a:pt x="161" y="176"/>
                    </a:cubicBezTo>
                    <a:close/>
                    <a:moveTo>
                      <a:pt x="131" y="73"/>
                    </a:moveTo>
                    <a:cubicBezTo>
                      <a:pt x="142" y="75"/>
                      <a:pt x="150" y="87"/>
                      <a:pt x="149" y="99"/>
                    </a:cubicBezTo>
                    <a:cubicBezTo>
                      <a:pt x="147" y="112"/>
                      <a:pt x="136" y="120"/>
                      <a:pt x="124" y="118"/>
                    </a:cubicBezTo>
                    <a:cubicBezTo>
                      <a:pt x="112" y="116"/>
                      <a:pt x="104" y="104"/>
                      <a:pt x="106" y="92"/>
                    </a:cubicBezTo>
                    <a:cubicBezTo>
                      <a:pt x="108" y="80"/>
                      <a:pt x="119" y="71"/>
                      <a:pt x="131" y="73"/>
                    </a:cubicBezTo>
                    <a:close/>
                    <a:moveTo>
                      <a:pt x="68" y="36"/>
                    </a:moveTo>
                    <a:cubicBezTo>
                      <a:pt x="70" y="24"/>
                      <a:pt x="81" y="16"/>
                      <a:pt x="92" y="18"/>
                    </a:cubicBezTo>
                    <a:cubicBezTo>
                      <a:pt x="104" y="20"/>
                      <a:pt x="112" y="31"/>
                      <a:pt x="110" y="43"/>
                    </a:cubicBezTo>
                    <a:cubicBezTo>
                      <a:pt x="108" y="56"/>
                      <a:pt x="97" y="64"/>
                      <a:pt x="86" y="62"/>
                    </a:cubicBezTo>
                    <a:cubicBezTo>
                      <a:pt x="74" y="60"/>
                      <a:pt x="66" y="48"/>
                      <a:pt x="68" y="36"/>
                    </a:cubicBezTo>
                    <a:close/>
                    <a:moveTo>
                      <a:pt x="93" y="90"/>
                    </a:moveTo>
                    <a:cubicBezTo>
                      <a:pt x="92" y="96"/>
                      <a:pt x="86" y="101"/>
                      <a:pt x="80" y="99"/>
                    </a:cubicBezTo>
                    <a:cubicBezTo>
                      <a:pt x="74" y="98"/>
                      <a:pt x="70" y="92"/>
                      <a:pt x="71" y="86"/>
                    </a:cubicBezTo>
                    <a:cubicBezTo>
                      <a:pt x="72" y="79"/>
                      <a:pt x="77" y="74"/>
                      <a:pt x="84" y="76"/>
                    </a:cubicBezTo>
                    <a:cubicBezTo>
                      <a:pt x="90" y="77"/>
                      <a:pt x="94" y="83"/>
                      <a:pt x="93" y="90"/>
                    </a:cubicBezTo>
                    <a:close/>
                    <a:moveTo>
                      <a:pt x="33" y="102"/>
                    </a:moveTo>
                    <a:cubicBezTo>
                      <a:pt x="22" y="100"/>
                      <a:pt x="14" y="88"/>
                      <a:pt x="16" y="76"/>
                    </a:cubicBezTo>
                    <a:cubicBezTo>
                      <a:pt x="18" y="64"/>
                      <a:pt x="29" y="55"/>
                      <a:pt x="40" y="57"/>
                    </a:cubicBezTo>
                    <a:cubicBezTo>
                      <a:pt x="52" y="59"/>
                      <a:pt x="59" y="71"/>
                      <a:pt x="58" y="83"/>
                    </a:cubicBezTo>
                    <a:cubicBezTo>
                      <a:pt x="56" y="95"/>
                      <a:pt x="45" y="104"/>
                      <a:pt x="33" y="102"/>
                    </a:cubicBezTo>
                    <a:close/>
                    <a:moveTo>
                      <a:pt x="96" y="139"/>
                    </a:moveTo>
                    <a:cubicBezTo>
                      <a:pt x="94" y="152"/>
                      <a:pt x="83" y="160"/>
                      <a:pt x="71" y="158"/>
                    </a:cubicBezTo>
                    <a:cubicBezTo>
                      <a:pt x="60" y="156"/>
                      <a:pt x="52" y="144"/>
                      <a:pt x="54" y="132"/>
                    </a:cubicBezTo>
                    <a:cubicBezTo>
                      <a:pt x="56" y="119"/>
                      <a:pt x="66" y="111"/>
                      <a:pt x="78" y="113"/>
                    </a:cubicBezTo>
                    <a:cubicBezTo>
                      <a:pt x="90" y="115"/>
                      <a:pt x="98" y="127"/>
                      <a:pt x="96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88"/>
              <p:cNvSpPr>
                <a:spLocks noEditPoints="1"/>
              </p:cNvSpPr>
              <p:nvPr/>
            </p:nvSpPr>
            <p:spPr bwMode="auto">
              <a:xfrm>
                <a:off x="7700848" y="4617379"/>
                <a:ext cx="254000" cy="261938"/>
              </a:xfrm>
              <a:custGeom>
                <a:avLst/>
                <a:gdLst>
                  <a:gd name="T0" fmla="*/ 58 w 204"/>
                  <a:gd name="T1" fmla="*/ 63 h 210"/>
                  <a:gd name="T2" fmla="*/ 204 w 204"/>
                  <a:gd name="T3" fmla="*/ 36 h 210"/>
                  <a:gd name="T4" fmla="*/ 175 w 204"/>
                  <a:gd name="T5" fmla="*/ 2 h 210"/>
                  <a:gd name="T6" fmla="*/ 48 w 204"/>
                  <a:gd name="T7" fmla="*/ 21 h 210"/>
                  <a:gd name="T8" fmla="*/ 26 w 204"/>
                  <a:gd name="T9" fmla="*/ 38 h 210"/>
                  <a:gd name="T10" fmla="*/ 3 w 204"/>
                  <a:gd name="T11" fmla="*/ 158 h 210"/>
                  <a:gd name="T12" fmla="*/ 148 w 204"/>
                  <a:gd name="T13" fmla="*/ 208 h 210"/>
                  <a:gd name="T14" fmla="*/ 198 w 204"/>
                  <a:gd name="T15" fmla="*/ 81 h 210"/>
                  <a:gd name="T16" fmla="*/ 124 w 204"/>
                  <a:gd name="T17" fmla="*/ 76 h 210"/>
                  <a:gd name="T18" fmla="*/ 116 w 204"/>
                  <a:gd name="T19" fmla="*/ 105 h 210"/>
                  <a:gd name="T20" fmla="*/ 124 w 204"/>
                  <a:gd name="T21" fmla="*/ 76 h 210"/>
                  <a:gd name="T22" fmla="*/ 98 w 204"/>
                  <a:gd name="T23" fmla="*/ 73 h 210"/>
                  <a:gd name="T24" fmla="*/ 45 w 204"/>
                  <a:gd name="T25" fmla="*/ 96 h 210"/>
                  <a:gd name="T26" fmla="*/ 179 w 204"/>
                  <a:gd name="T27" fmla="*/ 6 h 210"/>
                  <a:gd name="T28" fmla="*/ 200 w 204"/>
                  <a:gd name="T29" fmla="*/ 23 h 210"/>
                  <a:gd name="T30" fmla="*/ 200 w 204"/>
                  <a:gd name="T31" fmla="*/ 32 h 210"/>
                  <a:gd name="T32" fmla="*/ 156 w 204"/>
                  <a:gd name="T33" fmla="*/ 9 h 210"/>
                  <a:gd name="T34" fmla="*/ 129 w 204"/>
                  <a:gd name="T35" fmla="*/ 13 h 210"/>
                  <a:gd name="T36" fmla="*/ 133 w 204"/>
                  <a:gd name="T37" fmla="*/ 41 h 210"/>
                  <a:gd name="T38" fmla="*/ 129 w 204"/>
                  <a:gd name="T39" fmla="*/ 13 h 210"/>
                  <a:gd name="T40" fmla="*/ 106 w 204"/>
                  <a:gd name="T41" fmla="*/ 45 h 210"/>
                  <a:gd name="T42" fmla="*/ 57 w 204"/>
                  <a:gd name="T43" fmla="*/ 23 h 210"/>
                  <a:gd name="T44" fmla="*/ 19 w 204"/>
                  <a:gd name="T45" fmla="*/ 93 h 210"/>
                  <a:gd name="T46" fmla="*/ 19 w 204"/>
                  <a:gd name="T47" fmla="*/ 93 h 210"/>
                  <a:gd name="T48" fmla="*/ 19 w 204"/>
                  <a:gd name="T49" fmla="*/ 93 h 210"/>
                  <a:gd name="T50" fmla="*/ 30 w 204"/>
                  <a:gd name="T51" fmla="*/ 39 h 210"/>
                  <a:gd name="T52" fmla="*/ 51 w 204"/>
                  <a:gd name="T53" fmla="*/ 56 h 210"/>
                  <a:gd name="T54" fmla="*/ 26 w 204"/>
                  <a:gd name="T55" fmla="*/ 88 h 210"/>
                  <a:gd name="T56" fmla="*/ 159 w 204"/>
                  <a:gd name="T57" fmla="*/ 170 h 210"/>
                  <a:gd name="T58" fmla="*/ 27 w 204"/>
                  <a:gd name="T59" fmla="*/ 149 h 210"/>
                  <a:gd name="T60" fmla="*/ 96 w 204"/>
                  <a:gd name="T61" fmla="*/ 119 h 210"/>
                  <a:gd name="T62" fmla="*/ 93 w 204"/>
                  <a:gd name="T63" fmla="*/ 157 h 210"/>
                  <a:gd name="T64" fmla="*/ 159 w 204"/>
                  <a:gd name="T65" fmla="*/ 170 h 210"/>
                  <a:gd name="T66" fmla="*/ 167 w 204"/>
                  <a:gd name="T67" fmla="*/ 111 h 210"/>
                  <a:gd name="T68" fmla="*/ 173 w 204"/>
                  <a:gd name="T69" fmla="*/ 82 h 210"/>
                  <a:gd name="T70" fmla="*/ 193 w 204"/>
                  <a:gd name="T71" fmla="*/ 90 h 210"/>
                  <a:gd name="T72" fmla="*/ 31 w 204"/>
                  <a:gd name="T73" fmla="*/ 52 h 210"/>
                  <a:gd name="T74" fmla="*/ 38 w 204"/>
                  <a:gd name="T75" fmla="*/ 53 h 210"/>
                  <a:gd name="T76" fmla="*/ 31 w 204"/>
                  <a:gd name="T77" fmla="*/ 69 h 210"/>
                  <a:gd name="T78" fmla="*/ 30 w 204"/>
                  <a:gd name="T79" fmla="*/ 77 h 210"/>
                  <a:gd name="T80" fmla="*/ 31 w 204"/>
                  <a:gd name="T81" fmla="*/ 69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" h="210">
                    <a:moveTo>
                      <a:pt x="58" y="64"/>
                    </a:moveTo>
                    <a:cubicBezTo>
                      <a:pt x="58" y="64"/>
                      <a:pt x="58" y="63"/>
                      <a:pt x="58" y="63"/>
                    </a:cubicBezTo>
                    <a:cubicBezTo>
                      <a:pt x="59" y="60"/>
                      <a:pt x="58" y="58"/>
                      <a:pt x="57" y="5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3" y="11"/>
                      <a:pt x="189" y="0"/>
                      <a:pt x="175" y="2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48" y="20"/>
                      <a:pt x="48" y="21"/>
                    </a:cubicBezTo>
                    <a:cubicBezTo>
                      <a:pt x="48" y="21"/>
                      <a:pt x="47" y="21"/>
                      <a:pt x="47" y="21"/>
                    </a:cubicBezTo>
                    <a:cubicBezTo>
                      <a:pt x="29" y="23"/>
                      <a:pt x="26" y="38"/>
                      <a:pt x="26" y="38"/>
                    </a:cubicBezTo>
                    <a:cubicBezTo>
                      <a:pt x="26" y="38"/>
                      <a:pt x="24" y="48"/>
                      <a:pt x="22" y="59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0" y="174"/>
                      <a:pt x="9" y="189"/>
                      <a:pt x="23" y="191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62" y="210"/>
                      <a:pt x="177" y="198"/>
                      <a:pt x="180" y="182"/>
                    </a:cubicBezTo>
                    <a:cubicBezTo>
                      <a:pt x="198" y="81"/>
                      <a:pt x="198" y="81"/>
                      <a:pt x="198" y="81"/>
                    </a:cubicBezTo>
                    <a:lnTo>
                      <a:pt x="58" y="64"/>
                    </a:lnTo>
                    <a:close/>
                    <a:moveTo>
                      <a:pt x="124" y="76"/>
                    </a:moveTo>
                    <a:cubicBezTo>
                      <a:pt x="147" y="79"/>
                      <a:pt x="147" y="79"/>
                      <a:pt x="147" y="79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93" y="102"/>
                      <a:pt x="93" y="102"/>
                      <a:pt x="93" y="102"/>
                    </a:cubicBezTo>
                    <a:lnTo>
                      <a:pt x="124" y="76"/>
                    </a:lnTo>
                    <a:close/>
                    <a:moveTo>
                      <a:pt x="76" y="70"/>
                    </a:moveTo>
                    <a:cubicBezTo>
                      <a:pt x="98" y="73"/>
                      <a:pt x="98" y="73"/>
                      <a:pt x="98" y="73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45" y="96"/>
                      <a:pt x="45" y="96"/>
                      <a:pt x="45" y="96"/>
                    </a:cubicBezTo>
                    <a:lnTo>
                      <a:pt x="76" y="70"/>
                    </a:lnTo>
                    <a:close/>
                    <a:moveTo>
                      <a:pt x="179" y="6"/>
                    </a:moveTo>
                    <a:cubicBezTo>
                      <a:pt x="180" y="6"/>
                      <a:pt x="180" y="6"/>
                      <a:pt x="181" y="6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200" y="24"/>
                      <a:pt x="200" y="25"/>
                      <a:pt x="200" y="26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183" y="34"/>
                      <a:pt x="183" y="34"/>
                      <a:pt x="183" y="34"/>
                    </a:cubicBezTo>
                    <a:cubicBezTo>
                      <a:pt x="156" y="9"/>
                      <a:pt x="156" y="9"/>
                      <a:pt x="156" y="9"/>
                    </a:cubicBezTo>
                    <a:lnTo>
                      <a:pt x="179" y="6"/>
                    </a:lnTo>
                    <a:close/>
                    <a:moveTo>
                      <a:pt x="129" y="13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06" y="16"/>
                      <a:pt x="106" y="16"/>
                      <a:pt x="106" y="16"/>
                    </a:cubicBezTo>
                    <a:lnTo>
                      <a:pt x="129" y="13"/>
                    </a:lnTo>
                    <a:close/>
                    <a:moveTo>
                      <a:pt x="80" y="20"/>
                    </a:moveTo>
                    <a:cubicBezTo>
                      <a:pt x="106" y="45"/>
                      <a:pt x="106" y="45"/>
                      <a:pt x="106" y="45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57" y="23"/>
                      <a:pt x="57" y="23"/>
                      <a:pt x="57" y="23"/>
                    </a:cubicBezTo>
                    <a:lnTo>
                      <a:pt x="80" y="20"/>
                    </a:lnTo>
                    <a:close/>
                    <a:moveTo>
                      <a:pt x="19" y="93"/>
                    </a:move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93"/>
                      <a:pt x="20" y="93"/>
                      <a:pt x="20" y="93"/>
                    </a:cubicBezTo>
                    <a:lnTo>
                      <a:pt x="19" y="93"/>
                    </a:lnTo>
                    <a:close/>
                    <a:moveTo>
                      <a:pt x="21" y="85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7"/>
                      <a:pt x="30" y="36"/>
                      <a:pt x="36" y="37"/>
                    </a:cubicBezTo>
                    <a:cubicBezTo>
                      <a:pt x="39" y="37"/>
                      <a:pt x="46" y="49"/>
                      <a:pt x="51" y="56"/>
                    </a:cubicBezTo>
                    <a:cubicBezTo>
                      <a:pt x="56" y="64"/>
                      <a:pt x="55" y="67"/>
                      <a:pt x="48" y="73"/>
                    </a:cubicBezTo>
                    <a:cubicBezTo>
                      <a:pt x="40" y="80"/>
                      <a:pt x="29" y="89"/>
                      <a:pt x="26" y="88"/>
                    </a:cubicBezTo>
                    <a:cubicBezTo>
                      <a:pt x="22" y="88"/>
                      <a:pt x="20" y="88"/>
                      <a:pt x="21" y="85"/>
                    </a:cubicBezTo>
                    <a:close/>
                    <a:moveTo>
                      <a:pt x="159" y="170"/>
                    </a:moveTo>
                    <a:cubicBezTo>
                      <a:pt x="27" y="153"/>
                      <a:pt x="27" y="153"/>
                      <a:pt x="27" y="153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0" y="120"/>
                      <a:pt x="100" y="120"/>
                      <a:pt x="100" y="120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159" y="166"/>
                      <a:pt x="159" y="166"/>
                      <a:pt x="159" y="166"/>
                    </a:cubicBezTo>
                    <a:lnTo>
                      <a:pt x="159" y="170"/>
                    </a:lnTo>
                    <a:close/>
                    <a:moveTo>
                      <a:pt x="193" y="90"/>
                    </a:moveTo>
                    <a:cubicBezTo>
                      <a:pt x="167" y="111"/>
                      <a:pt x="167" y="111"/>
                      <a:pt x="167" y="111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73" y="82"/>
                      <a:pt x="173" y="82"/>
                      <a:pt x="173" y="82"/>
                    </a:cubicBezTo>
                    <a:cubicBezTo>
                      <a:pt x="194" y="85"/>
                      <a:pt x="194" y="85"/>
                      <a:pt x="194" y="85"/>
                    </a:cubicBezTo>
                    <a:lnTo>
                      <a:pt x="193" y="90"/>
                    </a:lnTo>
                    <a:close/>
                    <a:moveTo>
                      <a:pt x="35" y="48"/>
                    </a:moveTo>
                    <a:cubicBezTo>
                      <a:pt x="33" y="48"/>
                      <a:pt x="31" y="50"/>
                      <a:pt x="31" y="52"/>
                    </a:cubicBezTo>
                    <a:cubicBezTo>
                      <a:pt x="30" y="54"/>
                      <a:pt x="32" y="56"/>
                      <a:pt x="34" y="57"/>
                    </a:cubicBezTo>
                    <a:cubicBezTo>
                      <a:pt x="36" y="57"/>
                      <a:pt x="38" y="55"/>
                      <a:pt x="38" y="53"/>
                    </a:cubicBezTo>
                    <a:cubicBezTo>
                      <a:pt x="38" y="51"/>
                      <a:pt x="37" y="49"/>
                      <a:pt x="35" y="48"/>
                    </a:cubicBezTo>
                    <a:close/>
                    <a:moveTo>
                      <a:pt x="31" y="69"/>
                    </a:moveTo>
                    <a:cubicBezTo>
                      <a:pt x="29" y="69"/>
                      <a:pt x="27" y="70"/>
                      <a:pt x="27" y="73"/>
                    </a:cubicBezTo>
                    <a:cubicBezTo>
                      <a:pt x="26" y="75"/>
                      <a:pt x="28" y="77"/>
                      <a:pt x="30" y="77"/>
                    </a:cubicBezTo>
                    <a:cubicBezTo>
                      <a:pt x="32" y="77"/>
                      <a:pt x="34" y="76"/>
                      <a:pt x="34" y="73"/>
                    </a:cubicBezTo>
                    <a:cubicBezTo>
                      <a:pt x="35" y="71"/>
                      <a:pt x="33" y="69"/>
                      <a:pt x="3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95"/>
              <p:cNvSpPr>
                <a:spLocks noEditPoints="1"/>
              </p:cNvSpPr>
              <p:nvPr/>
            </p:nvSpPr>
            <p:spPr bwMode="auto">
              <a:xfrm>
                <a:off x="7312248" y="5049136"/>
                <a:ext cx="330200" cy="306388"/>
              </a:xfrm>
              <a:custGeom>
                <a:avLst/>
                <a:gdLst>
                  <a:gd name="T0" fmla="*/ 79 w 265"/>
                  <a:gd name="T1" fmla="*/ 1 h 245"/>
                  <a:gd name="T2" fmla="*/ 4 w 265"/>
                  <a:gd name="T3" fmla="*/ 196 h 245"/>
                  <a:gd name="T4" fmla="*/ 185 w 265"/>
                  <a:gd name="T5" fmla="*/ 244 h 245"/>
                  <a:gd name="T6" fmla="*/ 260 w 265"/>
                  <a:gd name="T7" fmla="*/ 46 h 245"/>
                  <a:gd name="T8" fmla="*/ 212 w 265"/>
                  <a:gd name="T9" fmla="*/ 202 h 245"/>
                  <a:gd name="T10" fmla="*/ 34 w 265"/>
                  <a:gd name="T11" fmla="*/ 219 h 245"/>
                  <a:gd name="T12" fmla="*/ 52 w 265"/>
                  <a:gd name="T13" fmla="*/ 42 h 245"/>
                  <a:gd name="T14" fmla="*/ 229 w 265"/>
                  <a:gd name="T15" fmla="*/ 23 h 245"/>
                  <a:gd name="T16" fmla="*/ 212 w 265"/>
                  <a:gd name="T17" fmla="*/ 202 h 245"/>
                  <a:gd name="T18" fmla="*/ 196 w 265"/>
                  <a:gd name="T19" fmla="*/ 212 h 245"/>
                  <a:gd name="T20" fmla="*/ 166 w 265"/>
                  <a:gd name="T21" fmla="*/ 189 h 245"/>
                  <a:gd name="T22" fmla="*/ 167 w 265"/>
                  <a:gd name="T23" fmla="*/ 183 h 245"/>
                  <a:gd name="T24" fmla="*/ 207 w 265"/>
                  <a:gd name="T25" fmla="*/ 163 h 245"/>
                  <a:gd name="T26" fmla="*/ 167 w 265"/>
                  <a:gd name="T27" fmla="*/ 183 h 245"/>
                  <a:gd name="T28" fmla="*/ 208 w 265"/>
                  <a:gd name="T29" fmla="*/ 158 h 245"/>
                  <a:gd name="T30" fmla="*/ 178 w 265"/>
                  <a:gd name="T31" fmla="*/ 135 h 245"/>
                  <a:gd name="T32" fmla="*/ 117 w 265"/>
                  <a:gd name="T33" fmla="*/ 208 h 245"/>
                  <a:gd name="T34" fmla="*/ 157 w 265"/>
                  <a:gd name="T35" fmla="*/ 188 h 245"/>
                  <a:gd name="T36" fmla="*/ 117 w 265"/>
                  <a:gd name="T37" fmla="*/ 208 h 245"/>
                  <a:gd name="T38" fmla="*/ 158 w 265"/>
                  <a:gd name="T39" fmla="*/ 183 h 245"/>
                  <a:gd name="T40" fmla="*/ 127 w 265"/>
                  <a:gd name="T41" fmla="*/ 159 h 245"/>
                  <a:gd name="T42" fmla="*/ 129 w 265"/>
                  <a:gd name="T43" fmla="*/ 154 h 245"/>
                  <a:gd name="T44" fmla="*/ 169 w 265"/>
                  <a:gd name="T45" fmla="*/ 134 h 245"/>
                  <a:gd name="T46" fmla="*/ 129 w 265"/>
                  <a:gd name="T47" fmla="*/ 154 h 245"/>
                  <a:gd name="T48" fmla="*/ 170 w 265"/>
                  <a:gd name="T49" fmla="*/ 129 h 245"/>
                  <a:gd name="T50" fmla="*/ 139 w 265"/>
                  <a:gd name="T51" fmla="*/ 106 h 245"/>
                  <a:gd name="T52" fmla="*/ 141 w 265"/>
                  <a:gd name="T53" fmla="*/ 100 h 245"/>
                  <a:gd name="T54" fmla="*/ 181 w 265"/>
                  <a:gd name="T55" fmla="*/ 81 h 245"/>
                  <a:gd name="T56" fmla="*/ 141 w 265"/>
                  <a:gd name="T57" fmla="*/ 100 h 245"/>
                  <a:gd name="T58" fmla="*/ 182 w 265"/>
                  <a:gd name="T59" fmla="*/ 75 h 245"/>
                  <a:gd name="T60" fmla="*/ 151 w 265"/>
                  <a:gd name="T61" fmla="*/ 52 h 245"/>
                  <a:gd name="T62" fmla="*/ 73 w 265"/>
                  <a:gd name="T63" fmla="*/ 205 h 245"/>
                  <a:gd name="T64" fmla="*/ 113 w 265"/>
                  <a:gd name="T65" fmla="*/ 186 h 245"/>
                  <a:gd name="T66" fmla="*/ 73 w 265"/>
                  <a:gd name="T67" fmla="*/ 205 h 245"/>
                  <a:gd name="T68" fmla="*/ 114 w 265"/>
                  <a:gd name="T69" fmla="*/ 180 h 245"/>
                  <a:gd name="T70" fmla="*/ 84 w 265"/>
                  <a:gd name="T71" fmla="*/ 157 h 245"/>
                  <a:gd name="T72" fmla="*/ 29 w 265"/>
                  <a:gd name="T73" fmla="*/ 203 h 245"/>
                  <a:gd name="T74" fmla="*/ 69 w 265"/>
                  <a:gd name="T75" fmla="*/ 183 h 245"/>
                  <a:gd name="T76" fmla="*/ 29 w 265"/>
                  <a:gd name="T77" fmla="*/ 203 h 245"/>
                  <a:gd name="T78" fmla="*/ 70 w 265"/>
                  <a:gd name="T79" fmla="*/ 178 h 245"/>
                  <a:gd name="T80" fmla="*/ 40 w 265"/>
                  <a:gd name="T81" fmla="*/ 155 h 245"/>
                  <a:gd name="T82" fmla="*/ 41 w 265"/>
                  <a:gd name="T83" fmla="*/ 149 h 245"/>
                  <a:gd name="T84" fmla="*/ 81 w 265"/>
                  <a:gd name="T85" fmla="*/ 130 h 245"/>
                  <a:gd name="T86" fmla="*/ 41 w 265"/>
                  <a:gd name="T87" fmla="*/ 149 h 245"/>
                  <a:gd name="T88" fmla="*/ 82 w 265"/>
                  <a:gd name="T89" fmla="*/ 124 h 245"/>
                  <a:gd name="T90" fmla="*/ 52 w 265"/>
                  <a:gd name="T91" fmla="*/ 10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5" h="245">
                    <a:moveTo>
                      <a:pt x="237" y="7"/>
                    </a:moveTo>
                    <a:cubicBezTo>
                      <a:pt x="79" y="1"/>
                      <a:pt x="79" y="1"/>
                      <a:pt x="79" y="1"/>
                    </a:cubicBezTo>
                    <a:cubicBezTo>
                      <a:pt x="62" y="0"/>
                      <a:pt x="45" y="16"/>
                      <a:pt x="40" y="37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0" y="216"/>
                      <a:pt x="9" y="234"/>
                      <a:pt x="26" y="235"/>
                    </a:cubicBezTo>
                    <a:cubicBezTo>
                      <a:pt x="185" y="244"/>
                      <a:pt x="185" y="244"/>
                      <a:pt x="185" y="244"/>
                    </a:cubicBezTo>
                    <a:cubicBezTo>
                      <a:pt x="202" y="245"/>
                      <a:pt x="220" y="229"/>
                      <a:pt x="224" y="208"/>
                    </a:cubicBezTo>
                    <a:cubicBezTo>
                      <a:pt x="260" y="46"/>
                      <a:pt x="260" y="46"/>
                      <a:pt x="260" y="46"/>
                    </a:cubicBezTo>
                    <a:cubicBezTo>
                      <a:pt x="265" y="25"/>
                      <a:pt x="255" y="8"/>
                      <a:pt x="237" y="7"/>
                    </a:cubicBezTo>
                    <a:close/>
                    <a:moveTo>
                      <a:pt x="212" y="202"/>
                    </a:moveTo>
                    <a:cubicBezTo>
                      <a:pt x="209" y="217"/>
                      <a:pt x="196" y="229"/>
                      <a:pt x="184" y="228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22" y="218"/>
                      <a:pt x="15" y="206"/>
                      <a:pt x="18" y="19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5" y="28"/>
                      <a:pt x="68" y="16"/>
                      <a:pt x="80" y="17"/>
                    </a:cubicBezTo>
                    <a:cubicBezTo>
                      <a:pt x="229" y="23"/>
                      <a:pt x="229" y="23"/>
                      <a:pt x="229" y="23"/>
                    </a:cubicBezTo>
                    <a:cubicBezTo>
                      <a:pt x="242" y="24"/>
                      <a:pt x="249" y="36"/>
                      <a:pt x="246" y="51"/>
                    </a:cubicBezTo>
                    <a:lnTo>
                      <a:pt x="212" y="202"/>
                    </a:lnTo>
                    <a:close/>
                    <a:moveTo>
                      <a:pt x="161" y="210"/>
                    </a:moveTo>
                    <a:cubicBezTo>
                      <a:pt x="196" y="212"/>
                      <a:pt x="196" y="212"/>
                      <a:pt x="196" y="212"/>
                    </a:cubicBezTo>
                    <a:cubicBezTo>
                      <a:pt x="201" y="190"/>
                      <a:pt x="201" y="190"/>
                      <a:pt x="201" y="190"/>
                    </a:cubicBezTo>
                    <a:cubicBezTo>
                      <a:pt x="166" y="189"/>
                      <a:pt x="166" y="189"/>
                      <a:pt x="166" y="189"/>
                    </a:cubicBezTo>
                    <a:lnTo>
                      <a:pt x="161" y="210"/>
                    </a:lnTo>
                    <a:close/>
                    <a:moveTo>
                      <a:pt x="167" y="183"/>
                    </a:moveTo>
                    <a:cubicBezTo>
                      <a:pt x="202" y="185"/>
                      <a:pt x="202" y="185"/>
                      <a:pt x="202" y="185"/>
                    </a:cubicBezTo>
                    <a:cubicBezTo>
                      <a:pt x="207" y="163"/>
                      <a:pt x="207" y="163"/>
                      <a:pt x="207" y="163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67" y="183"/>
                    </a:lnTo>
                    <a:close/>
                    <a:moveTo>
                      <a:pt x="173" y="156"/>
                    </a:moveTo>
                    <a:cubicBezTo>
                      <a:pt x="208" y="158"/>
                      <a:pt x="208" y="158"/>
                      <a:pt x="208" y="158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lnTo>
                      <a:pt x="173" y="156"/>
                    </a:lnTo>
                    <a:close/>
                    <a:moveTo>
                      <a:pt x="117" y="208"/>
                    </a:moveTo>
                    <a:cubicBezTo>
                      <a:pt x="152" y="210"/>
                      <a:pt x="152" y="210"/>
                      <a:pt x="152" y="210"/>
                    </a:cubicBezTo>
                    <a:cubicBezTo>
                      <a:pt x="157" y="188"/>
                      <a:pt x="157" y="188"/>
                      <a:pt x="157" y="188"/>
                    </a:cubicBezTo>
                    <a:cubicBezTo>
                      <a:pt x="121" y="186"/>
                      <a:pt x="121" y="186"/>
                      <a:pt x="121" y="186"/>
                    </a:cubicBezTo>
                    <a:lnTo>
                      <a:pt x="117" y="208"/>
                    </a:lnTo>
                    <a:close/>
                    <a:moveTo>
                      <a:pt x="123" y="181"/>
                    </a:moveTo>
                    <a:cubicBezTo>
                      <a:pt x="158" y="183"/>
                      <a:pt x="158" y="183"/>
                      <a:pt x="158" y="183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27" y="159"/>
                      <a:pt x="127" y="159"/>
                      <a:pt x="127" y="159"/>
                    </a:cubicBezTo>
                    <a:lnTo>
                      <a:pt x="123" y="181"/>
                    </a:lnTo>
                    <a:close/>
                    <a:moveTo>
                      <a:pt x="129" y="154"/>
                    </a:moveTo>
                    <a:cubicBezTo>
                      <a:pt x="164" y="156"/>
                      <a:pt x="164" y="156"/>
                      <a:pt x="164" y="156"/>
                    </a:cubicBezTo>
                    <a:cubicBezTo>
                      <a:pt x="169" y="134"/>
                      <a:pt x="169" y="134"/>
                      <a:pt x="169" y="134"/>
                    </a:cubicBezTo>
                    <a:cubicBezTo>
                      <a:pt x="133" y="132"/>
                      <a:pt x="133" y="132"/>
                      <a:pt x="133" y="132"/>
                    </a:cubicBezTo>
                    <a:lnTo>
                      <a:pt x="129" y="154"/>
                    </a:lnTo>
                    <a:close/>
                    <a:moveTo>
                      <a:pt x="135" y="127"/>
                    </a:moveTo>
                    <a:cubicBezTo>
                      <a:pt x="170" y="129"/>
                      <a:pt x="170" y="129"/>
                      <a:pt x="170" y="129"/>
                    </a:cubicBezTo>
                    <a:cubicBezTo>
                      <a:pt x="175" y="107"/>
                      <a:pt x="175" y="107"/>
                      <a:pt x="175" y="107"/>
                    </a:cubicBezTo>
                    <a:cubicBezTo>
                      <a:pt x="139" y="106"/>
                      <a:pt x="139" y="106"/>
                      <a:pt x="139" y="106"/>
                    </a:cubicBezTo>
                    <a:lnTo>
                      <a:pt x="135" y="127"/>
                    </a:lnTo>
                    <a:close/>
                    <a:moveTo>
                      <a:pt x="141" y="100"/>
                    </a:moveTo>
                    <a:cubicBezTo>
                      <a:pt x="176" y="102"/>
                      <a:pt x="176" y="102"/>
                      <a:pt x="176" y="102"/>
                    </a:cubicBezTo>
                    <a:cubicBezTo>
                      <a:pt x="181" y="81"/>
                      <a:pt x="181" y="81"/>
                      <a:pt x="181" y="81"/>
                    </a:cubicBezTo>
                    <a:cubicBezTo>
                      <a:pt x="145" y="79"/>
                      <a:pt x="145" y="79"/>
                      <a:pt x="145" y="79"/>
                    </a:cubicBezTo>
                    <a:lnTo>
                      <a:pt x="141" y="100"/>
                    </a:lnTo>
                    <a:close/>
                    <a:moveTo>
                      <a:pt x="147" y="74"/>
                    </a:moveTo>
                    <a:cubicBezTo>
                      <a:pt x="182" y="75"/>
                      <a:pt x="182" y="75"/>
                      <a:pt x="182" y="75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51" y="52"/>
                      <a:pt x="151" y="52"/>
                      <a:pt x="151" y="52"/>
                    </a:cubicBezTo>
                    <a:lnTo>
                      <a:pt x="147" y="74"/>
                    </a:lnTo>
                    <a:close/>
                    <a:moveTo>
                      <a:pt x="73" y="205"/>
                    </a:moveTo>
                    <a:cubicBezTo>
                      <a:pt x="108" y="207"/>
                      <a:pt x="108" y="207"/>
                      <a:pt x="108" y="207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78" y="184"/>
                      <a:pt x="78" y="184"/>
                      <a:pt x="78" y="184"/>
                    </a:cubicBezTo>
                    <a:lnTo>
                      <a:pt x="73" y="205"/>
                    </a:lnTo>
                    <a:close/>
                    <a:moveTo>
                      <a:pt x="79" y="178"/>
                    </a:moveTo>
                    <a:cubicBezTo>
                      <a:pt x="114" y="180"/>
                      <a:pt x="114" y="180"/>
                      <a:pt x="114" y="180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84" y="157"/>
                      <a:pt x="84" y="157"/>
                      <a:pt x="84" y="157"/>
                    </a:cubicBezTo>
                    <a:lnTo>
                      <a:pt x="79" y="178"/>
                    </a:lnTo>
                    <a:close/>
                    <a:moveTo>
                      <a:pt x="29" y="203"/>
                    </a:moveTo>
                    <a:cubicBezTo>
                      <a:pt x="64" y="205"/>
                      <a:pt x="64" y="205"/>
                      <a:pt x="64" y="205"/>
                    </a:cubicBezTo>
                    <a:cubicBezTo>
                      <a:pt x="69" y="183"/>
                      <a:pt x="69" y="183"/>
                      <a:pt x="69" y="183"/>
                    </a:cubicBezTo>
                    <a:cubicBezTo>
                      <a:pt x="34" y="181"/>
                      <a:pt x="34" y="181"/>
                      <a:pt x="34" y="181"/>
                    </a:cubicBezTo>
                    <a:lnTo>
                      <a:pt x="29" y="203"/>
                    </a:lnTo>
                    <a:close/>
                    <a:moveTo>
                      <a:pt x="35" y="176"/>
                    </a:moveTo>
                    <a:cubicBezTo>
                      <a:pt x="70" y="178"/>
                      <a:pt x="70" y="178"/>
                      <a:pt x="70" y="178"/>
                    </a:cubicBezTo>
                    <a:cubicBezTo>
                      <a:pt x="75" y="156"/>
                      <a:pt x="75" y="156"/>
                      <a:pt x="75" y="156"/>
                    </a:cubicBezTo>
                    <a:cubicBezTo>
                      <a:pt x="40" y="155"/>
                      <a:pt x="40" y="155"/>
                      <a:pt x="40" y="155"/>
                    </a:cubicBezTo>
                    <a:lnTo>
                      <a:pt x="35" y="176"/>
                    </a:lnTo>
                    <a:close/>
                    <a:moveTo>
                      <a:pt x="41" y="149"/>
                    </a:moveTo>
                    <a:cubicBezTo>
                      <a:pt x="76" y="151"/>
                      <a:pt x="76" y="151"/>
                      <a:pt x="76" y="151"/>
                    </a:cubicBezTo>
                    <a:cubicBezTo>
                      <a:pt x="81" y="130"/>
                      <a:pt x="81" y="130"/>
                      <a:pt x="81" y="130"/>
                    </a:cubicBezTo>
                    <a:cubicBezTo>
                      <a:pt x="46" y="128"/>
                      <a:pt x="46" y="128"/>
                      <a:pt x="46" y="128"/>
                    </a:cubicBezTo>
                    <a:lnTo>
                      <a:pt x="41" y="149"/>
                    </a:lnTo>
                    <a:close/>
                    <a:moveTo>
                      <a:pt x="47" y="123"/>
                    </a:moveTo>
                    <a:cubicBezTo>
                      <a:pt x="82" y="124"/>
                      <a:pt x="82" y="124"/>
                      <a:pt x="82" y="124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52" y="101"/>
                      <a:pt x="52" y="101"/>
                      <a:pt x="52" y="101"/>
                    </a:cubicBezTo>
                    <a:lnTo>
                      <a:pt x="47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99"/>
              <p:cNvSpPr>
                <a:spLocks noEditPoints="1"/>
              </p:cNvSpPr>
              <p:nvPr/>
            </p:nvSpPr>
            <p:spPr bwMode="auto">
              <a:xfrm>
                <a:off x="7150405" y="4461010"/>
                <a:ext cx="268287" cy="287338"/>
              </a:xfrm>
              <a:custGeom>
                <a:avLst/>
                <a:gdLst>
                  <a:gd name="T0" fmla="*/ 187 w 215"/>
                  <a:gd name="T1" fmla="*/ 41 h 231"/>
                  <a:gd name="T2" fmla="*/ 183 w 215"/>
                  <a:gd name="T3" fmla="*/ 19 h 231"/>
                  <a:gd name="T4" fmla="*/ 172 w 215"/>
                  <a:gd name="T5" fmla="*/ 39 h 231"/>
                  <a:gd name="T6" fmla="*/ 151 w 215"/>
                  <a:gd name="T7" fmla="*/ 22 h 231"/>
                  <a:gd name="T8" fmla="*/ 136 w 215"/>
                  <a:gd name="T9" fmla="*/ 20 h 231"/>
                  <a:gd name="T10" fmla="*/ 111 w 215"/>
                  <a:gd name="T11" fmla="*/ 29 h 231"/>
                  <a:gd name="T12" fmla="*/ 107 w 215"/>
                  <a:gd name="T13" fmla="*/ 6 h 231"/>
                  <a:gd name="T14" fmla="*/ 96 w 215"/>
                  <a:gd name="T15" fmla="*/ 26 h 231"/>
                  <a:gd name="T16" fmla="*/ 76 w 215"/>
                  <a:gd name="T17" fmla="*/ 10 h 231"/>
                  <a:gd name="T18" fmla="*/ 61 w 215"/>
                  <a:gd name="T19" fmla="*/ 7 h 231"/>
                  <a:gd name="T20" fmla="*/ 55 w 215"/>
                  <a:gd name="T21" fmla="*/ 19 h 231"/>
                  <a:gd name="T22" fmla="*/ 3 w 215"/>
                  <a:gd name="T23" fmla="*/ 168 h 231"/>
                  <a:gd name="T24" fmla="*/ 160 w 215"/>
                  <a:gd name="T25" fmla="*/ 228 h 231"/>
                  <a:gd name="T26" fmla="*/ 213 w 215"/>
                  <a:gd name="T27" fmla="*/ 76 h 231"/>
                  <a:gd name="T28" fmla="*/ 177 w 215"/>
                  <a:gd name="T29" fmla="*/ 27 h 231"/>
                  <a:gd name="T30" fmla="*/ 185 w 215"/>
                  <a:gd name="T31" fmla="*/ 28 h 231"/>
                  <a:gd name="T32" fmla="*/ 177 w 215"/>
                  <a:gd name="T33" fmla="*/ 53 h 231"/>
                  <a:gd name="T34" fmla="*/ 177 w 215"/>
                  <a:gd name="T35" fmla="*/ 27 h 231"/>
                  <a:gd name="T36" fmla="*/ 144 w 215"/>
                  <a:gd name="T37" fmla="*/ 17 h 231"/>
                  <a:gd name="T38" fmla="*/ 144 w 215"/>
                  <a:gd name="T39" fmla="*/ 43 h 231"/>
                  <a:gd name="T40" fmla="*/ 136 w 215"/>
                  <a:gd name="T41" fmla="*/ 41 h 231"/>
                  <a:gd name="T42" fmla="*/ 102 w 215"/>
                  <a:gd name="T43" fmla="*/ 14 h 231"/>
                  <a:gd name="T44" fmla="*/ 109 w 215"/>
                  <a:gd name="T45" fmla="*/ 15 h 231"/>
                  <a:gd name="T46" fmla="*/ 101 w 215"/>
                  <a:gd name="T47" fmla="*/ 40 h 231"/>
                  <a:gd name="T48" fmla="*/ 102 w 215"/>
                  <a:gd name="T49" fmla="*/ 14 h 231"/>
                  <a:gd name="T50" fmla="*/ 69 w 215"/>
                  <a:gd name="T51" fmla="*/ 4 h 231"/>
                  <a:gd name="T52" fmla="*/ 69 w 215"/>
                  <a:gd name="T53" fmla="*/ 30 h 231"/>
                  <a:gd name="T54" fmla="*/ 61 w 215"/>
                  <a:gd name="T55" fmla="*/ 29 h 231"/>
                  <a:gd name="T56" fmla="*/ 181 w 215"/>
                  <a:gd name="T57" fmla="*/ 197 h 231"/>
                  <a:gd name="T58" fmla="*/ 30 w 215"/>
                  <a:gd name="T59" fmla="*/ 190 h 231"/>
                  <a:gd name="T60" fmla="*/ 33 w 215"/>
                  <a:gd name="T61" fmla="*/ 58 h 231"/>
                  <a:gd name="T62" fmla="*/ 181 w 215"/>
                  <a:gd name="T63" fmla="*/ 197 h 231"/>
                  <a:gd name="T64" fmla="*/ 90 w 215"/>
                  <a:gd name="T65" fmla="*/ 168 h 231"/>
                  <a:gd name="T66" fmla="*/ 63 w 215"/>
                  <a:gd name="T67" fmla="*/ 155 h 231"/>
                  <a:gd name="T68" fmla="*/ 71 w 215"/>
                  <a:gd name="T69" fmla="*/ 177 h 231"/>
                  <a:gd name="T70" fmla="*/ 95 w 215"/>
                  <a:gd name="T71" fmla="*/ 190 h 231"/>
                  <a:gd name="T72" fmla="*/ 130 w 215"/>
                  <a:gd name="T73" fmla="*/ 177 h 231"/>
                  <a:gd name="T74" fmla="*/ 133 w 215"/>
                  <a:gd name="T75" fmla="*/ 136 h 231"/>
                  <a:gd name="T76" fmla="*/ 105 w 215"/>
                  <a:gd name="T77" fmla="*/ 122 h 231"/>
                  <a:gd name="T78" fmla="*/ 101 w 215"/>
                  <a:gd name="T79" fmla="*/ 110 h 231"/>
                  <a:gd name="T80" fmla="*/ 144 w 215"/>
                  <a:gd name="T81" fmla="*/ 95 h 231"/>
                  <a:gd name="T82" fmla="*/ 69 w 215"/>
                  <a:gd name="T83" fmla="*/ 136 h 231"/>
                  <a:gd name="T84" fmla="*/ 96 w 215"/>
                  <a:gd name="T85" fmla="*/ 139 h 231"/>
                  <a:gd name="T86" fmla="*/ 111 w 215"/>
                  <a:gd name="T87" fmla="*/ 144 h 231"/>
                  <a:gd name="T88" fmla="*/ 107 w 215"/>
                  <a:gd name="T89" fmla="*/ 17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5" h="231">
                    <a:moveTo>
                      <a:pt x="191" y="42"/>
                    </a:moveTo>
                    <a:cubicBezTo>
                      <a:pt x="187" y="41"/>
                      <a:pt x="187" y="41"/>
                      <a:pt x="187" y="41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90" y="24"/>
                      <a:pt x="187" y="20"/>
                      <a:pt x="183" y="19"/>
                    </a:cubicBezTo>
                    <a:cubicBezTo>
                      <a:pt x="178" y="18"/>
                      <a:pt x="174" y="22"/>
                      <a:pt x="174" y="26"/>
                    </a:cubicBezTo>
                    <a:cubicBezTo>
                      <a:pt x="172" y="39"/>
                      <a:pt x="172" y="39"/>
                      <a:pt x="172" y="39"/>
                    </a:cubicBezTo>
                    <a:cubicBezTo>
                      <a:pt x="149" y="35"/>
                      <a:pt x="149" y="35"/>
                      <a:pt x="149" y="35"/>
                    </a:cubicBezTo>
                    <a:cubicBezTo>
                      <a:pt x="151" y="22"/>
                      <a:pt x="151" y="22"/>
                      <a:pt x="151" y="22"/>
                    </a:cubicBezTo>
                    <a:cubicBezTo>
                      <a:pt x="152" y="18"/>
                      <a:pt x="149" y="13"/>
                      <a:pt x="145" y="13"/>
                    </a:cubicBezTo>
                    <a:cubicBezTo>
                      <a:pt x="141" y="12"/>
                      <a:pt x="137" y="15"/>
                      <a:pt x="136" y="20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4" y="11"/>
                      <a:pt x="111" y="7"/>
                      <a:pt x="107" y="6"/>
                    </a:cubicBezTo>
                    <a:cubicBezTo>
                      <a:pt x="103" y="6"/>
                      <a:pt x="99" y="9"/>
                      <a:pt x="98" y="14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7" y="5"/>
                      <a:pt x="74" y="1"/>
                      <a:pt x="70" y="0"/>
                    </a:cubicBezTo>
                    <a:cubicBezTo>
                      <a:pt x="66" y="0"/>
                      <a:pt x="62" y="3"/>
                      <a:pt x="61" y="7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41" y="17"/>
                      <a:pt x="27" y="28"/>
                      <a:pt x="24" y="44"/>
                    </a:cubicBezTo>
                    <a:cubicBezTo>
                      <a:pt x="3" y="168"/>
                      <a:pt x="3" y="168"/>
                      <a:pt x="3" y="168"/>
                    </a:cubicBezTo>
                    <a:cubicBezTo>
                      <a:pt x="0" y="184"/>
                      <a:pt x="9" y="200"/>
                      <a:pt x="24" y="202"/>
                    </a:cubicBezTo>
                    <a:cubicBezTo>
                      <a:pt x="160" y="228"/>
                      <a:pt x="160" y="228"/>
                      <a:pt x="160" y="228"/>
                    </a:cubicBezTo>
                    <a:cubicBezTo>
                      <a:pt x="174" y="231"/>
                      <a:pt x="189" y="220"/>
                      <a:pt x="191" y="203"/>
                    </a:cubicBezTo>
                    <a:cubicBezTo>
                      <a:pt x="213" y="76"/>
                      <a:pt x="213" y="76"/>
                      <a:pt x="213" y="76"/>
                    </a:cubicBezTo>
                    <a:cubicBezTo>
                      <a:pt x="215" y="60"/>
                      <a:pt x="205" y="45"/>
                      <a:pt x="191" y="42"/>
                    </a:cubicBezTo>
                    <a:close/>
                    <a:moveTo>
                      <a:pt x="177" y="27"/>
                    </a:moveTo>
                    <a:cubicBezTo>
                      <a:pt x="178" y="25"/>
                      <a:pt x="180" y="23"/>
                      <a:pt x="182" y="23"/>
                    </a:cubicBezTo>
                    <a:cubicBezTo>
                      <a:pt x="184" y="24"/>
                      <a:pt x="185" y="26"/>
                      <a:pt x="185" y="28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181" y="51"/>
                      <a:pt x="179" y="53"/>
                      <a:pt x="177" y="53"/>
                    </a:cubicBezTo>
                    <a:cubicBezTo>
                      <a:pt x="175" y="52"/>
                      <a:pt x="174" y="50"/>
                      <a:pt x="174" y="48"/>
                    </a:cubicBezTo>
                    <a:lnTo>
                      <a:pt x="177" y="27"/>
                    </a:lnTo>
                    <a:close/>
                    <a:moveTo>
                      <a:pt x="140" y="21"/>
                    </a:moveTo>
                    <a:cubicBezTo>
                      <a:pt x="140" y="18"/>
                      <a:pt x="142" y="17"/>
                      <a:pt x="144" y="17"/>
                    </a:cubicBezTo>
                    <a:cubicBezTo>
                      <a:pt x="146" y="17"/>
                      <a:pt x="148" y="19"/>
                      <a:pt x="147" y="22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5"/>
                      <a:pt x="141" y="47"/>
                      <a:pt x="139" y="46"/>
                    </a:cubicBezTo>
                    <a:cubicBezTo>
                      <a:pt x="137" y="46"/>
                      <a:pt x="136" y="44"/>
                      <a:pt x="136" y="41"/>
                    </a:cubicBezTo>
                    <a:lnTo>
                      <a:pt x="140" y="21"/>
                    </a:lnTo>
                    <a:close/>
                    <a:moveTo>
                      <a:pt x="102" y="14"/>
                    </a:moveTo>
                    <a:cubicBezTo>
                      <a:pt x="102" y="12"/>
                      <a:pt x="104" y="10"/>
                      <a:pt x="106" y="11"/>
                    </a:cubicBezTo>
                    <a:cubicBezTo>
                      <a:pt x="109" y="11"/>
                      <a:pt x="110" y="13"/>
                      <a:pt x="109" y="15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39"/>
                      <a:pt x="104" y="40"/>
                      <a:pt x="101" y="40"/>
                    </a:cubicBezTo>
                    <a:cubicBezTo>
                      <a:pt x="99" y="39"/>
                      <a:pt x="98" y="37"/>
                      <a:pt x="98" y="35"/>
                    </a:cubicBezTo>
                    <a:lnTo>
                      <a:pt x="102" y="14"/>
                    </a:lnTo>
                    <a:close/>
                    <a:moveTo>
                      <a:pt x="65" y="8"/>
                    </a:moveTo>
                    <a:cubicBezTo>
                      <a:pt x="65" y="6"/>
                      <a:pt x="67" y="4"/>
                      <a:pt x="69" y="4"/>
                    </a:cubicBezTo>
                    <a:cubicBezTo>
                      <a:pt x="71" y="5"/>
                      <a:pt x="73" y="7"/>
                      <a:pt x="72" y="9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32"/>
                      <a:pt x="66" y="34"/>
                      <a:pt x="64" y="33"/>
                    </a:cubicBezTo>
                    <a:cubicBezTo>
                      <a:pt x="62" y="33"/>
                      <a:pt x="61" y="31"/>
                      <a:pt x="61" y="29"/>
                    </a:cubicBezTo>
                    <a:lnTo>
                      <a:pt x="65" y="8"/>
                    </a:lnTo>
                    <a:close/>
                    <a:moveTo>
                      <a:pt x="181" y="197"/>
                    </a:moveTo>
                    <a:cubicBezTo>
                      <a:pt x="179" y="209"/>
                      <a:pt x="168" y="217"/>
                      <a:pt x="158" y="215"/>
                    </a:cubicBezTo>
                    <a:cubicBezTo>
                      <a:pt x="30" y="190"/>
                      <a:pt x="30" y="190"/>
                      <a:pt x="30" y="190"/>
                    </a:cubicBezTo>
                    <a:cubicBezTo>
                      <a:pt x="19" y="189"/>
                      <a:pt x="13" y="178"/>
                      <a:pt x="15" y="166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199" y="87"/>
                      <a:pt x="199" y="87"/>
                      <a:pt x="199" y="87"/>
                    </a:cubicBezTo>
                    <a:lnTo>
                      <a:pt x="181" y="197"/>
                    </a:lnTo>
                    <a:close/>
                    <a:moveTo>
                      <a:pt x="98" y="173"/>
                    </a:moveTo>
                    <a:cubicBezTo>
                      <a:pt x="95" y="172"/>
                      <a:pt x="92" y="171"/>
                      <a:pt x="90" y="168"/>
                    </a:cubicBezTo>
                    <a:cubicBezTo>
                      <a:pt x="89" y="165"/>
                      <a:pt x="88" y="162"/>
                      <a:pt x="88" y="157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63" y="160"/>
                      <a:pt x="64" y="164"/>
                      <a:pt x="65" y="168"/>
                    </a:cubicBezTo>
                    <a:cubicBezTo>
                      <a:pt x="67" y="171"/>
                      <a:pt x="68" y="174"/>
                      <a:pt x="71" y="177"/>
                    </a:cubicBezTo>
                    <a:cubicBezTo>
                      <a:pt x="73" y="180"/>
                      <a:pt x="77" y="183"/>
                      <a:pt x="81" y="185"/>
                    </a:cubicBezTo>
                    <a:cubicBezTo>
                      <a:pt x="84" y="187"/>
                      <a:pt x="89" y="188"/>
                      <a:pt x="95" y="190"/>
                    </a:cubicBezTo>
                    <a:cubicBezTo>
                      <a:pt x="103" y="191"/>
                      <a:pt x="110" y="191"/>
                      <a:pt x="116" y="189"/>
                    </a:cubicBezTo>
                    <a:cubicBezTo>
                      <a:pt x="122" y="187"/>
                      <a:pt x="127" y="183"/>
                      <a:pt x="130" y="177"/>
                    </a:cubicBezTo>
                    <a:cubicBezTo>
                      <a:pt x="134" y="172"/>
                      <a:pt x="137" y="166"/>
                      <a:pt x="138" y="160"/>
                    </a:cubicBezTo>
                    <a:cubicBezTo>
                      <a:pt x="139" y="151"/>
                      <a:pt x="138" y="143"/>
                      <a:pt x="133" y="136"/>
                    </a:cubicBezTo>
                    <a:cubicBezTo>
                      <a:pt x="129" y="129"/>
                      <a:pt x="122" y="124"/>
                      <a:pt x="113" y="123"/>
                    </a:cubicBezTo>
                    <a:cubicBezTo>
                      <a:pt x="111" y="122"/>
                      <a:pt x="108" y="122"/>
                      <a:pt x="105" y="122"/>
                    </a:cubicBezTo>
                    <a:cubicBezTo>
                      <a:pt x="102" y="123"/>
                      <a:pt x="99" y="123"/>
                      <a:pt x="96" y="124"/>
                    </a:cubicBezTo>
                    <a:cubicBezTo>
                      <a:pt x="101" y="110"/>
                      <a:pt x="101" y="110"/>
                      <a:pt x="101" y="110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44" y="95"/>
                      <a:pt x="144" y="95"/>
                      <a:pt x="144" y="95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2" y="141"/>
                      <a:pt x="94" y="140"/>
                      <a:pt x="96" y="139"/>
                    </a:cubicBezTo>
                    <a:cubicBezTo>
                      <a:pt x="98" y="138"/>
                      <a:pt x="101" y="138"/>
                      <a:pt x="103" y="138"/>
                    </a:cubicBezTo>
                    <a:cubicBezTo>
                      <a:pt x="107" y="139"/>
                      <a:pt x="110" y="141"/>
                      <a:pt x="111" y="144"/>
                    </a:cubicBezTo>
                    <a:cubicBezTo>
                      <a:pt x="113" y="147"/>
                      <a:pt x="113" y="152"/>
                      <a:pt x="113" y="158"/>
                    </a:cubicBezTo>
                    <a:cubicBezTo>
                      <a:pt x="112" y="163"/>
                      <a:pt x="110" y="168"/>
                      <a:pt x="107" y="170"/>
                    </a:cubicBezTo>
                    <a:cubicBezTo>
                      <a:pt x="104" y="173"/>
                      <a:pt x="101" y="173"/>
                      <a:pt x="98" y="1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100"/>
              <p:cNvSpPr>
                <a:spLocks noEditPoints="1"/>
              </p:cNvSpPr>
              <p:nvPr/>
            </p:nvSpPr>
            <p:spPr bwMode="auto">
              <a:xfrm>
                <a:off x="6125647" y="5162949"/>
                <a:ext cx="236537" cy="265113"/>
              </a:xfrm>
              <a:custGeom>
                <a:avLst/>
                <a:gdLst>
                  <a:gd name="T0" fmla="*/ 113 w 189"/>
                  <a:gd name="T1" fmla="*/ 7 h 212"/>
                  <a:gd name="T2" fmla="*/ 11 w 189"/>
                  <a:gd name="T3" fmla="*/ 91 h 212"/>
                  <a:gd name="T4" fmla="*/ 76 w 189"/>
                  <a:gd name="T5" fmla="*/ 203 h 212"/>
                  <a:gd name="T6" fmla="*/ 179 w 189"/>
                  <a:gd name="T7" fmla="*/ 119 h 212"/>
                  <a:gd name="T8" fmla="*/ 113 w 189"/>
                  <a:gd name="T9" fmla="*/ 7 h 212"/>
                  <a:gd name="T10" fmla="*/ 79 w 189"/>
                  <a:gd name="T11" fmla="*/ 188 h 212"/>
                  <a:gd name="T12" fmla="*/ 24 w 189"/>
                  <a:gd name="T13" fmla="*/ 93 h 212"/>
                  <a:gd name="T14" fmla="*/ 110 w 189"/>
                  <a:gd name="T15" fmla="*/ 22 h 212"/>
                  <a:gd name="T16" fmla="*/ 166 w 189"/>
                  <a:gd name="T17" fmla="*/ 117 h 212"/>
                  <a:gd name="T18" fmla="*/ 79 w 189"/>
                  <a:gd name="T19" fmla="*/ 188 h 212"/>
                  <a:gd name="T20" fmla="*/ 145 w 189"/>
                  <a:gd name="T21" fmla="*/ 106 h 212"/>
                  <a:gd name="T22" fmla="*/ 87 w 189"/>
                  <a:gd name="T23" fmla="*/ 46 h 212"/>
                  <a:gd name="T24" fmla="*/ 77 w 189"/>
                  <a:gd name="T25" fmla="*/ 48 h 212"/>
                  <a:gd name="T26" fmla="*/ 57 w 189"/>
                  <a:gd name="T27" fmla="*/ 153 h 212"/>
                  <a:gd name="T28" fmla="*/ 66 w 189"/>
                  <a:gd name="T29" fmla="*/ 159 h 212"/>
                  <a:gd name="T30" fmla="*/ 142 w 189"/>
                  <a:gd name="T31" fmla="*/ 120 h 212"/>
                  <a:gd name="T32" fmla="*/ 145 w 189"/>
                  <a:gd name="T33" fmla="*/ 10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9" h="212">
                    <a:moveTo>
                      <a:pt x="113" y="7"/>
                    </a:moveTo>
                    <a:cubicBezTo>
                      <a:pt x="66" y="0"/>
                      <a:pt x="21" y="37"/>
                      <a:pt x="11" y="91"/>
                    </a:cubicBezTo>
                    <a:cubicBezTo>
                      <a:pt x="0" y="145"/>
                      <a:pt x="29" y="195"/>
                      <a:pt x="76" y="203"/>
                    </a:cubicBezTo>
                    <a:cubicBezTo>
                      <a:pt x="122" y="212"/>
                      <a:pt x="169" y="174"/>
                      <a:pt x="179" y="119"/>
                    </a:cubicBezTo>
                    <a:cubicBezTo>
                      <a:pt x="189" y="64"/>
                      <a:pt x="159" y="14"/>
                      <a:pt x="113" y="7"/>
                    </a:cubicBezTo>
                    <a:close/>
                    <a:moveTo>
                      <a:pt x="79" y="188"/>
                    </a:moveTo>
                    <a:cubicBezTo>
                      <a:pt x="40" y="181"/>
                      <a:pt x="15" y="138"/>
                      <a:pt x="24" y="93"/>
                    </a:cubicBezTo>
                    <a:cubicBezTo>
                      <a:pt x="33" y="48"/>
                      <a:pt x="71" y="16"/>
                      <a:pt x="110" y="22"/>
                    </a:cubicBezTo>
                    <a:cubicBezTo>
                      <a:pt x="149" y="29"/>
                      <a:pt x="174" y="71"/>
                      <a:pt x="166" y="117"/>
                    </a:cubicBezTo>
                    <a:cubicBezTo>
                      <a:pt x="157" y="163"/>
                      <a:pt x="118" y="195"/>
                      <a:pt x="79" y="188"/>
                    </a:cubicBezTo>
                    <a:close/>
                    <a:moveTo>
                      <a:pt x="145" y="106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85" y="42"/>
                      <a:pt x="79" y="41"/>
                      <a:pt x="77" y="48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6" y="160"/>
                      <a:pt x="63" y="161"/>
                      <a:pt x="66" y="159"/>
                    </a:cubicBezTo>
                    <a:cubicBezTo>
                      <a:pt x="142" y="120"/>
                      <a:pt x="142" y="120"/>
                      <a:pt x="142" y="120"/>
                    </a:cubicBezTo>
                    <a:cubicBezTo>
                      <a:pt x="148" y="117"/>
                      <a:pt x="149" y="111"/>
                      <a:pt x="1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102"/>
              <p:cNvSpPr>
                <a:spLocks noEditPoints="1"/>
              </p:cNvSpPr>
              <p:nvPr/>
            </p:nvSpPr>
            <p:spPr bwMode="auto">
              <a:xfrm>
                <a:off x="7784904" y="5443990"/>
                <a:ext cx="261937" cy="325438"/>
              </a:xfrm>
              <a:custGeom>
                <a:avLst/>
                <a:gdLst>
                  <a:gd name="T0" fmla="*/ 50 w 209"/>
                  <a:gd name="T1" fmla="*/ 109 h 260"/>
                  <a:gd name="T2" fmla="*/ 40 w 209"/>
                  <a:gd name="T3" fmla="*/ 122 h 260"/>
                  <a:gd name="T4" fmla="*/ 37 w 209"/>
                  <a:gd name="T5" fmla="*/ 201 h 260"/>
                  <a:gd name="T6" fmla="*/ 46 w 209"/>
                  <a:gd name="T7" fmla="*/ 210 h 260"/>
                  <a:gd name="T8" fmla="*/ 56 w 209"/>
                  <a:gd name="T9" fmla="*/ 197 h 260"/>
                  <a:gd name="T10" fmla="*/ 59 w 209"/>
                  <a:gd name="T11" fmla="*/ 118 h 260"/>
                  <a:gd name="T12" fmla="*/ 50 w 209"/>
                  <a:gd name="T13" fmla="*/ 109 h 260"/>
                  <a:gd name="T14" fmla="*/ 171 w 209"/>
                  <a:gd name="T15" fmla="*/ 120 h 260"/>
                  <a:gd name="T16" fmla="*/ 158 w 209"/>
                  <a:gd name="T17" fmla="*/ 127 h 260"/>
                  <a:gd name="T18" fmla="*/ 125 w 209"/>
                  <a:gd name="T19" fmla="*/ 204 h 260"/>
                  <a:gd name="T20" fmla="*/ 129 w 209"/>
                  <a:gd name="T21" fmla="*/ 218 h 260"/>
                  <a:gd name="T22" fmla="*/ 142 w 209"/>
                  <a:gd name="T23" fmla="*/ 211 h 260"/>
                  <a:gd name="T24" fmla="*/ 175 w 209"/>
                  <a:gd name="T25" fmla="*/ 134 h 260"/>
                  <a:gd name="T26" fmla="*/ 171 w 209"/>
                  <a:gd name="T27" fmla="*/ 120 h 260"/>
                  <a:gd name="T28" fmla="*/ 185 w 209"/>
                  <a:gd name="T29" fmla="*/ 140 h 260"/>
                  <a:gd name="T30" fmla="*/ 196 w 209"/>
                  <a:gd name="T31" fmla="*/ 110 h 260"/>
                  <a:gd name="T32" fmla="*/ 135 w 209"/>
                  <a:gd name="T33" fmla="*/ 3 h 260"/>
                  <a:gd name="T34" fmla="*/ 30 w 209"/>
                  <a:gd name="T35" fmla="*/ 96 h 260"/>
                  <a:gd name="T36" fmla="*/ 27 w 209"/>
                  <a:gd name="T37" fmla="*/ 126 h 260"/>
                  <a:gd name="T38" fmla="*/ 5 w 209"/>
                  <a:gd name="T39" fmla="*/ 159 h 260"/>
                  <a:gd name="T40" fmla="*/ 18 w 209"/>
                  <a:gd name="T41" fmla="*/ 201 h 260"/>
                  <a:gd name="T42" fmla="*/ 51 w 209"/>
                  <a:gd name="T43" fmla="*/ 247 h 260"/>
                  <a:gd name="T44" fmla="*/ 60 w 209"/>
                  <a:gd name="T45" fmla="*/ 247 h 260"/>
                  <a:gd name="T46" fmla="*/ 69 w 209"/>
                  <a:gd name="T47" fmla="*/ 259 h 260"/>
                  <a:gd name="T48" fmla="*/ 85 w 209"/>
                  <a:gd name="T49" fmla="*/ 245 h 260"/>
                  <a:gd name="T50" fmla="*/ 76 w 209"/>
                  <a:gd name="T51" fmla="*/ 228 h 260"/>
                  <a:gd name="T52" fmla="*/ 62 w 209"/>
                  <a:gd name="T53" fmla="*/ 237 h 260"/>
                  <a:gd name="T54" fmla="*/ 53 w 209"/>
                  <a:gd name="T55" fmla="*/ 236 h 260"/>
                  <a:gd name="T56" fmla="*/ 26 w 209"/>
                  <a:gd name="T57" fmla="*/ 203 h 260"/>
                  <a:gd name="T58" fmla="*/ 31 w 209"/>
                  <a:gd name="T59" fmla="*/ 202 h 260"/>
                  <a:gd name="T60" fmla="*/ 31 w 209"/>
                  <a:gd name="T61" fmla="*/ 201 h 260"/>
                  <a:gd name="T62" fmla="*/ 34 w 209"/>
                  <a:gd name="T63" fmla="*/ 124 h 260"/>
                  <a:gd name="T64" fmla="*/ 34 w 209"/>
                  <a:gd name="T65" fmla="*/ 124 h 260"/>
                  <a:gd name="T66" fmla="*/ 36 w 209"/>
                  <a:gd name="T67" fmla="*/ 106 h 260"/>
                  <a:gd name="T68" fmla="*/ 131 w 209"/>
                  <a:gd name="T69" fmla="*/ 23 h 260"/>
                  <a:gd name="T70" fmla="*/ 186 w 209"/>
                  <a:gd name="T71" fmla="*/ 120 h 260"/>
                  <a:gd name="T72" fmla="*/ 180 w 209"/>
                  <a:gd name="T73" fmla="*/ 137 h 260"/>
                  <a:gd name="T74" fmla="*/ 180 w 209"/>
                  <a:gd name="T75" fmla="*/ 137 h 260"/>
                  <a:gd name="T76" fmla="*/ 148 w 209"/>
                  <a:gd name="T77" fmla="*/ 213 h 260"/>
                  <a:gd name="T78" fmla="*/ 148 w 209"/>
                  <a:gd name="T79" fmla="*/ 213 h 260"/>
                  <a:gd name="T80" fmla="*/ 155 w 209"/>
                  <a:gd name="T81" fmla="*/ 215 h 260"/>
                  <a:gd name="T82" fmla="*/ 192 w 209"/>
                  <a:gd name="T83" fmla="*/ 177 h 260"/>
                  <a:gd name="T84" fmla="*/ 185 w 209"/>
                  <a:gd name="T85" fmla="*/ 14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260">
                    <a:moveTo>
                      <a:pt x="50" y="109"/>
                    </a:moveTo>
                    <a:cubicBezTo>
                      <a:pt x="45" y="110"/>
                      <a:pt x="40" y="116"/>
                      <a:pt x="40" y="122"/>
                    </a:cubicBezTo>
                    <a:cubicBezTo>
                      <a:pt x="37" y="201"/>
                      <a:pt x="37" y="201"/>
                      <a:pt x="37" y="201"/>
                    </a:cubicBezTo>
                    <a:cubicBezTo>
                      <a:pt x="37" y="207"/>
                      <a:pt x="41" y="211"/>
                      <a:pt x="46" y="210"/>
                    </a:cubicBezTo>
                    <a:cubicBezTo>
                      <a:pt x="52" y="209"/>
                      <a:pt x="56" y="203"/>
                      <a:pt x="56" y="197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60" y="112"/>
                      <a:pt x="55" y="108"/>
                      <a:pt x="50" y="109"/>
                    </a:cubicBezTo>
                    <a:close/>
                    <a:moveTo>
                      <a:pt x="171" y="120"/>
                    </a:moveTo>
                    <a:cubicBezTo>
                      <a:pt x="166" y="118"/>
                      <a:pt x="160" y="121"/>
                      <a:pt x="158" y="127"/>
                    </a:cubicBezTo>
                    <a:cubicBezTo>
                      <a:pt x="125" y="204"/>
                      <a:pt x="125" y="204"/>
                      <a:pt x="125" y="204"/>
                    </a:cubicBezTo>
                    <a:cubicBezTo>
                      <a:pt x="122" y="210"/>
                      <a:pt x="124" y="216"/>
                      <a:pt x="129" y="218"/>
                    </a:cubicBezTo>
                    <a:cubicBezTo>
                      <a:pt x="134" y="220"/>
                      <a:pt x="140" y="217"/>
                      <a:pt x="142" y="211"/>
                    </a:cubicBezTo>
                    <a:cubicBezTo>
                      <a:pt x="175" y="134"/>
                      <a:pt x="175" y="134"/>
                      <a:pt x="175" y="134"/>
                    </a:cubicBezTo>
                    <a:cubicBezTo>
                      <a:pt x="178" y="128"/>
                      <a:pt x="176" y="122"/>
                      <a:pt x="171" y="120"/>
                    </a:cubicBezTo>
                    <a:close/>
                    <a:moveTo>
                      <a:pt x="185" y="140"/>
                    </a:moveTo>
                    <a:cubicBezTo>
                      <a:pt x="190" y="131"/>
                      <a:pt x="194" y="121"/>
                      <a:pt x="196" y="110"/>
                    </a:cubicBezTo>
                    <a:cubicBezTo>
                      <a:pt x="209" y="55"/>
                      <a:pt x="182" y="7"/>
                      <a:pt x="135" y="3"/>
                    </a:cubicBezTo>
                    <a:cubicBezTo>
                      <a:pt x="90" y="0"/>
                      <a:pt x="43" y="41"/>
                      <a:pt x="30" y="96"/>
                    </a:cubicBezTo>
                    <a:cubicBezTo>
                      <a:pt x="28" y="106"/>
                      <a:pt x="27" y="116"/>
                      <a:pt x="27" y="126"/>
                    </a:cubicBezTo>
                    <a:cubicBezTo>
                      <a:pt x="16" y="131"/>
                      <a:pt x="8" y="144"/>
                      <a:pt x="5" y="159"/>
                    </a:cubicBezTo>
                    <a:cubicBezTo>
                      <a:pt x="0" y="179"/>
                      <a:pt x="5" y="196"/>
                      <a:pt x="18" y="201"/>
                    </a:cubicBezTo>
                    <a:cubicBezTo>
                      <a:pt x="18" y="216"/>
                      <a:pt x="22" y="244"/>
                      <a:pt x="51" y="247"/>
                    </a:cubicBezTo>
                    <a:cubicBezTo>
                      <a:pt x="60" y="247"/>
                      <a:pt x="60" y="247"/>
                      <a:pt x="60" y="247"/>
                    </a:cubicBezTo>
                    <a:cubicBezTo>
                      <a:pt x="60" y="254"/>
                      <a:pt x="64" y="258"/>
                      <a:pt x="69" y="259"/>
                    </a:cubicBezTo>
                    <a:cubicBezTo>
                      <a:pt x="76" y="260"/>
                      <a:pt x="83" y="253"/>
                      <a:pt x="85" y="245"/>
                    </a:cubicBezTo>
                    <a:cubicBezTo>
                      <a:pt x="87" y="236"/>
                      <a:pt x="83" y="229"/>
                      <a:pt x="76" y="228"/>
                    </a:cubicBezTo>
                    <a:cubicBezTo>
                      <a:pt x="71" y="227"/>
                      <a:pt x="65" y="231"/>
                      <a:pt x="62" y="237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32" y="234"/>
                      <a:pt x="27" y="215"/>
                      <a:pt x="26" y="203"/>
                    </a:cubicBezTo>
                    <a:cubicBezTo>
                      <a:pt x="28" y="203"/>
                      <a:pt x="29" y="202"/>
                      <a:pt x="31" y="202"/>
                    </a:cubicBezTo>
                    <a:cubicBezTo>
                      <a:pt x="31" y="202"/>
                      <a:pt x="31" y="202"/>
                      <a:pt x="31" y="201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24"/>
                      <a:pt x="34" y="124"/>
                      <a:pt x="34" y="124"/>
                    </a:cubicBezTo>
                    <a:cubicBezTo>
                      <a:pt x="34" y="118"/>
                      <a:pt x="35" y="112"/>
                      <a:pt x="36" y="106"/>
                    </a:cubicBezTo>
                    <a:cubicBezTo>
                      <a:pt x="47" y="57"/>
                      <a:pt x="90" y="20"/>
                      <a:pt x="131" y="23"/>
                    </a:cubicBezTo>
                    <a:cubicBezTo>
                      <a:pt x="172" y="26"/>
                      <a:pt x="197" y="70"/>
                      <a:pt x="186" y="120"/>
                    </a:cubicBezTo>
                    <a:cubicBezTo>
                      <a:pt x="184" y="126"/>
                      <a:pt x="182" y="131"/>
                      <a:pt x="180" y="137"/>
                    </a:cubicBezTo>
                    <a:cubicBezTo>
                      <a:pt x="180" y="137"/>
                      <a:pt x="180" y="137"/>
                      <a:pt x="180" y="137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48" y="213"/>
                      <a:pt x="148" y="213"/>
                      <a:pt x="148" y="213"/>
                    </a:cubicBezTo>
                    <a:cubicBezTo>
                      <a:pt x="150" y="214"/>
                      <a:pt x="152" y="215"/>
                      <a:pt x="155" y="215"/>
                    </a:cubicBezTo>
                    <a:cubicBezTo>
                      <a:pt x="173" y="217"/>
                      <a:pt x="187" y="199"/>
                      <a:pt x="192" y="177"/>
                    </a:cubicBezTo>
                    <a:cubicBezTo>
                      <a:pt x="196" y="161"/>
                      <a:pt x="194" y="147"/>
                      <a:pt x="185" y="1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103"/>
              <p:cNvSpPr>
                <a:spLocks noEditPoints="1"/>
              </p:cNvSpPr>
              <p:nvPr/>
            </p:nvSpPr>
            <p:spPr bwMode="auto">
              <a:xfrm>
                <a:off x="6626859" y="4926631"/>
                <a:ext cx="292100" cy="366713"/>
              </a:xfrm>
              <a:custGeom>
                <a:avLst/>
                <a:gdLst>
                  <a:gd name="T0" fmla="*/ 230 w 233"/>
                  <a:gd name="T1" fmla="*/ 69 h 293"/>
                  <a:gd name="T2" fmla="*/ 199 w 233"/>
                  <a:gd name="T3" fmla="*/ 15 h 293"/>
                  <a:gd name="T4" fmla="*/ 186 w 233"/>
                  <a:gd name="T5" fmla="*/ 8 h 293"/>
                  <a:gd name="T6" fmla="*/ 89 w 233"/>
                  <a:gd name="T7" fmla="*/ 1 h 293"/>
                  <a:gd name="T8" fmla="*/ 49 w 233"/>
                  <a:gd name="T9" fmla="*/ 37 h 293"/>
                  <a:gd name="T10" fmla="*/ 5 w 233"/>
                  <a:gd name="T11" fmla="*/ 237 h 293"/>
                  <a:gd name="T12" fmla="*/ 29 w 233"/>
                  <a:gd name="T13" fmla="*/ 279 h 293"/>
                  <a:gd name="T14" fmla="*/ 154 w 233"/>
                  <a:gd name="T15" fmla="*/ 292 h 293"/>
                  <a:gd name="T16" fmla="*/ 195 w 233"/>
                  <a:gd name="T17" fmla="*/ 255 h 293"/>
                  <a:gd name="T18" fmla="*/ 231 w 233"/>
                  <a:gd name="T19" fmla="*/ 86 h 293"/>
                  <a:gd name="T20" fmla="*/ 230 w 233"/>
                  <a:gd name="T21" fmla="*/ 69 h 293"/>
                  <a:gd name="T22" fmla="*/ 156 w 233"/>
                  <a:gd name="T23" fmla="*/ 17 h 293"/>
                  <a:gd name="T24" fmla="*/ 170 w 233"/>
                  <a:gd name="T25" fmla="*/ 18 h 293"/>
                  <a:gd name="T26" fmla="*/ 164 w 233"/>
                  <a:gd name="T27" fmla="*/ 46 h 293"/>
                  <a:gd name="T28" fmla="*/ 150 w 233"/>
                  <a:gd name="T29" fmla="*/ 45 h 293"/>
                  <a:gd name="T30" fmla="*/ 156 w 233"/>
                  <a:gd name="T31" fmla="*/ 17 h 293"/>
                  <a:gd name="T32" fmla="*/ 133 w 233"/>
                  <a:gd name="T33" fmla="*/ 16 h 293"/>
                  <a:gd name="T34" fmla="*/ 146 w 233"/>
                  <a:gd name="T35" fmla="*/ 17 h 293"/>
                  <a:gd name="T36" fmla="*/ 140 w 233"/>
                  <a:gd name="T37" fmla="*/ 45 h 293"/>
                  <a:gd name="T38" fmla="*/ 127 w 233"/>
                  <a:gd name="T39" fmla="*/ 43 h 293"/>
                  <a:gd name="T40" fmla="*/ 133 w 233"/>
                  <a:gd name="T41" fmla="*/ 16 h 293"/>
                  <a:gd name="T42" fmla="*/ 110 w 233"/>
                  <a:gd name="T43" fmla="*/ 14 h 293"/>
                  <a:gd name="T44" fmla="*/ 123 w 233"/>
                  <a:gd name="T45" fmla="*/ 15 h 293"/>
                  <a:gd name="T46" fmla="*/ 117 w 233"/>
                  <a:gd name="T47" fmla="*/ 43 h 293"/>
                  <a:gd name="T48" fmla="*/ 104 w 233"/>
                  <a:gd name="T49" fmla="*/ 42 h 293"/>
                  <a:gd name="T50" fmla="*/ 110 w 233"/>
                  <a:gd name="T51" fmla="*/ 14 h 293"/>
                  <a:gd name="T52" fmla="*/ 87 w 233"/>
                  <a:gd name="T53" fmla="*/ 12 h 293"/>
                  <a:gd name="T54" fmla="*/ 100 w 233"/>
                  <a:gd name="T55" fmla="*/ 13 h 293"/>
                  <a:gd name="T56" fmla="*/ 94 w 233"/>
                  <a:gd name="T57" fmla="*/ 41 h 293"/>
                  <a:gd name="T58" fmla="*/ 81 w 233"/>
                  <a:gd name="T59" fmla="*/ 40 h 293"/>
                  <a:gd name="T60" fmla="*/ 87 w 233"/>
                  <a:gd name="T61" fmla="*/ 12 h 293"/>
                  <a:gd name="T62" fmla="*/ 174 w 233"/>
                  <a:gd name="T63" fmla="*/ 262 h 293"/>
                  <a:gd name="T64" fmla="*/ 165 w 233"/>
                  <a:gd name="T65" fmla="*/ 270 h 293"/>
                  <a:gd name="T66" fmla="*/ 27 w 233"/>
                  <a:gd name="T67" fmla="*/ 256 h 293"/>
                  <a:gd name="T68" fmla="*/ 22 w 233"/>
                  <a:gd name="T69" fmla="*/ 247 h 293"/>
                  <a:gd name="T70" fmla="*/ 48 w 233"/>
                  <a:gd name="T71" fmla="*/ 125 h 293"/>
                  <a:gd name="T72" fmla="*/ 57 w 233"/>
                  <a:gd name="T73" fmla="*/ 117 h 293"/>
                  <a:gd name="T74" fmla="*/ 196 w 233"/>
                  <a:gd name="T75" fmla="*/ 129 h 293"/>
                  <a:gd name="T76" fmla="*/ 201 w 233"/>
                  <a:gd name="T77" fmla="*/ 138 h 293"/>
                  <a:gd name="T78" fmla="*/ 174 w 233"/>
                  <a:gd name="T79" fmla="*/ 262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3" h="293">
                    <a:moveTo>
                      <a:pt x="230" y="69"/>
                    </a:moveTo>
                    <a:cubicBezTo>
                      <a:pt x="223" y="57"/>
                      <a:pt x="204" y="24"/>
                      <a:pt x="199" y="15"/>
                    </a:cubicBezTo>
                    <a:cubicBezTo>
                      <a:pt x="195" y="9"/>
                      <a:pt x="190" y="9"/>
                      <a:pt x="186" y="8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71" y="0"/>
                      <a:pt x="53" y="16"/>
                      <a:pt x="49" y="37"/>
                    </a:cubicBezTo>
                    <a:cubicBezTo>
                      <a:pt x="5" y="237"/>
                      <a:pt x="5" y="237"/>
                      <a:pt x="5" y="237"/>
                    </a:cubicBezTo>
                    <a:cubicBezTo>
                      <a:pt x="0" y="259"/>
                      <a:pt x="11" y="278"/>
                      <a:pt x="29" y="279"/>
                    </a:cubicBezTo>
                    <a:cubicBezTo>
                      <a:pt x="154" y="292"/>
                      <a:pt x="154" y="292"/>
                      <a:pt x="154" y="292"/>
                    </a:cubicBezTo>
                    <a:cubicBezTo>
                      <a:pt x="172" y="293"/>
                      <a:pt x="190" y="277"/>
                      <a:pt x="195" y="255"/>
                    </a:cubicBezTo>
                    <a:cubicBezTo>
                      <a:pt x="231" y="86"/>
                      <a:pt x="231" y="86"/>
                      <a:pt x="231" y="86"/>
                    </a:cubicBezTo>
                    <a:cubicBezTo>
                      <a:pt x="232" y="81"/>
                      <a:pt x="233" y="75"/>
                      <a:pt x="230" y="69"/>
                    </a:cubicBezTo>
                    <a:close/>
                    <a:moveTo>
                      <a:pt x="156" y="17"/>
                    </a:moveTo>
                    <a:cubicBezTo>
                      <a:pt x="170" y="18"/>
                      <a:pt x="170" y="18"/>
                      <a:pt x="170" y="18"/>
                    </a:cubicBezTo>
                    <a:cubicBezTo>
                      <a:pt x="164" y="46"/>
                      <a:pt x="164" y="46"/>
                      <a:pt x="164" y="46"/>
                    </a:cubicBezTo>
                    <a:cubicBezTo>
                      <a:pt x="150" y="45"/>
                      <a:pt x="150" y="45"/>
                      <a:pt x="150" y="45"/>
                    </a:cubicBezTo>
                    <a:lnTo>
                      <a:pt x="156" y="17"/>
                    </a:lnTo>
                    <a:close/>
                    <a:moveTo>
                      <a:pt x="133" y="16"/>
                    </a:moveTo>
                    <a:cubicBezTo>
                      <a:pt x="146" y="17"/>
                      <a:pt x="146" y="17"/>
                      <a:pt x="146" y="17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27" y="43"/>
                      <a:pt x="127" y="43"/>
                      <a:pt x="127" y="43"/>
                    </a:cubicBezTo>
                    <a:lnTo>
                      <a:pt x="133" y="16"/>
                    </a:lnTo>
                    <a:close/>
                    <a:moveTo>
                      <a:pt x="110" y="14"/>
                    </a:moveTo>
                    <a:cubicBezTo>
                      <a:pt x="123" y="15"/>
                      <a:pt x="123" y="15"/>
                      <a:pt x="123" y="15"/>
                    </a:cubicBezTo>
                    <a:cubicBezTo>
                      <a:pt x="117" y="43"/>
                      <a:pt x="117" y="43"/>
                      <a:pt x="117" y="43"/>
                    </a:cubicBezTo>
                    <a:cubicBezTo>
                      <a:pt x="104" y="42"/>
                      <a:pt x="104" y="42"/>
                      <a:pt x="104" y="42"/>
                    </a:cubicBezTo>
                    <a:lnTo>
                      <a:pt x="110" y="14"/>
                    </a:lnTo>
                    <a:close/>
                    <a:moveTo>
                      <a:pt x="87" y="12"/>
                    </a:moveTo>
                    <a:cubicBezTo>
                      <a:pt x="100" y="13"/>
                      <a:pt x="100" y="13"/>
                      <a:pt x="100" y="13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81" y="40"/>
                      <a:pt x="81" y="40"/>
                      <a:pt x="81" y="40"/>
                    </a:cubicBezTo>
                    <a:lnTo>
                      <a:pt x="87" y="12"/>
                    </a:lnTo>
                    <a:close/>
                    <a:moveTo>
                      <a:pt x="174" y="262"/>
                    </a:moveTo>
                    <a:cubicBezTo>
                      <a:pt x="173" y="267"/>
                      <a:pt x="169" y="270"/>
                      <a:pt x="165" y="270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3" y="256"/>
                      <a:pt x="21" y="252"/>
                      <a:pt x="22" y="247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49" y="120"/>
                      <a:pt x="53" y="117"/>
                      <a:pt x="57" y="117"/>
                    </a:cubicBezTo>
                    <a:cubicBezTo>
                      <a:pt x="196" y="129"/>
                      <a:pt x="196" y="129"/>
                      <a:pt x="196" y="129"/>
                    </a:cubicBezTo>
                    <a:cubicBezTo>
                      <a:pt x="199" y="129"/>
                      <a:pt x="202" y="133"/>
                      <a:pt x="201" y="138"/>
                    </a:cubicBezTo>
                    <a:lnTo>
                      <a:pt x="174" y="2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105"/>
              <p:cNvSpPr>
                <a:spLocks noEditPoints="1"/>
              </p:cNvSpPr>
              <p:nvPr/>
            </p:nvSpPr>
            <p:spPr bwMode="auto">
              <a:xfrm>
                <a:off x="8179253" y="4775520"/>
                <a:ext cx="166687" cy="195263"/>
              </a:xfrm>
              <a:custGeom>
                <a:avLst/>
                <a:gdLst>
                  <a:gd name="T0" fmla="*/ 104 w 134"/>
                  <a:gd name="T1" fmla="*/ 55 h 156"/>
                  <a:gd name="T2" fmla="*/ 45 w 134"/>
                  <a:gd name="T3" fmla="*/ 47 h 156"/>
                  <a:gd name="T4" fmla="*/ 44 w 134"/>
                  <a:gd name="T5" fmla="*/ 50 h 156"/>
                  <a:gd name="T6" fmla="*/ 104 w 134"/>
                  <a:gd name="T7" fmla="*/ 58 h 156"/>
                  <a:gd name="T8" fmla="*/ 104 w 134"/>
                  <a:gd name="T9" fmla="*/ 55 h 156"/>
                  <a:gd name="T10" fmla="*/ 108 w 134"/>
                  <a:gd name="T11" fmla="*/ 38 h 156"/>
                  <a:gd name="T12" fmla="*/ 49 w 134"/>
                  <a:gd name="T13" fmla="*/ 30 h 156"/>
                  <a:gd name="T14" fmla="*/ 48 w 134"/>
                  <a:gd name="T15" fmla="*/ 33 h 156"/>
                  <a:gd name="T16" fmla="*/ 107 w 134"/>
                  <a:gd name="T17" fmla="*/ 40 h 156"/>
                  <a:gd name="T18" fmla="*/ 108 w 134"/>
                  <a:gd name="T19" fmla="*/ 38 h 156"/>
                  <a:gd name="T20" fmla="*/ 93 w 134"/>
                  <a:gd name="T21" fmla="*/ 27 h 156"/>
                  <a:gd name="T22" fmla="*/ 67 w 134"/>
                  <a:gd name="T23" fmla="*/ 23 h 156"/>
                  <a:gd name="T24" fmla="*/ 66 w 134"/>
                  <a:gd name="T25" fmla="*/ 26 h 156"/>
                  <a:gd name="T26" fmla="*/ 92 w 134"/>
                  <a:gd name="T27" fmla="*/ 30 h 156"/>
                  <a:gd name="T28" fmla="*/ 93 w 134"/>
                  <a:gd name="T29" fmla="*/ 27 h 156"/>
                  <a:gd name="T30" fmla="*/ 101 w 134"/>
                  <a:gd name="T31" fmla="*/ 46 h 156"/>
                  <a:gd name="T32" fmla="*/ 47 w 134"/>
                  <a:gd name="T33" fmla="*/ 38 h 156"/>
                  <a:gd name="T34" fmla="*/ 46 w 134"/>
                  <a:gd name="T35" fmla="*/ 41 h 156"/>
                  <a:gd name="T36" fmla="*/ 101 w 134"/>
                  <a:gd name="T37" fmla="*/ 48 h 156"/>
                  <a:gd name="T38" fmla="*/ 101 w 134"/>
                  <a:gd name="T39" fmla="*/ 46 h 156"/>
                  <a:gd name="T40" fmla="*/ 119 w 134"/>
                  <a:gd name="T41" fmla="*/ 57 h 156"/>
                  <a:gd name="T42" fmla="*/ 128 w 134"/>
                  <a:gd name="T43" fmla="*/ 11 h 156"/>
                  <a:gd name="T44" fmla="*/ 43 w 134"/>
                  <a:gd name="T45" fmla="*/ 0 h 156"/>
                  <a:gd name="T46" fmla="*/ 33 w 134"/>
                  <a:gd name="T47" fmla="*/ 45 h 156"/>
                  <a:gd name="T48" fmla="*/ 13 w 134"/>
                  <a:gd name="T49" fmla="*/ 63 h 156"/>
                  <a:gd name="T50" fmla="*/ 3 w 134"/>
                  <a:gd name="T51" fmla="*/ 112 h 156"/>
                  <a:gd name="T52" fmla="*/ 15 w 134"/>
                  <a:gd name="T53" fmla="*/ 134 h 156"/>
                  <a:gd name="T54" fmla="*/ 13 w 134"/>
                  <a:gd name="T55" fmla="*/ 143 h 156"/>
                  <a:gd name="T56" fmla="*/ 99 w 134"/>
                  <a:gd name="T57" fmla="*/ 156 h 156"/>
                  <a:gd name="T58" fmla="*/ 100 w 134"/>
                  <a:gd name="T59" fmla="*/ 147 h 156"/>
                  <a:gd name="T60" fmla="*/ 121 w 134"/>
                  <a:gd name="T61" fmla="*/ 129 h 156"/>
                  <a:gd name="T62" fmla="*/ 132 w 134"/>
                  <a:gd name="T63" fmla="*/ 79 h 156"/>
                  <a:gd name="T64" fmla="*/ 119 w 134"/>
                  <a:gd name="T65" fmla="*/ 57 h 156"/>
                  <a:gd name="T66" fmla="*/ 93 w 134"/>
                  <a:gd name="T67" fmla="*/ 149 h 156"/>
                  <a:gd name="T68" fmla="*/ 21 w 134"/>
                  <a:gd name="T69" fmla="*/ 138 h 156"/>
                  <a:gd name="T70" fmla="*/ 27 w 134"/>
                  <a:gd name="T71" fmla="*/ 112 h 156"/>
                  <a:gd name="T72" fmla="*/ 98 w 134"/>
                  <a:gd name="T73" fmla="*/ 123 h 156"/>
                  <a:gd name="T74" fmla="*/ 93 w 134"/>
                  <a:gd name="T75" fmla="*/ 149 h 156"/>
                  <a:gd name="T76" fmla="*/ 110 w 134"/>
                  <a:gd name="T77" fmla="*/ 64 h 156"/>
                  <a:gd name="T78" fmla="*/ 39 w 134"/>
                  <a:gd name="T79" fmla="*/ 55 h 156"/>
                  <a:gd name="T80" fmla="*/ 49 w 134"/>
                  <a:gd name="T81" fmla="*/ 6 h 156"/>
                  <a:gd name="T82" fmla="*/ 120 w 134"/>
                  <a:gd name="T83" fmla="*/ 15 h 156"/>
                  <a:gd name="T84" fmla="*/ 110 w 134"/>
                  <a:gd name="T85" fmla="*/ 64 h 156"/>
                  <a:gd name="T86" fmla="*/ 109 w 134"/>
                  <a:gd name="T87" fmla="*/ 124 h 156"/>
                  <a:gd name="T88" fmla="*/ 106 w 134"/>
                  <a:gd name="T89" fmla="*/ 119 h 156"/>
                  <a:gd name="T90" fmla="*/ 111 w 134"/>
                  <a:gd name="T91" fmla="*/ 115 h 156"/>
                  <a:gd name="T92" fmla="*/ 113 w 134"/>
                  <a:gd name="T93" fmla="*/ 120 h 156"/>
                  <a:gd name="T94" fmla="*/ 109 w 134"/>
                  <a:gd name="T95" fmla="*/ 124 h 156"/>
                  <a:gd name="T96" fmla="*/ 113 w 134"/>
                  <a:gd name="T97" fmla="*/ 110 h 156"/>
                  <a:gd name="T98" fmla="*/ 109 w 134"/>
                  <a:gd name="T99" fmla="*/ 103 h 156"/>
                  <a:gd name="T100" fmla="*/ 115 w 134"/>
                  <a:gd name="T101" fmla="*/ 98 h 156"/>
                  <a:gd name="T102" fmla="*/ 119 w 134"/>
                  <a:gd name="T103" fmla="*/ 105 h 156"/>
                  <a:gd name="T104" fmla="*/ 113 w 134"/>
                  <a:gd name="T105" fmla="*/ 1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156">
                    <a:moveTo>
                      <a:pt x="104" y="55"/>
                    </a:move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104" y="58"/>
                      <a:pt x="104" y="58"/>
                      <a:pt x="104" y="58"/>
                    </a:cubicBezTo>
                    <a:lnTo>
                      <a:pt x="104" y="55"/>
                    </a:lnTo>
                    <a:close/>
                    <a:moveTo>
                      <a:pt x="108" y="38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107" y="40"/>
                      <a:pt x="107" y="40"/>
                      <a:pt x="107" y="40"/>
                    </a:cubicBezTo>
                    <a:lnTo>
                      <a:pt x="108" y="38"/>
                    </a:lnTo>
                    <a:close/>
                    <a:moveTo>
                      <a:pt x="93" y="27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92" y="30"/>
                      <a:pt x="92" y="30"/>
                      <a:pt x="92" y="30"/>
                    </a:cubicBezTo>
                    <a:lnTo>
                      <a:pt x="93" y="27"/>
                    </a:lnTo>
                    <a:close/>
                    <a:moveTo>
                      <a:pt x="101" y="46"/>
                    </a:moveTo>
                    <a:cubicBezTo>
                      <a:pt x="47" y="38"/>
                      <a:pt x="47" y="38"/>
                      <a:pt x="47" y="38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101" y="48"/>
                      <a:pt x="101" y="48"/>
                      <a:pt x="101" y="48"/>
                    </a:cubicBezTo>
                    <a:lnTo>
                      <a:pt x="101" y="46"/>
                    </a:lnTo>
                    <a:close/>
                    <a:moveTo>
                      <a:pt x="119" y="57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4" y="44"/>
                      <a:pt x="15" y="52"/>
                      <a:pt x="13" y="63"/>
                    </a:cubicBezTo>
                    <a:cubicBezTo>
                      <a:pt x="3" y="112"/>
                      <a:pt x="3" y="112"/>
                      <a:pt x="3" y="112"/>
                    </a:cubicBezTo>
                    <a:cubicBezTo>
                      <a:pt x="0" y="123"/>
                      <a:pt x="6" y="133"/>
                      <a:pt x="15" y="134"/>
                    </a:cubicBezTo>
                    <a:cubicBezTo>
                      <a:pt x="13" y="143"/>
                      <a:pt x="13" y="143"/>
                      <a:pt x="13" y="143"/>
                    </a:cubicBezTo>
                    <a:cubicBezTo>
                      <a:pt x="99" y="156"/>
                      <a:pt x="99" y="156"/>
                      <a:pt x="99" y="156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10" y="148"/>
                      <a:pt x="119" y="140"/>
                      <a:pt x="121" y="129"/>
                    </a:cubicBezTo>
                    <a:cubicBezTo>
                      <a:pt x="132" y="79"/>
                      <a:pt x="132" y="79"/>
                      <a:pt x="132" y="79"/>
                    </a:cubicBezTo>
                    <a:cubicBezTo>
                      <a:pt x="134" y="68"/>
                      <a:pt x="128" y="58"/>
                      <a:pt x="119" y="57"/>
                    </a:cubicBezTo>
                    <a:close/>
                    <a:moveTo>
                      <a:pt x="93" y="149"/>
                    </a:moveTo>
                    <a:cubicBezTo>
                      <a:pt x="21" y="138"/>
                      <a:pt x="21" y="138"/>
                      <a:pt x="21" y="138"/>
                    </a:cubicBezTo>
                    <a:cubicBezTo>
                      <a:pt x="27" y="112"/>
                      <a:pt x="27" y="112"/>
                      <a:pt x="27" y="112"/>
                    </a:cubicBezTo>
                    <a:cubicBezTo>
                      <a:pt x="98" y="123"/>
                      <a:pt x="98" y="123"/>
                      <a:pt x="98" y="123"/>
                    </a:cubicBezTo>
                    <a:lnTo>
                      <a:pt x="93" y="149"/>
                    </a:lnTo>
                    <a:close/>
                    <a:moveTo>
                      <a:pt x="110" y="64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120" y="15"/>
                      <a:pt x="120" y="15"/>
                      <a:pt x="120" y="15"/>
                    </a:cubicBezTo>
                    <a:lnTo>
                      <a:pt x="110" y="64"/>
                    </a:lnTo>
                    <a:close/>
                    <a:moveTo>
                      <a:pt x="109" y="124"/>
                    </a:moveTo>
                    <a:cubicBezTo>
                      <a:pt x="107" y="124"/>
                      <a:pt x="106" y="122"/>
                      <a:pt x="106" y="119"/>
                    </a:cubicBezTo>
                    <a:cubicBezTo>
                      <a:pt x="107" y="117"/>
                      <a:pt x="109" y="115"/>
                      <a:pt x="111" y="115"/>
                    </a:cubicBezTo>
                    <a:cubicBezTo>
                      <a:pt x="113" y="116"/>
                      <a:pt x="114" y="118"/>
                      <a:pt x="113" y="120"/>
                    </a:cubicBezTo>
                    <a:cubicBezTo>
                      <a:pt x="113" y="123"/>
                      <a:pt x="111" y="124"/>
                      <a:pt x="109" y="124"/>
                    </a:cubicBezTo>
                    <a:close/>
                    <a:moveTo>
                      <a:pt x="113" y="110"/>
                    </a:moveTo>
                    <a:cubicBezTo>
                      <a:pt x="110" y="109"/>
                      <a:pt x="109" y="106"/>
                      <a:pt x="109" y="103"/>
                    </a:cubicBezTo>
                    <a:cubicBezTo>
                      <a:pt x="110" y="100"/>
                      <a:pt x="113" y="98"/>
                      <a:pt x="115" y="98"/>
                    </a:cubicBezTo>
                    <a:cubicBezTo>
                      <a:pt x="118" y="98"/>
                      <a:pt x="120" y="101"/>
                      <a:pt x="119" y="105"/>
                    </a:cubicBezTo>
                    <a:cubicBezTo>
                      <a:pt x="118" y="108"/>
                      <a:pt x="116" y="110"/>
                      <a:pt x="113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106"/>
              <p:cNvSpPr>
                <a:spLocks noEditPoints="1"/>
              </p:cNvSpPr>
              <p:nvPr/>
            </p:nvSpPr>
            <p:spPr bwMode="auto">
              <a:xfrm>
                <a:off x="6820561" y="5487643"/>
                <a:ext cx="371475" cy="374650"/>
              </a:xfrm>
              <a:custGeom>
                <a:avLst/>
                <a:gdLst>
                  <a:gd name="T0" fmla="*/ 178 w 297"/>
                  <a:gd name="T1" fmla="*/ 1 h 300"/>
                  <a:gd name="T2" fmla="*/ 17 w 297"/>
                  <a:gd name="T3" fmla="*/ 147 h 300"/>
                  <a:gd name="T4" fmla="*/ 117 w 297"/>
                  <a:gd name="T5" fmla="*/ 298 h 300"/>
                  <a:gd name="T6" fmla="*/ 280 w 297"/>
                  <a:gd name="T7" fmla="*/ 151 h 300"/>
                  <a:gd name="T8" fmla="*/ 178 w 297"/>
                  <a:gd name="T9" fmla="*/ 1 h 300"/>
                  <a:gd name="T10" fmla="*/ 27 w 297"/>
                  <a:gd name="T11" fmla="*/ 147 h 300"/>
                  <a:gd name="T12" fmla="*/ 35 w 297"/>
                  <a:gd name="T13" fmla="*/ 121 h 300"/>
                  <a:gd name="T14" fmla="*/ 103 w 297"/>
                  <a:gd name="T15" fmla="*/ 138 h 300"/>
                  <a:gd name="T16" fmla="*/ 100 w 297"/>
                  <a:gd name="T17" fmla="*/ 148 h 300"/>
                  <a:gd name="T18" fmla="*/ 99 w 297"/>
                  <a:gd name="T19" fmla="*/ 160 h 300"/>
                  <a:gd name="T20" fmla="*/ 24 w 297"/>
                  <a:gd name="T21" fmla="*/ 176 h 300"/>
                  <a:gd name="T22" fmla="*/ 27 w 297"/>
                  <a:gd name="T23" fmla="*/ 147 h 300"/>
                  <a:gd name="T24" fmla="*/ 120 w 297"/>
                  <a:gd name="T25" fmla="*/ 286 h 300"/>
                  <a:gd name="T26" fmla="*/ 36 w 297"/>
                  <a:gd name="T27" fmla="*/ 232 h 300"/>
                  <a:gd name="T28" fmla="*/ 104 w 297"/>
                  <a:gd name="T29" fmla="*/ 181 h 300"/>
                  <a:gd name="T30" fmla="*/ 137 w 297"/>
                  <a:gd name="T31" fmla="*/ 202 h 300"/>
                  <a:gd name="T32" fmla="*/ 120 w 297"/>
                  <a:gd name="T33" fmla="*/ 286 h 300"/>
                  <a:gd name="T34" fmla="*/ 143 w 297"/>
                  <a:gd name="T35" fmla="*/ 173 h 300"/>
                  <a:gd name="T36" fmla="*/ 127 w 297"/>
                  <a:gd name="T37" fmla="*/ 148 h 300"/>
                  <a:gd name="T38" fmla="*/ 152 w 297"/>
                  <a:gd name="T39" fmla="*/ 125 h 300"/>
                  <a:gd name="T40" fmla="*/ 169 w 297"/>
                  <a:gd name="T41" fmla="*/ 149 h 300"/>
                  <a:gd name="T42" fmla="*/ 143 w 297"/>
                  <a:gd name="T43" fmla="*/ 173 h 300"/>
                  <a:gd name="T44" fmla="*/ 159 w 297"/>
                  <a:gd name="T45" fmla="*/ 95 h 300"/>
                  <a:gd name="T46" fmla="*/ 175 w 297"/>
                  <a:gd name="T47" fmla="*/ 12 h 300"/>
                  <a:gd name="T48" fmla="*/ 260 w 297"/>
                  <a:gd name="T49" fmla="*/ 66 h 300"/>
                  <a:gd name="T50" fmla="*/ 192 w 297"/>
                  <a:gd name="T51" fmla="*/ 116 h 300"/>
                  <a:gd name="T52" fmla="*/ 159 w 297"/>
                  <a:gd name="T53" fmla="*/ 95 h 300"/>
                  <a:gd name="T54" fmla="*/ 192 w 297"/>
                  <a:gd name="T55" fmla="*/ 160 h 300"/>
                  <a:gd name="T56" fmla="*/ 195 w 297"/>
                  <a:gd name="T57" fmla="*/ 150 h 300"/>
                  <a:gd name="T58" fmla="*/ 196 w 297"/>
                  <a:gd name="T59" fmla="*/ 138 h 300"/>
                  <a:gd name="T60" fmla="*/ 273 w 297"/>
                  <a:gd name="T61" fmla="*/ 121 h 300"/>
                  <a:gd name="T62" fmla="*/ 270 w 297"/>
                  <a:gd name="T63" fmla="*/ 151 h 300"/>
                  <a:gd name="T64" fmla="*/ 262 w 297"/>
                  <a:gd name="T65" fmla="*/ 177 h 300"/>
                  <a:gd name="T66" fmla="*/ 192 w 297"/>
                  <a:gd name="T67" fmla="*/ 16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7" h="300">
                    <a:moveTo>
                      <a:pt x="178" y="1"/>
                    </a:moveTo>
                    <a:cubicBezTo>
                      <a:pt x="105" y="0"/>
                      <a:pt x="33" y="65"/>
                      <a:pt x="17" y="147"/>
                    </a:cubicBezTo>
                    <a:cubicBezTo>
                      <a:pt x="0" y="228"/>
                      <a:pt x="45" y="296"/>
                      <a:pt x="117" y="298"/>
                    </a:cubicBezTo>
                    <a:cubicBezTo>
                      <a:pt x="190" y="300"/>
                      <a:pt x="264" y="234"/>
                      <a:pt x="280" y="151"/>
                    </a:cubicBezTo>
                    <a:cubicBezTo>
                      <a:pt x="297" y="69"/>
                      <a:pt x="251" y="1"/>
                      <a:pt x="178" y="1"/>
                    </a:cubicBezTo>
                    <a:close/>
                    <a:moveTo>
                      <a:pt x="27" y="147"/>
                    </a:moveTo>
                    <a:cubicBezTo>
                      <a:pt x="29" y="138"/>
                      <a:pt x="31" y="129"/>
                      <a:pt x="35" y="121"/>
                    </a:cubicBezTo>
                    <a:cubicBezTo>
                      <a:pt x="59" y="127"/>
                      <a:pt x="82" y="133"/>
                      <a:pt x="103" y="138"/>
                    </a:cubicBezTo>
                    <a:cubicBezTo>
                      <a:pt x="102" y="141"/>
                      <a:pt x="101" y="145"/>
                      <a:pt x="100" y="148"/>
                    </a:cubicBezTo>
                    <a:cubicBezTo>
                      <a:pt x="99" y="152"/>
                      <a:pt x="99" y="156"/>
                      <a:pt x="99" y="160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67"/>
                      <a:pt x="25" y="157"/>
                      <a:pt x="27" y="147"/>
                    </a:cubicBezTo>
                    <a:close/>
                    <a:moveTo>
                      <a:pt x="120" y="286"/>
                    </a:moveTo>
                    <a:cubicBezTo>
                      <a:pt x="81" y="285"/>
                      <a:pt x="51" y="264"/>
                      <a:pt x="36" y="232"/>
                    </a:cubicBezTo>
                    <a:cubicBezTo>
                      <a:pt x="60" y="213"/>
                      <a:pt x="83" y="197"/>
                      <a:pt x="104" y="181"/>
                    </a:cubicBezTo>
                    <a:cubicBezTo>
                      <a:pt x="110" y="194"/>
                      <a:pt x="122" y="202"/>
                      <a:pt x="137" y="202"/>
                    </a:cubicBezTo>
                    <a:lnTo>
                      <a:pt x="120" y="286"/>
                    </a:lnTo>
                    <a:close/>
                    <a:moveTo>
                      <a:pt x="143" y="173"/>
                    </a:moveTo>
                    <a:cubicBezTo>
                      <a:pt x="131" y="172"/>
                      <a:pt x="124" y="162"/>
                      <a:pt x="127" y="148"/>
                    </a:cubicBezTo>
                    <a:cubicBezTo>
                      <a:pt x="129" y="135"/>
                      <a:pt x="141" y="125"/>
                      <a:pt x="152" y="125"/>
                    </a:cubicBezTo>
                    <a:cubicBezTo>
                      <a:pt x="164" y="125"/>
                      <a:pt x="171" y="136"/>
                      <a:pt x="169" y="149"/>
                    </a:cubicBezTo>
                    <a:cubicBezTo>
                      <a:pt x="166" y="162"/>
                      <a:pt x="154" y="173"/>
                      <a:pt x="143" y="173"/>
                    </a:cubicBezTo>
                    <a:close/>
                    <a:moveTo>
                      <a:pt x="159" y="95"/>
                    </a:moveTo>
                    <a:cubicBezTo>
                      <a:pt x="175" y="12"/>
                      <a:pt x="175" y="12"/>
                      <a:pt x="175" y="12"/>
                    </a:cubicBezTo>
                    <a:cubicBezTo>
                      <a:pt x="214" y="13"/>
                      <a:pt x="244" y="34"/>
                      <a:pt x="260" y="66"/>
                    </a:cubicBezTo>
                    <a:cubicBezTo>
                      <a:pt x="250" y="73"/>
                      <a:pt x="227" y="90"/>
                      <a:pt x="192" y="116"/>
                    </a:cubicBezTo>
                    <a:cubicBezTo>
                      <a:pt x="185" y="104"/>
                      <a:pt x="174" y="96"/>
                      <a:pt x="159" y="95"/>
                    </a:cubicBezTo>
                    <a:close/>
                    <a:moveTo>
                      <a:pt x="192" y="160"/>
                    </a:moveTo>
                    <a:cubicBezTo>
                      <a:pt x="193" y="156"/>
                      <a:pt x="194" y="153"/>
                      <a:pt x="195" y="150"/>
                    </a:cubicBezTo>
                    <a:cubicBezTo>
                      <a:pt x="196" y="146"/>
                      <a:pt x="196" y="142"/>
                      <a:pt x="196" y="138"/>
                    </a:cubicBezTo>
                    <a:cubicBezTo>
                      <a:pt x="273" y="121"/>
                      <a:pt x="273" y="121"/>
                      <a:pt x="273" y="121"/>
                    </a:cubicBezTo>
                    <a:cubicBezTo>
                      <a:pt x="273" y="131"/>
                      <a:pt x="272" y="141"/>
                      <a:pt x="270" y="151"/>
                    </a:cubicBezTo>
                    <a:cubicBezTo>
                      <a:pt x="268" y="160"/>
                      <a:pt x="265" y="169"/>
                      <a:pt x="262" y="177"/>
                    </a:cubicBezTo>
                    <a:cubicBezTo>
                      <a:pt x="246" y="173"/>
                      <a:pt x="222" y="167"/>
                      <a:pt x="192" y="1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110"/>
              <p:cNvSpPr>
                <a:spLocks noEditPoints="1"/>
              </p:cNvSpPr>
              <p:nvPr/>
            </p:nvSpPr>
            <p:spPr bwMode="auto">
              <a:xfrm>
                <a:off x="8259602" y="5180848"/>
                <a:ext cx="320675" cy="377825"/>
              </a:xfrm>
              <a:custGeom>
                <a:avLst/>
                <a:gdLst>
                  <a:gd name="T0" fmla="*/ 21 w 256"/>
                  <a:gd name="T1" fmla="*/ 231 h 303"/>
                  <a:gd name="T2" fmla="*/ 38 w 256"/>
                  <a:gd name="T3" fmla="*/ 235 h 303"/>
                  <a:gd name="T4" fmla="*/ 165 w 256"/>
                  <a:gd name="T5" fmla="*/ 153 h 303"/>
                  <a:gd name="T6" fmla="*/ 178 w 256"/>
                  <a:gd name="T7" fmla="*/ 142 h 303"/>
                  <a:gd name="T8" fmla="*/ 254 w 256"/>
                  <a:gd name="T9" fmla="*/ 95 h 303"/>
                  <a:gd name="T10" fmla="*/ 227 w 256"/>
                  <a:gd name="T11" fmla="*/ 102 h 303"/>
                  <a:gd name="T12" fmla="*/ 195 w 256"/>
                  <a:gd name="T13" fmla="*/ 91 h 303"/>
                  <a:gd name="T14" fmla="*/ 231 w 256"/>
                  <a:gd name="T15" fmla="*/ 29 h 303"/>
                  <a:gd name="T16" fmla="*/ 155 w 256"/>
                  <a:gd name="T17" fmla="*/ 76 h 303"/>
                  <a:gd name="T18" fmla="*/ 151 w 256"/>
                  <a:gd name="T19" fmla="*/ 95 h 303"/>
                  <a:gd name="T20" fmla="*/ 124 w 256"/>
                  <a:gd name="T21" fmla="*/ 116 h 303"/>
                  <a:gd name="T22" fmla="*/ 91 w 256"/>
                  <a:gd name="T23" fmla="*/ 27 h 303"/>
                  <a:gd name="T24" fmla="*/ 55 w 256"/>
                  <a:gd name="T25" fmla="*/ 10 h 303"/>
                  <a:gd name="T26" fmla="*/ 72 w 256"/>
                  <a:gd name="T27" fmla="*/ 43 h 303"/>
                  <a:gd name="T28" fmla="*/ 110 w 256"/>
                  <a:gd name="T29" fmla="*/ 130 h 303"/>
                  <a:gd name="T30" fmla="*/ 7 w 256"/>
                  <a:gd name="T31" fmla="*/ 249 h 303"/>
                  <a:gd name="T32" fmla="*/ 39 w 256"/>
                  <a:gd name="T33" fmla="*/ 259 h 303"/>
                  <a:gd name="T34" fmla="*/ 172 w 256"/>
                  <a:gd name="T35" fmla="*/ 287 h 303"/>
                  <a:gd name="T36" fmla="*/ 207 w 256"/>
                  <a:gd name="T37" fmla="*/ 292 h 303"/>
                  <a:gd name="T38" fmla="*/ 165 w 256"/>
                  <a:gd name="T39" fmla="*/ 153 h 303"/>
                  <a:gd name="T40" fmla="*/ 17 w 256"/>
                  <a:gd name="T41" fmla="*/ 244 h 303"/>
                  <a:gd name="T42" fmla="*/ 21 w 256"/>
                  <a:gd name="T43" fmla="*/ 221 h 303"/>
                  <a:gd name="T44" fmla="*/ 109 w 256"/>
                  <a:gd name="T45" fmla="*/ 161 h 303"/>
                  <a:gd name="T46" fmla="*/ 34 w 256"/>
                  <a:gd name="T47" fmla="*/ 248 h 303"/>
                  <a:gd name="T48" fmla="*/ 187 w 256"/>
                  <a:gd name="T49" fmla="*/ 286 h 303"/>
                  <a:gd name="T50" fmla="*/ 114 w 256"/>
                  <a:gd name="T51" fmla="*/ 153 h 303"/>
                  <a:gd name="T52" fmla="*/ 117 w 256"/>
                  <a:gd name="T53" fmla="*/ 144 h 303"/>
                  <a:gd name="T54" fmla="*/ 190 w 256"/>
                  <a:gd name="T55" fmla="*/ 277 h 303"/>
                  <a:gd name="T56" fmla="*/ 208 w 256"/>
                  <a:gd name="T57" fmla="*/ 269 h 303"/>
                  <a:gd name="T58" fmla="*/ 200 w 256"/>
                  <a:gd name="T59" fmla="*/ 268 h 303"/>
                  <a:gd name="T60" fmla="*/ 136 w 256"/>
                  <a:gd name="T61" fmla="*/ 128 h 303"/>
                  <a:gd name="T62" fmla="*/ 143 w 256"/>
                  <a:gd name="T63" fmla="*/ 129 h 303"/>
                  <a:gd name="T64" fmla="*/ 208 w 256"/>
                  <a:gd name="T65" fmla="*/ 2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6" h="303">
                    <a:moveTo>
                      <a:pt x="32" y="222"/>
                    </a:moveTo>
                    <a:cubicBezTo>
                      <a:pt x="27" y="221"/>
                      <a:pt x="23" y="225"/>
                      <a:pt x="21" y="231"/>
                    </a:cubicBezTo>
                    <a:cubicBezTo>
                      <a:pt x="20" y="237"/>
                      <a:pt x="23" y="242"/>
                      <a:pt x="27" y="243"/>
                    </a:cubicBezTo>
                    <a:cubicBezTo>
                      <a:pt x="32" y="244"/>
                      <a:pt x="36" y="240"/>
                      <a:pt x="38" y="235"/>
                    </a:cubicBezTo>
                    <a:cubicBezTo>
                      <a:pt x="39" y="229"/>
                      <a:pt x="36" y="223"/>
                      <a:pt x="32" y="222"/>
                    </a:cubicBezTo>
                    <a:close/>
                    <a:moveTo>
                      <a:pt x="165" y="153"/>
                    </a:moveTo>
                    <a:cubicBezTo>
                      <a:pt x="176" y="144"/>
                      <a:pt x="176" y="144"/>
                      <a:pt x="176" y="144"/>
                    </a:cubicBezTo>
                    <a:cubicBezTo>
                      <a:pt x="177" y="144"/>
                      <a:pt x="177" y="143"/>
                      <a:pt x="178" y="142"/>
                    </a:cubicBezTo>
                    <a:cubicBezTo>
                      <a:pt x="182" y="145"/>
                      <a:pt x="187" y="147"/>
                      <a:pt x="192" y="148"/>
                    </a:cubicBezTo>
                    <a:cubicBezTo>
                      <a:pt x="219" y="153"/>
                      <a:pt x="247" y="130"/>
                      <a:pt x="254" y="95"/>
                    </a:cubicBezTo>
                    <a:cubicBezTo>
                      <a:pt x="255" y="89"/>
                      <a:pt x="256" y="83"/>
                      <a:pt x="256" y="78"/>
                    </a:cubicBezTo>
                    <a:cubicBezTo>
                      <a:pt x="227" y="102"/>
                      <a:pt x="227" y="102"/>
                      <a:pt x="227" y="102"/>
                    </a:cubicBezTo>
                    <a:cubicBezTo>
                      <a:pt x="217" y="110"/>
                      <a:pt x="203" y="107"/>
                      <a:pt x="196" y="95"/>
                    </a:cubicBezTo>
                    <a:cubicBezTo>
                      <a:pt x="195" y="91"/>
                      <a:pt x="195" y="91"/>
                      <a:pt x="195" y="91"/>
                    </a:cubicBezTo>
                    <a:cubicBezTo>
                      <a:pt x="188" y="79"/>
                      <a:pt x="192" y="61"/>
                      <a:pt x="202" y="52"/>
                    </a:cubicBezTo>
                    <a:cubicBezTo>
                      <a:pt x="231" y="29"/>
                      <a:pt x="231" y="29"/>
                      <a:pt x="231" y="29"/>
                    </a:cubicBezTo>
                    <a:cubicBezTo>
                      <a:pt x="227" y="26"/>
                      <a:pt x="222" y="24"/>
                      <a:pt x="217" y="24"/>
                    </a:cubicBezTo>
                    <a:cubicBezTo>
                      <a:pt x="190" y="18"/>
                      <a:pt x="162" y="42"/>
                      <a:pt x="155" y="76"/>
                    </a:cubicBezTo>
                    <a:cubicBezTo>
                      <a:pt x="154" y="82"/>
                      <a:pt x="154" y="88"/>
                      <a:pt x="154" y="94"/>
                    </a:cubicBezTo>
                    <a:cubicBezTo>
                      <a:pt x="153" y="94"/>
                      <a:pt x="152" y="95"/>
                      <a:pt x="151" y="95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127" y="115"/>
                      <a:pt x="126" y="115"/>
                      <a:pt x="124" y="116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2" y="127"/>
                      <a:pt x="111" y="128"/>
                      <a:pt x="110" y="130"/>
                    </a:cubicBezTo>
                    <a:cubicBezTo>
                      <a:pt x="15" y="210"/>
                      <a:pt x="15" y="210"/>
                      <a:pt x="15" y="210"/>
                    </a:cubicBezTo>
                    <a:cubicBezTo>
                      <a:pt x="4" y="219"/>
                      <a:pt x="0" y="236"/>
                      <a:pt x="7" y="249"/>
                    </a:cubicBezTo>
                    <a:cubicBezTo>
                      <a:pt x="8" y="252"/>
                      <a:pt x="8" y="252"/>
                      <a:pt x="8" y="252"/>
                    </a:cubicBezTo>
                    <a:cubicBezTo>
                      <a:pt x="14" y="265"/>
                      <a:pt x="28" y="268"/>
                      <a:pt x="39" y="25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72" y="287"/>
                      <a:pt x="172" y="287"/>
                      <a:pt x="172" y="287"/>
                    </a:cubicBezTo>
                    <a:cubicBezTo>
                      <a:pt x="178" y="300"/>
                      <a:pt x="193" y="303"/>
                      <a:pt x="204" y="294"/>
                    </a:cubicBezTo>
                    <a:cubicBezTo>
                      <a:pt x="207" y="292"/>
                      <a:pt x="207" y="292"/>
                      <a:pt x="207" y="292"/>
                    </a:cubicBezTo>
                    <a:cubicBezTo>
                      <a:pt x="218" y="283"/>
                      <a:pt x="221" y="265"/>
                      <a:pt x="215" y="252"/>
                    </a:cubicBezTo>
                    <a:lnTo>
                      <a:pt x="165" y="153"/>
                    </a:lnTo>
                    <a:close/>
                    <a:moveTo>
                      <a:pt x="34" y="248"/>
                    </a:moveTo>
                    <a:cubicBezTo>
                      <a:pt x="28" y="252"/>
                      <a:pt x="21" y="251"/>
                      <a:pt x="17" y="244"/>
                    </a:cubicBezTo>
                    <a:cubicBezTo>
                      <a:pt x="16" y="242"/>
                      <a:pt x="16" y="242"/>
                      <a:pt x="16" y="242"/>
                    </a:cubicBezTo>
                    <a:cubicBezTo>
                      <a:pt x="13" y="235"/>
                      <a:pt x="15" y="226"/>
                      <a:pt x="21" y="221"/>
                    </a:cubicBezTo>
                    <a:cubicBezTo>
                      <a:pt x="106" y="150"/>
                      <a:pt x="106" y="150"/>
                      <a:pt x="106" y="150"/>
                    </a:cubicBezTo>
                    <a:cubicBezTo>
                      <a:pt x="106" y="154"/>
                      <a:pt x="107" y="157"/>
                      <a:pt x="109" y="161"/>
                    </a:cubicBezTo>
                    <a:cubicBezTo>
                      <a:pt x="117" y="178"/>
                      <a:pt x="117" y="178"/>
                      <a:pt x="117" y="178"/>
                    </a:cubicBezTo>
                    <a:lnTo>
                      <a:pt x="34" y="248"/>
                    </a:lnTo>
                    <a:close/>
                    <a:moveTo>
                      <a:pt x="188" y="286"/>
                    </a:moveTo>
                    <a:cubicBezTo>
                      <a:pt x="187" y="286"/>
                      <a:pt x="187" y="286"/>
                      <a:pt x="187" y="286"/>
                    </a:cubicBezTo>
                    <a:cubicBezTo>
                      <a:pt x="185" y="288"/>
                      <a:pt x="182" y="288"/>
                      <a:pt x="180" y="285"/>
                    </a:cubicBezTo>
                    <a:cubicBezTo>
                      <a:pt x="114" y="153"/>
                      <a:pt x="114" y="153"/>
                      <a:pt x="114" y="153"/>
                    </a:cubicBezTo>
                    <a:cubicBezTo>
                      <a:pt x="113" y="150"/>
                      <a:pt x="114" y="147"/>
                      <a:pt x="116" y="145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9" y="142"/>
                      <a:pt x="122" y="143"/>
                      <a:pt x="124" y="145"/>
                    </a:cubicBezTo>
                    <a:cubicBezTo>
                      <a:pt x="190" y="277"/>
                      <a:pt x="190" y="277"/>
                      <a:pt x="190" y="277"/>
                    </a:cubicBezTo>
                    <a:cubicBezTo>
                      <a:pt x="191" y="280"/>
                      <a:pt x="190" y="284"/>
                      <a:pt x="188" y="286"/>
                    </a:cubicBezTo>
                    <a:close/>
                    <a:moveTo>
                      <a:pt x="208" y="269"/>
                    </a:moveTo>
                    <a:cubicBezTo>
                      <a:pt x="207" y="270"/>
                      <a:pt x="207" y="270"/>
                      <a:pt x="207" y="270"/>
                    </a:cubicBezTo>
                    <a:cubicBezTo>
                      <a:pt x="205" y="272"/>
                      <a:pt x="202" y="271"/>
                      <a:pt x="200" y="268"/>
                    </a:cubicBezTo>
                    <a:cubicBezTo>
                      <a:pt x="134" y="137"/>
                      <a:pt x="134" y="137"/>
                      <a:pt x="134" y="137"/>
                    </a:cubicBezTo>
                    <a:cubicBezTo>
                      <a:pt x="133" y="134"/>
                      <a:pt x="133" y="130"/>
                      <a:pt x="136" y="128"/>
                    </a:cubicBez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9" y="126"/>
                      <a:pt x="142" y="126"/>
                      <a:pt x="143" y="129"/>
                    </a:cubicBezTo>
                    <a:cubicBezTo>
                      <a:pt x="210" y="261"/>
                      <a:pt x="210" y="261"/>
                      <a:pt x="210" y="261"/>
                    </a:cubicBezTo>
                    <a:cubicBezTo>
                      <a:pt x="211" y="263"/>
                      <a:pt x="210" y="267"/>
                      <a:pt x="208" y="2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10865390" y="5894049"/>
              <a:ext cx="1061852" cy="963951"/>
              <a:chOff x="9862457" y="3246438"/>
              <a:chExt cx="1343025" cy="1219200"/>
            </a:xfrm>
            <a:solidFill>
              <a:srgbClr val="F2F2F2">
                <a:alpha val="85000"/>
              </a:srgbClr>
            </a:solidFill>
          </p:grpSpPr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10408557" y="3900488"/>
                <a:ext cx="541337" cy="565150"/>
              </a:xfrm>
              <a:custGeom>
                <a:avLst/>
                <a:gdLst>
                  <a:gd name="T0" fmla="*/ 122 w 144"/>
                  <a:gd name="T1" fmla="*/ 16 h 150"/>
                  <a:gd name="T2" fmla="*/ 144 w 144"/>
                  <a:gd name="T3" fmla="*/ 150 h 150"/>
                  <a:gd name="T4" fmla="*/ 65 w 144"/>
                  <a:gd name="T5" fmla="*/ 0 h 150"/>
                  <a:gd name="T6" fmla="*/ 122 w 144"/>
                  <a:gd name="T7" fmla="*/ 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0">
                    <a:moveTo>
                      <a:pt x="122" y="16"/>
                    </a:moveTo>
                    <a:cubicBezTo>
                      <a:pt x="122" y="16"/>
                      <a:pt x="51" y="102"/>
                      <a:pt x="144" y="150"/>
                    </a:cubicBezTo>
                    <a:cubicBezTo>
                      <a:pt x="144" y="150"/>
                      <a:pt x="0" y="138"/>
                      <a:pt x="65" y="0"/>
                    </a:cubicBezTo>
                    <a:lnTo>
                      <a:pt x="122" y="16"/>
                    </a:lnTo>
                    <a:close/>
                  </a:path>
                </a:pathLst>
              </a:custGeom>
              <a:grpFill/>
              <a:ln w="9525">
                <a:solidFill>
                  <a:srgbClr val="F2F2F2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9862457" y="3246438"/>
                <a:ext cx="1343025" cy="958850"/>
              </a:xfrm>
              <a:custGeom>
                <a:avLst/>
                <a:gdLst>
                  <a:gd name="T0" fmla="*/ 357 w 357"/>
                  <a:gd name="T1" fmla="*/ 102 h 255"/>
                  <a:gd name="T2" fmla="*/ 312 w 357"/>
                  <a:gd name="T3" fmla="*/ 52 h 255"/>
                  <a:gd name="T4" fmla="*/ 307 w 357"/>
                  <a:gd name="T5" fmla="*/ 52 h 255"/>
                  <a:gd name="T6" fmla="*/ 233 w 357"/>
                  <a:gd name="T7" fmla="*/ 8 h 255"/>
                  <a:gd name="T8" fmla="*/ 209 w 357"/>
                  <a:gd name="T9" fmla="*/ 11 h 255"/>
                  <a:gd name="T10" fmla="*/ 161 w 357"/>
                  <a:gd name="T11" fmla="*/ 0 h 255"/>
                  <a:gd name="T12" fmla="*/ 85 w 357"/>
                  <a:gd name="T13" fmla="*/ 35 h 255"/>
                  <a:gd name="T14" fmla="*/ 69 w 357"/>
                  <a:gd name="T15" fmla="*/ 33 h 255"/>
                  <a:gd name="T16" fmla="*/ 0 w 357"/>
                  <a:gd name="T17" fmla="*/ 103 h 255"/>
                  <a:gd name="T18" fmla="*/ 16 w 357"/>
                  <a:gd name="T19" fmla="*/ 147 h 255"/>
                  <a:gd name="T20" fmla="*/ 7 w 357"/>
                  <a:gd name="T21" fmla="*/ 175 h 255"/>
                  <a:gd name="T22" fmla="*/ 118 w 357"/>
                  <a:gd name="T23" fmla="*/ 245 h 255"/>
                  <a:gd name="T24" fmla="*/ 154 w 357"/>
                  <a:gd name="T25" fmla="*/ 241 h 255"/>
                  <a:gd name="T26" fmla="*/ 193 w 357"/>
                  <a:gd name="T27" fmla="*/ 255 h 255"/>
                  <a:gd name="T28" fmla="*/ 240 w 357"/>
                  <a:gd name="T29" fmla="*/ 233 h 255"/>
                  <a:gd name="T30" fmla="*/ 268 w 357"/>
                  <a:gd name="T31" fmla="*/ 237 h 255"/>
                  <a:gd name="T32" fmla="*/ 350 w 357"/>
                  <a:gd name="T33" fmla="*/ 167 h 255"/>
                  <a:gd name="T34" fmla="*/ 343 w 357"/>
                  <a:gd name="T35" fmla="*/ 138 h 255"/>
                  <a:gd name="T36" fmla="*/ 357 w 357"/>
                  <a:gd name="T37" fmla="*/ 102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7" h="255">
                    <a:moveTo>
                      <a:pt x="357" y="102"/>
                    </a:moveTo>
                    <a:cubicBezTo>
                      <a:pt x="357" y="74"/>
                      <a:pt x="337" y="52"/>
                      <a:pt x="312" y="52"/>
                    </a:cubicBezTo>
                    <a:cubicBezTo>
                      <a:pt x="310" y="52"/>
                      <a:pt x="309" y="52"/>
                      <a:pt x="307" y="52"/>
                    </a:cubicBezTo>
                    <a:cubicBezTo>
                      <a:pt x="296" y="26"/>
                      <a:pt x="267" y="8"/>
                      <a:pt x="233" y="8"/>
                    </a:cubicBezTo>
                    <a:cubicBezTo>
                      <a:pt x="225" y="8"/>
                      <a:pt x="217" y="9"/>
                      <a:pt x="209" y="11"/>
                    </a:cubicBezTo>
                    <a:cubicBezTo>
                      <a:pt x="195" y="4"/>
                      <a:pt x="179" y="0"/>
                      <a:pt x="161" y="0"/>
                    </a:cubicBezTo>
                    <a:cubicBezTo>
                      <a:pt x="128" y="0"/>
                      <a:pt x="100" y="14"/>
                      <a:pt x="85" y="35"/>
                    </a:cubicBezTo>
                    <a:cubicBezTo>
                      <a:pt x="80" y="33"/>
                      <a:pt x="75" y="33"/>
                      <a:pt x="69" y="33"/>
                    </a:cubicBezTo>
                    <a:cubicBezTo>
                      <a:pt x="31" y="33"/>
                      <a:pt x="0" y="64"/>
                      <a:pt x="0" y="103"/>
                    </a:cubicBezTo>
                    <a:cubicBezTo>
                      <a:pt x="0" y="120"/>
                      <a:pt x="6" y="135"/>
                      <a:pt x="16" y="147"/>
                    </a:cubicBezTo>
                    <a:cubicBezTo>
                      <a:pt x="10" y="156"/>
                      <a:pt x="7" y="165"/>
                      <a:pt x="7" y="175"/>
                    </a:cubicBezTo>
                    <a:cubicBezTo>
                      <a:pt x="7" y="214"/>
                      <a:pt x="57" y="245"/>
                      <a:pt x="118" y="245"/>
                    </a:cubicBezTo>
                    <a:cubicBezTo>
                      <a:pt x="130" y="245"/>
                      <a:pt x="142" y="244"/>
                      <a:pt x="154" y="241"/>
                    </a:cubicBezTo>
                    <a:cubicBezTo>
                      <a:pt x="164" y="250"/>
                      <a:pt x="178" y="255"/>
                      <a:pt x="193" y="255"/>
                    </a:cubicBezTo>
                    <a:cubicBezTo>
                      <a:pt x="212" y="255"/>
                      <a:pt x="230" y="246"/>
                      <a:pt x="240" y="233"/>
                    </a:cubicBezTo>
                    <a:cubicBezTo>
                      <a:pt x="249" y="236"/>
                      <a:pt x="258" y="237"/>
                      <a:pt x="268" y="237"/>
                    </a:cubicBezTo>
                    <a:cubicBezTo>
                      <a:pt x="313" y="237"/>
                      <a:pt x="350" y="206"/>
                      <a:pt x="350" y="167"/>
                    </a:cubicBezTo>
                    <a:cubicBezTo>
                      <a:pt x="350" y="157"/>
                      <a:pt x="347" y="147"/>
                      <a:pt x="343" y="138"/>
                    </a:cubicBezTo>
                    <a:cubicBezTo>
                      <a:pt x="351" y="129"/>
                      <a:pt x="357" y="116"/>
                      <a:pt x="357" y="102"/>
                    </a:cubicBezTo>
                    <a:close/>
                  </a:path>
                </a:pathLst>
              </a:custGeom>
              <a:grpFill/>
              <a:ln w="492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8" name="Freeform 91"/>
            <p:cNvSpPr>
              <a:spLocks noEditPoints="1"/>
            </p:cNvSpPr>
            <p:nvPr/>
          </p:nvSpPr>
          <p:spPr bwMode="auto">
            <a:xfrm>
              <a:off x="11284712" y="6031812"/>
              <a:ext cx="132842" cy="125563"/>
            </a:xfrm>
            <a:custGeom>
              <a:avLst/>
              <a:gdLst>
                <a:gd name="T0" fmla="*/ 24 w 186"/>
                <a:gd name="T1" fmla="*/ 24 h 175"/>
                <a:gd name="T2" fmla="*/ 134 w 186"/>
                <a:gd name="T3" fmla="*/ 174 h 175"/>
                <a:gd name="T4" fmla="*/ 165 w 186"/>
                <a:gd name="T5" fmla="*/ 10 h 175"/>
                <a:gd name="T6" fmla="*/ 26 w 186"/>
                <a:gd name="T7" fmla="*/ 151 h 175"/>
                <a:gd name="T8" fmla="*/ 53 w 186"/>
                <a:gd name="T9" fmla="*/ 12 h 175"/>
                <a:gd name="T10" fmla="*/ 152 w 186"/>
                <a:gd name="T11" fmla="*/ 145 h 175"/>
                <a:gd name="T12" fmla="*/ 61 w 186"/>
                <a:gd name="T13" fmla="*/ 102 h 175"/>
                <a:gd name="T14" fmla="*/ 64 w 186"/>
                <a:gd name="T15" fmla="*/ 88 h 175"/>
                <a:gd name="T16" fmla="*/ 61 w 186"/>
                <a:gd name="T17" fmla="*/ 69 h 175"/>
                <a:gd name="T18" fmla="*/ 62 w 186"/>
                <a:gd name="T19" fmla="*/ 65 h 175"/>
                <a:gd name="T20" fmla="*/ 72 w 186"/>
                <a:gd name="T21" fmla="*/ 47 h 175"/>
                <a:gd name="T22" fmla="*/ 60 w 186"/>
                <a:gd name="T23" fmla="*/ 28 h 175"/>
                <a:gd name="T24" fmla="*/ 49 w 186"/>
                <a:gd name="T25" fmla="*/ 49 h 175"/>
                <a:gd name="T26" fmla="*/ 46 w 186"/>
                <a:gd name="T27" fmla="*/ 64 h 175"/>
                <a:gd name="T28" fmla="*/ 49 w 186"/>
                <a:gd name="T29" fmla="*/ 82 h 175"/>
                <a:gd name="T30" fmla="*/ 48 w 186"/>
                <a:gd name="T31" fmla="*/ 86 h 175"/>
                <a:gd name="T32" fmla="*/ 38 w 186"/>
                <a:gd name="T33" fmla="*/ 104 h 175"/>
                <a:gd name="T34" fmla="*/ 34 w 186"/>
                <a:gd name="T35" fmla="*/ 107 h 175"/>
                <a:gd name="T36" fmla="*/ 38 w 186"/>
                <a:gd name="T37" fmla="*/ 138 h 175"/>
                <a:gd name="T38" fmla="*/ 59 w 186"/>
                <a:gd name="T39" fmla="*/ 132 h 175"/>
                <a:gd name="T40" fmla="*/ 54 w 186"/>
                <a:gd name="T41" fmla="*/ 105 h 175"/>
                <a:gd name="T42" fmla="*/ 35 w 186"/>
                <a:gd name="T43" fmla="*/ 122 h 175"/>
                <a:gd name="T44" fmla="*/ 147 w 186"/>
                <a:gd name="T45" fmla="*/ 35 h 175"/>
                <a:gd name="T46" fmla="*/ 126 w 186"/>
                <a:gd name="T47" fmla="*/ 41 h 175"/>
                <a:gd name="T48" fmla="*/ 130 w 186"/>
                <a:gd name="T49" fmla="*/ 71 h 175"/>
                <a:gd name="T50" fmla="*/ 129 w 186"/>
                <a:gd name="T51" fmla="*/ 75 h 175"/>
                <a:gd name="T52" fmla="*/ 119 w 186"/>
                <a:gd name="T53" fmla="*/ 93 h 175"/>
                <a:gd name="T54" fmla="*/ 116 w 186"/>
                <a:gd name="T55" fmla="*/ 108 h 175"/>
                <a:gd name="T56" fmla="*/ 119 w 186"/>
                <a:gd name="T57" fmla="*/ 127 h 175"/>
                <a:gd name="T58" fmla="*/ 119 w 186"/>
                <a:gd name="T59" fmla="*/ 130 h 175"/>
                <a:gd name="T60" fmla="*/ 128 w 186"/>
                <a:gd name="T61" fmla="*/ 131 h 175"/>
                <a:gd name="T62" fmla="*/ 129 w 186"/>
                <a:gd name="T63" fmla="*/ 128 h 175"/>
                <a:gd name="T64" fmla="*/ 139 w 186"/>
                <a:gd name="T65" fmla="*/ 110 h 175"/>
                <a:gd name="T66" fmla="*/ 142 w 186"/>
                <a:gd name="T67" fmla="*/ 95 h 175"/>
                <a:gd name="T68" fmla="*/ 139 w 186"/>
                <a:gd name="T69" fmla="*/ 76 h 175"/>
                <a:gd name="T70" fmla="*/ 140 w 186"/>
                <a:gd name="T71" fmla="*/ 72 h 175"/>
                <a:gd name="T72" fmla="*/ 155 w 186"/>
                <a:gd name="T73" fmla="*/ 43 h 175"/>
                <a:gd name="T74" fmla="*/ 151 w 186"/>
                <a:gd name="T75" fmla="*/ 50 h 175"/>
                <a:gd name="T76" fmla="*/ 128 w 186"/>
                <a:gd name="T77" fmla="*/ 48 h 175"/>
                <a:gd name="T78" fmla="*/ 106 w 186"/>
                <a:gd name="T79" fmla="*/ 73 h 175"/>
                <a:gd name="T80" fmla="*/ 104 w 186"/>
                <a:gd name="T81" fmla="*/ 54 h 175"/>
                <a:gd name="T82" fmla="*/ 104 w 186"/>
                <a:gd name="T83" fmla="*/ 50 h 175"/>
                <a:gd name="T84" fmla="*/ 95 w 186"/>
                <a:gd name="T85" fmla="*/ 49 h 175"/>
                <a:gd name="T86" fmla="*/ 94 w 186"/>
                <a:gd name="T87" fmla="*/ 53 h 175"/>
                <a:gd name="T88" fmla="*/ 84 w 186"/>
                <a:gd name="T89" fmla="*/ 71 h 175"/>
                <a:gd name="T90" fmla="*/ 80 w 186"/>
                <a:gd name="T91" fmla="*/ 74 h 175"/>
                <a:gd name="T92" fmla="*/ 84 w 186"/>
                <a:gd name="T93" fmla="*/ 104 h 175"/>
                <a:gd name="T94" fmla="*/ 83 w 186"/>
                <a:gd name="T95" fmla="*/ 108 h 175"/>
                <a:gd name="T96" fmla="*/ 73 w 186"/>
                <a:gd name="T97" fmla="*/ 126 h 175"/>
                <a:gd name="T98" fmla="*/ 86 w 186"/>
                <a:gd name="T99" fmla="*/ 142 h 175"/>
                <a:gd name="T100" fmla="*/ 96 w 186"/>
                <a:gd name="T101" fmla="*/ 124 h 175"/>
                <a:gd name="T102" fmla="*/ 99 w 186"/>
                <a:gd name="T103" fmla="*/ 110 h 175"/>
                <a:gd name="T104" fmla="*/ 95 w 186"/>
                <a:gd name="T105" fmla="*/ 98 h 175"/>
                <a:gd name="T106" fmla="*/ 99 w 186"/>
                <a:gd name="T107" fmla="*/ 76 h 175"/>
                <a:gd name="T108" fmla="*/ 103 w 186"/>
                <a:gd name="T109" fmla="*/ 91 h 175"/>
                <a:gd name="T110" fmla="*/ 104 w 186"/>
                <a:gd name="T111" fmla="*/ 8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6" h="175">
                  <a:moveTo>
                    <a:pt x="165" y="1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39" y="0"/>
                    <a:pt x="27" y="10"/>
                    <a:pt x="24" y="2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48"/>
                    <a:pt x="8" y="161"/>
                    <a:pt x="20" y="162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46" y="175"/>
                    <a:pt x="159" y="164"/>
                    <a:pt x="162" y="1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6" y="24"/>
                    <a:pt x="178" y="11"/>
                    <a:pt x="165" y="10"/>
                  </a:cubicBezTo>
                  <a:close/>
                  <a:moveTo>
                    <a:pt x="152" y="145"/>
                  </a:moveTo>
                  <a:cubicBezTo>
                    <a:pt x="151" y="155"/>
                    <a:pt x="142" y="163"/>
                    <a:pt x="132" y="162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17" y="150"/>
                    <a:pt x="11" y="141"/>
                    <a:pt x="13" y="1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5" y="19"/>
                    <a:pt x="44" y="11"/>
                    <a:pt x="53" y="12"/>
                  </a:cubicBezTo>
                  <a:cubicBezTo>
                    <a:pt x="159" y="21"/>
                    <a:pt x="159" y="21"/>
                    <a:pt x="159" y="21"/>
                  </a:cubicBezTo>
                  <a:cubicBezTo>
                    <a:pt x="169" y="22"/>
                    <a:pt x="174" y="31"/>
                    <a:pt x="172" y="41"/>
                  </a:cubicBezTo>
                  <a:lnTo>
                    <a:pt x="152" y="145"/>
                  </a:lnTo>
                  <a:close/>
                  <a:moveTo>
                    <a:pt x="54" y="105"/>
                  </a:moveTo>
                  <a:cubicBezTo>
                    <a:pt x="61" y="106"/>
                    <a:pt x="61" y="106"/>
                    <a:pt x="61" y="106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5" y="104"/>
                    <a:pt x="45" y="104"/>
                    <a:pt x="45" y="104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53" y="109"/>
                    <a:pt x="53" y="109"/>
                    <a:pt x="53" y="109"/>
                  </a:cubicBezTo>
                  <a:lnTo>
                    <a:pt x="54" y="105"/>
                  </a:lnTo>
                  <a:close/>
                  <a:moveTo>
                    <a:pt x="58" y="117"/>
                  </a:moveTo>
                  <a:cubicBezTo>
                    <a:pt x="57" y="124"/>
                    <a:pt x="57" y="124"/>
                    <a:pt x="57" y="12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6" y="115"/>
                    <a:pt x="36" y="115"/>
                    <a:pt x="36" y="115"/>
                  </a:cubicBezTo>
                  <a:lnTo>
                    <a:pt x="58" y="117"/>
                  </a:lnTo>
                  <a:close/>
                  <a:moveTo>
                    <a:pt x="147" y="35"/>
                  </a:moveTo>
                  <a:cubicBezTo>
                    <a:pt x="137" y="34"/>
                    <a:pt x="137" y="34"/>
                    <a:pt x="137" y="34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0" y="71"/>
                    <a:pt x="130" y="71"/>
                    <a:pt x="130" y="71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51" y="66"/>
                    <a:pt x="151" y="66"/>
                    <a:pt x="151" y="66"/>
                  </a:cubicBezTo>
                  <a:cubicBezTo>
                    <a:pt x="155" y="43"/>
                    <a:pt x="155" y="43"/>
                    <a:pt x="155" y="43"/>
                  </a:cubicBezTo>
                  <a:cubicBezTo>
                    <a:pt x="145" y="42"/>
                    <a:pt x="145" y="42"/>
                    <a:pt x="145" y="42"/>
                  </a:cubicBezTo>
                  <a:lnTo>
                    <a:pt x="147" y="35"/>
                  </a:lnTo>
                  <a:close/>
                  <a:moveTo>
                    <a:pt x="151" y="50"/>
                  </a:moveTo>
                  <a:cubicBezTo>
                    <a:pt x="149" y="58"/>
                    <a:pt x="149" y="58"/>
                    <a:pt x="149" y="5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8" y="48"/>
                    <a:pt x="128" y="48"/>
                    <a:pt x="128" y="48"/>
                  </a:cubicBezTo>
                  <a:lnTo>
                    <a:pt x="151" y="50"/>
                  </a:lnTo>
                  <a:close/>
                  <a:moveTo>
                    <a:pt x="100" y="72"/>
                  </a:moveTo>
                  <a:cubicBezTo>
                    <a:pt x="106" y="73"/>
                    <a:pt x="106" y="73"/>
                    <a:pt x="106" y="73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83" y="108"/>
                    <a:pt x="83" y="108"/>
                    <a:pt x="83" y="108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74" y="122"/>
                    <a:pt x="74" y="122"/>
                    <a:pt x="74" y="122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9" y="128"/>
                    <a:pt x="89" y="128"/>
                    <a:pt x="89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99" y="76"/>
                    <a:pt x="99" y="76"/>
                    <a:pt x="99" y="76"/>
                  </a:cubicBezTo>
                  <a:lnTo>
                    <a:pt x="100" y="72"/>
                  </a:lnTo>
                  <a:close/>
                  <a:moveTo>
                    <a:pt x="104" y="84"/>
                  </a:moveTo>
                  <a:cubicBezTo>
                    <a:pt x="103" y="91"/>
                    <a:pt x="103" y="91"/>
                    <a:pt x="103" y="91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2" y="82"/>
                    <a:pt x="82" y="82"/>
                    <a:pt x="82" y="82"/>
                  </a:cubicBezTo>
                  <a:lnTo>
                    <a:pt x="104" y="8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>
              <a:spLocks noEditPoints="1"/>
            </p:cNvSpPr>
            <p:nvPr/>
          </p:nvSpPr>
          <p:spPr bwMode="auto">
            <a:xfrm>
              <a:off x="11557041" y="6066644"/>
              <a:ext cx="120931" cy="154523"/>
            </a:xfrm>
            <a:custGeom>
              <a:avLst/>
              <a:gdLst>
                <a:gd name="T0" fmla="*/ 84 w 137"/>
                <a:gd name="T1" fmla="*/ 39 h 175"/>
                <a:gd name="T2" fmla="*/ 74 w 137"/>
                <a:gd name="T3" fmla="*/ 93 h 175"/>
                <a:gd name="T4" fmla="*/ 83 w 137"/>
                <a:gd name="T5" fmla="*/ 93 h 175"/>
                <a:gd name="T6" fmla="*/ 94 w 137"/>
                <a:gd name="T7" fmla="*/ 39 h 175"/>
                <a:gd name="T8" fmla="*/ 110 w 137"/>
                <a:gd name="T9" fmla="*/ 21 h 175"/>
                <a:gd name="T10" fmla="*/ 96 w 137"/>
                <a:gd name="T11" fmla="*/ 1 h 175"/>
                <a:gd name="T12" fmla="*/ 75 w 137"/>
                <a:gd name="T13" fmla="*/ 19 h 175"/>
                <a:gd name="T14" fmla="*/ 84 w 137"/>
                <a:gd name="T15" fmla="*/ 39 h 175"/>
                <a:gd name="T16" fmla="*/ 46 w 137"/>
                <a:gd name="T17" fmla="*/ 127 h 175"/>
                <a:gd name="T18" fmla="*/ 97 w 137"/>
                <a:gd name="T19" fmla="*/ 130 h 175"/>
                <a:gd name="T20" fmla="*/ 103 w 137"/>
                <a:gd name="T21" fmla="*/ 125 h 175"/>
                <a:gd name="T22" fmla="*/ 106 w 137"/>
                <a:gd name="T23" fmla="*/ 111 h 175"/>
                <a:gd name="T24" fmla="*/ 102 w 137"/>
                <a:gd name="T25" fmla="*/ 105 h 175"/>
                <a:gd name="T26" fmla="*/ 92 w 137"/>
                <a:gd name="T27" fmla="*/ 105 h 175"/>
                <a:gd name="T28" fmla="*/ 90 w 137"/>
                <a:gd name="T29" fmla="*/ 101 h 175"/>
                <a:gd name="T30" fmla="*/ 79 w 137"/>
                <a:gd name="T31" fmla="*/ 97 h 175"/>
                <a:gd name="T32" fmla="*/ 76 w 137"/>
                <a:gd name="T33" fmla="*/ 97 h 175"/>
                <a:gd name="T34" fmla="*/ 64 w 137"/>
                <a:gd name="T35" fmla="*/ 100 h 175"/>
                <a:gd name="T36" fmla="*/ 61 w 137"/>
                <a:gd name="T37" fmla="*/ 103 h 175"/>
                <a:gd name="T38" fmla="*/ 51 w 137"/>
                <a:gd name="T39" fmla="*/ 103 h 175"/>
                <a:gd name="T40" fmla="*/ 45 w 137"/>
                <a:gd name="T41" fmla="*/ 108 h 175"/>
                <a:gd name="T42" fmla="*/ 42 w 137"/>
                <a:gd name="T43" fmla="*/ 122 h 175"/>
                <a:gd name="T44" fmla="*/ 46 w 137"/>
                <a:gd name="T45" fmla="*/ 127 h 175"/>
                <a:gd name="T46" fmla="*/ 127 w 137"/>
                <a:gd name="T47" fmla="*/ 154 h 175"/>
                <a:gd name="T48" fmla="*/ 8 w 137"/>
                <a:gd name="T49" fmla="*/ 147 h 175"/>
                <a:gd name="T50" fmla="*/ 1 w 137"/>
                <a:gd name="T51" fmla="*/ 154 h 175"/>
                <a:gd name="T52" fmla="*/ 6 w 137"/>
                <a:gd name="T53" fmla="*/ 161 h 175"/>
                <a:gd name="T54" fmla="*/ 12 w 137"/>
                <a:gd name="T55" fmla="*/ 162 h 175"/>
                <a:gd name="T56" fmla="*/ 17 w 137"/>
                <a:gd name="T57" fmla="*/ 169 h 175"/>
                <a:gd name="T58" fmla="*/ 25 w 137"/>
                <a:gd name="T59" fmla="*/ 162 h 175"/>
                <a:gd name="T60" fmla="*/ 105 w 137"/>
                <a:gd name="T61" fmla="*/ 167 h 175"/>
                <a:gd name="T62" fmla="*/ 110 w 137"/>
                <a:gd name="T63" fmla="*/ 174 h 175"/>
                <a:gd name="T64" fmla="*/ 118 w 137"/>
                <a:gd name="T65" fmla="*/ 168 h 175"/>
                <a:gd name="T66" fmla="*/ 124 w 137"/>
                <a:gd name="T67" fmla="*/ 168 h 175"/>
                <a:gd name="T68" fmla="*/ 132 w 137"/>
                <a:gd name="T69" fmla="*/ 161 h 175"/>
                <a:gd name="T70" fmla="*/ 127 w 137"/>
                <a:gd name="T71" fmla="*/ 154 h 175"/>
                <a:gd name="T72" fmla="*/ 11 w 137"/>
                <a:gd name="T73" fmla="*/ 144 h 175"/>
                <a:gd name="T74" fmla="*/ 126 w 137"/>
                <a:gd name="T75" fmla="*/ 150 h 175"/>
                <a:gd name="T76" fmla="*/ 132 w 137"/>
                <a:gd name="T77" fmla="*/ 145 h 175"/>
                <a:gd name="T78" fmla="*/ 137 w 137"/>
                <a:gd name="T79" fmla="*/ 119 h 175"/>
                <a:gd name="T80" fmla="*/ 133 w 137"/>
                <a:gd name="T81" fmla="*/ 114 h 175"/>
                <a:gd name="T82" fmla="*/ 109 w 137"/>
                <a:gd name="T83" fmla="*/ 113 h 175"/>
                <a:gd name="T84" fmla="*/ 106 w 137"/>
                <a:gd name="T85" fmla="*/ 129 h 175"/>
                <a:gd name="T86" fmla="*/ 100 w 137"/>
                <a:gd name="T87" fmla="*/ 134 h 175"/>
                <a:gd name="T88" fmla="*/ 42 w 137"/>
                <a:gd name="T89" fmla="*/ 131 h 175"/>
                <a:gd name="T90" fmla="*/ 38 w 137"/>
                <a:gd name="T91" fmla="*/ 125 h 175"/>
                <a:gd name="T92" fmla="*/ 41 w 137"/>
                <a:gd name="T93" fmla="*/ 109 h 175"/>
                <a:gd name="T94" fmla="*/ 18 w 137"/>
                <a:gd name="T95" fmla="*/ 108 h 175"/>
                <a:gd name="T96" fmla="*/ 12 w 137"/>
                <a:gd name="T97" fmla="*/ 113 h 175"/>
                <a:gd name="T98" fmla="*/ 7 w 137"/>
                <a:gd name="T99" fmla="*/ 138 h 175"/>
                <a:gd name="T100" fmla="*/ 11 w 137"/>
                <a:gd name="T101" fmla="*/ 14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" h="175">
                  <a:moveTo>
                    <a:pt x="84" y="39"/>
                  </a:moveTo>
                  <a:cubicBezTo>
                    <a:pt x="74" y="93"/>
                    <a:pt x="74" y="93"/>
                    <a:pt x="74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102" y="37"/>
                    <a:pt x="108" y="30"/>
                    <a:pt x="110" y="21"/>
                  </a:cubicBezTo>
                  <a:cubicBezTo>
                    <a:pt x="112" y="10"/>
                    <a:pt x="106" y="1"/>
                    <a:pt x="96" y="1"/>
                  </a:cubicBezTo>
                  <a:cubicBezTo>
                    <a:pt x="87" y="0"/>
                    <a:pt x="77" y="9"/>
                    <a:pt x="75" y="19"/>
                  </a:cubicBezTo>
                  <a:cubicBezTo>
                    <a:pt x="73" y="28"/>
                    <a:pt x="77" y="36"/>
                    <a:pt x="84" y="39"/>
                  </a:cubicBezTo>
                  <a:close/>
                  <a:moveTo>
                    <a:pt x="46" y="127"/>
                  </a:moveTo>
                  <a:cubicBezTo>
                    <a:pt x="97" y="130"/>
                    <a:pt x="97" y="130"/>
                    <a:pt x="97" y="130"/>
                  </a:cubicBezTo>
                  <a:cubicBezTo>
                    <a:pt x="100" y="130"/>
                    <a:pt x="102" y="128"/>
                    <a:pt x="103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08"/>
                    <a:pt x="105" y="105"/>
                    <a:pt x="10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97"/>
                    <a:pt x="87" y="97"/>
                    <a:pt x="79" y="97"/>
                  </a:cubicBezTo>
                  <a:cubicBezTo>
                    <a:pt x="76" y="97"/>
                    <a:pt x="76" y="97"/>
                    <a:pt x="76" y="97"/>
                  </a:cubicBezTo>
                  <a:cubicBezTo>
                    <a:pt x="69" y="96"/>
                    <a:pt x="68" y="96"/>
                    <a:pt x="64" y="100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48" y="102"/>
                    <a:pt x="46" y="105"/>
                    <a:pt x="45" y="108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5"/>
                    <a:pt x="43" y="127"/>
                    <a:pt x="46" y="127"/>
                  </a:cubicBezTo>
                  <a:close/>
                  <a:moveTo>
                    <a:pt x="127" y="154"/>
                  </a:moveTo>
                  <a:cubicBezTo>
                    <a:pt x="8" y="147"/>
                    <a:pt x="8" y="147"/>
                    <a:pt x="8" y="147"/>
                  </a:cubicBezTo>
                  <a:cubicBezTo>
                    <a:pt x="5" y="147"/>
                    <a:pt x="1" y="150"/>
                    <a:pt x="1" y="154"/>
                  </a:cubicBezTo>
                  <a:cubicBezTo>
                    <a:pt x="0" y="158"/>
                    <a:pt x="2" y="161"/>
                    <a:pt x="6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1" y="166"/>
                    <a:pt x="13" y="169"/>
                    <a:pt x="17" y="169"/>
                  </a:cubicBezTo>
                  <a:cubicBezTo>
                    <a:pt x="20" y="169"/>
                    <a:pt x="24" y="166"/>
                    <a:pt x="25" y="162"/>
                  </a:cubicBezTo>
                  <a:cubicBezTo>
                    <a:pt x="105" y="167"/>
                    <a:pt x="105" y="167"/>
                    <a:pt x="105" y="167"/>
                  </a:cubicBezTo>
                  <a:cubicBezTo>
                    <a:pt x="104" y="171"/>
                    <a:pt x="106" y="174"/>
                    <a:pt x="110" y="174"/>
                  </a:cubicBezTo>
                  <a:cubicBezTo>
                    <a:pt x="113" y="175"/>
                    <a:pt x="117" y="172"/>
                    <a:pt x="118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28" y="168"/>
                    <a:pt x="131" y="165"/>
                    <a:pt x="132" y="161"/>
                  </a:cubicBezTo>
                  <a:cubicBezTo>
                    <a:pt x="133" y="157"/>
                    <a:pt x="131" y="154"/>
                    <a:pt x="127" y="154"/>
                  </a:cubicBezTo>
                  <a:close/>
                  <a:moveTo>
                    <a:pt x="11" y="144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9" y="150"/>
                    <a:pt x="131" y="148"/>
                    <a:pt x="132" y="145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7" y="116"/>
                    <a:pt x="136" y="114"/>
                    <a:pt x="133" y="114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32"/>
                    <a:pt x="102" y="134"/>
                    <a:pt x="100" y="134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39" y="131"/>
                    <a:pt x="38" y="128"/>
                    <a:pt x="38" y="125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5" y="108"/>
                    <a:pt x="12" y="110"/>
                    <a:pt x="12" y="113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6" y="141"/>
                    <a:pt x="8" y="143"/>
                    <a:pt x="11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96"/>
            <p:cNvSpPr>
              <a:spLocks noEditPoints="1"/>
            </p:cNvSpPr>
            <p:nvPr/>
          </p:nvSpPr>
          <p:spPr bwMode="auto">
            <a:xfrm>
              <a:off x="11651755" y="6254981"/>
              <a:ext cx="159758" cy="164155"/>
            </a:xfrm>
            <a:custGeom>
              <a:avLst/>
              <a:gdLst>
                <a:gd name="T0" fmla="*/ 227 w 277"/>
                <a:gd name="T1" fmla="*/ 78 h 284"/>
                <a:gd name="T2" fmla="*/ 216 w 277"/>
                <a:gd name="T3" fmla="*/ 77 h 284"/>
                <a:gd name="T4" fmla="*/ 213 w 277"/>
                <a:gd name="T5" fmla="*/ 90 h 284"/>
                <a:gd name="T6" fmla="*/ 221 w 277"/>
                <a:gd name="T7" fmla="*/ 147 h 284"/>
                <a:gd name="T8" fmla="*/ 191 w 277"/>
                <a:gd name="T9" fmla="*/ 201 h 284"/>
                <a:gd name="T10" fmla="*/ 188 w 277"/>
                <a:gd name="T11" fmla="*/ 214 h 284"/>
                <a:gd name="T12" fmla="*/ 189 w 277"/>
                <a:gd name="T13" fmla="*/ 215 h 284"/>
                <a:gd name="T14" fmla="*/ 199 w 277"/>
                <a:gd name="T15" fmla="*/ 215 h 284"/>
                <a:gd name="T16" fmla="*/ 237 w 277"/>
                <a:gd name="T17" fmla="*/ 149 h 284"/>
                <a:gd name="T18" fmla="*/ 227 w 277"/>
                <a:gd name="T19" fmla="*/ 78 h 284"/>
                <a:gd name="T20" fmla="*/ 256 w 277"/>
                <a:gd name="T21" fmla="*/ 53 h 284"/>
                <a:gd name="T22" fmla="*/ 244 w 277"/>
                <a:gd name="T23" fmla="*/ 52 h 284"/>
                <a:gd name="T24" fmla="*/ 242 w 277"/>
                <a:gd name="T25" fmla="*/ 66 h 284"/>
                <a:gd name="T26" fmla="*/ 254 w 277"/>
                <a:gd name="T27" fmla="*/ 151 h 284"/>
                <a:gd name="T28" fmla="*/ 208 w 277"/>
                <a:gd name="T29" fmla="*/ 230 h 284"/>
                <a:gd name="T30" fmla="*/ 205 w 277"/>
                <a:gd name="T31" fmla="*/ 243 h 284"/>
                <a:gd name="T32" fmla="*/ 206 w 277"/>
                <a:gd name="T33" fmla="*/ 245 h 284"/>
                <a:gd name="T34" fmla="*/ 217 w 277"/>
                <a:gd name="T35" fmla="*/ 245 h 284"/>
                <a:gd name="T36" fmla="*/ 270 w 277"/>
                <a:gd name="T37" fmla="*/ 152 h 284"/>
                <a:gd name="T38" fmla="*/ 256 w 277"/>
                <a:gd name="T39" fmla="*/ 53 h 284"/>
                <a:gd name="T40" fmla="*/ 124 w 277"/>
                <a:gd name="T41" fmla="*/ 281 h 284"/>
                <a:gd name="T42" fmla="*/ 150 w 277"/>
                <a:gd name="T43" fmla="*/ 284 h 284"/>
                <a:gd name="T44" fmla="*/ 208 w 277"/>
                <a:gd name="T45" fmla="*/ 3 h 284"/>
                <a:gd name="T46" fmla="*/ 182 w 277"/>
                <a:gd name="T47" fmla="*/ 0 h 284"/>
                <a:gd name="T48" fmla="*/ 124 w 277"/>
                <a:gd name="T49" fmla="*/ 281 h 284"/>
                <a:gd name="T50" fmla="*/ 9 w 277"/>
                <a:gd name="T51" fmla="*/ 116 h 284"/>
                <a:gd name="T52" fmla="*/ 5 w 277"/>
                <a:gd name="T53" fmla="*/ 135 h 284"/>
                <a:gd name="T54" fmla="*/ 33 w 277"/>
                <a:gd name="T55" fmla="*/ 182 h 284"/>
                <a:gd name="T56" fmla="*/ 48 w 277"/>
                <a:gd name="T57" fmla="*/ 184 h 284"/>
                <a:gd name="T58" fmla="*/ 70 w 277"/>
                <a:gd name="T59" fmla="*/ 78 h 284"/>
                <a:gd name="T60" fmla="*/ 55 w 277"/>
                <a:gd name="T61" fmla="*/ 77 h 284"/>
                <a:gd name="T62" fmla="*/ 9 w 277"/>
                <a:gd name="T63" fmla="*/ 116 h 284"/>
                <a:gd name="T64" fmla="*/ 59 w 277"/>
                <a:gd name="T65" fmla="*/ 185 h 284"/>
                <a:gd name="T66" fmla="*/ 117 w 277"/>
                <a:gd name="T67" fmla="*/ 261 h 284"/>
                <a:gd name="T68" fmla="*/ 168 w 277"/>
                <a:gd name="T69" fmla="*/ 18 h 284"/>
                <a:gd name="T70" fmla="*/ 81 w 277"/>
                <a:gd name="T71" fmla="*/ 79 h 284"/>
                <a:gd name="T72" fmla="*/ 59 w 277"/>
                <a:gd name="T73" fmla="*/ 185 h 284"/>
                <a:gd name="T74" fmla="*/ 191 w 277"/>
                <a:gd name="T75" fmla="*/ 113 h 284"/>
                <a:gd name="T76" fmla="*/ 178 w 277"/>
                <a:gd name="T77" fmla="*/ 174 h 284"/>
                <a:gd name="T78" fmla="*/ 206 w 277"/>
                <a:gd name="T79" fmla="*/ 146 h 284"/>
                <a:gd name="T80" fmla="*/ 191 w 277"/>
                <a:gd name="T81" fmla="*/ 11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284">
                  <a:moveTo>
                    <a:pt x="227" y="78"/>
                  </a:moveTo>
                  <a:cubicBezTo>
                    <a:pt x="225" y="74"/>
                    <a:pt x="220" y="74"/>
                    <a:pt x="216" y="77"/>
                  </a:cubicBezTo>
                  <a:cubicBezTo>
                    <a:pt x="212" y="80"/>
                    <a:pt x="211" y="86"/>
                    <a:pt x="213" y="90"/>
                  </a:cubicBezTo>
                  <a:cubicBezTo>
                    <a:pt x="223" y="106"/>
                    <a:pt x="226" y="127"/>
                    <a:pt x="221" y="147"/>
                  </a:cubicBezTo>
                  <a:cubicBezTo>
                    <a:pt x="217" y="168"/>
                    <a:pt x="206" y="187"/>
                    <a:pt x="191" y="201"/>
                  </a:cubicBezTo>
                  <a:cubicBezTo>
                    <a:pt x="187" y="204"/>
                    <a:pt x="186" y="210"/>
                    <a:pt x="188" y="214"/>
                  </a:cubicBezTo>
                  <a:cubicBezTo>
                    <a:pt x="188" y="214"/>
                    <a:pt x="188" y="215"/>
                    <a:pt x="189" y="215"/>
                  </a:cubicBezTo>
                  <a:cubicBezTo>
                    <a:pt x="191" y="218"/>
                    <a:pt x="196" y="218"/>
                    <a:pt x="199" y="215"/>
                  </a:cubicBezTo>
                  <a:cubicBezTo>
                    <a:pt x="218" y="198"/>
                    <a:pt x="232" y="175"/>
                    <a:pt x="237" y="149"/>
                  </a:cubicBezTo>
                  <a:cubicBezTo>
                    <a:pt x="243" y="123"/>
                    <a:pt x="239" y="98"/>
                    <a:pt x="227" y="78"/>
                  </a:cubicBezTo>
                  <a:close/>
                  <a:moveTo>
                    <a:pt x="256" y="53"/>
                  </a:moveTo>
                  <a:cubicBezTo>
                    <a:pt x="253" y="50"/>
                    <a:pt x="248" y="49"/>
                    <a:pt x="244" y="52"/>
                  </a:cubicBezTo>
                  <a:cubicBezTo>
                    <a:pt x="241" y="56"/>
                    <a:pt x="239" y="62"/>
                    <a:pt x="242" y="66"/>
                  </a:cubicBezTo>
                  <a:cubicBezTo>
                    <a:pt x="256" y="89"/>
                    <a:pt x="260" y="120"/>
                    <a:pt x="254" y="151"/>
                  </a:cubicBezTo>
                  <a:cubicBezTo>
                    <a:pt x="247" y="182"/>
                    <a:pt x="231" y="210"/>
                    <a:pt x="208" y="230"/>
                  </a:cubicBezTo>
                  <a:cubicBezTo>
                    <a:pt x="204" y="233"/>
                    <a:pt x="203" y="239"/>
                    <a:pt x="205" y="243"/>
                  </a:cubicBezTo>
                  <a:cubicBezTo>
                    <a:pt x="205" y="244"/>
                    <a:pt x="206" y="244"/>
                    <a:pt x="206" y="245"/>
                  </a:cubicBezTo>
                  <a:cubicBezTo>
                    <a:pt x="209" y="248"/>
                    <a:pt x="213" y="248"/>
                    <a:pt x="217" y="245"/>
                  </a:cubicBezTo>
                  <a:cubicBezTo>
                    <a:pt x="243" y="221"/>
                    <a:pt x="262" y="189"/>
                    <a:pt x="270" y="152"/>
                  </a:cubicBezTo>
                  <a:cubicBezTo>
                    <a:pt x="277" y="116"/>
                    <a:pt x="272" y="81"/>
                    <a:pt x="256" y="53"/>
                  </a:cubicBezTo>
                  <a:close/>
                  <a:moveTo>
                    <a:pt x="124" y="281"/>
                  </a:moveTo>
                  <a:cubicBezTo>
                    <a:pt x="150" y="284"/>
                    <a:pt x="150" y="284"/>
                    <a:pt x="150" y="284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182" y="0"/>
                    <a:pt x="182" y="0"/>
                    <a:pt x="182" y="0"/>
                  </a:cubicBezTo>
                  <a:lnTo>
                    <a:pt x="124" y="281"/>
                  </a:lnTo>
                  <a:close/>
                  <a:moveTo>
                    <a:pt x="9" y="116"/>
                  </a:moveTo>
                  <a:cubicBezTo>
                    <a:pt x="5" y="135"/>
                    <a:pt x="5" y="135"/>
                    <a:pt x="5" y="135"/>
                  </a:cubicBezTo>
                  <a:cubicBezTo>
                    <a:pt x="0" y="159"/>
                    <a:pt x="13" y="180"/>
                    <a:pt x="33" y="182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35" y="75"/>
                    <a:pt x="14" y="92"/>
                    <a:pt x="9" y="116"/>
                  </a:cubicBezTo>
                  <a:close/>
                  <a:moveTo>
                    <a:pt x="59" y="185"/>
                  </a:moveTo>
                  <a:cubicBezTo>
                    <a:pt x="117" y="261"/>
                    <a:pt x="117" y="261"/>
                    <a:pt x="117" y="26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59" y="185"/>
                  </a:lnTo>
                  <a:close/>
                  <a:moveTo>
                    <a:pt x="191" y="113"/>
                  </a:moveTo>
                  <a:cubicBezTo>
                    <a:pt x="178" y="174"/>
                    <a:pt x="178" y="174"/>
                    <a:pt x="178" y="174"/>
                  </a:cubicBezTo>
                  <a:cubicBezTo>
                    <a:pt x="191" y="173"/>
                    <a:pt x="203" y="161"/>
                    <a:pt x="206" y="146"/>
                  </a:cubicBezTo>
                  <a:cubicBezTo>
                    <a:pt x="209" y="131"/>
                    <a:pt x="203" y="117"/>
                    <a:pt x="191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>
              <a:spLocks noEditPoints="1"/>
            </p:cNvSpPr>
            <p:nvPr/>
          </p:nvSpPr>
          <p:spPr bwMode="auto">
            <a:xfrm>
              <a:off x="11452898" y="6512759"/>
              <a:ext cx="91604" cy="98200"/>
            </a:xfrm>
            <a:custGeom>
              <a:avLst/>
              <a:gdLst>
                <a:gd name="T0" fmla="*/ 9 w 159"/>
                <a:gd name="T1" fmla="*/ 80 h 170"/>
                <a:gd name="T2" fmla="*/ 150 w 159"/>
                <a:gd name="T3" fmla="*/ 90 h 170"/>
                <a:gd name="T4" fmla="*/ 65 w 159"/>
                <a:gd name="T5" fmla="*/ 154 h 170"/>
                <a:gd name="T6" fmla="*/ 93 w 159"/>
                <a:gd name="T7" fmla="*/ 16 h 170"/>
                <a:gd name="T8" fmla="*/ 65 w 159"/>
                <a:gd name="T9" fmla="*/ 154 h 170"/>
                <a:gd name="T10" fmla="*/ 97 w 159"/>
                <a:gd name="T11" fmla="*/ 26 h 170"/>
                <a:gd name="T12" fmla="*/ 86 w 159"/>
                <a:gd name="T13" fmla="*/ 25 h 170"/>
                <a:gd name="T14" fmla="*/ 66 w 159"/>
                <a:gd name="T15" fmla="*/ 31 h 170"/>
                <a:gd name="T16" fmla="*/ 64 w 159"/>
                <a:gd name="T17" fmla="*/ 40 h 170"/>
                <a:gd name="T18" fmla="*/ 66 w 159"/>
                <a:gd name="T19" fmla="*/ 31 h 170"/>
                <a:gd name="T20" fmla="*/ 41 w 159"/>
                <a:gd name="T21" fmla="*/ 130 h 170"/>
                <a:gd name="T22" fmla="*/ 50 w 159"/>
                <a:gd name="T23" fmla="*/ 131 h 170"/>
                <a:gd name="T24" fmla="*/ 94 w 159"/>
                <a:gd name="T25" fmla="*/ 129 h 170"/>
                <a:gd name="T26" fmla="*/ 92 w 159"/>
                <a:gd name="T27" fmla="*/ 139 h 170"/>
                <a:gd name="T28" fmla="*/ 94 w 159"/>
                <a:gd name="T29" fmla="*/ 129 h 170"/>
                <a:gd name="T30" fmla="*/ 110 w 159"/>
                <a:gd name="T31" fmla="*/ 110 h 170"/>
                <a:gd name="T32" fmla="*/ 118 w 159"/>
                <a:gd name="T33" fmla="*/ 111 h 170"/>
                <a:gd name="T34" fmla="*/ 127 w 159"/>
                <a:gd name="T35" fmla="*/ 55 h 170"/>
                <a:gd name="T36" fmla="*/ 125 w 159"/>
                <a:gd name="T37" fmla="*/ 65 h 170"/>
                <a:gd name="T38" fmla="*/ 127 w 159"/>
                <a:gd name="T39" fmla="*/ 55 h 170"/>
                <a:gd name="T40" fmla="*/ 109 w 159"/>
                <a:gd name="T41" fmla="*/ 38 h 170"/>
                <a:gd name="T42" fmla="*/ 89 w 159"/>
                <a:gd name="T43" fmla="*/ 64 h 170"/>
                <a:gd name="T44" fmla="*/ 81 w 159"/>
                <a:gd name="T45" fmla="*/ 75 h 170"/>
                <a:gd name="T46" fmla="*/ 77 w 159"/>
                <a:gd name="T47" fmla="*/ 94 h 170"/>
                <a:gd name="T48" fmla="*/ 80 w 159"/>
                <a:gd name="T49" fmla="*/ 105 h 170"/>
                <a:gd name="T50" fmla="*/ 93 w 159"/>
                <a:gd name="T51" fmla="*/ 94 h 170"/>
                <a:gd name="T52" fmla="*/ 88 w 159"/>
                <a:gd name="T53" fmla="*/ 85 h 170"/>
                <a:gd name="T54" fmla="*/ 97 w 159"/>
                <a:gd name="T55" fmla="*/ 72 h 170"/>
                <a:gd name="T56" fmla="*/ 117 w 159"/>
                <a:gd name="T57" fmla="*/ 37 h 170"/>
                <a:gd name="T58" fmla="*/ 45 w 159"/>
                <a:gd name="T59" fmla="*/ 49 h 170"/>
                <a:gd name="T60" fmla="*/ 43 w 159"/>
                <a:gd name="T61" fmla="*/ 59 h 170"/>
                <a:gd name="T62" fmla="*/ 45 w 159"/>
                <a:gd name="T63" fmla="*/ 49 h 170"/>
                <a:gd name="T64" fmla="*/ 29 w 159"/>
                <a:gd name="T65" fmla="*/ 109 h 170"/>
                <a:gd name="T66" fmla="*/ 37 w 159"/>
                <a:gd name="T67" fmla="*/ 110 h 170"/>
                <a:gd name="T68" fmla="*/ 132 w 159"/>
                <a:gd name="T69" fmla="*/ 82 h 170"/>
                <a:gd name="T70" fmla="*/ 129 w 159"/>
                <a:gd name="T71" fmla="*/ 95 h 170"/>
                <a:gd name="T72" fmla="*/ 132 w 159"/>
                <a:gd name="T73" fmla="*/ 82 h 170"/>
                <a:gd name="T74" fmla="*/ 23 w 159"/>
                <a:gd name="T75" fmla="*/ 81 h 170"/>
                <a:gd name="T76" fmla="*/ 34 w 159"/>
                <a:gd name="T77" fmla="*/ 81 h 170"/>
                <a:gd name="T78" fmla="*/ 68 w 159"/>
                <a:gd name="T79" fmla="*/ 137 h 170"/>
                <a:gd name="T80" fmla="*/ 66 w 159"/>
                <a:gd name="T81" fmla="*/ 150 h 170"/>
                <a:gd name="T82" fmla="*/ 68 w 159"/>
                <a:gd name="T83" fmla="*/ 1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70">
                  <a:moveTo>
                    <a:pt x="96" y="3"/>
                  </a:moveTo>
                  <a:cubicBezTo>
                    <a:pt x="57" y="0"/>
                    <a:pt x="19" y="35"/>
                    <a:pt x="9" y="80"/>
                  </a:cubicBezTo>
                  <a:cubicBezTo>
                    <a:pt x="0" y="125"/>
                    <a:pt x="23" y="164"/>
                    <a:pt x="62" y="167"/>
                  </a:cubicBezTo>
                  <a:cubicBezTo>
                    <a:pt x="101" y="170"/>
                    <a:pt x="141" y="136"/>
                    <a:pt x="150" y="90"/>
                  </a:cubicBezTo>
                  <a:cubicBezTo>
                    <a:pt x="159" y="44"/>
                    <a:pt x="135" y="5"/>
                    <a:pt x="96" y="3"/>
                  </a:cubicBezTo>
                  <a:close/>
                  <a:moveTo>
                    <a:pt x="65" y="154"/>
                  </a:moveTo>
                  <a:cubicBezTo>
                    <a:pt x="32" y="151"/>
                    <a:pt x="13" y="118"/>
                    <a:pt x="20" y="80"/>
                  </a:cubicBezTo>
                  <a:cubicBezTo>
                    <a:pt x="28" y="43"/>
                    <a:pt x="61" y="14"/>
                    <a:pt x="93" y="16"/>
                  </a:cubicBezTo>
                  <a:cubicBezTo>
                    <a:pt x="126" y="18"/>
                    <a:pt x="147" y="51"/>
                    <a:pt x="139" y="89"/>
                  </a:cubicBezTo>
                  <a:cubicBezTo>
                    <a:pt x="131" y="127"/>
                    <a:pt x="98" y="156"/>
                    <a:pt x="65" y="154"/>
                  </a:cubicBezTo>
                  <a:close/>
                  <a:moveTo>
                    <a:pt x="90" y="32"/>
                  </a:moveTo>
                  <a:cubicBezTo>
                    <a:pt x="93" y="32"/>
                    <a:pt x="96" y="30"/>
                    <a:pt x="97" y="26"/>
                  </a:cubicBezTo>
                  <a:cubicBezTo>
                    <a:pt x="98" y="22"/>
                    <a:pt x="96" y="19"/>
                    <a:pt x="93" y="19"/>
                  </a:cubicBezTo>
                  <a:cubicBezTo>
                    <a:pt x="89" y="19"/>
                    <a:pt x="86" y="22"/>
                    <a:pt x="86" y="25"/>
                  </a:cubicBezTo>
                  <a:cubicBezTo>
                    <a:pt x="85" y="29"/>
                    <a:pt x="87" y="32"/>
                    <a:pt x="90" y="32"/>
                  </a:cubicBezTo>
                  <a:close/>
                  <a:moveTo>
                    <a:pt x="66" y="31"/>
                  </a:moveTo>
                  <a:cubicBezTo>
                    <a:pt x="64" y="31"/>
                    <a:pt x="61" y="33"/>
                    <a:pt x="61" y="35"/>
                  </a:cubicBezTo>
                  <a:cubicBezTo>
                    <a:pt x="60" y="38"/>
                    <a:pt x="62" y="40"/>
                    <a:pt x="64" y="40"/>
                  </a:cubicBezTo>
                  <a:cubicBezTo>
                    <a:pt x="66" y="41"/>
                    <a:pt x="69" y="39"/>
                    <a:pt x="69" y="36"/>
                  </a:cubicBezTo>
                  <a:cubicBezTo>
                    <a:pt x="70" y="33"/>
                    <a:pt x="68" y="31"/>
                    <a:pt x="66" y="31"/>
                  </a:cubicBezTo>
                  <a:close/>
                  <a:moveTo>
                    <a:pt x="46" y="126"/>
                  </a:moveTo>
                  <a:cubicBezTo>
                    <a:pt x="44" y="125"/>
                    <a:pt x="42" y="127"/>
                    <a:pt x="41" y="130"/>
                  </a:cubicBezTo>
                  <a:cubicBezTo>
                    <a:pt x="41" y="133"/>
                    <a:pt x="42" y="135"/>
                    <a:pt x="44" y="135"/>
                  </a:cubicBezTo>
                  <a:cubicBezTo>
                    <a:pt x="47" y="136"/>
                    <a:pt x="49" y="133"/>
                    <a:pt x="50" y="131"/>
                  </a:cubicBezTo>
                  <a:cubicBezTo>
                    <a:pt x="50" y="128"/>
                    <a:pt x="49" y="126"/>
                    <a:pt x="46" y="126"/>
                  </a:cubicBezTo>
                  <a:close/>
                  <a:moveTo>
                    <a:pt x="94" y="129"/>
                  </a:moveTo>
                  <a:cubicBezTo>
                    <a:pt x="92" y="129"/>
                    <a:pt x="90" y="131"/>
                    <a:pt x="89" y="134"/>
                  </a:cubicBezTo>
                  <a:cubicBezTo>
                    <a:pt x="89" y="137"/>
                    <a:pt x="90" y="139"/>
                    <a:pt x="92" y="139"/>
                  </a:cubicBezTo>
                  <a:cubicBezTo>
                    <a:pt x="95" y="139"/>
                    <a:pt x="97" y="137"/>
                    <a:pt x="98" y="135"/>
                  </a:cubicBezTo>
                  <a:cubicBezTo>
                    <a:pt x="98" y="132"/>
                    <a:pt x="97" y="129"/>
                    <a:pt x="94" y="129"/>
                  </a:cubicBezTo>
                  <a:close/>
                  <a:moveTo>
                    <a:pt x="115" y="106"/>
                  </a:moveTo>
                  <a:cubicBezTo>
                    <a:pt x="113" y="106"/>
                    <a:pt x="110" y="108"/>
                    <a:pt x="110" y="110"/>
                  </a:cubicBezTo>
                  <a:cubicBezTo>
                    <a:pt x="109" y="113"/>
                    <a:pt x="111" y="115"/>
                    <a:pt x="113" y="116"/>
                  </a:cubicBezTo>
                  <a:cubicBezTo>
                    <a:pt x="115" y="116"/>
                    <a:pt x="118" y="114"/>
                    <a:pt x="118" y="111"/>
                  </a:cubicBezTo>
                  <a:cubicBezTo>
                    <a:pt x="119" y="108"/>
                    <a:pt x="117" y="106"/>
                    <a:pt x="115" y="106"/>
                  </a:cubicBezTo>
                  <a:close/>
                  <a:moveTo>
                    <a:pt x="127" y="55"/>
                  </a:moveTo>
                  <a:cubicBezTo>
                    <a:pt x="125" y="55"/>
                    <a:pt x="122" y="57"/>
                    <a:pt x="122" y="59"/>
                  </a:cubicBezTo>
                  <a:cubicBezTo>
                    <a:pt x="121" y="62"/>
                    <a:pt x="123" y="64"/>
                    <a:pt x="125" y="65"/>
                  </a:cubicBezTo>
                  <a:cubicBezTo>
                    <a:pt x="127" y="65"/>
                    <a:pt x="130" y="63"/>
                    <a:pt x="130" y="60"/>
                  </a:cubicBezTo>
                  <a:cubicBezTo>
                    <a:pt x="131" y="57"/>
                    <a:pt x="129" y="55"/>
                    <a:pt x="127" y="55"/>
                  </a:cubicBezTo>
                  <a:close/>
                  <a:moveTo>
                    <a:pt x="114" y="34"/>
                  </a:moveTo>
                  <a:cubicBezTo>
                    <a:pt x="112" y="34"/>
                    <a:pt x="109" y="36"/>
                    <a:pt x="109" y="38"/>
                  </a:cubicBezTo>
                  <a:cubicBezTo>
                    <a:pt x="108" y="41"/>
                    <a:pt x="109" y="43"/>
                    <a:pt x="111" y="4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2" y="75"/>
                    <a:pt x="81" y="75"/>
                  </a:cubicBezTo>
                  <a:cubicBezTo>
                    <a:pt x="76" y="74"/>
                    <a:pt x="72" y="79"/>
                    <a:pt x="71" y="84"/>
                  </a:cubicBezTo>
                  <a:cubicBezTo>
                    <a:pt x="70" y="89"/>
                    <a:pt x="72" y="94"/>
                    <a:pt x="77" y="94"/>
                  </a:cubicBezTo>
                  <a:cubicBezTo>
                    <a:pt x="78" y="95"/>
                    <a:pt x="80" y="94"/>
                    <a:pt x="81" y="94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89"/>
                    <a:pt x="87" y="87"/>
                    <a:pt x="88" y="85"/>
                  </a:cubicBezTo>
                  <a:cubicBezTo>
                    <a:pt x="88" y="83"/>
                    <a:pt x="88" y="81"/>
                    <a:pt x="87" y="7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5"/>
                    <a:pt x="116" y="34"/>
                    <a:pt x="114" y="34"/>
                  </a:cubicBezTo>
                  <a:close/>
                  <a:moveTo>
                    <a:pt x="45" y="49"/>
                  </a:moveTo>
                  <a:cubicBezTo>
                    <a:pt x="43" y="49"/>
                    <a:pt x="41" y="51"/>
                    <a:pt x="40" y="54"/>
                  </a:cubicBezTo>
                  <a:cubicBezTo>
                    <a:pt x="39" y="56"/>
                    <a:pt x="41" y="59"/>
                    <a:pt x="43" y="59"/>
                  </a:cubicBezTo>
                  <a:cubicBezTo>
                    <a:pt x="46" y="59"/>
                    <a:pt x="48" y="57"/>
                    <a:pt x="48" y="54"/>
                  </a:cubicBezTo>
                  <a:cubicBezTo>
                    <a:pt x="49" y="52"/>
                    <a:pt x="48" y="49"/>
                    <a:pt x="45" y="49"/>
                  </a:cubicBezTo>
                  <a:close/>
                  <a:moveTo>
                    <a:pt x="34" y="105"/>
                  </a:moveTo>
                  <a:cubicBezTo>
                    <a:pt x="31" y="104"/>
                    <a:pt x="29" y="106"/>
                    <a:pt x="29" y="109"/>
                  </a:cubicBezTo>
                  <a:cubicBezTo>
                    <a:pt x="28" y="112"/>
                    <a:pt x="29" y="114"/>
                    <a:pt x="32" y="114"/>
                  </a:cubicBezTo>
                  <a:cubicBezTo>
                    <a:pt x="34" y="115"/>
                    <a:pt x="36" y="112"/>
                    <a:pt x="37" y="110"/>
                  </a:cubicBezTo>
                  <a:cubicBezTo>
                    <a:pt x="37" y="107"/>
                    <a:pt x="36" y="105"/>
                    <a:pt x="34" y="105"/>
                  </a:cubicBezTo>
                  <a:close/>
                  <a:moveTo>
                    <a:pt x="132" y="82"/>
                  </a:moveTo>
                  <a:cubicBezTo>
                    <a:pt x="128" y="82"/>
                    <a:pt x="125" y="84"/>
                    <a:pt x="124" y="88"/>
                  </a:cubicBezTo>
                  <a:cubicBezTo>
                    <a:pt x="124" y="92"/>
                    <a:pt x="126" y="95"/>
                    <a:pt x="129" y="95"/>
                  </a:cubicBezTo>
                  <a:cubicBezTo>
                    <a:pt x="132" y="95"/>
                    <a:pt x="135" y="92"/>
                    <a:pt x="136" y="89"/>
                  </a:cubicBezTo>
                  <a:cubicBezTo>
                    <a:pt x="137" y="85"/>
                    <a:pt x="135" y="82"/>
                    <a:pt x="132" y="82"/>
                  </a:cubicBezTo>
                  <a:close/>
                  <a:moveTo>
                    <a:pt x="30" y="74"/>
                  </a:moveTo>
                  <a:cubicBezTo>
                    <a:pt x="27" y="74"/>
                    <a:pt x="24" y="77"/>
                    <a:pt x="23" y="81"/>
                  </a:cubicBezTo>
                  <a:cubicBezTo>
                    <a:pt x="22" y="84"/>
                    <a:pt x="24" y="87"/>
                    <a:pt x="27" y="88"/>
                  </a:cubicBezTo>
                  <a:cubicBezTo>
                    <a:pt x="30" y="88"/>
                    <a:pt x="34" y="85"/>
                    <a:pt x="34" y="81"/>
                  </a:cubicBezTo>
                  <a:cubicBezTo>
                    <a:pt x="35" y="78"/>
                    <a:pt x="33" y="75"/>
                    <a:pt x="30" y="74"/>
                  </a:cubicBezTo>
                  <a:close/>
                  <a:moveTo>
                    <a:pt x="68" y="137"/>
                  </a:moveTo>
                  <a:cubicBezTo>
                    <a:pt x="65" y="137"/>
                    <a:pt x="62" y="140"/>
                    <a:pt x="61" y="143"/>
                  </a:cubicBezTo>
                  <a:cubicBezTo>
                    <a:pt x="61" y="147"/>
                    <a:pt x="63" y="150"/>
                    <a:pt x="66" y="150"/>
                  </a:cubicBezTo>
                  <a:cubicBezTo>
                    <a:pt x="69" y="151"/>
                    <a:pt x="72" y="148"/>
                    <a:pt x="73" y="144"/>
                  </a:cubicBezTo>
                  <a:cubicBezTo>
                    <a:pt x="73" y="141"/>
                    <a:pt x="71" y="138"/>
                    <a:pt x="68" y="13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>
              <a:spLocks noEditPoints="1"/>
            </p:cNvSpPr>
            <p:nvPr/>
          </p:nvSpPr>
          <p:spPr bwMode="auto">
            <a:xfrm>
              <a:off x="11055547" y="6113125"/>
              <a:ext cx="131910" cy="132643"/>
            </a:xfrm>
            <a:custGeom>
              <a:avLst/>
              <a:gdLst>
                <a:gd name="T0" fmla="*/ 221 w 229"/>
                <a:gd name="T1" fmla="*/ 171 h 230"/>
                <a:gd name="T2" fmla="*/ 212 w 229"/>
                <a:gd name="T3" fmla="*/ 171 h 230"/>
                <a:gd name="T4" fmla="*/ 224 w 229"/>
                <a:gd name="T5" fmla="*/ 113 h 230"/>
                <a:gd name="T6" fmla="*/ 217 w 229"/>
                <a:gd name="T7" fmla="*/ 102 h 230"/>
                <a:gd name="T8" fmla="*/ 140 w 229"/>
                <a:gd name="T9" fmla="*/ 99 h 230"/>
                <a:gd name="T10" fmla="*/ 147 w 229"/>
                <a:gd name="T11" fmla="*/ 68 h 230"/>
                <a:gd name="T12" fmla="*/ 159 w 229"/>
                <a:gd name="T13" fmla="*/ 68 h 230"/>
                <a:gd name="T14" fmla="*/ 172 w 229"/>
                <a:gd name="T15" fmla="*/ 56 h 230"/>
                <a:gd name="T16" fmla="*/ 181 w 229"/>
                <a:gd name="T17" fmla="*/ 14 h 230"/>
                <a:gd name="T18" fmla="*/ 173 w 229"/>
                <a:gd name="T19" fmla="*/ 1 h 230"/>
                <a:gd name="T20" fmla="*/ 136 w 229"/>
                <a:gd name="T21" fmla="*/ 0 h 230"/>
                <a:gd name="T22" fmla="*/ 123 w 229"/>
                <a:gd name="T23" fmla="*/ 12 h 230"/>
                <a:gd name="T24" fmla="*/ 114 w 229"/>
                <a:gd name="T25" fmla="*/ 54 h 230"/>
                <a:gd name="T26" fmla="*/ 122 w 229"/>
                <a:gd name="T27" fmla="*/ 67 h 230"/>
                <a:gd name="T28" fmla="*/ 134 w 229"/>
                <a:gd name="T29" fmla="*/ 67 h 230"/>
                <a:gd name="T30" fmla="*/ 127 w 229"/>
                <a:gd name="T31" fmla="*/ 98 h 230"/>
                <a:gd name="T32" fmla="*/ 52 w 229"/>
                <a:gd name="T33" fmla="*/ 95 h 230"/>
                <a:gd name="T34" fmla="*/ 41 w 229"/>
                <a:gd name="T35" fmla="*/ 105 h 230"/>
                <a:gd name="T36" fmla="*/ 29 w 229"/>
                <a:gd name="T37" fmla="*/ 161 h 230"/>
                <a:gd name="T38" fmla="*/ 20 w 229"/>
                <a:gd name="T39" fmla="*/ 161 h 230"/>
                <a:gd name="T40" fmla="*/ 9 w 229"/>
                <a:gd name="T41" fmla="*/ 171 h 230"/>
                <a:gd name="T42" fmla="*/ 1 w 229"/>
                <a:gd name="T43" fmla="*/ 207 h 230"/>
                <a:gd name="T44" fmla="*/ 8 w 229"/>
                <a:gd name="T45" fmla="*/ 218 h 230"/>
                <a:gd name="T46" fmla="*/ 39 w 229"/>
                <a:gd name="T47" fmla="*/ 220 h 230"/>
                <a:gd name="T48" fmla="*/ 50 w 229"/>
                <a:gd name="T49" fmla="*/ 210 h 230"/>
                <a:gd name="T50" fmla="*/ 57 w 229"/>
                <a:gd name="T51" fmla="*/ 173 h 230"/>
                <a:gd name="T52" fmla="*/ 51 w 229"/>
                <a:gd name="T53" fmla="*/ 163 h 230"/>
                <a:gd name="T54" fmla="*/ 42 w 229"/>
                <a:gd name="T55" fmla="*/ 162 h 230"/>
                <a:gd name="T56" fmla="*/ 52 w 229"/>
                <a:gd name="T57" fmla="*/ 115 h 230"/>
                <a:gd name="T58" fmla="*/ 57 w 229"/>
                <a:gd name="T59" fmla="*/ 111 h 230"/>
                <a:gd name="T60" fmla="*/ 124 w 229"/>
                <a:gd name="T61" fmla="*/ 114 h 230"/>
                <a:gd name="T62" fmla="*/ 113 w 229"/>
                <a:gd name="T63" fmla="*/ 166 h 230"/>
                <a:gd name="T64" fmla="*/ 104 w 229"/>
                <a:gd name="T65" fmla="*/ 165 h 230"/>
                <a:gd name="T66" fmla="*/ 93 w 229"/>
                <a:gd name="T67" fmla="*/ 175 h 230"/>
                <a:gd name="T68" fmla="*/ 85 w 229"/>
                <a:gd name="T69" fmla="*/ 212 h 230"/>
                <a:gd name="T70" fmla="*/ 92 w 229"/>
                <a:gd name="T71" fmla="*/ 223 h 230"/>
                <a:gd name="T72" fmla="*/ 123 w 229"/>
                <a:gd name="T73" fmla="*/ 225 h 230"/>
                <a:gd name="T74" fmla="*/ 134 w 229"/>
                <a:gd name="T75" fmla="*/ 215 h 230"/>
                <a:gd name="T76" fmla="*/ 142 w 229"/>
                <a:gd name="T77" fmla="*/ 178 h 230"/>
                <a:gd name="T78" fmla="*/ 135 w 229"/>
                <a:gd name="T79" fmla="*/ 167 h 230"/>
                <a:gd name="T80" fmla="*/ 126 w 229"/>
                <a:gd name="T81" fmla="*/ 167 h 230"/>
                <a:gd name="T82" fmla="*/ 137 w 229"/>
                <a:gd name="T83" fmla="*/ 114 h 230"/>
                <a:gd name="T84" fmla="*/ 205 w 229"/>
                <a:gd name="T85" fmla="*/ 118 h 230"/>
                <a:gd name="T86" fmla="*/ 208 w 229"/>
                <a:gd name="T87" fmla="*/ 122 h 230"/>
                <a:gd name="T88" fmla="*/ 198 w 229"/>
                <a:gd name="T89" fmla="*/ 170 h 230"/>
                <a:gd name="T90" fmla="*/ 189 w 229"/>
                <a:gd name="T91" fmla="*/ 170 h 230"/>
                <a:gd name="T92" fmla="*/ 178 w 229"/>
                <a:gd name="T93" fmla="*/ 180 h 230"/>
                <a:gd name="T94" fmla="*/ 171 w 229"/>
                <a:gd name="T95" fmla="*/ 217 h 230"/>
                <a:gd name="T96" fmla="*/ 177 w 229"/>
                <a:gd name="T97" fmla="*/ 228 h 230"/>
                <a:gd name="T98" fmla="*/ 209 w 229"/>
                <a:gd name="T99" fmla="*/ 229 h 230"/>
                <a:gd name="T100" fmla="*/ 221 w 229"/>
                <a:gd name="T101" fmla="*/ 219 h 230"/>
                <a:gd name="T102" fmla="*/ 228 w 229"/>
                <a:gd name="T103" fmla="*/ 182 h 230"/>
                <a:gd name="T104" fmla="*/ 221 w 229"/>
                <a:gd name="T105" fmla="*/ 171 h 230"/>
                <a:gd name="T106" fmla="*/ 124 w 229"/>
                <a:gd name="T107" fmla="*/ 51 h 230"/>
                <a:gd name="T108" fmla="*/ 131 w 229"/>
                <a:gd name="T109" fmla="*/ 16 h 230"/>
                <a:gd name="T110" fmla="*/ 137 w 229"/>
                <a:gd name="T111" fmla="*/ 10 h 230"/>
                <a:gd name="T112" fmla="*/ 167 w 229"/>
                <a:gd name="T113" fmla="*/ 11 h 230"/>
                <a:gd name="T114" fmla="*/ 171 w 229"/>
                <a:gd name="T115" fmla="*/ 17 h 230"/>
                <a:gd name="T116" fmla="*/ 164 w 229"/>
                <a:gd name="T117" fmla="*/ 52 h 230"/>
                <a:gd name="T118" fmla="*/ 158 w 229"/>
                <a:gd name="T119" fmla="*/ 58 h 230"/>
                <a:gd name="T120" fmla="*/ 127 w 229"/>
                <a:gd name="T121" fmla="*/ 57 h 230"/>
                <a:gd name="T122" fmla="*/ 124 w 229"/>
                <a:gd name="T123" fmla="*/ 5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" h="230">
                  <a:moveTo>
                    <a:pt x="221" y="171"/>
                  </a:moveTo>
                  <a:cubicBezTo>
                    <a:pt x="212" y="171"/>
                    <a:pt x="212" y="171"/>
                    <a:pt x="212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5" y="107"/>
                    <a:pt x="222" y="102"/>
                    <a:pt x="217" y="102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65" y="68"/>
                    <a:pt x="171" y="63"/>
                    <a:pt x="172" y="5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2" y="7"/>
                    <a:pt x="179" y="1"/>
                    <a:pt x="173" y="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0" y="0"/>
                    <a:pt x="124" y="5"/>
                    <a:pt x="123" y="12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3" y="61"/>
                    <a:pt x="116" y="66"/>
                    <a:pt x="122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27" y="98"/>
                    <a:pt x="127" y="98"/>
                    <a:pt x="127" y="98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47" y="95"/>
                    <a:pt x="42" y="99"/>
                    <a:pt x="41" y="105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15" y="161"/>
                    <a:pt x="10" y="165"/>
                    <a:pt x="9" y="171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3"/>
                    <a:pt x="3" y="218"/>
                    <a:pt x="8" y="218"/>
                  </a:cubicBezTo>
                  <a:cubicBezTo>
                    <a:pt x="39" y="220"/>
                    <a:pt x="39" y="220"/>
                    <a:pt x="39" y="220"/>
                  </a:cubicBezTo>
                  <a:cubicBezTo>
                    <a:pt x="44" y="220"/>
                    <a:pt x="49" y="216"/>
                    <a:pt x="50" y="210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9" y="168"/>
                    <a:pt x="56" y="163"/>
                    <a:pt x="51" y="163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3" y="113"/>
                    <a:pt x="55" y="111"/>
                    <a:pt x="57" y="111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9" y="165"/>
                    <a:pt x="94" y="170"/>
                    <a:pt x="93" y="17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84" y="218"/>
                    <a:pt x="87" y="222"/>
                    <a:pt x="92" y="223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8" y="225"/>
                    <a:pt x="133" y="220"/>
                    <a:pt x="134" y="215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3" y="172"/>
                    <a:pt x="140" y="167"/>
                    <a:pt x="135" y="167"/>
                  </a:cubicBezTo>
                  <a:cubicBezTo>
                    <a:pt x="126" y="167"/>
                    <a:pt x="126" y="167"/>
                    <a:pt x="126" y="167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7" y="118"/>
                    <a:pt x="209" y="120"/>
                    <a:pt x="208" y="122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189" y="170"/>
                    <a:pt x="189" y="170"/>
                    <a:pt x="189" y="170"/>
                  </a:cubicBezTo>
                  <a:cubicBezTo>
                    <a:pt x="184" y="169"/>
                    <a:pt x="179" y="174"/>
                    <a:pt x="178" y="180"/>
                  </a:cubicBezTo>
                  <a:cubicBezTo>
                    <a:pt x="171" y="217"/>
                    <a:pt x="171" y="217"/>
                    <a:pt x="171" y="217"/>
                  </a:cubicBezTo>
                  <a:cubicBezTo>
                    <a:pt x="169" y="222"/>
                    <a:pt x="172" y="227"/>
                    <a:pt x="177" y="228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14" y="230"/>
                    <a:pt x="219" y="225"/>
                    <a:pt x="221" y="219"/>
                  </a:cubicBezTo>
                  <a:cubicBezTo>
                    <a:pt x="228" y="182"/>
                    <a:pt x="228" y="182"/>
                    <a:pt x="228" y="182"/>
                  </a:cubicBezTo>
                  <a:cubicBezTo>
                    <a:pt x="229" y="177"/>
                    <a:pt x="226" y="172"/>
                    <a:pt x="221" y="171"/>
                  </a:cubicBezTo>
                  <a:close/>
                  <a:moveTo>
                    <a:pt x="124" y="51"/>
                  </a:moveTo>
                  <a:cubicBezTo>
                    <a:pt x="131" y="16"/>
                    <a:pt x="131" y="16"/>
                    <a:pt x="131" y="16"/>
                  </a:cubicBezTo>
                  <a:cubicBezTo>
                    <a:pt x="132" y="12"/>
                    <a:pt x="134" y="10"/>
                    <a:pt x="137" y="1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70" y="11"/>
                    <a:pt x="172" y="14"/>
                    <a:pt x="171" y="17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3" y="55"/>
                    <a:pt x="160" y="58"/>
                    <a:pt x="158" y="58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5" y="56"/>
                    <a:pt x="123" y="54"/>
                    <a:pt x="124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>
              <a:spLocks noEditPoints="1"/>
            </p:cNvSpPr>
            <p:nvPr/>
          </p:nvSpPr>
          <p:spPr bwMode="auto">
            <a:xfrm>
              <a:off x="11198264" y="6468443"/>
              <a:ext cx="101864" cy="83543"/>
            </a:xfrm>
            <a:custGeom>
              <a:avLst/>
              <a:gdLst>
                <a:gd name="T0" fmla="*/ 164 w 177"/>
                <a:gd name="T1" fmla="*/ 2 h 144"/>
                <a:gd name="T2" fmla="*/ 132 w 177"/>
                <a:gd name="T3" fmla="*/ 0 h 144"/>
                <a:gd name="T4" fmla="*/ 113 w 177"/>
                <a:gd name="T5" fmla="*/ 13 h 144"/>
                <a:gd name="T6" fmla="*/ 113 w 177"/>
                <a:gd name="T7" fmla="*/ 14 h 144"/>
                <a:gd name="T8" fmla="*/ 50 w 177"/>
                <a:gd name="T9" fmla="*/ 10 h 144"/>
                <a:gd name="T10" fmla="*/ 32 w 177"/>
                <a:gd name="T11" fmla="*/ 23 h 144"/>
                <a:gd name="T12" fmla="*/ 21 w 177"/>
                <a:gd name="T13" fmla="*/ 22 h 144"/>
                <a:gd name="T14" fmla="*/ 1 w 177"/>
                <a:gd name="T15" fmla="*/ 40 h 144"/>
                <a:gd name="T16" fmla="*/ 0 w 177"/>
                <a:gd name="T17" fmla="*/ 114 h 144"/>
                <a:gd name="T18" fmla="*/ 13 w 177"/>
                <a:gd name="T19" fmla="*/ 134 h 144"/>
                <a:gd name="T20" fmla="*/ 120 w 177"/>
                <a:gd name="T21" fmla="*/ 143 h 144"/>
                <a:gd name="T22" fmla="*/ 140 w 177"/>
                <a:gd name="T23" fmla="*/ 125 h 144"/>
                <a:gd name="T24" fmla="*/ 174 w 177"/>
                <a:gd name="T25" fmla="*/ 19 h 144"/>
                <a:gd name="T26" fmla="*/ 164 w 177"/>
                <a:gd name="T27" fmla="*/ 2 h 144"/>
                <a:gd name="T28" fmla="*/ 119 w 177"/>
                <a:gd name="T29" fmla="*/ 135 h 144"/>
                <a:gd name="T30" fmla="*/ 16 w 177"/>
                <a:gd name="T31" fmla="*/ 127 h 144"/>
                <a:gd name="T32" fmla="*/ 7 w 177"/>
                <a:gd name="T33" fmla="*/ 110 h 144"/>
                <a:gd name="T34" fmla="*/ 8 w 177"/>
                <a:gd name="T35" fmla="*/ 45 h 144"/>
                <a:gd name="T36" fmla="*/ 21 w 177"/>
                <a:gd name="T37" fmla="*/ 30 h 144"/>
                <a:gd name="T38" fmla="*/ 120 w 177"/>
                <a:gd name="T39" fmla="*/ 37 h 144"/>
                <a:gd name="T40" fmla="*/ 131 w 177"/>
                <a:gd name="T41" fmla="*/ 54 h 144"/>
                <a:gd name="T42" fmla="*/ 131 w 177"/>
                <a:gd name="T43" fmla="*/ 124 h 144"/>
                <a:gd name="T44" fmla="*/ 119 w 177"/>
                <a:gd name="T4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44">
                  <a:moveTo>
                    <a:pt x="164" y="2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22" y="0"/>
                    <a:pt x="117" y="2"/>
                    <a:pt x="113" y="1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2" y="9"/>
                    <a:pt x="35" y="15"/>
                    <a:pt x="32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2" y="22"/>
                    <a:pt x="3" y="30"/>
                    <a:pt x="1" y="4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6"/>
                    <a:pt x="4" y="133"/>
                    <a:pt x="13" y="134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31" y="144"/>
                    <a:pt x="137" y="136"/>
                    <a:pt x="140" y="125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9"/>
                    <a:pt x="174" y="3"/>
                    <a:pt x="164" y="2"/>
                  </a:cubicBezTo>
                  <a:close/>
                  <a:moveTo>
                    <a:pt x="119" y="135"/>
                  </a:moveTo>
                  <a:cubicBezTo>
                    <a:pt x="16" y="127"/>
                    <a:pt x="16" y="127"/>
                    <a:pt x="16" y="127"/>
                  </a:cubicBezTo>
                  <a:cubicBezTo>
                    <a:pt x="8" y="126"/>
                    <a:pt x="6" y="120"/>
                    <a:pt x="7" y="11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37"/>
                    <a:pt x="12" y="29"/>
                    <a:pt x="21" y="30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28" y="37"/>
                    <a:pt x="132" y="44"/>
                    <a:pt x="131" y="5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34"/>
                    <a:pt x="127" y="136"/>
                    <a:pt x="119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>
              <a:spLocks noEditPoints="1"/>
            </p:cNvSpPr>
            <p:nvPr/>
          </p:nvSpPr>
          <p:spPr bwMode="auto">
            <a:xfrm>
              <a:off x="10997313" y="6361603"/>
              <a:ext cx="114368" cy="146604"/>
            </a:xfrm>
            <a:custGeom>
              <a:avLst/>
              <a:gdLst>
                <a:gd name="T0" fmla="*/ 171 w 329"/>
                <a:gd name="T1" fmla="*/ 175 h 422"/>
                <a:gd name="T2" fmla="*/ 59 w 329"/>
                <a:gd name="T3" fmla="*/ 278 h 422"/>
                <a:gd name="T4" fmla="*/ 125 w 329"/>
                <a:gd name="T5" fmla="*/ 385 h 422"/>
                <a:gd name="T6" fmla="*/ 238 w 329"/>
                <a:gd name="T7" fmla="*/ 282 h 422"/>
                <a:gd name="T8" fmla="*/ 171 w 329"/>
                <a:gd name="T9" fmla="*/ 175 h 422"/>
                <a:gd name="T10" fmla="*/ 127 w 329"/>
                <a:gd name="T11" fmla="*/ 377 h 422"/>
                <a:gd name="T12" fmla="*/ 67 w 329"/>
                <a:gd name="T13" fmla="*/ 278 h 422"/>
                <a:gd name="T14" fmla="*/ 169 w 329"/>
                <a:gd name="T15" fmla="*/ 183 h 422"/>
                <a:gd name="T16" fmla="*/ 230 w 329"/>
                <a:gd name="T17" fmla="*/ 282 h 422"/>
                <a:gd name="T18" fmla="*/ 127 w 329"/>
                <a:gd name="T19" fmla="*/ 377 h 422"/>
                <a:gd name="T20" fmla="*/ 156 w 329"/>
                <a:gd name="T21" fmla="*/ 242 h 422"/>
                <a:gd name="T22" fmla="*/ 116 w 329"/>
                <a:gd name="T23" fmla="*/ 279 h 422"/>
                <a:gd name="T24" fmla="*/ 140 w 329"/>
                <a:gd name="T25" fmla="*/ 318 h 422"/>
                <a:gd name="T26" fmla="*/ 180 w 329"/>
                <a:gd name="T27" fmla="*/ 281 h 422"/>
                <a:gd name="T28" fmla="*/ 156 w 329"/>
                <a:gd name="T29" fmla="*/ 242 h 422"/>
                <a:gd name="T30" fmla="*/ 118 w 329"/>
                <a:gd name="T31" fmla="*/ 124 h 422"/>
                <a:gd name="T32" fmla="*/ 140 w 329"/>
                <a:gd name="T33" fmla="*/ 104 h 422"/>
                <a:gd name="T34" fmla="*/ 127 w 329"/>
                <a:gd name="T35" fmla="*/ 83 h 422"/>
                <a:gd name="T36" fmla="*/ 105 w 329"/>
                <a:gd name="T37" fmla="*/ 103 h 422"/>
                <a:gd name="T38" fmla="*/ 118 w 329"/>
                <a:gd name="T39" fmla="*/ 124 h 422"/>
                <a:gd name="T40" fmla="*/ 284 w 329"/>
                <a:gd name="T41" fmla="*/ 1 h 422"/>
                <a:gd name="T42" fmla="*/ 135 w 329"/>
                <a:gd name="T43" fmla="*/ 0 h 422"/>
                <a:gd name="T44" fmla="*/ 73 w 329"/>
                <a:gd name="T45" fmla="*/ 57 h 422"/>
                <a:gd name="T46" fmla="*/ 7 w 329"/>
                <a:gd name="T47" fmla="*/ 356 h 422"/>
                <a:gd name="T48" fmla="*/ 43 w 329"/>
                <a:gd name="T49" fmla="*/ 416 h 422"/>
                <a:gd name="T50" fmla="*/ 193 w 329"/>
                <a:gd name="T51" fmla="*/ 421 h 422"/>
                <a:gd name="T52" fmla="*/ 256 w 329"/>
                <a:gd name="T53" fmla="*/ 363 h 422"/>
                <a:gd name="T54" fmla="*/ 322 w 329"/>
                <a:gd name="T55" fmla="*/ 59 h 422"/>
                <a:gd name="T56" fmla="*/ 284 w 329"/>
                <a:gd name="T57" fmla="*/ 1 h 422"/>
                <a:gd name="T58" fmla="*/ 132 w 329"/>
                <a:gd name="T59" fmla="*/ 58 h 422"/>
                <a:gd name="T60" fmla="*/ 161 w 329"/>
                <a:gd name="T61" fmla="*/ 104 h 422"/>
                <a:gd name="T62" fmla="*/ 112 w 329"/>
                <a:gd name="T63" fmla="*/ 149 h 422"/>
                <a:gd name="T64" fmla="*/ 84 w 329"/>
                <a:gd name="T65" fmla="*/ 103 h 422"/>
                <a:gd name="T66" fmla="*/ 132 w 329"/>
                <a:gd name="T67" fmla="*/ 58 h 422"/>
                <a:gd name="T68" fmla="*/ 121 w 329"/>
                <a:gd name="T69" fmla="*/ 402 h 422"/>
                <a:gd name="T70" fmla="*/ 45 w 329"/>
                <a:gd name="T71" fmla="*/ 277 h 422"/>
                <a:gd name="T72" fmla="*/ 174 w 329"/>
                <a:gd name="T73" fmla="*/ 158 h 422"/>
                <a:gd name="T74" fmla="*/ 252 w 329"/>
                <a:gd name="T75" fmla="*/ 282 h 422"/>
                <a:gd name="T76" fmla="*/ 121 w 329"/>
                <a:gd name="T77" fmla="*/ 402 h 422"/>
                <a:gd name="T78" fmla="*/ 228 w 329"/>
                <a:gd name="T79" fmla="*/ 142 h 422"/>
                <a:gd name="T80" fmla="*/ 188 w 329"/>
                <a:gd name="T81" fmla="*/ 79 h 422"/>
                <a:gd name="T82" fmla="*/ 255 w 329"/>
                <a:gd name="T83" fmla="*/ 17 h 422"/>
                <a:gd name="T84" fmla="*/ 296 w 329"/>
                <a:gd name="T85" fmla="*/ 80 h 422"/>
                <a:gd name="T86" fmla="*/ 228 w 329"/>
                <a:gd name="T87" fmla="*/ 142 h 422"/>
                <a:gd name="T88" fmla="*/ 248 w 329"/>
                <a:gd name="T89" fmla="*/ 50 h 422"/>
                <a:gd name="T90" fmla="*/ 217 w 329"/>
                <a:gd name="T91" fmla="*/ 79 h 422"/>
                <a:gd name="T92" fmla="*/ 235 w 329"/>
                <a:gd name="T93" fmla="*/ 109 h 422"/>
                <a:gd name="T94" fmla="*/ 267 w 329"/>
                <a:gd name="T95" fmla="*/ 80 h 422"/>
                <a:gd name="T96" fmla="*/ 248 w 329"/>
                <a:gd name="T97" fmla="*/ 5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422">
                  <a:moveTo>
                    <a:pt x="171" y="175"/>
                  </a:moveTo>
                  <a:cubicBezTo>
                    <a:pt x="122" y="174"/>
                    <a:pt x="72" y="220"/>
                    <a:pt x="59" y="278"/>
                  </a:cubicBezTo>
                  <a:cubicBezTo>
                    <a:pt x="47" y="335"/>
                    <a:pt x="76" y="383"/>
                    <a:pt x="125" y="385"/>
                  </a:cubicBezTo>
                  <a:cubicBezTo>
                    <a:pt x="174" y="386"/>
                    <a:pt x="225" y="340"/>
                    <a:pt x="238" y="282"/>
                  </a:cubicBezTo>
                  <a:cubicBezTo>
                    <a:pt x="250" y="224"/>
                    <a:pt x="220" y="176"/>
                    <a:pt x="171" y="175"/>
                  </a:cubicBezTo>
                  <a:close/>
                  <a:moveTo>
                    <a:pt x="127" y="377"/>
                  </a:moveTo>
                  <a:cubicBezTo>
                    <a:pt x="82" y="375"/>
                    <a:pt x="55" y="331"/>
                    <a:pt x="67" y="278"/>
                  </a:cubicBezTo>
                  <a:cubicBezTo>
                    <a:pt x="78" y="225"/>
                    <a:pt x="124" y="183"/>
                    <a:pt x="169" y="183"/>
                  </a:cubicBezTo>
                  <a:cubicBezTo>
                    <a:pt x="214" y="184"/>
                    <a:pt x="242" y="228"/>
                    <a:pt x="230" y="282"/>
                  </a:cubicBezTo>
                  <a:cubicBezTo>
                    <a:pt x="219" y="335"/>
                    <a:pt x="172" y="378"/>
                    <a:pt x="127" y="377"/>
                  </a:cubicBezTo>
                  <a:close/>
                  <a:moveTo>
                    <a:pt x="156" y="242"/>
                  </a:moveTo>
                  <a:cubicBezTo>
                    <a:pt x="139" y="242"/>
                    <a:pt x="121" y="258"/>
                    <a:pt x="116" y="279"/>
                  </a:cubicBezTo>
                  <a:cubicBezTo>
                    <a:pt x="111" y="300"/>
                    <a:pt x="122" y="317"/>
                    <a:pt x="140" y="318"/>
                  </a:cubicBezTo>
                  <a:cubicBezTo>
                    <a:pt x="158" y="318"/>
                    <a:pt x="176" y="301"/>
                    <a:pt x="180" y="281"/>
                  </a:cubicBezTo>
                  <a:cubicBezTo>
                    <a:pt x="185" y="260"/>
                    <a:pt x="174" y="242"/>
                    <a:pt x="156" y="242"/>
                  </a:cubicBezTo>
                  <a:close/>
                  <a:moveTo>
                    <a:pt x="118" y="124"/>
                  </a:moveTo>
                  <a:cubicBezTo>
                    <a:pt x="128" y="124"/>
                    <a:pt x="138" y="115"/>
                    <a:pt x="140" y="104"/>
                  </a:cubicBezTo>
                  <a:cubicBezTo>
                    <a:pt x="143" y="92"/>
                    <a:pt x="137" y="83"/>
                    <a:pt x="127" y="83"/>
                  </a:cubicBezTo>
                  <a:cubicBezTo>
                    <a:pt x="117" y="82"/>
                    <a:pt x="107" y="92"/>
                    <a:pt x="105" y="103"/>
                  </a:cubicBezTo>
                  <a:cubicBezTo>
                    <a:pt x="102" y="115"/>
                    <a:pt x="108" y="124"/>
                    <a:pt x="118" y="124"/>
                  </a:cubicBezTo>
                  <a:close/>
                  <a:moveTo>
                    <a:pt x="284" y="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7" y="0"/>
                    <a:pt x="80" y="25"/>
                    <a:pt x="73" y="57"/>
                  </a:cubicBezTo>
                  <a:cubicBezTo>
                    <a:pt x="7" y="356"/>
                    <a:pt x="7" y="356"/>
                    <a:pt x="7" y="356"/>
                  </a:cubicBezTo>
                  <a:cubicBezTo>
                    <a:pt x="0" y="388"/>
                    <a:pt x="16" y="415"/>
                    <a:pt x="43" y="416"/>
                  </a:cubicBezTo>
                  <a:cubicBezTo>
                    <a:pt x="193" y="421"/>
                    <a:pt x="193" y="421"/>
                    <a:pt x="193" y="421"/>
                  </a:cubicBezTo>
                  <a:cubicBezTo>
                    <a:pt x="221" y="422"/>
                    <a:pt x="249" y="396"/>
                    <a:pt x="256" y="363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9" y="27"/>
                    <a:pt x="312" y="1"/>
                    <a:pt x="284" y="1"/>
                  </a:cubicBezTo>
                  <a:close/>
                  <a:moveTo>
                    <a:pt x="132" y="58"/>
                  </a:moveTo>
                  <a:cubicBezTo>
                    <a:pt x="154" y="58"/>
                    <a:pt x="167" y="79"/>
                    <a:pt x="161" y="104"/>
                  </a:cubicBezTo>
                  <a:cubicBezTo>
                    <a:pt x="156" y="129"/>
                    <a:pt x="134" y="149"/>
                    <a:pt x="112" y="149"/>
                  </a:cubicBezTo>
                  <a:cubicBezTo>
                    <a:pt x="91" y="149"/>
                    <a:pt x="78" y="128"/>
                    <a:pt x="84" y="103"/>
                  </a:cubicBezTo>
                  <a:cubicBezTo>
                    <a:pt x="89" y="78"/>
                    <a:pt x="111" y="58"/>
                    <a:pt x="132" y="58"/>
                  </a:cubicBezTo>
                  <a:close/>
                  <a:moveTo>
                    <a:pt x="121" y="402"/>
                  </a:moveTo>
                  <a:cubicBezTo>
                    <a:pt x="65" y="400"/>
                    <a:pt x="31" y="344"/>
                    <a:pt x="45" y="277"/>
                  </a:cubicBezTo>
                  <a:cubicBezTo>
                    <a:pt x="60" y="211"/>
                    <a:pt x="118" y="157"/>
                    <a:pt x="174" y="158"/>
                  </a:cubicBezTo>
                  <a:cubicBezTo>
                    <a:pt x="232" y="159"/>
                    <a:pt x="267" y="215"/>
                    <a:pt x="252" y="282"/>
                  </a:cubicBezTo>
                  <a:cubicBezTo>
                    <a:pt x="237" y="350"/>
                    <a:pt x="179" y="404"/>
                    <a:pt x="121" y="402"/>
                  </a:cubicBezTo>
                  <a:close/>
                  <a:moveTo>
                    <a:pt x="228" y="142"/>
                  </a:moveTo>
                  <a:cubicBezTo>
                    <a:pt x="198" y="142"/>
                    <a:pt x="181" y="114"/>
                    <a:pt x="188" y="79"/>
                  </a:cubicBezTo>
                  <a:cubicBezTo>
                    <a:pt x="196" y="45"/>
                    <a:pt x="226" y="17"/>
                    <a:pt x="255" y="17"/>
                  </a:cubicBezTo>
                  <a:cubicBezTo>
                    <a:pt x="285" y="17"/>
                    <a:pt x="303" y="45"/>
                    <a:pt x="296" y="80"/>
                  </a:cubicBezTo>
                  <a:cubicBezTo>
                    <a:pt x="288" y="115"/>
                    <a:pt x="258" y="143"/>
                    <a:pt x="228" y="142"/>
                  </a:cubicBezTo>
                  <a:close/>
                  <a:moveTo>
                    <a:pt x="248" y="50"/>
                  </a:moveTo>
                  <a:cubicBezTo>
                    <a:pt x="234" y="50"/>
                    <a:pt x="220" y="63"/>
                    <a:pt x="217" y="79"/>
                  </a:cubicBezTo>
                  <a:cubicBezTo>
                    <a:pt x="213" y="96"/>
                    <a:pt x="222" y="109"/>
                    <a:pt x="235" y="109"/>
                  </a:cubicBezTo>
                  <a:cubicBezTo>
                    <a:pt x="249" y="109"/>
                    <a:pt x="263" y="96"/>
                    <a:pt x="267" y="80"/>
                  </a:cubicBezTo>
                  <a:cubicBezTo>
                    <a:pt x="270" y="64"/>
                    <a:pt x="262" y="51"/>
                    <a:pt x="248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>
              <a:spLocks noEditPoints="1"/>
            </p:cNvSpPr>
            <p:nvPr/>
          </p:nvSpPr>
          <p:spPr bwMode="auto">
            <a:xfrm>
              <a:off x="11380031" y="6296058"/>
              <a:ext cx="104754" cy="129513"/>
            </a:xfrm>
            <a:custGeom>
              <a:avLst/>
              <a:gdLst>
                <a:gd name="T0" fmla="*/ 30 w 140"/>
                <a:gd name="T1" fmla="*/ 80 h 173"/>
                <a:gd name="T2" fmla="*/ 109 w 140"/>
                <a:gd name="T3" fmla="*/ 93 h 173"/>
                <a:gd name="T4" fmla="*/ 63 w 140"/>
                <a:gd name="T5" fmla="*/ 115 h 173"/>
                <a:gd name="T6" fmla="*/ 76 w 140"/>
                <a:gd name="T7" fmla="*/ 58 h 173"/>
                <a:gd name="T8" fmla="*/ 63 w 140"/>
                <a:gd name="T9" fmla="*/ 115 h 173"/>
                <a:gd name="T10" fmla="*/ 122 w 140"/>
                <a:gd name="T11" fmla="*/ 80 h 173"/>
                <a:gd name="T12" fmla="*/ 122 w 140"/>
                <a:gd name="T13" fmla="*/ 58 h 173"/>
                <a:gd name="T14" fmla="*/ 127 w 140"/>
                <a:gd name="T15" fmla="*/ 27 h 173"/>
                <a:gd name="T16" fmla="*/ 108 w 140"/>
                <a:gd name="T17" fmla="*/ 36 h 173"/>
                <a:gd name="T18" fmla="*/ 95 w 140"/>
                <a:gd name="T19" fmla="*/ 23 h 173"/>
                <a:gd name="T20" fmla="*/ 81 w 140"/>
                <a:gd name="T21" fmla="*/ 0 h 173"/>
                <a:gd name="T22" fmla="*/ 72 w 140"/>
                <a:gd name="T23" fmla="*/ 22 h 173"/>
                <a:gd name="T24" fmla="*/ 54 w 140"/>
                <a:gd name="T25" fmla="*/ 26 h 173"/>
                <a:gd name="T26" fmla="*/ 29 w 140"/>
                <a:gd name="T27" fmla="*/ 24 h 173"/>
                <a:gd name="T28" fmla="*/ 34 w 140"/>
                <a:gd name="T29" fmla="*/ 46 h 173"/>
                <a:gd name="T30" fmla="*/ 22 w 140"/>
                <a:gd name="T31" fmla="*/ 63 h 173"/>
                <a:gd name="T32" fmla="*/ 1 w 140"/>
                <a:gd name="T33" fmla="*/ 84 h 173"/>
                <a:gd name="T34" fmla="*/ 17 w 140"/>
                <a:gd name="T35" fmla="*/ 93 h 173"/>
                <a:gd name="T36" fmla="*/ 17 w 140"/>
                <a:gd name="T37" fmla="*/ 115 h 173"/>
                <a:gd name="T38" fmla="*/ 12 w 140"/>
                <a:gd name="T39" fmla="*/ 146 h 173"/>
                <a:gd name="T40" fmla="*/ 31 w 140"/>
                <a:gd name="T41" fmla="*/ 136 h 173"/>
                <a:gd name="T42" fmla="*/ 43 w 140"/>
                <a:gd name="T43" fmla="*/ 151 h 173"/>
                <a:gd name="T44" fmla="*/ 57 w 140"/>
                <a:gd name="T45" fmla="*/ 173 h 173"/>
                <a:gd name="T46" fmla="*/ 67 w 140"/>
                <a:gd name="T47" fmla="*/ 151 h 173"/>
                <a:gd name="T48" fmla="*/ 86 w 140"/>
                <a:gd name="T49" fmla="*/ 148 h 173"/>
                <a:gd name="T50" fmla="*/ 110 w 140"/>
                <a:gd name="T51" fmla="*/ 150 h 173"/>
                <a:gd name="T52" fmla="*/ 105 w 140"/>
                <a:gd name="T53" fmla="*/ 127 h 173"/>
                <a:gd name="T54" fmla="*/ 119 w 140"/>
                <a:gd name="T55" fmla="*/ 110 h 173"/>
                <a:gd name="T56" fmla="*/ 139 w 140"/>
                <a:gd name="T57" fmla="*/ 89 h 173"/>
                <a:gd name="T58" fmla="*/ 57 w 140"/>
                <a:gd name="T59" fmla="*/ 143 h 173"/>
                <a:gd name="T60" fmla="*/ 82 w 140"/>
                <a:gd name="T61" fmla="*/ 30 h 173"/>
                <a:gd name="T62" fmla="*/ 57 w 140"/>
                <a:gd name="T63" fmla="*/ 14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73">
                  <a:moveTo>
                    <a:pt x="80" y="37"/>
                  </a:moveTo>
                  <a:cubicBezTo>
                    <a:pt x="59" y="33"/>
                    <a:pt x="36" y="53"/>
                    <a:pt x="30" y="80"/>
                  </a:cubicBezTo>
                  <a:cubicBezTo>
                    <a:pt x="24" y="107"/>
                    <a:pt x="37" y="133"/>
                    <a:pt x="59" y="136"/>
                  </a:cubicBezTo>
                  <a:cubicBezTo>
                    <a:pt x="80" y="140"/>
                    <a:pt x="103" y="120"/>
                    <a:pt x="109" y="93"/>
                  </a:cubicBezTo>
                  <a:cubicBezTo>
                    <a:pt x="115" y="65"/>
                    <a:pt x="102" y="40"/>
                    <a:pt x="80" y="37"/>
                  </a:cubicBezTo>
                  <a:close/>
                  <a:moveTo>
                    <a:pt x="63" y="115"/>
                  </a:moveTo>
                  <a:cubicBezTo>
                    <a:pt x="51" y="113"/>
                    <a:pt x="44" y="98"/>
                    <a:pt x="47" y="83"/>
                  </a:cubicBezTo>
                  <a:cubicBezTo>
                    <a:pt x="50" y="67"/>
                    <a:pt x="63" y="56"/>
                    <a:pt x="76" y="58"/>
                  </a:cubicBezTo>
                  <a:cubicBezTo>
                    <a:pt x="88" y="60"/>
                    <a:pt x="95" y="74"/>
                    <a:pt x="92" y="90"/>
                  </a:cubicBezTo>
                  <a:cubicBezTo>
                    <a:pt x="89" y="106"/>
                    <a:pt x="76" y="117"/>
                    <a:pt x="63" y="115"/>
                  </a:cubicBezTo>
                  <a:close/>
                  <a:moveTo>
                    <a:pt x="124" y="80"/>
                  </a:moveTo>
                  <a:cubicBezTo>
                    <a:pt x="124" y="80"/>
                    <a:pt x="123" y="80"/>
                    <a:pt x="122" y="80"/>
                  </a:cubicBezTo>
                  <a:cubicBezTo>
                    <a:pt x="122" y="72"/>
                    <a:pt x="122" y="66"/>
                    <a:pt x="120" y="59"/>
                  </a:cubicBezTo>
                  <a:cubicBezTo>
                    <a:pt x="121" y="59"/>
                    <a:pt x="122" y="58"/>
                    <a:pt x="122" y="58"/>
                  </a:cubicBezTo>
                  <a:cubicBezTo>
                    <a:pt x="125" y="56"/>
                    <a:pt x="135" y="43"/>
                    <a:pt x="134" y="40"/>
                  </a:cubicBezTo>
                  <a:cubicBezTo>
                    <a:pt x="133" y="37"/>
                    <a:pt x="129" y="30"/>
                    <a:pt x="127" y="27"/>
                  </a:cubicBezTo>
                  <a:cubicBezTo>
                    <a:pt x="126" y="24"/>
                    <a:pt x="113" y="31"/>
                    <a:pt x="111" y="34"/>
                  </a:cubicBezTo>
                  <a:cubicBezTo>
                    <a:pt x="110" y="34"/>
                    <a:pt x="109" y="35"/>
                    <a:pt x="108" y="36"/>
                  </a:cubicBezTo>
                  <a:cubicBezTo>
                    <a:pt x="104" y="32"/>
                    <a:pt x="100" y="28"/>
                    <a:pt x="95" y="26"/>
                  </a:cubicBezTo>
                  <a:cubicBezTo>
                    <a:pt x="95" y="25"/>
                    <a:pt x="95" y="24"/>
                    <a:pt x="95" y="23"/>
                  </a:cubicBezTo>
                  <a:cubicBezTo>
                    <a:pt x="96" y="20"/>
                    <a:pt x="97" y="3"/>
                    <a:pt x="95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3" y="15"/>
                    <a:pt x="72" y="19"/>
                  </a:cubicBezTo>
                  <a:cubicBezTo>
                    <a:pt x="72" y="19"/>
                    <a:pt x="72" y="21"/>
                    <a:pt x="72" y="22"/>
                  </a:cubicBezTo>
                  <a:cubicBezTo>
                    <a:pt x="66" y="23"/>
                    <a:pt x="60" y="25"/>
                    <a:pt x="55" y="28"/>
                  </a:cubicBezTo>
                  <a:cubicBezTo>
                    <a:pt x="54" y="27"/>
                    <a:pt x="54" y="26"/>
                    <a:pt x="54" y="26"/>
                  </a:cubicBezTo>
                  <a:cubicBezTo>
                    <a:pt x="52" y="23"/>
                    <a:pt x="44" y="12"/>
                    <a:pt x="41" y="14"/>
                  </a:cubicBezTo>
                  <a:cubicBezTo>
                    <a:pt x="39" y="16"/>
                    <a:pt x="32" y="22"/>
                    <a:pt x="29" y="24"/>
                  </a:cubicBezTo>
                  <a:cubicBezTo>
                    <a:pt x="27" y="26"/>
                    <a:pt x="31" y="40"/>
                    <a:pt x="32" y="43"/>
                  </a:cubicBezTo>
                  <a:cubicBezTo>
                    <a:pt x="33" y="44"/>
                    <a:pt x="33" y="45"/>
                    <a:pt x="34" y="46"/>
                  </a:cubicBezTo>
                  <a:cubicBezTo>
                    <a:pt x="30" y="51"/>
                    <a:pt x="26" y="57"/>
                    <a:pt x="24" y="64"/>
                  </a:cubicBezTo>
                  <a:cubicBezTo>
                    <a:pt x="23" y="64"/>
                    <a:pt x="22" y="64"/>
                    <a:pt x="22" y="63"/>
                  </a:cubicBezTo>
                  <a:cubicBezTo>
                    <a:pt x="19" y="63"/>
                    <a:pt x="5" y="64"/>
                    <a:pt x="4" y="6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7"/>
                    <a:pt x="12" y="92"/>
                    <a:pt x="14" y="93"/>
                  </a:cubicBezTo>
                  <a:cubicBezTo>
                    <a:pt x="15" y="93"/>
                    <a:pt x="16" y="93"/>
                    <a:pt x="17" y="93"/>
                  </a:cubicBezTo>
                  <a:cubicBezTo>
                    <a:pt x="17" y="100"/>
                    <a:pt x="18" y="107"/>
                    <a:pt x="19" y="113"/>
                  </a:cubicBezTo>
                  <a:cubicBezTo>
                    <a:pt x="18" y="114"/>
                    <a:pt x="17" y="115"/>
                    <a:pt x="17" y="115"/>
                  </a:cubicBezTo>
                  <a:cubicBezTo>
                    <a:pt x="14" y="117"/>
                    <a:pt x="4" y="129"/>
                    <a:pt x="6" y="132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4" y="148"/>
                    <a:pt x="27" y="140"/>
                    <a:pt x="29" y="138"/>
                  </a:cubicBezTo>
                  <a:cubicBezTo>
                    <a:pt x="30" y="138"/>
                    <a:pt x="30" y="137"/>
                    <a:pt x="31" y="136"/>
                  </a:cubicBezTo>
                  <a:cubicBezTo>
                    <a:pt x="35" y="141"/>
                    <a:pt x="39" y="144"/>
                    <a:pt x="44" y="147"/>
                  </a:cubicBezTo>
                  <a:cubicBezTo>
                    <a:pt x="44" y="149"/>
                    <a:pt x="44" y="150"/>
                    <a:pt x="43" y="151"/>
                  </a:cubicBezTo>
                  <a:cubicBezTo>
                    <a:pt x="43" y="154"/>
                    <a:pt x="41" y="170"/>
                    <a:pt x="44" y="171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60" y="173"/>
                    <a:pt x="66" y="157"/>
                    <a:pt x="67" y="153"/>
                  </a:cubicBezTo>
                  <a:cubicBezTo>
                    <a:pt x="67" y="153"/>
                    <a:pt x="67" y="152"/>
                    <a:pt x="67" y="151"/>
                  </a:cubicBezTo>
                  <a:cubicBezTo>
                    <a:pt x="73" y="150"/>
                    <a:pt x="79" y="148"/>
                    <a:pt x="84" y="145"/>
                  </a:cubicBezTo>
                  <a:cubicBezTo>
                    <a:pt x="85" y="147"/>
                    <a:pt x="86" y="148"/>
                    <a:pt x="86" y="148"/>
                  </a:cubicBezTo>
                  <a:cubicBezTo>
                    <a:pt x="87" y="151"/>
                    <a:pt x="96" y="162"/>
                    <a:pt x="98" y="160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3" y="147"/>
                    <a:pt x="108" y="132"/>
                    <a:pt x="107" y="129"/>
                  </a:cubicBezTo>
                  <a:cubicBezTo>
                    <a:pt x="106" y="129"/>
                    <a:pt x="106" y="128"/>
                    <a:pt x="105" y="127"/>
                  </a:cubicBezTo>
                  <a:cubicBezTo>
                    <a:pt x="110" y="122"/>
                    <a:pt x="113" y="115"/>
                    <a:pt x="116" y="109"/>
                  </a:cubicBezTo>
                  <a:cubicBezTo>
                    <a:pt x="117" y="109"/>
                    <a:pt x="118" y="109"/>
                    <a:pt x="119" y="110"/>
                  </a:cubicBezTo>
                  <a:cubicBezTo>
                    <a:pt x="122" y="110"/>
                    <a:pt x="135" y="109"/>
                    <a:pt x="136" y="105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0" y="85"/>
                    <a:pt x="127" y="80"/>
                    <a:pt x="124" y="80"/>
                  </a:cubicBezTo>
                  <a:close/>
                  <a:moveTo>
                    <a:pt x="57" y="143"/>
                  </a:moveTo>
                  <a:cubicBezTo>
                    <a:pt x="32" y="139"/>
                    <a:pt x="18" y="110"/>
                    <a:pt x="25" y="79"/>
                  </a:cubicBezTo>
                  <a:cubicBezTo>
                    <a:pt x="32" y="48"/>
                    <a:pt x="57" y="26"/>
                    <a:pt x="82" y="30"/>
                  </a:cubicBezTo>
                  <a:cubicBezTo>
                    <a:pt x="107" y="33"/>
                    <a:pt x="122" y="62"/>
                    <a:pt x="115" y="93"/>
                  </a:cubicBezTo>
                  <a:cubicBezTo>
                    <a:pt x="108" y="125"/>
                    <a:pt x="82" y="147"/>
                    <a:pt x="57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8" name="文本框 137"/>
          <p:cNvSpPr txBox="1"/>
          <p:nvPr/>
        </p:nvSpPr>
        <p:spPr>
          <a:xfrm>
            <a:off x="2944769" y="1694970"/>
            <a:ext cx="6302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如何打造企业的微博自媒体</a:t>
            </a:r>
          </a:p>
        </p:txBody>
      </p:sp>
      <p:sp>
        <p:nvSpPr>
          <p:cNvPr id="158" name="文本框 157"/>
          <p:cNvSpPr txBox="1"/>
          <p:nvPr/>
        </p:nvSpPr>
        <p:spPr>
          <a:xfrm>
            <a:off x="2944769" y="2630226"/>
            <a:ext cx="63024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第一阶段： 微博市场部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第二阶段： 微博品牌部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第三阶段： 微博销售部</a:t>
            </a:r>
          </a:p>
        </p:txBody>
      </p:sp>
      <p:grpSp>
        <p:nvGrpSpPr>
          <p:cNvPr id="1128" name="组合 1127"/>
          <p:cNvGrpSpPr/>
          <p:nvPr/>
        </p:nvGrpSpPr>
        <p:grpSpPr>
          <a:xfrm>
            <a:off x="567121" y="580571"/>
            <a:ext cx="887386" cy="876737"/>
            <a:chOff x="567120" y="447973"/>
            <a:chExt cx="1021595" cy="1009335"/>
          </a:xfrm>
        </p:grpSpPr>
        <p:sp>
          <p:nvSpPr>
            <p:cNvPr id="1124" name="等腰三角形 1123"/>
            <p:cNvSpPr/>
            <p:nvPr/>
          </p:nvSpPr>
          <p:spPr>
            <a:xfrm rot="5400000">
              <a:off x="521002" y="494091"/>
              <a:ext cx="668724" cy="57648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9" name="等腰三角形 168"/>
            <p:cNvSpPr/>
            <p:nvPr/>
          </p:nvSpPr>
          <p:spPr>
            <a:xfrm rot="5400000">
              <a:off x="528737" y="939127"/>
              <a:ext cx="556564" cy="47979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0" name="等腰三角形 169"/>
            <p:cNvSpPr/>
            <p:nvPr/>
          </p:nvSpPr>
          <p:spPr>
            <a:xfrm rot="5400000">
              <a:off x="1108000" y="545002"/>
              <a:ext cx="516323" cy="445107"/>
            </a:xfrm>
            <a:prstGeom prst="triangle">
              <a:avLst/>
            </a:prstGeom>
            <a:solidFill>
              <a:srgbClr val="B91B1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585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3600" dirty="0" smtClean="0">
            <a:solidFill>
              <a:srgbClr val="E66864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1583</Words>
  <Application>Microsoft Office PowerPoint</Application>
  <PresentationFormat>宽屏</PresentationFormat>
  <Paragraphs>279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方正风雅宋简体</vt:lpstr>
      <vt:lpstr>方正宋刻本秀楷简体</vt:lpstr>
      <vt:lpstr>华康俪金黑W8(P)</vt:lpstr>
      <vt:lpstr>宋体</vt:lpstr>
      <vt:lpstr>微软雅黑</vt:lpstr>
      <vt:lpstr>微软雅黑 Light</vt:lpstr>
      <vt:lpstr>Arial</vt:lpstr>
      <vt:lpstr>Calibri</vt:lpstr>
      <vt:lpstr>Calibri Light</vt:lpstr>
      <vt:lpstr>Office 主题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30</cp:revision>
  <dcterms:created xsi:type="dcterms:W3CDTF">2014-09-25T11:31:27Z</dcterms:created>
  <dcterms:modified xsi:type="dcterms:W3CDTF">2021-04-27T04:21:47Z</dcterms:modified>
</cp:coreProperties>
</file>