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7" r:id="rId2"/>
  </p:sldMasterIdLst>
  <p:notesMasterIdLst>
    <p:notesMasterId r:id="rId28"/>
  </p:notesMasterIdLst>
  <p:sldIdLst>
    <p:sldId id="259" r:id="rId3"/>
    <p:sldId id="260" r:id="rId4"/>
    <p:sldId id="261" r:id="rId5"/>
    <p:sldId id="262" r:id="rId6"/>
    <p:sldId id="271" r:id="rId7"/>
    <p:sldId id="272" r:id="rId8"/>
    <p:sldId id="273" r:id="rId9"/>
    <p:sldId id="267" r:id="rId10"/>
    <p:sldId id="274" r:id="rId11"/>
    <p:sldId id="284" r:id="rId12"/>
    <p:sldId id="268" r:id="rId13"/>
    <p:sldId id="283" r:id="rId14"/>
    <p:sldId id="275" r:id="rId15"/>
    <p:sldId id="285" r:id="rId16"/>
    <p:sldId id="286" r:id="rId17"/>
    <p:sldId id="287" r:id="rId18"/>
    <p:sldId id="269" r:id="rId19"/>
    <p:sldId id="276" r:id="rId20"/>
    <p:sldId id="277" r:id="rId21"/>
    <p:sldId id="270" r:id="rId22"/>
    <p:sldId id="278" r:id="rId23"/>
    <p:sldId id="279" r:id="rId24"/>
    <p:sldId id="280" r:id="rId25"/>
    <p:sldId id="281" r:id="rId26"/>
    <p:sldId id="288" r:id="rId27"/>
  </p:sldIdLst>
  <p:sldSz cx="12192000" cy="6858000"/>
  <p:notesSz cx="6858000" cy="9144000"/>
  <p:custDataLst>
    <p:tags r:id="rId29"/>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20316"/>
    <a:srgbClr val="C7020C"/>
    <a:srgbClr val="FAEED8"/>
    <a:srgbClr val="FFF9D2"/>
    <a:srgbClr val="E90000"/>
    <a:srgbClr val="9E211B"/>
    <a:srgbClr val="FF9409"/>
    <a:srgbClr val="E3D2AE"/>
    <a:srgbClr val="DAECF7"/>
    <a:srgbClr val="C9132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47" autoAdjust="0"/>
    <p:restoredTop sz="96314" autoAdjust="0"/>
  </p:normalViewPr>
  <p:slideViewPr>
    <p:cSldViewPr snapToGrid="0">
      <p:cViewPr varScale="1">
        <p:scale>
          <a:sx n="108" d="100"/>
          <a:sy n="108" d="100"/>
        </p:scale>
        <p:origin x="708" y="114"/>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F6436E-2200-4C34-A980-1F4CB8379CCB}" type="datetimeFigureOut">
              <a:rPr lang="zh-CN" altLang="en-US" smtClean="0"/>
              <a:t>2021/5/10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6DA59B6-51E8-496F-97BB-903191ED2276}" type="slidenum">
              <a:rPr lang="zh-CN" altLang="en-US" smtClean="0"/>
              <a:t>‹#›</a:t>
            </a:fld>
            <a:endParaRPr lang="zh-CN" altLang="en-US"/>
          </a:p>
        </p:txBody>
      </p:sp>
    </p:spTree>
    <p:extLst>
      <p:ext uri="{BB962C8B-B14F-4D97-AF65-F5344CB8AC3E}">
        <p14:creationId xmlns:p14="http://schemas.microsoft.com/office/powerpoint/2010/main" val="33215452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DA59B6-51E8-496F-97BB-903191ED2276}" type="slidenum">
              <a:rPr lang="zh-CN" altLang="en-US" smtClean="0"/>
              <a:t>1</a:t>
            </a:fld>
            <a:endParaRPr lang="zh-CN" altLang="en-US"/>
          </a:p>
        </p:txBody>
      </p:sp>
    </p:spTree>
    <p:extLst>
      <p:ext uri="{BB962C8B-B14F-4D97-AF65-F5344CB8AC3E}">
        <p14:creationId xmlns:p14="http://schemas.microsoft.com/office/powerpoint/2010/main" val="42104529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DA59B6-51E8-496F-97BB-903191ED2276}" type="slidenum">
              <a:rPr lang="zh-CN" altLang="en-US" smtClean="0"/>
              <a:t>10</a:t>
            </a:fld>
            <a:endParaRPr lang="zh-CN" altLang="en-US"/>
          </a:p>
        </p:txBody>
      </p:sp>
    </p:spTree>
    <p:extLst>
      <p:ext uri="{BB962C8B-B14F-4D97-AF65-F5344CB8AC3E}">
        <p14:creationId xmlns:p14="http://schemas.microsoft.com/office/powerpoint/2010/main" val="33970182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DA59B6-51E8-496F-97BB-903191ED2276}" type="slidenum">
              <a:rPr lang="zh-CN" altLang="en-US" smtClean="0"/>
              <a:t>11</a:t>
            </a:fld>
            <a:endParaRPr lang="zh-CN" altLang="en-US"/>
          </a:p>
        </p:txBody>
      </p:sp>
    </p:spTree>
    <p:extLst>
      <p:ext uri="{BB962C8B-B14F-4D97-AF65-F5344CB8AC3E}">
        <p14:creationId xmlns:p14="http://schemas.microsoft.com/office/powerpoint/2010/main" val="4738804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66DA59B6-51E8-496F-97BB-903191ED2276}" type="slidenum">
              <a:rPr lang="zh-CN" altLang="en-US" smtClean="0"/>
              <a:t>12</a:t>
            </a:fld>
            <a:endParaRPr lang="zh-CN" altLang="en-US"/>
          </a:p>
        </p:txBody>
      </p:sp>
    </p:spTree>
    <p:extLst>
      <p:ext uri="{BB962C8B-B14F-4D97-AF65-F5344CB8AC3E}">
        <p14:creationId xmlns:p14="http://schemas.microsoft.com/office/powerpoint/2010/main" val="28321896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DA59B6-51E8-496F-97BB-903191ED2276}" type="slidenum">
              <a:rPr lang="zh-CN" altLang="en-US" smtClean="0"/>
              <a:t>13</a:t>
            </a:fld>
            <a:endParaRPr lang="zh-CN" altLang="en-US"/>
          </a:p>
        </p:txBody>
      </p:sp>
    </p:spTree>
    <p:extLst>
      <p:ext uri="{BB962C8B-B14F-4D97-AF65-F5344CB8AC3E}">
        <p14:creationId xmlns:p14="http://schemas.microsoft.com/office/powerpoint/2010/main" val="2786561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DA59B6-51E8-496F-97BB-903191ED2276}" type="slidenum">
              <a:rPr lang="zh-CN" altLang="en-US" smtClean="0"/>
              <a:t>14</a:t>
            </a:fld>
            <a:endParaRPr lang="zh-CN" altLang="en-US"/>
          </a:p>
        </p:txBody>
      </p:sp>
    </p:spTree>
    <p:extLst>
      <p:ext uri="{BB962C8B-B14F-4D97-AF65-F5344CB8AC3E}">
        <p14:creationId xmlns:p14="http://schemas.microsoft.com/office/powerpoint/2010/main" val="30551437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DA59B6-51E8-496F-97BB-903191ED2276}" type="slidenum">
              <a:rPr lang="zh-CN" altLang="en-US" smtClean="0"/>
              <a:t>15</a:t>
            </a:fld>
            <a:endParaRPr lang="zh-CN" altLang="en-US"/>
          </a:p>
        </p:txBody>
      </p:sp>
    </p:spTree>
    <p:extLst>
      <p:ext uri="{BB962C8B-B14F-4D97-AF65-F5344CB8AC3E}">
        <p14:creationId xmlns:p14="http://schemas.microsoft.com/office/powerpoint/2010/main" val="29945883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DA59B6-51E8-496F-97BB-903191ED2276}" type="slidenum">
              <a:rPr lang="zh-CN" altLang="en-US" smtClean="0"/>
              <a:t>16</a:t>
            </a:fld>
            <a:endParaRPr lang="zh-CN" altLang="en-US"/>
          </a:p>
        </p:txBody>
      </p:sp>
    </p:spTree>
    <p:extLst>
      <p:ext uri="{BB962C8B-B14F-4D97-AF65-F5344CB8AC3E}">
        <p14:creationId xmlns:p14="http://schemas.microsoft.com/office/powerpoint/2010/main" val="2326786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DA59B6-51E8-496F-97BB-903191ED2276}" type="slidenum">
              <a:rPr lang="zh-CN" altLang="en-US" smtClean="0"/>
              <a:t>17</a:t>
            </a:fld>
            <a:endParaRPr lang="zh-CN" altLang="en-US"/>
          </a:p>
        </p:txBody>
      </p:sp>
    </p:spTree>
    <p:extLst>
      <p:ext uri="{BB962C8B-B14F-4D97-AF65-F5344CB8AC3E}">
        <p14:creationId xmlns:p14="http://schemas.microsoft.com/office/powerpoint/2010/main" val="20169294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DA59B6-51E8-496F-97BB-903191ED2276}" type="slidenum">
              <a:rPr lang="zh-CN" altLang="en-US" smtClean="0"/>
              <a:t>18</a:t>
            </a:fld>
            <a:endParaRPr lang="zh-CN" altLang="en-US"/>
          </a:p>
        </p:txBody>
      </p:sp>
    </p:spTree>
    <p:extLst>
      <p:ext uri="{BB962C8B-B14F-4D97-AF65-F5344CB8AC3E}">
        <p14:creationId xmlns:p14="http://schemas.microsoft.com/office/powerpoint/2010/main" val="41374762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DA59B6-51E8-496F-97BB-903191ED2276}" type="slidenum">
              <a:rPr lang="zh-CN" altLang="en-US" smtClean="0"/>
              <a:t>19</a:t>
            </a:fld>
            <a:endParaRPr lang="zh-CN" altLang="en-US"/>
          </a:p>
        </p:txBody>
      </p:sp>
    </p:spTree>
    <p:extLst>
      <p:ext uri="{BB962C8B-B14F-4D97-AF65-F5344CB8AC3E}">
        <p14:creationId xmlns:p14="http://schemas.microsoft.com/office/powerpoint/2010/main" val="33229597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DA59B6-51E8-496F-97BB-903191ED2276}" type="slidenum">
              <a:rPr lang="zh-CN" altLang="en-US" smtClean="0"/>
              <a:t>2</a:t>
            </a:fld>
            <a:endParaRPr lang="zh-CN" altLang="en-US"/>
          </a:p>
        </p:txBody>
      </p:sp>
    </p:spTree>
    <p:extLst>
      <p:ext uri="{BB962C8B-B14F-4D97-AF65-F5344CB8AC3E}">
        <p14:creationId xmlns:p14="http://schemas.microsoft.com/office/powerpoint/2010/main" val="11786088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DA59B6-51E8-496F-97BB-903191ED2276}" type="slidenum">
              <a:rPr lang="zh-CN" altLang="en-US" smtClean="0"/>
              <a:t>20</a:t>
            </a:fld>
            <a:endParaRPr lang="zh-CN" altLang="en-US"/>
          </a:p>
        </p:txBody>
      </p:sp>
    </p:spTree>
    <p:extLst>
      <p:ext uri="{BB962C8B-B14F-4D97-AF65-F5344CB8AC3E}">
        <p14:creationId xmlns:p14="http://schemas.microsoft.com/office/powerpoint/2010/main" val="5235059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DA59B6-51E8-496F-97BB-903191ED2276}" type="slidenum">
              <a:rPr lang="zh-CN" altLang="en-US" smtClean="0"/>
              <a:t>21</a:t>
            </a:fld>
            <a:endParaRPr lang="zh-CN" altLang="en-US"/>
          </a:p>
        </p:txBody>
      </p:sp>
    </p:spTree>
    <p:extLst>
      <p:ext uri="{BB962C8B-B14F-4D97-AF65-F5344CB8AC3E}">
        <p14:creationId xmlns:p14="http://schemas.microsoft.com/office/powerpoint/2010/main" val="29385659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DA59B6-51E8-496F-97BB-903191ED2276}" type="slidenum">
              <a:rPr lang="zh-CN" altLang="en-US" smtClean="0"/>
              <a:t>22</a:t>
            </a:fld>
            <a:endParaRPr lang="zh-CN" altLang="en-US"/>
          </a:p>
        </p:txBody>
      </p:sp>
    </p:spTree>
    <p:extLst>
      <p:ext uri="{BB962C8B-B14F-4D97-AF65-F5344CB8AC3E}">
        <p14:creationId xmlns:p14="http://schemas.microsoft.com/office/powerpoint/2010/main" val="406235902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DA59B6-51E8-496F-97BB-903191ED2276}" type="slidenum">
              <a:rPr lang="zh-CN" altLang="en-US" smtClean="0"/>
              <a:t>23</a:t>
            </a:fld>
            <a:endParaRPr lang="zh-CN" altLang="en-US"/>
          </a:p>
        </p:txBody>
      </p:sp>
    </p:spTree>
    <p:extLst>
      <p:ext uri="{BB962C8B-B14F-4D97-AF65-F5344CB8AC3E}">
        <p14:creationId xmlns:p14="http://schemas.microsoft.com/office/powerpoint/2010/main" val="117037190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DA59B6-51E8-496F-97BB-903191ED2276}" type="slidenum">
              <a:rPr lang="zh-CN" altLang="en-US" smtClean="0"/>
              <a:t>24</a:t>
            </a:fld>
            <a:endParaRPr lang="zh-CN" altLang="en-US"/>
          </a:p>
        </p:txBody>
      </p:sp>
    </p:spTree>
    <p:extLst>
      <p:ext uri="{BB962C8B-B14F-4D97-AF65-F5344CB8AC3E}">
        <p14:creationId xmlns:p14="http://schemas.microsoft.com/office/powerpoint/2010/main" val="161531215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8372668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DA59B6-51E8-496F-97BB-903191ED2276}" type="slidenum">
              <a:rPr lang="zh-CN" altLang="en-US" smtClean="0"/>
              <a:t>3</a:t>
            </a:fld>
            <a:endParaRPr lang="zh-CN" altLang="en-US"/>
          </a:p>
        </p:txBody>
      </p:sp>
    </p:spTree>
    <p:extLst>
      <p:ext uri="{BB962C8B-B14F-4D97-AF65-F5344CB8AC3E}">
        <p14:creationId xmlns:p14="http://schemas.microsoft.com/office/powerpoint/2010/main" val="21534442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DA59B6-51E8-496F-97BB-903191ED2276}" type="slidenum">
              <a:rPr lang="zh-CN" altLang="en-US" smtClean="0"/>
              <a:t>4</a:t>
            </a:fld>
            <a:endParaRPr lang="zh-CN" altLang="en-US"/>
          </a:p>
        </p:txBody>
      </p:sp>
    </p:spTree>
    <p:extLst>
      <p:ext uri="{BB962C8B-B14F-4D97-AF65-F5344CB8AC3E}">
        <p14:creationId xmlns:p14="http://schemas.microsoft.com/office/powerpoint/2010/main" val="13706810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DA59B6-51E8-496F-97BB-903191ED2276}" type="slidenum">
              <a:rPr lang="zh-CN" altLang="en-US" smtClean="0"/>
              <a:t>5</a:t>
            </a:fld>
            <a:endParaRPr lang="zh-CN" altLang="en-US"/>
          </a:p>
        </p:txBody>
      </p:sp>
    </p:spTree>
    <p:extLst>
      <p:ext uri="{BB962C8B-B14F-4D97-AF65-F5344CB8AC3E}">
        <p14:creationId xmlns:p14="http://schemas.microsoft.com/office/powerpoint/2010/main" val="22224238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DA59B6-51E8-496F-97BB-903191ED2276}" type="slidenum">
              <a:rPr lang="zh-CN" altLang="en-US" smtClean="0"/>
              <a:t>6</a:t>
            </a:fld>
            <a:endParaRPr lang="zh-CN" altLang="en-US"/>
          </a:p>
        </p:txBody>
      </p:sp>
    </p:spTree>
    <p:extLst>
      <p:ext uri="{BB962C8B-B14F-4D97-AF65-F5344CB8AC3E}">
        <p14:creationId xmlns:p14="http://schemas.microsoft.com/office/powerpoint/2010/main" val="24549378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DA59B6-51E8-496F-97BB-903191ED2276}" type="slidenum">
              <a:rPr lang="zh-CN" altLang="en-US" smtClean="0"/>
              <a:t>7</a:t>
            </a:fld>
            <a:endParaRPr lang="zh-CN" altLang="en-US"/>
          </a:p>
        </p:txBody>
      </p:sp>
    </p:spTree>
    <p:extLst>
      <p:ext uri="{BB962C8B-B14F-4D97-AF65-F5344CB8AC3E}">
        <p14:creationId xmlns:p14="http://schemas.microsoft.com/office/powerpoint/2010/main" val="21293518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DA59B6-51E8-496F-97BB-903191ED2276}" type="slidenum">
              <a:rPr lang="zh-CN" altLang="en-US" smtClean="0"/>
              <a:t>8</a:t>
            </a:fld>
            <a:endParaRPr lang="zh-CN" altLang="en-US"/>
          </a:p>
        </p:txBody>
      </p:sp>
    </p:spTree>
    <p:extLst>
      <p:ext uri="{BB962C8B-B14F-4D97-AF65-F5344CB8AC3E}">
        <p14:creationId xmlns:p14="http://schemas.microsoft.com/office/powerpoint/2010/main" val="7196278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DA59B6-51E8-496F-97BB-903191ED2276}" type="slidenum">
              <a:rPr lang="zh-CN" altLang="en-US" smtClean="0"/>
              <a:t>9</a:t>
            </a:fld>
            <a:endParaRPr lang="zh-CN" altLang="en-US"/>
          </a:p>
        </p:txBody>
      </p:sp>
    </p:spTree>
    <p:extLst>
      <p:ext uri="{BB962C8B-B14F-4D97-AF65-F5344CB8AC3E}">
        <p14:creationId xmlns:p14="http://schemas.microsoft.com/office/powerpoint/2010/main" val="193355608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01E9E41F-AD89-4419-A5BD-01CA855BC8E3}"/>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161997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546408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636864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2021/5/10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923186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2021/5/10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925024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2021/5/10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907529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458048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7370199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912815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790214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标题幻灯片">
    <p:bg>
      <p:bgRef idx="1001">
        <a:schemeClr val="bg1"/>
      </p:bgRef>
    </p:bg>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E1264D82-C488-4EEF-888E-4382C8DB8F66}"/>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26849016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3_标题幻灯片">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3728028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 preserve="1">
  <p:cSld name="4_标题幻灯片">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513759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2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4142627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57774681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8325228" y="6354925"/>
            <a:ext cx="775136" cy="230832"/>
          </a:xfrm>
          <a:prstGeom prst="rect">
            <a:avLst/>
          </a:prstGeom>
        </p:spPr>
        <p:txBody>
          <a:bodyPr wrap="square">
            <a:spAutoFit/>
          </a:bodyPr>
          <a:lstStyle/>
          <a:p>
            <a:pPr defTabSz="914400"/>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pPr defTabSz="914400"/>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a:t>
            </a:r>
            <a:r>
              <a:rPr lang="en-US" altLang="zh-CN" sz="100" dirty="0">
                <a:solidFill>
                  <a:prstClr val="white"/>
                </a:solidFill>
                <a:ea typeface="宋体"/>
              </a:rPr>
              <a:t>www.1ppt.com/sucai/</a:t>
            </a:r>
          </a:p>
          <a:p>
            <a:pPr defTabSz="914400"/>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a:t>
            </a:r>
            <a:r>
              <a:rPr lang="en-US" altLang="zh-CN" sz="100" dirty="0">
                <a:solidFill>
                  <a:prstClr val="white"/>
                </a:solidFill>
                <a:ea typeface="宋体"/>
              </a:rPr>
              <a:t>www.1ppt.com/tubiao/      </a:t>
            </a:r>
          </a:p>
          <a:p>
            <a:pPr defTabSz="914400"/>
            <a:r>
              <a:rPr lang="zh-CN" altLang="en-US" sz="100" dirty="0">
                <a:solidFill>
                  <a:prstClr val="white"/>
                </a:solidFill>
                <a:ea typeface="宋体"/>
              </a:rPr>
              <a:t>精美</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pPr defTabSz="914400"/>
            <a:r>
              <a:rPr lang="en-US" altLang="zh-CN" sz="100" dirty="0">
                <a:solidFill>
                  <a:prstClr val="white"/>
                </a:solidFill>
                <a:ea typeface="宋体"/>
              </a:rPr>
              <a:t>PPT</a:t>
            </a:r>
            <a:r>
              <a:rPr lang="zh-CN" altLang="en-US" sz="100" dirty="0">
                <a:solidFill>
                  <a:prstClr val="white"/>
                </a:solidFill>
                <a:ea typeface="宋体"/>
              </a:rPr>
              <a:t>课件：</a:t>
            </a:r>
            <a:r>
              <a:rPr lang="en-US" altLang="zh-CN" sz="100" dirty="0">
                <a:solidFill>
                  <a:prstClr val="white"/>
                </a:solidFill>
                <a:ea typeface="宋体"/>
              </a:rPr>
              <a:t>www.1ppt.com/kejian/             </a:t>
            </a:r>
            <a:r>
              <a:rPr lang="zh-CN" altLang="en-US" sz="100" dirty="0">
                <a:solidFill>
                  <a:prstClr val="white"/>
                </a:solidFill>
                <a:ea typeface="宋体"/>
              </a:rPr>
              <a:t>字体下载：</a:t>
            </a:r>
            <a:r>
              <a:rPr lang="en-US" altLang="zh-CN" sz="100" dirty="0">
                <a:solidFill>
                  <a:prstClr val="white"/>
                </a:solidFill>
                <a:ea typeface="宋体"/>
              </a:rPr>
              <a:t>www.1ppt.com/ziti/</a:t>
            </a:r>
          </a:p>
          <a:p>
            <a:pPr defTabSz="914400"/>
            <a:r>
              <a:rPr lang="zh-CN" altLang="en-US" sz="100" dirty="0">
                <a:solidFill>
                  <a:prstClr val="white"/>
                </a:solidFill>
                <a:ea typeface="宋体"/>
              </a:rPr>
              <a:t>工作总结</a:t>
            </a:r>
            <a:r>
              <a:rPr lang="en-US" altLang="zh-CN" sz="100" dirty="0">
                <a:solidFill>
                  <a:prstClr val="white"/>
                </a:solidFill>
                <a:ea typeface="宋体"/>
              </a:rPr>
              <a:t>PPT</a:t>
            </a:r>
            <a:r>
              <a:rPr lang="zh-CN" altLang="en-US" sz="100" dirty="0">
                <a:solidFill>
                  <a:prstClr val="white"/>
                </a:solidFill>
                <a:ea typeface="宋体"/>
              </a:rPr>
              <a:t>：</a:t>
            </a:r>
            <a:r>
              <a:rPr lang="en-US" altLang="zh-CN" sz="100" dirty="0">
                <a:solidFill>
                  <a:prstClr val="white"/>
                </a:solidFill>
                <a:ea typeface="宋体"/>
              </a:rPr>
              <a:t>www.1ppt.com/xiazai/zongjie/ </a:t>
            </a:r>
            <a:r>
              <a:rPr lang="zh-CN" altLang="en-US" sz="100" dirty="0">
                <a:solidFill>
                  <a:prstClr val="white"/>
                </a:solidFill>
                <a:ea typeface="宋体"/>
              </a:rPr>
              <a:t>工作计划：</a:t>
            </a:r>
            <a:r>
              <a:rPr lang="en-US" altLang="zh-CN" sz="100" dirty="0">
                <a:solidFill>
                  <a:prstClr val="white"/>
                </a:solidFill>
                <a:ea typeface="宋体"/>
              </a:rPr>
              <a:t>www.1ppt.com/xiazai/jihua/</a:t>
            </a:r>
          </a:p>
          <a:p>
            <a:pPr defTabSz="914400"/>
            <a:r>
              <a:rPr lang="zh-CN" altLang="en-US" sz="100" dirty="0">
                <a:solidFill>
                  <a:prstClr val="white"/>
                </a:solidFill>
                <a:ea typeface="宋体"/>
              </a:rPr>
              <a:t>商务</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www.1ppt.com/moban/shangwu/  </a:t>
            </a:r>
            <a:r>
              <a:rPr lang="zh-CN" altLang="en-US" sz="100" dirty="0">
                <a:solidFill>
                  <a:prstClr val="white"/>
                </a:solidFill>
                <a:ea typeface="宋体"/>
              </a:rPr>
              <a:t>个人简历</a:t>
            </a:r>
            <a:r>
              <a:rPr lang="en-US" altLang="zh-CN" sz="100" dirty="0">
                <a:solidFill>
                  <a:prstClr val="white"/>
                </a:solidFill>
                <a:ea typeface="宋体"/>
              </a:rPr>
              <a:t>PPT</a:t>
            </a:r>
            <a:r>
              <a:rPr lang="zh-CN" altLang="en-US" sz="100" dirty="0">
                <a:solidFill>
                  <a:prstClr val="white"/>
                </a:solidFill>
                <a:ea typeface="宋体"/>
              </a:rPr>
              <a:t>：</a:t>
            </a:r>
            <a:r>
              <a:rPr lang="en-US" altLang="zh-CN" sz="100" dirty="0">
                <a:solidFill>
                  <a:prstClr val="white"/>
                </a:solidFill>
                <a:ea typeface="宋体"/>
              </a:rPr>
              <a:t>www.1ppt.com/xiazai/jianli/  </a:t>
            </a:r>
          </a:p>
          <a:p>
            <a:pPr defTabSz="914400"/>
            <a:r>
              <a:rPr lang="zh-CN" altLang="en-US" sz="100" dirty="0">
                <a:solidFill>
                  <a:prstClr val="white"/>
                </a:solidFill>
                <a:ea typeface="宋体"/>
              </a:rPr>
              <a:t>毕业答辩</a:t>
            </a:r>
            <a:r>
              <a:rPr lang="en-US" altLang="zh-CN" sz="100" dirty="0">
                <a:solidFill>
                  <a:prstClr val="white"/>
                </a:solidFill>
                <a:ea typeface="宋体"/>
              </a:rPr>
              <a:t>PPT</a:t>
            </a:r>
            <a:r>
              <a:rPr lang="zh-CN" altLang="en-US" sz="100" dirty="0">
                <a:solidFill>
                  <a:prstClr val="white"/>
                </a:solidFill>
                <a:ea typeface="宋体"/>
              </a:rPr>
              <a:t>：</a:t>
            </a:r>
            <a:r>
              <a:rPr lang="en-US" altLang="zh-CN" sz="100" dirty="0">
                <a:solidFill>
                  <a:prstClr val="white"/>
                </a:solidFill>
                <a:ea typeface="宋体"/>
              </a:rPr>
              <a:t>www.1ppt.com/xiazai/dabian/  </a:t>
            </a:r>
            <a:r>
              <a:rPr lang="zh-CN" altLang="en-US" sz="100" dirty="0">
                <a:solidFill>
                  <a:prstClr val="white"/>
                </a:solidFill>
                <a:ea typeface="宋体"/>
              </a:rPr>
              <a:t>工作汇报</a:t>
            </a:r>
            <a:r>
              <a:rPr lang="en-US" altLang="zh-CN" sz="100" dirty="0">
                <a:solidFill>
                  <a:prstClr val="white"/>
                </a:solidFill>
                <a:ea typeface="宋体"/>
              </a:rPr>
              <a:t>PPT</a:t>
            </a:r>
            <a:r>
              <a:rPr lang="zh-CN" altLang="en-US" sz="100" dirty="0">
                <a:solidFill>
                  <a:prstClr val="white"/>
                </a:solidFill>
                <a:ea typeface="宋体"/>
              </a:rPr>
              <a:t>：</a:t>
            </a:r>
            <a:r>
              <a:rPr lang="en-US" altLang="zh-CN" sz="100" dirty="0">
                <a:solidFill>
                  <a:prstClr val="white"/>
                </a:solidFill>
                <a:ea typeface="宋体"/>
              </a:rPr>
              <a:t>www.1ppt.com/xiazai/huibao/    </a:t>
            </a:r>
          </a:p>
          <a:p>
            <a:pPr defTabSz="914400"/>
            <a:r>
              <a:rPr lang="en-US" altLang="zh-CN" sz="100" dirty="0">
                <a:solidFill>
                  <a:prstClr val="white"/>
                </a:solidFill>
                <a:ea typeface="宋体"/>
              </a:rPr>
              <a:t> </a:t>
            </a:r>
          </a:p>
        </p:txBody>
      </p:sp>
    </p:spTree>
    <p:extLst>
      <p:ext uri="{BB962C8B-B14F-4D97-AF65-F5344CB8AC3E}">
        <p14:creationId xmlns:p14="http://schemas.microsoft.com/office/powerpoint/2010/main" val="222444165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04407685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40518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1" r:id="rId5"/>
    <p:sldLayoutId id="2147483654" r:id="rId6"/>
    <p:sldLayoutId id="2147483655" r:id="rId7"/>
    <p:sldLayoutId id="2147483656" r:id="rId8"/>
  </p:sldLayoutIdLst>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xStyles>
    <p:titleStyle>
      <a:lvl1pPr algn="l" defTabSz="914380" rtl="0" eaLnBrk="1" latinLnBrk="0" hangingPunct="1">
        <a:lnSpc>
          <a:spcPct val="90000"/>
        </a:lnSpc>
        <a:spcBef>
          <a:spcPct val="0"/>
        </a:spcBef>
        <a:buNone/>
        <a:defRPr sz="4401" kern="1200">
          <a:solidFill>
            <a:schemeClr val="tx1"/>
          </a:solidFill>
          <a:latin typeface="+mj-lt"/>
          <a:ea typeface="+mj-ea"/>
          <a:cs typeface="+mj-cs"/>
        </a:defRPr>
      </a:lvl1pPr>
    </p:titleStyle>
    <p:bodyStyle>
      <a:lvl1pPr marL="228595" indent="-228595" algn="l" defTabSz="914380" rtl="0" eaLnBrk="1" latinLnBrk="0" hangingPunct="1">
        <a:lnSpc>
          <a:spcPct val="90000"/>
        </a:lnSpc>
        <a:spcBef>
          <a:spcPts val="999"/>
        </a:spcBef>
        <a:buFont typeface="Arial" panose="020B0604020202020204" pitchFamily="34" charset="0"/>
        <a:buChar char="•"/>
        <a:defRPr sz="2800" kern="1200">
          <a:solidFill>
            <a:schemeClr val="tx1"/>
          </a:solidFill>
          <a:latin typeface="+mn-lt"/>
          <a:ea typeface="+mn-ea"/>
          <a:cs typeface="+mn-cs"/>
        </a:defRPr>
      </a:lvl1pPr>
      <a:lvl2pPr marL="685785" indent="-228595" algn="l" defTabSz="91438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4" indent="-228595" algn="l" defTabSz="91438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4"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56"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44"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34"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25"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15"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80" rtl="0" eaLnBrk="1" latinLnBrk="0" hangingPunct="1">
        <a:defRPr sz="1800" kern="1200">
          <a:solidFill>
            <a:schemeClr val="tx1"/>
          </a:solidFill>
          <a:latin typeface="+mn-lt"/>
          <a:ea typeface="+mn-ea"/>
          <a:cs typeface="+mn-cs"/>
        </a:defRPr>
      </a:lvl1pPr>
      <a:lvl2pPr marL="457190" algn="l" defTabSz="914380" rtl="0" eaLnBrk="1" latinLnBrk="0" hangingPunct="1">
        <a:defRPr sz="1800" kern="1200">
          <a:solidFill>
            <a:schemeClr val="tx1"/>
          </a:solidFill>
          <a:latin typeface="+mn-lt"/>
          <a:ea typeface="+mn-ea"/>
          <a:cs typeface="+mn-cs"/>
        </a:defRPr>
      </a:lvl2pPr>
      <a:lvl3pPr marL="914380" algn="l" defTabSz="914380" rtl="0" eaLnBrk="1" latinLnBrk="0" hangingPunct="1">
        <a:defRPr sz="1800" kern="1200">
          <a:solidFill>
            <a:schemeClr val="tx1"/>
          </a:solidFill>
          <a:latin typeface="+mn-lt"/>
          <a:ea typeface="+mn-ea"/>
          <a:cs typeface="+mn-cs"/>
        </a:defRPr>
      </a:lvl3pPr>
      <a:lvl4pPr marL="1371570" algn="l" defTabSz="914380" rtl="0" eaLnBrk="1" latinLnBrk="0" hangingPunct="1">
        <a:defRPr sz="1800" kern="1200">
          <a:solidFill>
            <a:schemeClr val="tx1"/>
          </a:solidFill>
          <a:latin typeface="+mn-lt"/>
          <a:ea typeface="+mn-ea"/>
          <a:cs typeface="+mn-cs"/>
        </a:defRPr>
      </a:lvl4pPr>
      <a:lvl5pPr marL="1828759" algn="l" defTabSz="914380" rtl="0" eaLnBrk="1" latinLnBrk="0" hangingPunct="1">
        <a:defRPr sz="1800" kern="1200">
          <a:solidFill>
            <a:schemeClr val="tx1"/>
          </a:solidFill>
          <a:latin typeface="+mn-lt"/>
          <a:ea typeface="+mn-ea"/>
          <a:cs typeface="+mn-cs"/>
        </a:defRPr>
      </a:lvl5pPr>
      <a:lvl6pPr marL="2285949" algn="l" defTabSz="914380" rtl="0" eaLnBrk="1" latinLnBrk="0" hangingPunct="1">
        <a:defRPr sz="1800" kern="1200">
          <a:solidFill>
            <a:schemeClr val="tx1"/>
          </a:solidFill>
          <a:latin typeface="+mn-lt"/>
          <a:ea typeface="+mn-ea"/>
          <a:cs typeface="+mn-cs"/>
        </a:defRPr>
      </a:lvl6pPr>
      <a:lvl7pPr marL="2743139" algn="l" defTabSz="914380" rtl="0" eaLnBrk="1" latinLnBrk="0" hangingPunct="1">
        <a:defRPr sz="1800" kern="1200">
          <a:solidFill>
            <a:schemeClr val="tx1"/>
          </a:solidFill>
          <a:latin typeface="+mn-lt"/>
          <a:ea typeface="+mn-ea"/>
          <a:cs typeface="+mn-cs"/>
        </a:defRPr>
      </a:lvl7pPr>
      <a:lvl8pPr marL="3200330" algn="l" defTabSz="914380" rtl="0" eaLnBrk="1" latinLnBrk="0" hangingPunct="1">
        <a:defRPr sz="1800" kern="1200">
          <a:solidFill>
            <a:schemeClr val="tx1"/>
          </a:solidFill>
          <a:latin typeface="+mn-lt"/>
          <a:ea typeface="+mn-ea"/>
          <a:cs typeface="+mn-cs"/>
        </a:defRPr>
      </a:lvl8pPr>
      <a:lvl9pPr marL="3657518" algn="l" defTabSz="91438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16E5758D-A3C3-4E88-8AC0-22500507BD7E}" type="datetimeFigureOut">
              <a:rPr lang="zh-CN" altLang="en-US" smtClean="0">
                <a:solidFill>
                  <a:prstClr val="black">
                    <a:tint val="75000"/>
                  </a:prstClr>
                </a:solidFill>
              </a:rPr>
              <a:pPr defTabSz="914400"/>
              <a:t>2021/5/10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AA4E786F-588D-4932-A7B2-AE3451FA4ACA}"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005341245"/>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g"/></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5.xml"/><Relationship Id="rId1" Type="http://schemas.openxmlformats.org/officeDocument/2006/relationships/slideLayout" Target="../slideLayouts/slideLayout15.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9F00088F-52D6-4955-8CC6-447C5B6C7EC6}"/>
              </a:ext>
            </a:extLst>
          </p:cNvPr>
          <p:cNvSpPr txBox="1"/>
          <p:nvPr/>
        </p:nvSpPr>
        <p:spPr>
          <a:xfrm>
            <a:off x="3759200" y="1186845"/>
            <a:ext cx="8312511" cy="1569660"/>
          </a:xfrm>
          <a:prstGeom prst="rect">
            <a:avLst/>
          </a:prstGeom>
          <a:noFill/>
        </p:spPr>
        <p:txBody>
          <a:bodyPr wrap="square" rtlCol="0">
            <a:spAutoFit/>
          </a:bodyPr>
          <a:lstStyle/>
          <a:p>
            <a:pPr algn="ctr"/>
            <a:r>
              <a:rPr lang="zh-CN" altLang="en-US" sz="9600" dirty="0">
                <a:solidFill>
                  <a:srgbClr val="C00000"/>
                </a:solidFill>
                <a:latin typeface="字魂36号-正文宋楷" panose="02000000000000000000" pitchFamily="2" charset="-122"/>
                <a:ea typeface="字魂36号-正文宋楷" panose="02000000000000000000" pitchFamily="2" charset="-122"/>
              </a:rPr>
              <a:t>入党积极分子</a:t>
            </a:r>
          </a:p>
        </p:txBody>
      </p:sp>
      <p:sp>
        <p:nvSpPr>
          <p:cNvPr id="4" name="矩形 3">
            <a:extLst>
              <a:ext uri="{FF2B5EF4-FFF2-40B4-BE49-F238E27FC236}">
                <a16:creationId xmlns:a16="http://schemas.microsoft.com/office/drawing/2014/main" xmlns="" id="{EE6645EC-1C1A-4D3E-B704-EBBFECD44656}"/>
              </a:ext>
            </a:extLst>
          </p:cNvPr>
          <p:cNvSpPr/>
          <p:nvPr/>
        </p:nvSpPr>
        <p:spPr>
          <a:xfrm>
            <a:off x="4662668" y="2657567"/>
            <a:ext cx="6505575" cy="6290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a:solidFill>
                  <a:srgbClr val="C00000"/>
                </a:solidFill>
                <a:latin typeface="字魂36号-正文宋楷" panose="02000000000000000000" pitchFamily="2" charset="-122"/>
                <a:ea typeface="字魂36号-正文宋楷" panose="02000000000000000000" pitchFamily="2" charset="-122"/>
              </a:rPr>
              <a:t>选拔培训</a:t>
            </a:r>
          </a:p>
        </p:txBody>
      </p:sp>
      <p:grpSp>
        <p:nvGrpSpPr>
          <p:cNvPr id="13" name="组合 12">
            <a:extLst>
              <a:ext uri="{FF2B5EF4-FFF2-40B4-BE49-F238E27FC236}">
                <a16:creationId xmlns:a16="http://schemas.microsoft.com/office/drawing/2014/main" xmlns="" id="{B960B0E4-E87E-4166-AD72-6FBC8E49065C}"/>
              </a:ext>
            </a:extLst>
          </p:cNvPr>
          <p:cNvGrpSpPr/>
          <p:nvPr/>
        </p:nvGrpSpPr>
        <p:grpSpPr>
          <a:xfrm>
            <a:off x="5670762" y="3387714"/>
            <a:ext cx="4489386" cy="323850"/>
            <a:chOff x="4972875" y="3581077"/>
            <a:chExt cx="4489386" cy="323850"/>
          </a:xfrm>
        </p:grpSpPr>
        <p:cxnSp>
          <p:nvCxnSpPr>
            <p:cNvPr id="6" name="直接连接符 5">
              <a:extLst>
                <a:ext uri="{FF2B5EF4-FFF2-40B4-BE49-F238E27FC236}">
                  <a16:creationId xmlns:a16="http://schemas.microsoft.com/office/drawing/2014/main" xmlns="" id="{243FCC89-C3ED-4E3B-8CC5-1B0E0581B9ED}"/>
                </a:ext>
              </a:extLst>
            </p:cNvPr>
            <p:cNvCxnSpPr>
              <a:cxnSpLocks/>
            </p:cNvCxnSpPr>
            <p:nvPr/>
          </p:nvCxnSpPr>
          <p:spPr>
            <a:xfrm>
              <a:off x="4972875" y="3743002"/>
              <a:ext cx="1351725" cy="0"/>
            </a:xfrm>
            <a:prstGeom prst="line">
              <a:avLst/>
            </a:prstGeom>
            <a:noFill/>
            <a:ln w="15875" cap="flat" cmpd="sng" algn="ctr">
              <a:solidFill>
                <a:srgbClr val="C00000">
                  <a:alpha val="99000"/>
                </a:srgbClr>
              </a:solidFill>
              <a:prstDash val="solid"/>
            </a:ln>
            <a:effectLst/>
          </p:spPr>
        </p:cxnSp>
        <p:sp>
          <p:nvSpPr>
            <p:cNvPr id="9" name="星形: 五角 8">
              <a:extLst>
                <a:ext uri="{FF2B5EF4-FFF2-40B4-BE49-F238E27FC236}">
                  <a16:creationId xmlns:a16="http://schemas.microsoft.com/office/drawing/2014/main" xmlns="" id="{2D50031E-740A-45C4-811B-84F753566D9A}"/>
                </a:ext>
              </a:extLst>
            </p:cNvPr>
            <p:cNvSpPr/>
            <p:nvPr/>
          </p:nvSpPr>
          <p:spPr>
            <a:xfrm>
              <a:off x="7055644" y="3581077"/>
              <a:ext cx="323850" cy="323850"/>
            </a:xfrm>
            <a:prstGeom prst="star5">
              <a:avLst/>
            </a:prstGeom>
            <a:solidFill>
              <a:srgbClr val="C203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sp>
          <p:nvSpPr>
            <p:cNvPr id="10" name="星形: 五角 9">
              <a:extLst>
                <a:ext uri="{FF2B5EF4-FFF2-40B4-BE49-F238E27FC236}">
                  <a16:creationId xmlns:a16="http://schemas.microsoft.com/office/drawing/2014/main" xmlns="" id="{AF03B7DD-80F4-4BC9-ADD1-47B19BA7E799}"/>
                </a:ext>
              </a:extLst>
            </p:cNvPr>
            <p:cNvSpPr/>
            <p:nvPr/>
          </p:nvSpPr>
          <p:spPr>
            <a:xfrm>
              <a:off x="6575822" y="3628702"/>
              <a:ext cx="228600" cy="228600"/>
            </a:xfrm>
            <a:prstGeom prst="star5">
              <a:avLst/>
            </a:prstGeom>
            <a:solidFill>
              <a:srgbClr val="C203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sp>
          <p:nvSpPr>
            <p:cNvPr id="11" name="星形: 五角 10">
              <a:extLst>
                <a:ext uri="{FF2B5EF4-FFF2-40B4-BE49-F238E27FC236}">
                  <a16:creationId xmlns:a16="http://schemas.microsoft.com/office/drawing/2014/main" xmlns="" id="{7CE10663-A850-4B20-A0ED-9CB53B391D1D}"/>
                </a:ext>
              </a:extLst>
            </p:cNvPr>
            <p:cNvSpPr/>
            <p:nvPr/>
          </p:nvSpPr>
          <p:spPr>
            <a:xfrm>
              <a:off x="7630716" y="3628702"/>
              <a:ext cx="228600" cy="228600"/>
            </a:xfrm>
            <a:prstGeom prst="star5">
              <a:avLst/>
            </a:prstGeom>
            <a:solidFill>
              <a:srgbClr val="C203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cxnSp>
          <p:nvCxnSpPr>
            <p:cNvPr id="12" name="直接连接符 11">
              <a:extLst>
                <a:ext uri="{FF2B5EF4-FFF2-40B4-BE49-F238E27FC236}">
                  <a16:creationId xmlns:a16="http://schemas.microsoft.com/office/drawing/2014/main" xmlns="" id="{2D32ACEA-38EC-4496-B083-2E064E31DB5B}"/>
                </a:ext>
              </a:extLst>
            </p:cNvPr>
            <p:cNvCxnSpPr>
              <a:cxnSpLocks/>
            </p:cNvCxnSpPr>
            <p:nvPr/>
          </p:nvCxnSpPr>
          <p:spPr>
            <a:xfrm>
              <a:off x="8110536" y="3743002"/>
              <a:ext cx="1351725" cy="0"/>
            </a:xfrm>
            <a:prstGeom prst="line">
              <a:avLst/>
            </a:prstGeom>
            <a:noFill/>
            <a:ln w="15875" cap="flat" cmpd="sng" algn="ctr">
              <a:solidFill>
                <a:srgbClr val="C00000">
                  <a:alpha val="99000"/>
                </a:srgbClr>
              </a:solidFill>
              <a:prstDash val="solid"/>
            </a:ln>
            <a:effectLst/>
          </p:spPr>
        </p:cxnSp>
      </p:grpSp>
      <p:sp>
        <p:nvSpPr>
          <p:cNvPr id="14" name="矩形 13">
            <a:extLst>
              <a:ext uri="{FF2B5EF4-FFF2-40B4-BE49-F238E27FC236}">
                <a16:creationId xmlns:a16="http://schemas.microsoft.com/office/drawing/2014/main" xmlns="" id="{5484778E-7080-4897-BA69-07CD5820C7BC}"/>
              </a:ext>
            </a:extLst>
          </p:cNvPr>
          <p:cNvSpPr/>
          <p:nvPr/>
        </p:nvSpPr>
        <p:spPr>
          <a:xfrm>
            <a:off x="6258287" y="3850750"/>
            <a:ext cx="3314338" cy="438314"/>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rgbClr val="C00000"/>
                </a:solidFill>
                <a:latin typeface="字魂36号-正文宋楷" panose="02000000000000000000" pitchFamily="2" charset="-122"/>
                <a:ea typeface="字魂36号-正文宋楷" panose="02000000000000000000" pitchFamily="2" charset="-122"/>
              </a:rPr>
              <a:t>某某</a:t>
            </a:r>
            <a:r>
              <a:rPr lang="zh-CN" altLang="en-US" sz="2000" b="1" dirty="0" smtClean="0">
                <a:solidFill>
                  <a:srgbClr val="C00000"/>
                </a:solidFill>
                <a:latin typeface="字魂36号-正文宋楷" panose="02000000000000000000" pitchFamily="2" charset="-122"/>
                <a:ea typeface="字魂36号-正文宋楷" panose="02000000000000000000" pitchFamily="2" charset="-122"/>
              </a:rPr>
              <a:t>学</a:t>
            </a:r>
            <a:r>
              <a:rPr lang="zh-CN" altLang="en-US" sz="2000" b="1" dirty="0">
                <a:solidFill>
                  <a:srgbClr val="C00000"/>
                </a:solidFill>
                <a:latin typeface="字魂36号-正文宋楷" panose="02000000000000000000" pitchFamily="2" charset="-122"/>
                <a:ea typeface="字魂36号-正文宋楷" panose="02000000000000000000" pitchFamily="2" charset="-122"/>
              </a:rPr>
              <a:t>院党委</a:t>
            </a:r>
          </a:p>
        </p:txBody>
      </p:sp>
    </p:spTree>
    <p:extLst>
      <p:ext uri="{BB962C8B-B14F-4D97-AF65-F5344CB8AC3E}">
        <p14:creationId xmlns:p14="http://schemas.microsoft.com/office/powerpoint/2010/main" val="2068954939"/>
      </p:ext>
    </p:extLst>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500" fill="hold"/>
                                        <p:tgtEl>
                                          <p:spTgt spid="13"/>
                                        </p:tgtEl>
                                        <p:attrNameLst>
                                          <p:attrName>ppt_x</p:attrName>
                                        </p:attrNameLst>
                                      </p:cBhvr>
                                      <p:tavLst>
                                        <p:tav tm="0">
                                          <p:val>
                                            <p:strVal val="#ppt_x"/>
                                          </p:val>
                                        </p:tav>
                                        <p:tav tm="100000">
                                          <p:val>
                                            <p:strVal val="#ppt_x"/>
                                          </p:val>
                                        </p:tav>
                                      </p:tavLst>
                                    </p:anim>
                                    <p:anim calcmode="lin" valueType="num">
                                      <p:cBhvr additive="base">
                                        <p:cTn id="17"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500" fill="hold"/>
                                        <p:tgtEl>
                                          <p:spTgt spid="14"/>
                                        </p:tgtEl>
                                        <p:attrNameLst>
                                          <p:attrName>ppt_x</p:attrName>
                                        </p:attrNameLst>
                                      </p:cBhvr>
                                      <p:tavLst>
                                        <p:tav tm="0">
                                          <p:val>
                                            <p:strVal val="#ppt_x"/>
                                          </p:val>
                                        </p:tav>
                                        <p:tav tm="100000">
                                          <p:val>
                                            <p:strVal val="#ppt_x"/>
                                          </p:val>
                                        </p:tav>
                                      </p:tavLst>
                                    </p:anim>
                                    <p:anim calcmode="lin" valueType="num">
                                      <p:cBhvr additive="base">
                                        <p:cTn id="23"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1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35F5153A-0129-4DBC-8FEE-AD9AF01DCC52}"/>
              </a:ext>
            </a:extLst>
          </p:cNvPr>
          <p:cNvGrpSpPr/>
          <p:nvPr/>
        </p:nvGrpSpPr>
        <p:grpSpPr>
          <a:xfrm>
            <a:off x="84843" y="122549"/>
            <a:ext cx="5820657" cy="672822"/>
            <a:chOff x="84843" y="122549"/>
            <a:chExt cx="5820657" cy="672822"/>
          </a:xfrm>
        </p:grpSpPr>
        <p:pic>
          <p:nvPicPr>
            <p:cNvPr id="3" name="图片 2">
              <a:extLst>
                <a:ext uri="{FF2B5EF4-FFF2-40B4-BE49-F238E27FC236}">
                  <a16:creationId xmlns:a16="http://schemas.microsoft.com/office/drawing/2014/main" xmlns="" id="{3326A0E6-F214-4972-9C1D-DD8A13F54C9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4843" y="122549"/>
              <a:ext cx="1131216" cy="672822"/>
            </a:xfrm>
            <a:prstGeom prst="rect">
              <a:avLst/>
            </a:prstGeom>
          </p:spPr>
        </p:pic>
        <p:sp>
          <p:nvSpPr>
            <p:cNvPr id="4" name="文本框 37">
              <a:extLst>
                <a:ext uri="{FF2B5EF4-FFF2-40B4-BE49-F238E27FC236}">
                  <a16:creationId xmlns:a16="http://schemas.microsoft.com/office/drawing/2014/main" xmlns="" id="{01C04F12-E705-4D40-B112-4A8453A498A7}"/>
                </a:ext>
              </a:extLst>
            </p:cNvPr>
            <p:cNvSpPr txBox="1"/>
            <p:nvPr/>
          </p:nvSpPr>
          <p:spPr>
            <a:xfrm>
              <a:off x="1320143" y="122549"/>
              <a:ext cx="4585357" cy="499125"/>
            </a:xfrm>
            <a:prstGeom prst="rect">
              <a:avLst/>
            </a:prstGeom>
            <a:noFill/>
          </p:spPr>
          <p:txBody>
            <a:bodyPr wrap="square" lIns="128539" tIns="64269" rIns="128539" bIns="64269" rtlCol="0">
              <a:spAutoFit/>
            </a:bodyPr>
            <a:lstStyle/>
            <a:p>
              <a:pPr algn="ctr" defTabSz="1219170">
                <a:buNone/>
                <a:defRPr/>
              </a:pPr>
              <a:r>
                <a:rPr lang="zh-CN" altLang="en-US" sz="2400" b="1" kern="0" dirty="0">
                  <a:solidFill>
                    <a:srgbClr val="C20316"/>
                  </a:solidFill>
                  <a:latin typeface="字魂36号-正文宋楷" panose="02000000000000000000" pitchFamily="2" charset="-122"/>
                  <a:ea typeface="字魂36号-正文宋楷" panose="02000000000000000000" pitchFamily="2" charset="-122"/>
                  <a:cs typeface="Arial" panose="020B0604020202020204" pitchFamily="34" charset="0"/>
                </a:rPr>
                <a:t>中国共产党的性质和根本宗旨</a:t>
              </a:r>
            </a:p>
          </p:txBody>
        </p:sp>
      </p:grpSp>
      <p:pic>
        <p:nvPicPr>
          <p:cNvPr id="5" name="图片 4">
            <a:extLst>
              <a:ext uri="{FF2B5EF4-FFF2-40B4-BE49-F238E27FC236}">
                <a16:creationId xmlns:a16="http://schemas.microsoft.com/office/drawing/2014/main" xmlns="" id="{C7E27D26-D36A-42D3-8BDA-8DEBD995FB1F}"/>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768229" y="2407870"/>
            <a:ext cx="3433652" cy="2042259"/>
          </a:xfrm>
          <a:prstGeom prst="rect">
            <a:avLst/>
          </a:prstGeom>
        </p:spPr>
      </p:pic>
      <p:sp>
        <p:nvSpPr>
          <p:cNvPr id="6" name="矩形 259">
            <a:extLst>
              <a:ext uri="{FF2B5EF4-FFF2-40B4-BE49-F238E27FC236}">
                <a16:creationId xmlns:a16="http://schemas.microsoft.com/office/drawing/2014/main" xmlns="" id="{14127CDE-99BE-47CE-B27B-1E1A510009A5}"/>
              </a:ext>
            </a:extLst>
          </p:cNvPr>
          <p:cNvSpPr>
            <a:spLocks noChangeArrowheads="1"/>
          </p:cNvSpPr>
          <p:nvPr/>
        </p:nvSpPr>
        <p:spPr bwMode="auto">
          <a:xfrm>
            <a:off x="4217262" y="1160829"/>
            <a:ext cx="524327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defTabSz="1219170">
              <a:buNone/>
              <a:defRPr/>
            </a:pPr>
            <a:r>
              <a:rPr lang="zh-CN" altLang="en-US" sz="4000" b="1" kern="0" dirty="0">
                <a:solidFill>
                  <a:srgbClr val="C20316"/>
                </a:solidFill>
                <a:latin typeface="字魂36号-正文宋楷" panose="02000000000000000000" pitchFamily="2" charset="-122"/>
                <a:ea typeface="字魂36号-正文宋楷" panose="02000000000000000000" pitchFamily="2" charset="-122"/>
                <a:cs typeface="Arial" panose="020B0604020202020204" pitchFamily="34" charset="0"/>
              </a:rPr>
              <a:t>党的指导思想</a:t>
            </a:r>
          </a:p>
        </p:txBody>
      </p:sp>
      <p:sp>
        <p:nvSpPr>
          <p:cNvPr id="7" name="圆角矩形 22">
            <a:extLst>
              <a:ext uri="{FF2B5EF4-FFF2-40B4-BE49-F238E27FC236}">
                <a16:creationId xmlns:a16="http://schemas.microsoft.com/office/drawing/2014/main" xmlns="" id="{F2F281AC-4911-4F3E-B8CC-DACF95A6A08C}"/>
              </a:ext>
            </a:extLst>
          </p:cNvPr>
          <p:cNvSpPr/>
          <p:nvPr/>
        </p:nvSpPr>
        <p:spPr bwMode="auto">
          <a:xfrm>
            <a:off x="4201881" y="2031341"/>
            <a:ext cx="6334124" cy="2795315"/>
          </a:xfrm>
          <a:prstGeom prst="roundRect">
            <a:avLst>
              <a:gd name="adj" fmla="val 9992"/>
            </a:avLst>
          </a:prstGeom>
          <a:solidFill>
            <a:srgbClr val="C00000"/>
          </a:solidFill>
          <a:ln w="3175" cap="flat" cmpd="sng">
            <a:solidFill>
              <a:srgbClr val="C00000"/>
            </a:solidFill>
            <a:bevel/>
            <a:headEnd/>
            <a:tailEnd/>
          </a:ln>
        </p:spPr>
        <p:txBody>
          <a:bodyPr lIns="82824" tIns="41411" rIns="82824" bIns="41411" anchor="ctr"/>
          <a:lstStyle/>
          <a:p>
            <a:pPr lvl="2"/>
            <a:endParaRPr lang="zh-CN" altLang="en-US" sz="1333" dirty="0">
              <a:solidFill>
                <a:schemeClr val="accent2">
                  <a:lumMod val="75000"/>
                </a:schemeClr>
              </a:solidFill>
              <a:latin typeface="字魂36号-正文宋楷" panose="02000000000000000000" pitchFamily="2" charset="-122"/>
              <a:ea typeface="字魂36号-正文宋楷" panose="02000000000000000000" pitchFamily="2" charset="-122"/>
            </a:endParaRPr>
          </a:p>
        </p:txBody>
      </p:sp>
      <p:sp>
        <p:nvSpPr>
          <p:cNvPr id="8" name="TextBox 32">
            <a:extLst>
              <a:ext uri="{FF2B5EF4-FFF2-40B4-BE49-F238E27FC236}">
                <a16:creationId xmlns:a16="http://schemas.microsoft.com/office/drawing/2014/main" xmlns="" id="{BB4D836E-ED42-4235-BCCA-38F936674979}"/>
              </a:ext>
            </a:extLst>
          </p:cNvPr>
          <p:cNvSpPr txBox="1">
            <a:spLocks noChangeArrowheads="1"/>
          </p:cNvSpPr>
          <p:nvPr/>
        </p:nvSpPr>
        <p:spPr bwMode="auto">
          <a:xfrm>
            <a:off x="4491236" y="2407870"/>
            <a:ext cx="5755413" cy="2007827"/>
          </a:xfrm>
          <a:prstGeom prst="rect">
            <a:avLst/>
          </a:prstGeom>
          <a:noFill/>
          <a:ln w="3175" cap="flat" cmpd="sng">
            <a:noFill/>
            <a:bevel/>
            <a:headEnd/>
            <a:tailEnd/>
          </a:ln>
        </p:spPr>
        <p:txBody>
          <a:bodyPr lIns="82824" tIns="41411" rIns="82824" bIns="41411" anchor="ctr"/>
          <a:lstStyle>
            <a:defPPr>
              <a:defRPr lang="zh-CN"/>
            </a:defPPr>
            <a:lvl1pPr algn="ctr">
              <a:defRPr>
                <a:solidFill>
                  <a:srgbClr val="FFFFFF"/>
                </a:solidFill>
                <a:ea typeface="微软雅黑" pitchFamily="34" charset="-122"/>
              </a:defRPr>
            </a:lvl1pPr>
          </a:lstStyle>
          <a:p>
            <a:pPr algn="l">
              <a:lnSpc>
                <a:spcPct val="150000"/>
              </a:lnSpc>
            </a:pPr>
            <a:r>
              <a:rPr lang="zh-CN" altLang="en-US" sz="2400" dirty="0">
                <a:solidFill>
                  <a:schemeClr val="bg1"/>
                </a:solidFill>
                <a:latin typeface="字魂36号-正文宋楷" panose="02000000000000000000" pitchFamily="2" charset="-122"/>
                <a:ea typeface="字魂36号-正文宋楷" panose="02000000000000000000" pitchFamily="2" charset="-122"/>
              </a:rPr>
              <a:t>以马克思列宁主义、毛泽东思想、邓</a:t>
            </a:r>
            <a:r>
              <a:rPr lang="en-US" altLang="zh-CN" sz="2400" dirty="0">
                <a:solidFill>
                  <a:schemeClr val="bg1"/>
                </a:solidFill>
                <a:latin typeface="字魂36号-正文宋楷" panose="02000000000000000000" pitchFamily="2" charset="-122"/>
                <a:ea typeface="字魂36号-正文宋楷" panose="02000000000000000000" pitchFamily="2" charset="-122"/>
              </a:rPr>
              <a:t>\</a:t>
            </a:r>
            <a:r>
              <a:rPr lang="zh-CN" altLang="en-US" sz="2400" dirty="0">
                <a:solidFill>
                  <a:schemeClr val="bg1"/>
                </a:solidFill>
                <a:latin typeface="字魂36号-正文宋楷" panose="02000000000000000000" pitchFamily="2" charset="-122"/>
                <a:ea typeface="字魂36号-正文宋楷" panose="02000000000000000000" pitchFamily="2" charset="-122"/>
              </a:rPr>
              <a:t>平理论、  “三个代表”  科学发展观、习近平新时代中国特色社会主义思想思想为指导</a:t>
            </a:r>
            <a:r>
              <a:rPr lang="en-US" altLang="zh-CN" sz="2400" dirty="0">
                <a:solidFill>
                  <a:schemeClr val="bg1"/>
                </a:solidFill>
                <a:latin typeface="字魂36号-正文宋楷" panose="02000000000000000000" pitchFamily="2" charset="-122"/>
                <a:ea typeface="字魂36号-正文宋楷" panose="02000000000000000000" pitchFamily="2" charset="-122"/>
              </a:rPr>
              <a:t>...</a:t>
            </a:r>
          </a:p>
        </p:txBody>
      </p:sp>
    </p:spTree>
    <p:extLst>
      <p:ext uri="{BB962C8B-B14F-4D97-AF65-F5344CB8AC3E}">
        <p14:creationId xmlns:p14="http://schemas.microsoft.com/office/powerpoint/2010/main" val="25684701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750" fill="hold"/>
                                        <p:tgtEl>
                                          <p:spTgt spid="5"/>
                                        </p:tgtEl>
                                        <p:attrNameLst>
                                          <p:attrName>ppt_w</p:attrName>
                                        </p:attrNameLst>
                                      </p:cBhvr>
                                      <p:tavLst>
                                        <p:tav tm="0">
                                          <p:val>
                                            <p:fltVal val="0"/>
                                          </p:val>
                                        </p:tav>
                                        <p:tav tm="100000">
                                          <p:val>
                                            <p:strVal val="#ppt_w"/>
                                          </p:val>
                                        </p:tav>
                                      </p:tavLst>
                                    </p:anim>
                                    <p:anim calcmode="lin" valueType="num">
                                      <p:cBhvr>
                                        <p:cTn id="8" dur="750" fill="hold"/>
                                        <p:tgtEl>
                                          <p:spTgt spid="5"/>
                                        </p:tgtEl>
                                        <p:attrNameLst>
                                          <p:attrName>ppt_h</p:attrName>
                                        </p:attrNameLst>
                                      </p:cBhvr>
                                      <p:tavLst>
                                        <p:tav tm="0">
                                          <p:val>
                                            <p:fltVal val="0"/>
                                          </p:val>
                                        </p:tav>
                                        <p:tav tm="100000">
                                          <p:val>
                                            <p:strVal val="#ppt_h"/>
                                          </p:val>
                                        </p:tav>
                                      </p:tavLst>
                                    </p:anim>
                                    <p:animEffect transition="in" filter="fade">
                                      <p:cBhvr>
                                        <p:cTn id="9" dur="750"/>
                                        <p:tgtEl>
                                          <p:spTgt spid="5"/>
                                        </p:tgtEl>
                                      </p:cBhvr>
                                    </p:animEffect>
                                  </p:childTnLst>
                                </p:cTn>
                              </p:par>
                            </p:childTnLst>
                          </p:cTn>
                        </p:par>
                        <p:par>
                          <p:cTn id="10" fill="hold">
                            <p:stCondLst>
                              <p:cond delay="75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6"/>
                                        </p:tgtEl>
                                        <p:attrNameLst>
                                          <p:attrName>ppt_y</p:attrName>
                                        </p:attrNameLst>
                                      </p:cBhvr>
                                      <p:tavLst>
                                        <p:tav tm="0">
                                          <p:val>
                                            <p:strVal val="#ppt_y"/>
                                          </p:val>
                                        </p:tav>
                                        <p:tav tm="100000">
                                          <p:val>
                                            <p:strVal val="#ppt_y"/>
                                          </p:val>
                                        </p:tav>
                                      </p:tavLst>
                                    </p:anim>
                                    <p:anim calcmode="lin" valueType="num">
                                      <p:cBhvr>
                                        <p:cTn id="15"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6"/>
                                        </p:tgtEl>
                                      </p:cBhvr>
                                    </p:animEffect>
                                  </p:childTnLst>
                                </p:cTn>
                              </p:par>
                            </p:childTnLst>
                          </p:cTn>
                        </p:par>
                        <p:par>
                          <p:cTn id="18" fill="hold">
                            <p:stCondLst>
                              <p:cond delay="1500"/>
                            </p:stCondLst>
                            <p:childTnLst>
                              <p:par>
                                <p:cTn id="19" presetID="26" presetClass="emph" presetSubtype="0" fill="hold" grpId="1" nodeType="afterEffect">
                                  <p:stCondLst>
                                    <p:cond delay="0"/>
                                  </p:stCondLst>
                                  <p:iterate type="lt">
                                    <p:tmPct val="0"/>
                                  </p:iterate>
                                  <p:childTnLst>
                                    <p:animEffect transition="out" filter="fade">
                                      <p:cBhvr>
                                        <p:cTn id="20" dur="500" tmFilter="0, 0; .2, .5; .8, .5; 1, 0"/>
                                        <p:tgtEl>
                                          <p:spTgt spid="6"/>
                                        </p:tgtEl>
                                      </p:cBhvr>
                                    </p:animEffect>
                                    <p:animScale>
                                      <p:cBhvr>
                                        <p:cTn id="21" dur="250" autoRev="1" fill="hold"/>
                                        <p:tgtEl>
                                          <p:spTgt spid="6"/>
                                        </p:tgtEl>
                                      </p:cBhvr>
                                      <p:by x="105000" y="105000"/>
                                    </p:animScale>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500"/>
                                        <p:tgtEl>
                                          <p:spTgt spid="8"/>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left)">
                                      <p:cBhvr>
                                        <p:cTn id="2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7" grpId="0" animBg="1"/>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1266B4C8-5B5E-4F18-98A7-B2FC6947678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778004" y="2644041"/>
            <a:ext cx="2639505" cy="1569918"/>
          </a:xfrm>
          <a:prstGeom prst="rect">
            <a:avLst/>
          </a:prstGeom>
        </p:spPr>
      </p:pic>
      <p:sp>
        <p:nvSpPr>
          <p:cNvPr id="3" name="矩形 259">
            <a:extLst>
              <a:ext uri="{FF2B5EF4-FFF2-40B4-BE49-F238E27FC236}">
                <a16:creationId xmlns:a16="http://schemas.microsoft.com/office/drawing/2014/main" xmlns="" id="{4C46D372-161C-43E6-BC34-E39399145702}"/>
              </a:ext>
            </a:extLst>
          </p:cNvPr>
          <p:cNvSpPr>
            <a:spLocks noChangeArrowheads="1"/>
          </p:cNvSpPr>
          <p:nvPr/>
        </p:nvSpPr>
        <p:spPr bwMode="auto">
          <a:xfrm>
            <a:off x="5727916" y="3152001"/>
            <a:ext cx="579733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defTabSz="1219170">
              <a:buNone/>
              <a:defRPr/>
            </a:pPr>
            <a:r>
              <a:rPr lang="zh-CN" altLang="en-US" b="1" kern="0" dirty="0">
                <a:solidFill>
                  <a:srgbClr val="C20316"/>
                </a:solidFill>
                <a:latin typeface="字魂36号-正文宋楷" panose="02000000000000000000" pitchFamily="2" charset="-122"/>
                <a:ea typeface="字魂36号-正文宋楷" panose="02000000000000000000" pitchFamily="2" charset="-122"/>
                <a:cs typeface="Arial" panose="020B0604020202020204" pitchFamily="34" charset="0"/>
              </a:rPr>
              <a:t>党员的条件、权利和义务</a:t>
            </a:r>
          </a:p>
        </p:txBody>
      </p:sp>
      <p:sp>
        <p:nvSpPr>
          <p:cNvPr id="4" name="矩形 3">
            <a:extLst>
              <a:ext uri="{FF2B5EF4-FFF2-40B4-BE49-F238E27FC236}">
                <a16:creationId xmlns:a16="http://schemas.microsoft.com/office/drawing/2014/main" xmlns="" id="{BD8918C7-D9F1-480C-94D9-9F25D66041C4}"/>
              </a:ext>
            </a:extLst>
          </p:cNvPr>
          <p:cNvSpPr/>
          <p:nvPr/>
        </p:nvSpPr>
        <p:spPr>
          <a:xfrm>
            <a:off x="7593898" y="1484575"/>
            <a:ext cx="2065370" cy="1862048"/>
          </a:xfrm>
          <a:prstGeom prst="rect">
            <a:avLst/>
          </a:prstGeom>
          <a:effectLst/>
        </p:spPr>
        <p:txBody>
          <a:bodyPr wrap="square">
            <a:spAutoFit/>
          </a:bodyPr>
          <a:lstStyle/>
          <a:p>
            <a:pPr algn="ctr"/>
            <a:r>
              <a:rPr lang="en-US" altLang="zh-CN" sz="11500" b="1" dirty="0">
                <a:solidFill>
                  <a:srgbClr val="C20316"/>
                </a:solidFill>
                <a:latin typeface="字魂36号-正文宋楷" panose="02000000000000000000" pitchFamily="2" charset="-122"/>
                <a:ea typeface="字魂36号-正文宋楷" panose="02000000000000000000" pitchFamily="2" charset="-122"/>
                <a:cs typeface="Arial" panose="020B0604020202020204" pitchFamily="34" charset="0"/>
              </a:rPr>
              <a:t>03</a:t>
            </a:r>
            <a:endParaRPr lang="zh-CN" altLang="en-US" sz="11500" b="1" dirty="0">
              <a:solidFill>
                <a:srgbClr val="C20316"/>
              </a:solidFill>
              <a:latin typeface="字魂36号-正文宋楷" panose="02000000000000000000" pitchFamily="2" charset="-122"/>
              <a:ea typeface="字魂36号-正文宋楷" panose="02000000000000000000" pitchFamily="2" charset="-122"/>
              <a:cs typeface="Arial" panose="020B0604020202020204" pitchFamily="34" charset="0"/>
            </a:endParaRPr>
          </a:p>
        </p:txBody>
      </p:sp>
    </p:spTree>
    <p:extLst>
      <p:ext uri="{BB962C8B-B14F-4D97-AF65-F5344CB8AC3E}">
        <p14:creationId xmlns:p14="http://schemas.microsoft.com/office/powerpoint/2010/main" val="151215397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750" fill="hold"/>
                                        <p:tgtEl>
                                          <p:spTgt spid="2"/>
                                        </p:tgtEl>
                                        <p:attrNameLst>
                                          <p:attrName>ppt_w</p:attrName>
                                        </p:attrNameLst>
                                      </p:cBhvr>
                                      <p:tavLst>
                                        <p:tav tm="0">
                                          <p:val>
                                            <p:fltVal val="0"/>
                                          </p:val>
                                        </p:tav>
                                        <p:tav tm="100000">
                                          <p:val>
                                            <p:strVal val="#ppt_w"/>
                                          </p:val>
                                        </p:tav>
                                      </p:tavLst>
                                    </p:anim>
                                    <p:anim calcmode="lin" valueType="num">
                                      <p:cBhvr>
                                        <p:cTn id="8" dur="750" fill="hold"/>
                                        <p:tgtEl>
                                          <p:spTgt spid="2"/>
                                        </p:tgtEl>
                                        <p:attrNameLst>
                                          <p:attrName>ppt_h</p:attrName>
                                        </p:attrNameLst>
                                      </p:cBhvr>
                                      <p:tavLst>
                                        <p:tav tm="0">
                                          <p:val>
                                            <p:fltVal val="0"/>
                                          </p:val>
                                        </p:tav>
                                        <p:tav tm="100000">
                                          <p:val>
                                            <p:strVal val="#ppt_h"/>
                                          </p:val>
                                        </p:tav>
                                      </p:tavLst>
                                    </p:anim>
                                    <p:animEffect transition="in" filter="fade">
                                      <p:cBhvr>
                                        <p:cTn id="9" dur="750"/>
                                        <p:tgtEl>
                                          <p:spTgt spid="2"/>
                                        </p:tgtEl>
                                      </p:cBhvr>
                                    </p:animEffect>
                                  </p:childTnLst>
                                </p:cTn>
                              </p:par>
                            </p:childTnLst>
                          </p:cTn>
                        </p:par>
                        <p:par>
                          <p:cTn id="10" fill="hold">
                            <p:stCondLst>
                              <p:cond delay="750"/>
                            </p:stCondLst>
                            <p:childTnLst>
                              <p:par>
                                <p:cTn id="11" presetID="53" presetClass="entr" presetSubtype="16"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Effect transition="in" filter="fade">
                                      <p:cBhvr>
                                        <p:cTn id="15" dur="500"/>
                                        <p:tgtEl>
                                          <p:spTgt spid="4"/>
                                        </p:tgtEl>
                                      </p:cBhvr>
                                    </p:animEffect>
                                  </p:childTnLst>
                                </p:cTn>
                              </p:par>
                            </p:childTnLst>
                          </p:cTn>
                        </p:par>
                        <p:par>
                          <p:cTn id="16" fill="hold">
                            <p:stCondLst>
                              <p:cond delay="125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3"/>
                                        </p:tgtEl>
                                        <p:attrNameLst>
                                          <p:attrName>ppt_y</p:attrName>
                                        </p:attrNameLst>
                                      </p:cBhvr>
                                      <p:tavLst>
                                        <p:tav tm="0">
                                          <p:val>
                                            <p:strVal val="#ppt_y"/>
                                          </p:val>
                                        </p:tav>
                                        <p:tav tm="100000">
                                          <p:val>
                                            <p:strVal val="#ppt_y"/>
                                          </p:val>
                                        </p:tav>
                                      </p:tavLst>
                                    </p:anim>
                                    <p:anim calcmode="lin" valueType="num">
                                      <p:cBhvr>
                                        <p:cTn id="21"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3"/>
                                        </p:tgtEl>
                                      </p:cBhvr>
                                    </p:animEffect>
                                  </p:childTnLst>
                                </p:cTn>
                              </p:par>
                            </p:childTnLst>
                          </p:cTn>
                        </p:par>
                        <p:par>
                          <p:cTn id="24" fill="hold">
                            <p:stCondLst>
                              <p:cond delay="2250"/>
                            </p:stCondLst>
                            <p:childTnLst>
                              <p:par>
                                <p:cTn id="25" presetID="26" presetClass="emph" presetSubtype="0" fill="hold" grpId="1" nodeType="afterEffect">
                                  <p:stCondLst>
                                    <p:cond delay="0"/>
                                  </p:stCondLst>
                                  <p:iterate type="lt">
                                    <p:tmPct val="0"/>
                                  </p:iterate>
                                  <p:childTnLst>
                                    <p:animEffect transition="out" filter="fade">
                                      <p:cBhvr>
                                        <p:cTn id="26" dur="500" tmFilter="0, 0; .2, .5; .8, .5; 1, 0"/>
                                        <p:tgtEl>
                                          <p:spTgt spid="3"/>
                                        </p:tgtEl>
                                      </p:cBhvr>
                                    </p:animEffect>
                                    <p:animScale>
                                      <p:cBhvr>
                                        <p:cTn id="27" dur="250" autoRev="1" fill="hold"/>
                                        <p:tgtEl>
                                          <p:spTgt spid="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35F5153A-0129-4DBC-8FEE-AD9AF01DCC52}"/>
              </a:ext>
            </a:extLst>
          </p:cNvPr>
          <p:cNvGrpSpPr/>
          <p:nvPr/>
        </p:nvGrpSpPr>
        <p:grpSpPr>
          <a:xfrm>
            <a:off x="84843" y="122549"/>
            <a:ext cx="5820657" cy="672822"/>
            <a:chOff x="84843" y="122549"/>
            <a:chExt cx="5820657" cy="672822"/>
          </a:xfrm>
        </p:grpSpPr>
        <p:pic>
          <p:nvPicPr>
            <p:cNvPr id="3" name="图片 2">
              <a:extLst>
                <a:ext uri="{FF2B5EF4-FFF2-40B4-BE49-F238E27FC236}">
                  <a16:creationId xmlns:a16="http://schemas.microsoft.com/office/drawing/2014/main" xmlns="" id="{3326A0E6-F214-4972-9C1D-DD8A13F54C9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4843" y="122549"/>
              <a:ext cx="1131216" cy="672822"/>
            </a:xfrm>
            <a:prstGeom prst="rect">
              <a:avLst/>
            </a:prstGeom>
          </p:spPr>
        </p:pic>
        <p:sp>
          <p:nvSpPr>
            <p:cNvPr id="4" name="文本框 37">
              <a:extLst>
                <a:ext uri="{FF2B5EF4-FFF2-40B4-BE49-F238E27FC236}">
                  <a16:creationId xmlns:a16="http://schemas.microsoft.com/office/drawing/2014/main" xmlns="" id="{01C04F12-E705-4D40-B112-4A8453A498A7}"/>
                </a:ext>
              </a:extLst>
            </p:cNvPr>
            <p:cNvSpPr txBox="1"/>
            <p:nvPr/>
          </p:nvSpPr>
          <p:spPr>
            <a:xfrm>
              <a:off x="1320143" y="122549"/>
              <a:ext cx="4585357" cy="499125"/>
            </a:xfrm>
            <a:prstGeom prst="rect">
              <a:avLst/>
            </a:prstGeom>
            <a:noFill/>
          </p:spPr>
          <p:txBody>
            <a:bodyPr wrap="square" lIns="128539" tIns="64269" rIns="128539" bIns="64269" rtlCol="0">
              <a:spAutoFit/>
            </a:bodyPr>
            <a:lstStyle/>
            <a:p>
              <a:pPr algn="ctr" defTabSz="1219170">
                <a:buNone/>
                <a:defRPr/>
              </a:pPr>
              <a:r>
                <a:rPr lang="zh-CN" altLang="en-US" sz="2400" b="1" kern="0" dirty="0">
                  <a:solidFill>
                    <a:srgbClr val="C20316"/>
                  </a:solidFill>
                  <a:latin typeface="字魂36号-正文宋楷" panose="02000000000000000000" pitchFamily="2" charset="-122"/>
                  <a:ea typeface="字魂36号-正文宋楷" panose="02000000000000000000" pitchFamily="2" charset="-122"/>
                  <a:cs typeface="Arial" panose="020B0604020202020204" pitchFamily="34" charset="0"/>
                </a:rPr>
                <a:t>党员的条件、权利和义务</a:t>
              </a:r>
            </a:p>
          </p:txBody>
        </p:sp>
      </p:grpSp>
      <p:sp>
        <p:nvSpPr>
          <p:cNvPr id="9" name="圆角矩形 22">
            <a:extLst>
              <a:ext uri="{FF2B5EF4-FFF2-40B4-BE49-F238E27FC236}">
                <a16:creationId xmlns:a16="http://schemas.microsoft.com/office/drawing/2014/main" xmlns="" id="{FE94019D-CBD8-4085-A0AD-D39615C6375B}"/>
              </a:ext>
            </a:extLst>
          </p:cNvPr>
          <p:cNvSpPr/>
          <p:nvPr/>
        </p:nvSpPr>
        <p:spPr bwMode="auto">
          <a:xfrm>
            <a:off x="1413536" y="867631"/>
            <a:ext cx="9768813" cy="1151670"/>
          </a:xfrm>
          <a:prstGeom prst="roundRect">
            <a:avLst>
              <a:gd name="adj" fmla="val 9992"/>
            </a:avLst>
          </a:prstGeom>
          <a:solidFill>
            <a:srgbClr val="C00000"/>
          </a:solidFill>
          <a:ln w="3175" cap="flat" cmpd="sng">
            <a:solidFill>
              <a:schemeClr val="bg1">
                <a:lumMod val="50000"/>
              </a:schemeClr>
            </a:solidFill>
            <a:bevel/>
            <a:headEnd/>
            <a:tailEnd/>
          </a:ln>
        </p:spPr>
        <p:txBody>
          <a:bodyPr lIns="82824" tIns="41411" rIns="82824" bIns="41411" anchor="ctr"/>
          <a:lstStyle/>
          <a:p>
            <a:pPr lvl="2"/>
            <a:endParaRPr lang="zh-CN" altLang="en-US" sz="1333" dirty="0">
              <a:solidFill>
                <a:schemeClr val="accent2">
                  <a:lumMod val="75000"/>
                </a:schemeClr>
              </a:solidFill>
              <a:latin typeface="字魂36号-正文宋楷" panose="02000000000000000000" pitchFamily="2" charset="-122"/>
              <a:ea typeface="字魂36号-正文宋楷" panose="02000000000000000000" pitchFamily="2" charset="-122"/>
            </a:endParaRPr>
          </a:p>
        </p:txBody>
      </p:sp>
      <p:sp>
        <p:nvSpPr>
          <p:cNvPr id="10" name="TextBox 32">
            <a:extLst>
              <a:ext uri="{FF2B5EF4-FFF2-40B4-BE49-F238E27FC236}">
                <a16:creationId xmlns:a16="http://schemas.microsoft.com/office/drawing/2014/main" xmlns="" id="{CE041C4A-6D59-4956-881A-521C77E5F757}"/>
              </a:ext>
            </a:extLst>
          </p:cNvPr>
          <p:cNvSpPr txBox="1">
            <a:spLocks noChangeArrowheads="1"/>
          </p:cNvSpPr>
          <p:nvPr/>
        </p:nvSpPr>
        <p:spPr bwMode="auto">
          <a:xfrm>
            <a:off x="1536191" y="750528"/>
            <a:ext cx="9463709" cy="1385876"/>
          </a:xfrm>
          <a:prstGeom prst="rect">
            <a:avLst/>
          </a:prstGeom>
          <a:noFill/>
          <a:ln w="3175" cap="flat" cmpd="sng">
            <a:noFill/>
            <a:bevel/>
            <a:headEnd/>
            <a:tailEnd/>
          </a:ln>
        </p:spPr>
        <p:txBody>
          <a:bodyPr lIns="82824" tIns="41411" rIns="82824" bIns="41411" anchor="ctr"/>
          <a:lstStyle>
            <a:defPPr>
              <a:defRPr lang="zh-CN"/>
            </a:defPPr>
            <a:lvl1pPr algn="ctr">
              <a:defRPr>
                <a:solidFill>
                  <a:srgbClr val="FFFFFF"/>
                </a:solidFill>
                <a:ea typeface="微软雅黑" pitchFamily="34" charset="-122"/>
              </a:defRPr>
            </a:lvl1pPr>
          </a:lstStyle>
          <a:p>
            <a:r>
              <a:rPr lang="zh-CN" altLang="en-US" sz="6000" b="1" dirty="0">
                <a:solidFill>
                  <a:schemeClr val="bg1"/>
                </a:solidFill>
                <a:latin typeface="字魂36号-正文宋楷" panose="02000000000000000000" pitchFamily="2" charset="-122"/>
                <a:ea typeface="字魂36号-正文宋楷" panose="02000000000000000000" pitchFamily="2" charset="-122"/>
              </a:rPr>
              <a:t>基本条件</a:t>
            </a:r>
            <a:endParaRPr lang="en-US" altLang="zh-CN" sz="6000" b="1" dirty="0">
              <a:solidFill>
                <a:schemeClr val="bg1"/>
              </a:solidFill>
              <a:latin typeface="字魂36号-正文宋楷" panose="02000000000000000000" pitchFamily="2" charset="-122"/>
              <a:ea typeface="字魂36号-正文宋楷" panose="02000000000000000000" pitchFamily="2" charset="-122"/>
            </a:endParaRPr>
          </a:p>
        </p:txBody>
      </p:sp>
      <p:sp>
        <p:nvSpPr>
          <p:cNvPr id="11" name="TextBox 32">
            <a:extLst>
              <a:ext uri="{FF2B5EF4-FFF2-40B4-BE49-F238E27FC236}">
                <a16:creationId xmlns:a16="http://schemas.microsoft.com/office/drawing/2014/main" xmlns="" id="{502DEA89-0364-4A19-966E-084F5E72A4BD}"/>
              </a:ext>
            </a:extLst>
          </p:cNvPr>
          <p:cNvSpPr txBox="1">
            <a:spLocks noChangeArrowheads="1"/>
          </p:cNvSpPr>
          <p:nvPr/>
        </p:nvSpPr>
        <p:spPr bwMode="auto">
          <a:xfrm>
            <a:off x="1320143" y="2407870"/>
            <a:ext cx="10109857" cy="3297605"/>
          </a:xfrm>
          <a:prstGeom prst="rect">
            <a:avLst/>
          </a:prstGeom>
          <a:noFill/>
          <a:ln w="3175" cap="flat" cmpd="sng">
            <a:noFill/>
            <a:bevel/>
            <a:headEnd/>
            <a:tailEnd/>
          </a:ln>
        </p:spPr>
        <p:txBody>
          <a:bodyPr lIns="82824" tIns="41411" rIns="82824" bIns="41411" anchor="ctr"/>
          <a:lstStyle>
            <a:defPPr>
              <a:defRPr lang="zh-CN"/>
            </a:defPPr>
            <a:lvl1pPr algn="ctr">
              <a:defRPr>
                <a:solidFill>
                  <a:srgbClr val="FFFFFF"/>
                </a:solidFill>
                <a:ea typeface="微软雅黑" pitchFamily="34" charset="-122"/>
              </a:defRPr>
            </a:lvl1pPr>
          </a:lstStyle>
          <a:p>
            <a:pPr marL="285750" indent="-285750" algn="l">
              <a:lnSpc>
                <a:spcPct val="150000"/>
              </a:lnSpc>
              <a:buFont typeface="Wingdings" panose="05000000000000000000" pitchFamily="2" charset="2"/>
              <a:buChar char="Ø"/>
            </a:pPr>
            <a:r>
              <a:rPr lang="zh-CN" altLang="en-US" sz="1600" dirty="0">
                <a:solidFill>
                  <a:srgbClr val="C00000"/>
                </a:solidFill>
                <a:latin typeface="字魂36号-正文宋楷" panose="02000000000000000000" pitchFamily="2" charset="-122"/>
                <a:ea typeface="字魂36号-正文宋楷" panose="02000000000000000000" pitchFamily="2" charset="-122"/>
              </a:rPr>
              <a:t>年满十八岁的中国工人、农民、军人、知识分子和其他社会阶层</a:t>
            </a:r>
          </a:p>
          <a:p>
            <a:pPr marL="285750" indent="-285750" algn="l">
              <a:lnSpc>
                <a:spcPct val="150000"/>
              </a:lnSpc>
              <a:buFont typeface="Wingdings" panose="05000000000000000000" pitchFamily="2" charset="2"/>
              <a:buChar char="Ø"/>
            </a:pPr>
            <a:r>
              <a:rPr lang="zh-CN" altLang="en-US" sz="1600" dirty="0">
                <a:solidFill>
                  <a:srgbClr val="C00000"/>
                </a:solidFill>
                <a:latin typeface="字魂36号-正文宋楷" panose="02000000000000000000" pitchFamily="2" charset="-122"/>
                <a:ea typeface="字魂36号-正文宋楷" panose="02000000000000000000" pitchFamily="2" charset="-122"/>
              </a:rPr>
              <a:t>  的先进分子，承认党的纲领和章程</a:t>
            </a:r>
            <a:r>
              <a:rPr lang="en-US" altLang="zh-CN" sz="1600" dirty="0">
                <a:solidFill>
                  <a:srgbClr val="C00000"/>
                </a:solidFill>
                <a:latin typeface="字魂36号-正文宋楷" panose="02000000000000000000" pitchFamily="2" charset="-122"/>
                <a:ea typeface="字魂36号-正文宋楷" panose="02000000000000000000" pitchFamily="2" charset="-122"/>
              </a:rPr>
              <a:t>,</a:t>
            </a:r>
            <a:r>
              <a:rPr lang="zh-CN" altLang="en-US" sz="1600" dirty="0">
                <a:solidFill>
                  <a:srgbClr val="C00000"/>
                </a:solidFill>
                <a:latin typeface="字魂36号-正文宋楷" panose="02000000000000000000" pitchFamily="2" charset="-122"/>
                <a:ea typeface="字魂36号-正文宋楷" panose="02000000000000000000" pitchFamily="2" charset="-122"/>
              </a:rPr>
              <a:t>愿意参加党的一个组织并在其中积极工作、执行党的决议和按期交纳党费的，可以申请加入中国共产党。</a:t>
            </a:r>
          </a:p>
          <a:p>
            <a:pPr marL="285750" indent="-285750" algn="l">
              <a:lnSpc>
                <a:spcPct val="150000"/>
              </a:lnSpc>
              <a:buFont typeface="Wingdings" panose="05000000000000000000" pitchFamily="2" charset="2"/>
              <a:buChar char="Ø"/>
            </a:pPr>
            <a:r>
              <a:rPr lang="zh-CN" altLang="en-US" sz="1600" dirty="0">
                <a:solidFill>
                  <a:srgbClr val="C00000"/>
                </a:solidFill>
                <a:latin typeface="字魂36号-正文宋楷" panose="02000000000000000000" pitchFamily="2" charset="-122"/>
                <a:ea typeface="字魂36号-正文宋楷" panose="02000000000000000000" pitchFamily="2" charset="-122"/>
              </a:rPr>
              <a:t>中国共产党党员 是 中国工人阶级的有共产主义觉悟的先锋战士。</a:t>
            </a:r>
          </a:p>
          <a:p>
            <a:pPr marL="285750" indent="-285750" algn="l">
              <a:lnSpc>
                <a:spcPct val="150000"/>
              </a:lnSpc>
              <a:buFont typeface="Wingdings" panose="05000000000000000000" pitchFamily="2" charset="2"/>
              <a:buChar char="Ø"/>
            </a:pPr>
            <a:r>
              <a:rPr lang="zh-CN" altLang="en-US" sz="1600" dirty="0">
                <a:solidFill>
                  <a:srgbClr val="C00000"/>
                </a:solidFill>
                <a:latin typeface="字魂36号-正文宋楷" panose="02000000000000000000" pitchFamily="2" charset="-122"/>
                <a:ea typeface="字魂36号-正文宋楷" panose="02000000000000000000" pitchFamily="2" charset="-122"/>
              </a:rPr>
              <a:t>中国共产党党员必须全心全意为人民服务，不惜牺牲个人的一切，</a:t>
            </a:r>
          </a:p>
          <a:p>
            <a:pPr marL="285750" indent="-285750" algn="l">
              <a:lnSpc>
                <a:spcPct val="150000"/>
              </a:lnSpc>
              <a:buFont typeface="Wingdings" panose="05000000000000000000" pitchFamily="2" charset="2"/>
              <a:buChar char="Ø"/>
            </a:pPr>
            <a:r>
              <a:rPr lang="zh-CN" altLang="en-US" sz="1600" dirty="0">
                <a:solidFill>
                  <a:srgbClr val="C00000"/>
                </a:solidFill>
                <a:latin typeface="字魂36号-正文宋楷" panose="02000000000000000000" pitchFamily="2" charset="-122"/>
                <a:ea typeface="字魂36号-正文宋楷" panose="02000000000000000000" pitchFamily="2" charset="-122"/>
              </a:rPr>
              <a:t>  努力为实现共产主义而奋斗终生。</a:t>
            </a:r>
          </a:p>
          <a:p>
            <a:pPr marL="285750" indent="-285750" algn="l">
              <a:lnSpc>
                <a:spcPct val="150000"/>
              </a:lnSpc>
              <a:buFont typeface="Wingdings" panose="05000000000000000000" pitchFamily="2" charset="2"/>
              <a:buChar char="Ø"/>
            </a:pPr>
            <a:r>
              <a:rPr lang="zh-CN" altLang="en-US" sz="1600" dirty="0">
                <a:solidFill>
                  <a:srgbClr val="C00000"/>
                </a:solidFill>
                <a:latin typeface="字魂36号-正文宋楷" panose="02000000000000000000" pitchFamily="2" charset="-122"/>
                <a:ea typeface="字魂36号-正文宋楷" panose="02000000000000000000" pitchFamily="2" charset="-122"/>
              </a:rPr>
              <a:t>中国共产党党员永远是劳动人民的普通一员。除了法律和政策规</a:t>
            </a:r>
          </a:p>
          <a:p>
            <a:pPr marL="285750" indent="-285750" algn="l">
              <a:lnSpc>
                <a:spcPct val="150000"/>
              </a:lnSpc>
              <a:buFont typeface="Wingdings" panose="05000000000000000000" pitchFamily="2" charset="2"/>
              <a:buChar char="Ø"/>
            </a:pPr>
            <a:r>
              <a:rPr lang="zh-CN" altLang="en-US" sz="1600" dirty="0">
                <a:solidFill>
                  <a:srgbClr val="C00000"/>
                </a:solidFill>
                <a:latin typeface="字魂36号-正文宋楷" panose="02000000000000000000" pitchFamily="2" charset="-122"/>
                <a:ea typeface="字魂36号-正文宋楷" panose="02000000000000000000" pitchFamily="2" charset="-122"/>
              </a:rPr>
              <a:t>  定范围内的个人利益和工作职权以外</a:t>
            </a:r>
            <a:r>
              <a:rPr lang="en-US" altLang="zh-CN" sz="1600" dirty="0">
                <a:solidFill>
                  <a:srgbClr val="C00000"/>
                </a:solidFill>
                <a:latin typeface="字魂36号-正文宋楷" panose="02000000000000000000" pitchFamily="2" charset="-122"/>
                <a:ea typeface="字魂36号-正文宋楷" panose="02000000000000000000" pitchFamily="2" charset="-122"/>
              </a:rPr>
              <a:t>,</a:t>
            </a:r>
            <a:r>
              <a:rPr lang="zh-CN" altLang="en-US" sz="1600" dirty="0">
                <a:solidFill>
                  <a:srgbClr val="C00000"/>
                </a:solidFill>
                <a:latin typeface="字魂36号-正文宋楷" panose="02000000000000000000" pitchFamily="2" charset="-122"/>
                <a:ea typeface="字魂36号-正文宋楷" panose="02000000000000000000" pitchFamily="2" charset="-122"/>
              </a:rPr>
              <a:t>所有共产党员都不得谋求任何私利和特权</a:t>
            </a:r>
            <a:r>
              <a:rPr lang="en-US" altLang="zh-CN" sz="1600" dirty="0">
                <a:solidFill>
                  <a:srgbClr val="C00000"/>
                </a:solidFill>
                <a:latin typeface="字魂36号-正文宋楷" panose="02000000000000000000" pitchFamily="2" charset="-122"/>
                <a:ea typeface="字魂36号-正文宋楷" panose="02000000000000000000" pitchFamily="2" charset="-122"/>
              </a:rPr>
              <a:t>.</a:t>
            </a:r>
          </a:p>
        </p:txBody>
      </p:sp>
    </p:spTree>
    <p:extLst>
      <p:ext uri="{BB962C8B-B14F-4D97-AF65-F5344CB8AC3E}">
        <p14:creationId xmlns:p14="http://schemas.microsoft.com/office/powerpoint/2010/main" val="77247779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ipe(left)">
                                      <p:cBhvr>
                                        <p:cTn id="10" dur="500"/>
                                        <p:tgtEl>
                                          <p:spTgt spid="9"/>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xmlns="" id="{7491A41F-C3A5-405B-AD04-3A0469E8AEFD}"/>
              </a:ext>
            </a:extLst>
          </p:cNvPr>
          <p:cNvGrpSpPr/>
          <p:nvPr/>
        </p:nvGrpSpPr>
        <p:grpSpPr>
          <a:xfrm>
            <a:off x="84843" y="122549"/>
            <a:ext cx="5820657" cy="672822"/>
            <a:chOff x="84843" y="122549"/>
            <a:chExt cx="5820657" cy="672822"/>
          </a:xfrm>
        </p:grpSpPr>
        <p:pic>
          <p:nvPicPr>
            <p:cNvPr id="5" name="图片 4">
              <a:extLst>
                <a:ext uri="{FF2B5EF4-FFF2-40B4-BE49-F238E27FC236}">
                  <a16:creationId xmlns:a16="http://schemas.microsoft.com/office/drawing/2014/main" xmlns="" id="{A8092724-539E-4A05-B652-696E8100E66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4843" y="122549"/>
              <a:ext cx="1131216" cy="672822"/>
            </a:xfrm>
            <a:prstGeom prst="rect">
              <a:avLst/>
            </a:prstGeom>
          </p:spPr>
        </p:pic>
        <p:sp>
          <p:nvSpPr>
            <p:cNvPr id="6" name="文本框 37">
              <a:extLst>
                <a:ext uri="{FF2B5EF4-FFF2-40B4-BE49-F238E27FC236}">
                  <a16:creationId xmlns:a16="http://schemas.microsoft.com/office/drawing/2014/main" xmlns="" id="{2840985E-1C4B-4903-A543-B0C12BBB3F1E}"/>
                </a:ext>
              </a:extLst>
            </p:cNvPr>
            <p:cNvSpPr txBox="1"/>
            <p:nvPr/>
          </p:nvSpPr>
          <p:spPr>
            <a:xfrm>
              <a:off x="1320143" y="122549"/>
              <a:ext cx="4585357" cy="499125"/>
            </a:xfrm>
            <a:prstGeom prst="rect">
              <a:avLst/>
            </a:prstGeom>
            <a:noFill/>
          </p:spPr>
          <p:txBody>
            <a:bodyPr wrap="square" lIns="128539" tIns="64269" rIns="128539" bIns="64269" rtlCol="0">
              <a:spAutoFit/>
            </a:bodyPr>
            <a:lstStyle/>
            <a:p>
              <a:pPr algn="ctr" defTabSz="1219170">
                <a:buNone/>
                <a:defRPr/>
              </a:pPr>
              <a:r>
                <a:rPr lang="zh-CN" altLang="en-US" sz="2400" b="1" kern="0" dirty="0">
                  <a:solidFill>
                    <a:srgbClr val="C20316"/>
                  </a:solidFill>
                  <a:latin typeface="字魂36号-正文宋楷" panose="02000000000000000000" pitchFamily="2" charset="-122"/>
                  <a:ea typeface="字魂36号-正文宋楷" panose="02000000000000000000" pitchFamily="2" charset="-122"/>
                  <a:cs typeface="Arial" panose="020B0604020202020204" pitchFamily="34" charset="0"/>
                </a:rPr>
                <a:t>党员的条件、权利和义务</a:t>
              </a:r>
            </a:p>
          </p:txBody>
        </p:sp>
      </p:grpSp>
      <p:sp>
        <p:nvSpPr>
          <p:cNvPr id="7" name="圆角矩形 22">
            <a:extLst>
              <a:ext uri="{FF2B5EF4-FFF2-40B4-BE49-F238E27FC236}">
                <a16:creationId xmlns:a16="http://schemas.microsoft.com/office/drawing/2014/main" xmlns="" id="{F1D76006-2866-4AC2-805D-BC064A31F8C1}"/>
              </a:ext>
            </a:extLst>
          </p:cNvPr>
          <p:cNvSpPr/>
          <p:nvPr/>
        </p:nvSpPr>
        <p:spPr bwMode="auto">
          <a:xfrm>
            <a:off x="1413536" y="867631"/>
            <a:ext cx="9768813" cy="1151670"/>
          </a:xfrm>
          <a:prstGeom prst="roundRect">
            <a:avLst>
              <a:gd name="adj" fmla="val 9992"/>
            </a:avLst>
          </a:prstGeom>
          <a:solidFill>
            <a:srgbClr val="C00000"/>
          </a:solidFill>
          <a:ln w="3175" cap="flat" cmpd="sng">
            <a:solidFill>
              <a:schemeClr val="bg1">
                <a:lumMod val="50000"/>
              </a:schemeClr>
            </a:solidFill>
            <a:bevel/>
            <a:headEnd/>
            <a:tailEnd/>
          </a:ln>
        </p:spPr>
        <p:txBody>
          <a:bodyPr lIns="82824" tIns="41411" rIns="82824" bIns="41411" anchor="ctr"/>
          <a:lstStyle/>
          <a:p>
            <a:pPr lvl="2"/>
            <a:endParaRPr lang="zh-CN" altLang="en-US" sz="1333" dirty="0">
              <a:solidFill>
                <a:schemeClr val="accent2">
                  <a:lumMod val="75000"/>
                </a:schemeClr>
              </a:solidFill>
              <a:latin typeface="字魂36号-正文宋楷" panose="02000000000000000000" pitchFamily="2" charset="-122"/>
              <a:ea typeface="字魂36号-正文宋楷" panose="02000000000000000000" pitchFamily="2" charset="-122"/>
            </a:endParaRPr>
          </a:p>
        </p:txBody>
      </p:sp>
      <p:sp>
        <p:nvSpPr>
          <p:cNvPr id="8" name="TextBox 32">
            <a:extLst>
              <a:ext uri="{FF2B5EF4-FFF2-40B4-BE49-F238E27FC236}">
                <a16:creationId xmlns:a16="http://schemas.microsoft.com/office/drawing/2014/main" xmlns="" id="{6381DFC9-DD7D-47EF-B4B4-A9FA7F79D857}"/>
              </a:ext>
            </a:extLst>
          </p:cNvPr>
          <p:cNvSpPr txBox="1">
            <a:spLocks noChangeArrowheads="1"/>
          </p:cNvSpPr>
          <p:nvPr/>
        </p:nvSpPr>
        <p:spPr bwMode="auto">
          <a:xfrm>
            <a:off x="1536191" y="750528"/>
            <a:ext cx="9463709" cy="1385876"/>
          </a:xfrm>
          <a:prstGeom prst="rect">
            <a:avLst/>
          </a:prstGeom>
          <a:noFill/>
          <a:ln w="3175" cap="flat" cmpd="sng">
            <a:noFill/>
            <a:bevel/>
            <a:headEnd/>
            <a:tailEnd/>
          </a:ln>
        </p:spPr>
        <p:txBody>
          <a:bodyPr lIns="82824" tIns="41411" rIns="82824" bIns="41411" anchor="ctr"/>
          <a:lstStyle>
            <a:defPPr>
              <a:defRPr lang="zh-CN"/>
            </a:defPPr>
            <a:lvl1pPr algn="ctr">
              <a:defRPr>
                <a:solidFill>
                  <a:srgbClr val="FFFFFF"/>
                </a:solidFill>
                <a:ea typeface="微软雅黑" pitchFamily="34" charset="-122"/>
              </a:defRPr>
            </a:lvl1pPr>
          </a:lstStyle>
          <a:p>
            <a:r>
              <a:rPr lang="zh-CN" altLang="en-US" sz="6000" b="1" dirty="0">
                <a:solidFill>
                  <a:schemeClr val="bg1"/>
                </a:solidFill>
                <a:latin typeface="字魂36号-正文宋楷" panose="02000000000000000000" pitchFamily="2" charset="-122"/>
                <a:ea typeface="字魂36号-正文宋楷" panose="02000000000000000000" pitchFamily="2" charset="-122"/>
              </a:rPr>
              <a:t>党员义务</a:t>
            </a:r>
            <a:endParaRPr lang="en-US" altLang="zh-CN" sz="6000" b="1" dirty="0">
              <a:solidFill>
                <a:schemeClr val="bg1"/>
              </a:solidFill>
              <a:latin typeface="字魂36号-正文宋楷" panose="02000000000000000000" pitchFamily="2" charset="-122"/>
              <a:ea typeface="字魂36号-正文宋楷" panose="02000000000000000000" pitchFamily="2" charset="-122"/>
            </a:endParaRPr>
          </a:p>
        </p:txBody>
      </p:sp>
      <p:sp>
        <p:nvSpPr>
          <p:cNvPr id="9" name="TextBox 32">
            <a:extLst>
              <a:ext uri="{FF2B5EF4-FFF2-40B4-BE49-F238E27FC236}">
                <a16:creationId xmlns:a16="http://schemas.microsoft.com/office/drawing/2014/main" xmlns="" id="{2F9B493A-F37A-4228-89E5-EC8B3990A3C4}"/>
              </a:ext>
            </a:extLst>
          </p:cNvPr>
          <p:cNvSpPr txBox="1">
            <a:spLocks noChangeArrowheads="1"/>
          </p:cNvSpPr>
          <p:nvPr/>
        </p:nvSpPr>
        <p:spPr bwMode="auto">
          <a:xfrm>
            <a:off x="1320143" y="2407870"/>
            <a:ext cx="10109857" cy="3297605"/>
          </a:xfrm>
          <a:prstGeom prst="rect">
            <a:avLst/>
          </a:prstGeom>
          <a:noFill/>
          <a:ln w="3175" cap="flat" cmpd="sng">
            <a:noFill/>
            <a:bevel/>
            <a:headEnd/>
            <a:tailEnd/>
          </a:ln>
        </p:spPr>
        <p:txBody>
          <a:bodyPr lIns="82824" tIns="41411" rIns="82824" bIns="41411" anchor="ctr"/>
          <a:lstStyle>
            <a:defPPr>
              <a:defRPr lang="zh-CN"/>
            </a:defPPr>
            <a:lvl1pPr algn="ctr">
              <a:defRPr>
                <a:solidFill>
                  <a:srgbClr val="FFFFFF"/>
                </a:solidFill>
                <a:ea typeface="微软雅黑" pitchFamily="34" charset="-122"/>
              </a:defRPr>
            </a:lvl1pPr>
          </a:lstStyle>
          <a:p>
            <a:pPr marL="285750" indent="-285750" algn="l">
              <a:lnSpc>
                <a:spcPct val="150000"/>
              </a:lnSpc>
              <a:buFont typeface="Wingdings" panose="05000000000000000000" pitchFamily="2" charset="2"/>
              <a:buChar char="Ø"/>
            </a:pPr>
            <a:r>
              <a:rPr lang="zh-CN" altLang="en-US" sz="1600" dirty="0">
                <a:solidFill>
                  <a:srgbClr val="C00000"/>
                </a:solidFill>
                <a:latin typeface="字魂36号-正文宋楷" panose="02000000000000000000" pitchFamily="2" charset="-122"/>
                <a:ea typeface="字魂36号-正文宋楷" panose="02000000000000000000" pitchFamily="2" charset="-122"/>
              </a:rPr>
              <a:t>认真学习马克思列宁主义、毛泽东思想邓小平理论、</a:t>
            </a:r>
            <a:r>
              <a:rPr lang="en-US" altLang="zh-CN" sz="1600" dirty="0">
                <a:solidFill>
                  <a:srgbClr val="C00000"/>
                </a:solidFill>
                <a:latin typeface="字魂36号-正文宋楷" panose="02000000000000000000" pitchFamily="2" charset="-122"/>
                <a:ea typeface="字魂36号-正文宋楷" panose="02000000000000000000" pitchFamily="2" charset="-122"/>
              </a:rPr>
              <a:t>" </a:t>
            </a:r>
            <a:r>
              <a:rPr lang="zh-CN" altLang="en-US" sz="1600" dirty="0">
                <a:solidFill>
                  <a:srgbClr val="C00000"/>
                </a:solidFill>
                <a:latin typeface="字魂36号-正文宋楷" panose="02000000000000000000" pitchFamily="2" charset="-122"/>
                <a:ea typeface="字魂36号-正文宋楷" panose="02000000000000000000" pitchFamily="2" charset="-122"/>
              </a:rPr>
              <a:t>三个代表</a:t>
            </a:r>
            <a:r>
              <a:rPr lang="en-US" altLang="zh-CN" sz="1600" dirty="0">
                <a:solidFill>
                  <a:srgbClr val="C00000"/>
                </a:solidFill>
                <a:latin typeface="字魂36号-正文宋楷" panose="02000000000000000000" pitchFamily="2" charset="-122"/>
                <a:ea typeface="字魂36号-正文宋楷" panose="02000000000000000000" pitchFamily="2" charset="-122"/>
              </a:rPr>
              <a:t>"  </a:t>
            </a:r>
            <a:r>
              <a:rPr lang="zh-CN" altLang="en-US" sz="1600" dirty="0">
                <a:solidFill>
                  <a:srgbClr val="C00000"/>
                </a:solidFill>
                <a:latin typeface="字魂36号-正文宋楷" panose="02000000000000000000" pitchFamily="2" charset="-122"/>
                <a:ea typeface="字魂36号-正文宋楷" panose="02000000000000000000" pitchFamily="2" charset="-122"/>
              </a:rPr>
              <a:t>重要思想、科学发展观、习近平新时代中国特色社会主义思 想，学习党的路线、方针、  政策和决议，学习党的基本知识，学习科学、文化、法律和业务知识，努力提高为人民服务的本领。</a:t>
            </a:r>
            <a:endParaRPr lang="en-US" altLang="zh-CN" sz="1600" dirty="0">
              <a:solidFill>
                <a:srgbClr val="C00000"/>
              </a:solidFill>
              <a:latin typeface="字魂36号-正文宋楷" panose="02000000000000000000" pitchFamily="2" charset="-122"/>
              <a:ea typeface="字魂36号-正文宋楷" panose="02000000000000000000" pitchFamily="2" charset="-122"/>
            </a:endParaRPr>
          </a:p>
          <a:p>
            <a:pPr marL="285750" indent="-285750" algn="l">
              <a:lnSpc>
                <a:spcPct val="150000"/>
              </a:lnSpc>
              <a:buFont typeface="Wingdings" panose="05000000000000000000" pitchFamily="2" charset="2"/>
              <a:buChar char="Ø"/>
            </a:pPr>
            <a:r>
              <a:rPr lang="zh-CN" altLang="en-US" sz="1600" dirty="0">
                <a:solidFill>
                  <a:srgbClr val="C00000"/>
                </a:solidFill>
                <a:latin typeface="字魂36号-正文宋楷" panose="02000000000000000000" pitchFamily="2" charset="-122"/>
                <a:ea typeface="字魂36号-正文宋楷" panose="02000000000000000000" pitchFamily="2" charset="-122"/>
              </a:rPr>
              <a:t>贯彻执行党的基本路线和各项方针、政策，带头参加改革开放和社会主义现代化建设，带动群众为经济发展和社会进步艰苦奋斗，在生产、工作、学习和社会生活中起先锋模范作用。</a:t>
            </a:r>
            <a:endParaRPr lang="en-US" altLang="zh-CN" sz="1600" dirty="0">
              <a:solidFill>
                <a:srgbClr val="C00000"/>
              </a:solidFill>
              <a:latin typeface="字魂36号-正文宋楷" panose="02000000000000000000" pitchFamily="2" charset="-122"/>
              <a:ea typeface="字魂36号-正文宋楷" panose="02000000000000000000" pitchFamily="2" charset="-122"/>
            </a:endParaRPr>
          </a:p>
          <a:p>
            <a:pPr marL="285750" indent="-285750" algn="l">
              <a:lnSpc>
                <a:spcPct val="150000"/>
              </a:lnSpc>
              <a:buFont typeface="Wingdings" panose="05000000000000000000" pitchFamily="2" charset="2"/>
              <a:buChar char="Ø"/>
            </a:pPr>
            <a:r>
              <a:rPr lang="en-US" altLang="zh-CN" sz="1600" dirty="0">
                <a:solidFill>
                  <a:srgbClr val="C00000"/>
                </a:solidFill>
                <a:latin typeface="字魂36号-正文宋楷" panose="02000000000000000000" pitchFamily="2" charset="-122"/>
                <a:ea typeface="字魂36号-正文宋楷" panose="02000000000000000000" pitchFamily="2" charset="-122"/>
              </a:rPr>
              <a:t> </a:t>
            </a:r>
            <a:r>
              <a:rPr lang="zh-CN" altLang="en-US" sz="1600" dirty="0">
                <a:solidFill>
                  <a:srgbClr val="C00000"/>
                </a:solidFill>
                <a:latin typeface="字魂36号-正文宋楷" panose="02000000000000000000" pitchFamily="2" charset="-122"/>
                <a:ea typeface="字魂36号-正文宋楷" panose="02000000000000000000" pitchFamily="2" charset="-122"/>
              </a:rPr>
              <a:t>坚持党和人民的利益高于一切，个人利益服从党和人民的利益，吃苦在前，享受在后，克己奉公，多做贡献。</a:t>
            </a:r>
            <a:endParaRPr lang="en-US" altLang="zh-CN" sz="1600" dirty="0">
              <a:solidFill>
                <a:srgbClr val="C00000"/>
              </a:solidFill>
              <a:latin typeface="字魂36号-正文宋楷" panose="02000000000000000000" pitchFamily="2" charset="-122"/>
              <a:ea typeface="字魂36号-正文宋楷" panose="02000000000000000000" pitchFamily="2" charset="-122"/>
            </a:endParaRPr>
          </a:p>
          <a:p>
            <a:pPr marL="285750" indent="-285750" algn="l">
              <a:lnSpc>
                <a:spcPct val="150000"/>
              </a:lnSpc>
              <a:buFont typeface="Wingdings" panose="05000000000000000000" pitchFamily="2" charset="2"/>
              <a:buChar char="Ø"/>
            </a:pPr>
            <a:r>
              <a:rPr lang="zh-CN" altLang="en-US" sz="1600" dirty="0">
                <a:solidFill>
                  <a:srgbClr val="C00000"/>
                </a:solidFill>
                <a:latin typeface="字魂36号-正文宋楷" panose="02000000000000000000" pitchFamily="2" charset="-122"/>
                <a:ea typeface="字魂36号-正文宋楷" panose="02000000000000000000" pitchFamily="2" charset="-122"/>
              </a:rPr>
              <a:t>自觉遵守党的纪律，首先是党的政治纪律和政治规矩，模范遵守国家的法律法规，严格保守党和国家的秘密</a:t>
            </a:r>
            <a:r>
              <a:rPr lang="en-US" altLang="zh-CN" sz="1600" dirty="0">
                <a:solidFill>
                  <a:srgbClr val="C00000"/>
                </a:solidFill>
                <a:latin typeface="字魂36号-正文宋楷" panose="02000000000000000000" pitchFamily="2" charset="-122"/>
                <a:ea typeface="字魂36号-正文宋楷" panose="02000000000000000000" pitchFamily="2" charset="-122"/>
              </a:rPr>
              <a:t>,</a:t>
            </a:r>
            <a:r>
              <a:rPr lang="zh-CN" altLang="en-US" sz="1600" dirty="0">
                <a:solidFill>
                  <a:srgbClr val="C00000"/>
                </a:solidFill>
                <a:latin typeface="字魂36号-正文宋楷" panose="02000000000000000000" pitchFamily="2" charset="-122"/>
                <a:ea typeface="字魂36号-正文宋楷" panose="02000000000000000000" pitchFamily="2" charset="-122"/>
              </a:rPr>
              <a:t>执行党的决定，服从组织分配，积极完成党的任务。</a:t>
            </a:r>
            <a:br>
              <a:rPr lang="zh-CN" altLang="en-US" sz="1600" dirty="0">
                <a:solidFill>
                  <a:srgbClr val="C00000"/>
                </a:solidFill>
                <a:latin typeface="字魂36号-正文宋楷" panose="02000000000000000000" pitchFamily="2" charset="-122"/>
                <a:ea typeface="字魂36号-正文宋楷" panose="02000000000000000000" pitchFamily="2" charset="-122"/>
              </a:rPr>
            </a:br>
            <a:r>
              <a:rPr lang="zh-CN" altLang="en-US" sz="1600" dirty="0">
                <a:solidFill>
                  <a:srgbClr val="C00000"/>
                </a:solidFill>
                <a:latin typeface="字魂36号-正文宋楷" panose="02000000000000000000" pitchFamily="2" charset="-122"/>
                <a:ea typeface="字魂36号-正文宋楷" panose="02000000000000000000" pitchFamily="2" charset="-122"/>
              </a:rPr>
              <a:t/>
            </a:r>
            <a:br>
              <a:rPr lang="zh-CN" altLang="en-US" sz="1600" dirty="0">
                <a:solidFill>
                  <a:srgbClr val="C00000"/>
                </a:solidFill>
                <a:latin typeface="字魂36号-正文宋楷" panose="02000000000000000000" pitchFamily="2" charset="-122"/>
                <a:ea typeface="字魂36号-正文宋楷" panose="02000000000000000000" pitchFamily="2" charset="-122"/>
              </a:rPr>
            </a:br>
            <a:endParaRPr lang="zh-CN" altLang="en-US" sz="1600" dirty="0">
              <a:solidFill>
                <a:srgbClr val="C00000"/>
              </a:solidFill>
              <a:latin typeface="字魂36号-正文宋楷" panose="02000000000000000000" pitchFamily="2" charset="-122"/>
              <a:ea typeface="字魂36号-正文宋楷" panose="02000000000000000000" pitchFamily="2" charset="-122"/>
            </a:endParaRPr>
          </a:p>
        </p:txBody>
      </p:sp>
    </p:spTree>
    <p:extLst>
      <p:ext uri="{BB962C8B-B14F-4D97-AF65-F5344CB8AC3E}">
        <p14:creationId xmlns:p14="http://schemas.microsoft.com/office/powerpoint/2010/main" val="389059531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left)">
                                      <p:cBhvr>
                                        <p:cTn id="10" dur="500"/>
                                        <p:tgtEl>
                                          <p:spTgt spid="7"/>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left)">
                                      <p:cBhvr>
                                        <p:cTn id="1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xmlns="" id="{7491A41F-C3A5-405B-AD04-3A0469E8AEFD}"/>
              </a:ext>
            </a:extLst>
          </p:cNvPr>
          <p:cNvGrpSpPr/>
          <p:nvPr/>
        </p:nvGrpSpPr>
        <p:grpSpPr>
          <a:xfrm>
            <a:off x="84843" y="122549"/>
            <a:ext cx="5820657" cy="672822"/>
            <a:chOff x="84843" y="122549"/>
            <a:chExt cx="5820657" cy="672822"/>
          </a:xfrm>
        </p:grpSpPr>
        <p:pic>
          <p:nvPicPr>
            <p:cNvPr id="5" name="图片 4">
              <a:extLst>
                <a:ext uri="{FF2B5EF4-FFF2-40B4-BE49-F238E27FC236}">
                  <a16:creationId xmlns:a16="http://schemas.microsoft.com/office/drawing/2014/main" xmlns="" id="{A8092724-539E-4A05-B652-696E8100E66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4843" y="122549"/>
              <a:ext cx="1131216" cy="672822"/>
            </a:xfrm>
            <a:prstGeom prst="rect">
              <a:avLst/>
            </a:prstGeom>
          </p:spPr>
        </p:pic>
        <p:sp>
          <p:nvSpPr>
            <p:cNvPr id="6" name="文本框 37">
              <a:extLst>
                <a:ext uri="{FF2B5EF4-FFF2-40B4-BE49-F238E27FC236}">
                  <a16:creationId xmlns:a16="http://schemas.microsoft.com/office/drawing/2014/main" xmlns="" id="{2840985E-1C4B-4903-A543-B0C12BBB3F1E}"/>
                </a:ext>
              </a:extLst>
            </p:cNvPr>
            <p:cNvSpPr txBox="1"/>
            <p:nvPr/>
          </p:nvSpPr>
          <p:spPr>
            <a:xfrm>
              <a:off x="1320143" y="122549"/>
              <a:ext cx="4585357" cy="499125"/>
            </a:xfrm>
            <a:prstGeom prst="rect">
              <a:avLst/>
            </a:prstGeom>
            <a:noFill/>
          </p:spPr>
          <p:txBody>
            <a:bodyPr wrap="square" lIns="128539" tIns="64269" rIns="128539" bIns="64269" rtlCol="0">
              <a:spAutoFit/>
            </a:bodyPr>
            <a:lstStyle/>
            <a:p>
              <a:pPr algn="ctr" defTabSz="1219170">
                <a:buNone/>
                <a:defRPr/>
              </a:pPr>
              <a:r>
                <a:rPr lang="zh-CN" altLang="en-US" sz="2400" b="1" kern="0" dirty="0">
                  <a:solidFill>
                    <a:srgbClr val="C20316"/>
                  </a:solidFill>
                  <a:latin typeface="字魂36号-正文宋楷" panose="02000000000000000000" pitchFamily="2" charset="-122"/>
                  <a:ea typeface="字魂36号-正文宋楷" panose="02000000000000000000" pitchFamily="2" charset="-122"/>
                  <a:cs typeface="Arial" panose="020B0604020202020204" pitchFamily="34" charset="0"/>
                </a:rPr>
                <a:t>党员的条件、权利和义务</a:t>
              </a:r>
            </a:p>
          </p:txBody>
        </p:sp>
      </p:grpSp>
      <p:sp>
        <p:nvSpPr>
          <p:cNvPr id="7" name="圆角矩形 22">
            <a:extLst>
              <a:ext uri="{FF2B5EF4-FFF2-40B4-BE49-F238E27FC236}">
                <a16:creationId xmlns:a16="http://schemas.microsoft.com/office/drawing/2014/main" xmlns="" id="{F1D76006-2866-4AC2-805D-BC064A31F8C1}"/>
              </a:ext>
            </a:extLst>
          </p:cNvPr>
          <p:cNvSpPr/>
          <p:nvPr/>
        </p:nvSpPr>
        <p:spPr bwMode="auto">
          <a:xfrm>
            <a:off x="1413536" y="867631"/>
            <a:ext cx="9768813" cy="1151670"/>
          </a:xfrm>
          <a:prstGeom prst="roundRect">
            <a:avLst>
              <a:gd name="adj" fmla="val 9992"/>
            </a:avLst>
          </a:prstGeom>
          <a:solidFill>
            <a:srgbClr val="C00000"/>
          </a:solidFill>
          <a:ln w="3175" cap="flat" cmpd="sng">
            <a:solidFill>
              <a:schemeClr val="bg1">
                <a:lumMod val="50000"/>
              </a:schemeClr>
            </a:solidFill>
            <a:bevel/>
            <a:headEnd/>
            <a:tailEnd/>
          </a:ln>
        </p:spPr>
        <p:txBody>
          <a:bodyPr lIns="82824" tIns="41411" rIns="82824" bIns="41411" anchor="ctr"/>
          <a:lstStyle/>
          <a:p>
            <a:pPr lvl="2"/>
            <a:endParaRPr lang="zh-CN" altLang="en-US" sz="1333" dirty="0">
              <a:solidFill>
                <a:schemeClr val="accent2">
                  <a:lumMod val="75000"/>
                </a:schemeClr>
              </a:solidFill>
              <a:latin typeface="字魂36号-正文宋楷" panose="02000000000000000000" pitchFamily="2" charset="-122"/>
              <a:ea typeface="字魂36号-正文宋楷" panose="02000000000000000000" pitchFamily="2" charset="-122"/>
            </a:endParaRPr>
          </a:p>
        </p:txBody>
      </p:sp>
      <p:sp>
        <p:nvSpPr>
          <p:cNvPr id="8" name="TextBox 32">
            <a:extLst>
              <a:ext uri="{FF2B5EF4-FFF2-40B4-BE49-F238E27FC236}">
                <a16:creationId xmlns:a16="http://schemas.microsoft.com/office/drawing/2014/main" xmlns="" id="{6381DFC9-DD7D-47EF-B4B4-A9FA7F79D857}"/>
              </a:ext>
            </a:extLst>
          </p:cNvPr>
          <p:cNvSpPr txBox="1">
            <a:spLocks noChangeArrowheads="1"/>
          </p:cNvSpPr>
          <p:nvPr/>
        </p:nvSpPr>
        <p:spPr bwMode="auto">
          <a:xfrm>
            <a:off x="1536191" y="750528"/>
            <a:ext cx="9463709" cy="1385876"/>
          </a:xfrm>
          <a:prstGeom prst="rect">
            <a:avLst/>
          </a:prstGeom>
          <a:noFill/>
          <a:ln w="3175" cap="flat" cmpd="sng">
            <a:noFill/>
            <a:bevel/>
            <a:headEnd/>
            <a:tailEnd/>
          </a:ln>
        </p:spPr>
        <p:txBody>
          <a:bodyPr lIns="82824" tIns="41411" rIns="82824" bIns="41411" anchor="ctr"/>
          <a:lstStyle>
            <a:defPPr>
              <a:defRPr lang="zh-CN"/>
            </a:defPPr>
            <a:lvl1pPr algn="ctr">
              <a:defRPr>
                <a:solidFill>
                  <a:srgbClr val="FFFFFF"/>
                </a:solidFill>
                <a:ea typeface="微软雅黑" pitchFamily="34" charset="-122"/>
              </a:defRPr>
            </a:lvl1pPr>
          </a:lstStyle>
          <a:p>
            <a:r>
              <a:rPr lang="zh-CN" altLang="en-US" sz="6000" b="1" dirty="0">
                <a:solidFill>
                  <a:schemeClr val="bg1"/>
                </a:solidFill>
                <a:latin typeface="字魂36号-正文宋楷" panose="02000000000000000000" pitchFamily="2" charset="-122"/>
                <a:ea typeface="字魂36号-正文宋楷" panose="02000000000000000000" pitchFamily="2" charset="-122"/>
              </a:rPr>
              <a:t>党员义务</a:t>
            </a:r>
            <a:endParaRPr lang="en-US" altLang="zh-CN" sz="6000" b="1" dirty="0">
              <a:solidFill>
                <a:schemeClr val="bg1"/>
              </a:solidFill>
              <a:latin typeface="字魂36号-正文宋楷" panose="02000000000000000000" pitchFamily="2" charset="-122"/>
              <a:ea typeface="字魂36号-正文宋楷" panose="02000000000000000000" pitchFamily="2" charset="-122"/>
            </a:endParaRPr>
          </a:p>
        </p:txBody>
      </p:sp>
      <p:sp>
        <p:nvSpPr>
          <p:cNvPr id="9" name="TextBox 32">
            <a:extLst>
              <a:ext uri="{FF2B5EF4-FFF2-40B4-BE49-F238E27FC236}">
                <a16:creationId xmlns:a16="http://schemas.microsoft.com/office/drawing/2014/main" xmlns="" id="{2F9B493A-F37A-4228-89E5-EC8B3990A3C4}"/>
              </a:ext>
            </a:extLst>
          </p:cNvPr>
          <p:cNvSpPr txBox="1">
            <a:spLocks noChangeArrowheads="1"/>
          </p:cNvSpPr>
          <p:nvPr/>
        </p:nvSpPr>
        <p:spPr bwMode="auto">
          <a:xfrm>
            <a:off x="1320143" y="2407870"/>
            <a:ext cx="10709932" cy="3049955"/>
          </a:xfrm>
          <a:prstGeom prst="rect">
            <a:avLst/>
          </a:prstGeom>
          <a:noFill/>
          <a:ln w="3175" cap="flat" cmpd="sng">
            <a:noFill/>
            <a:bevel/>
            <a:headEnd/>
            <a:tailEnd/>
          </a:ln>
        </p:spPr>
        <p:txBody>
          <a:bodyPr lIns="82824" tIns="41411" rIns="82824" bIns="41411" anchor="ctr"/>
          <a:lstStyle>
            <a:defPPr>
              <a:defRPr lang="zh-CN"/>
            </a:defPPr>
            <a:lvl1pPr algn="ctr">
              <a:defRPr>
                <a:solidFill>
                  <a:srgbClr val="FFFFFF"/>
                </a:solidFill>
                <a:ea typeface="微软雅黑" pitchFamily="34" charset="-122"/>
              </a:defRPr>
            </a:lvl1pPr>
          </a:lstStyle>
          <a:p>
            <a:pPr marL="285750" indent="-285750" algn="l">
              <a:lnSpc>
                <a:spcPct val="150000"/>
              </a:lnSpc>
              <a:buFont typeface="Wingdings" panose="05000000000000000000" pitchFamily="2" charset="2"/>
              <a:buChar char="Ø"/>
            </a:pPr>
            <a:r>
              <a:rPr lang="zh-CN" altLang="en-US" sz="1600" dirty="0">
                <a:solidFill>
                  <a:srgbClr val="C00000"/>
                </a:solidFill>
                <a:latin typeface="字魂36号-正文宋楷" panose="02000000000000000000" pitchFamily="2" charset="-122"/>
                <a:ea typeface="字魂36号-正文宋楷" panose="02000000000000000000" pitchFamily="2" charset="-122"/>
              </a:rPr>
              <a:t>维护党的团结和统一，对党忠诚老实，言行一致，坚决反对一切派别组织和小集团活动，反对阳奉阴违的两面派行为和一切阴谋诡计。</a:t>
            </a:r>
            <a:endParaRPr lang="en-US" altLang="zh-CN" sz="1600" dirty="0">
              <a:solidFill>
                <a:srgbClr val="C00000"/>
              </a:solidFill>
              <a:latin typeface="字魂36号-正文宋楷" panose="02000000000000000000" pitchFamily="2" charset="-122"/>
              <a:ea typeface="字魂36号-正文宋楷" panose="02000000000000000000" pitchFamily="2" charset="-122"/>
            </a:endParaRPr>
          </a:p>
          <a:p>
            <a:pPr marL="285750" indent="-285750" algn="l">
              <a:lnSpc>
                <a:spcPct val="150000"/>
              </a:lnSpc>
              <a:buFont typeface="Wingdings" panose="05000000000000000000" pitchFamily="2" charset="2"/>
              <a:buChar char="Ø"/>
            </a:pPr>
            <a:r>
              <a:rPr lang="zh-CN" altLang="en-US" sz="1600" dirty="0">
                <a:solidFill>
                  <a:srgbClr val="C00000"/>
                </a:solidFill>
                <a:latin typeface="字魂36号-正文宋楷" panose="02000000000000000000" pitchFamily="2" charset="-122"/>
                <a:ea typeface="字魂36号-正文宋楷" panose="02000000000000000000" pitchFamily="2" charset="-122"/>
              </a:rPr>
              <a:t>切实开展批评和自我批评，勇于揭露和纠正违反党的原则的言行和工作中的缺点</a:t>
            </a:r>
            <a:r>
              <a:rPr lang="en-US" altLang="zh-CN" sz="1600" dirty="0">
                <a:solidFill>
                  <a:srgbClr val="C00000"/>
                </a:solidFill>
                <a:latin typeface="字魂36号-正文宋楷" panose="02000000000000000000" pitchFamily="2" charset="-122"/>
                <a:ea typeface="字魂36号-正文宋楷" panose="02000000000000000000" pitchFamily="2" charset="-122"/>
              </a:rPr>
              <a:t>.</a:t>
            </a:r>
            <a:r>
              <a:rPr lang="zh-CN" altLang="en-US" sz="1600" dirty="0">
                <a:solidFill>
                  <a:srgbClr val="C00000"/>
                </a:solidFill>
                <a:latin typeface="字魂36号-正文宋楷" panose="02000000000000000000" pitchFamily="2" charset="-122"/>
                <a:ea typeface="字魂36号-正文宋楷" panose="02000000000000000000" pitchFamily="2" charset="-122"/>
              </a:rPr>
              <a:t>错误</a:t>
            </a:r>
            <a:r>
              <a:rPr lang="en-US" altLang="zh-CN" sz="1600" dirty="0">
                <a:solidFill>
                  <a:srgbClr val="C00000"/>
                </a:solidFill>
                <a:latin typeface="字魂36号-正文宋楷" panose="02000000000000000000" pitchFamily="2" charset="-122"/>
                <a:ea typeface="字魂36号-正文宋楷" panose="02000000000000000000" pitchFamily="2" charset="-122"/>
              </a:rPr>
              <a:t>,</a:t>
            </a:r>
            <a:r>
              <a:rPr lang="zh-CN" altLang="en-US" sz="1600" dirty="0">
                <a:solidFill>
                  <a:srgbClr val="C00000"/>
                </a:solidFill>
                <a:latin typeface="字魂36号-正文宋楷" panose="02000000000000000000" pitchFamily="2" charset="-122"/>
                <a:ea typeface="字魂36号-正文宋楷" panose="02000000000000000000" pitchFamily="2" charset="-122"/>
              </a:rPr>
              <a:t>坚决同消极腐败现象作斗争。</a:t>
            </a:r>
            <a:endParaRPr lang="en-US" altLang="zh-CN" sz="1600" dirty="0">
              <a:solidFill>
                <a:srgbClr val="C00000"/>
              </a:solidFill>
              <a:latin typeface="字魂36号-正文宋楷" panose="02000000000000000000" pitchFamily="2" charset="-122"/>
              <a:ea typeface="字魂36号-正文宋楷" panose="02000000000000000000" pitchFamily="2" charset="-122"/>
            </a:endParaRPr>
          </a:p>
          <a:p>
            <a:pPr marL="285750" indent="-285750" algn="l">
              <a:lnSpc>
                <a:spcPct val="150000"/>
              </a:lnSpc>
              <a:buFont typeface="Wingdings" panose="05000000000000000000" pitchFamily="2" charset="2"/>
              <a:buChar char="Ø"/>
            </a:pPr>
            <a:r>
              <a:rPr lang="zh-CN" altLang="en-US" sz="1600" dirty="0">
                <a:solidFill>
                  <a:srgbClr val="C00000"/>
                </a:solidFill>
                <a:latin typeface="字魂36号-正文宋楷" panose="02000000000000000000" pitchFamily="2" charset="-122"/>
                <a:ea typeface="字魂36号-正文宋楷" panose="02000000000000000000" pitchFamily="2" charset="-122"/>
              </a:rPr>
              <a:t>密切联系群众，向群众宣传党的主张，遇事同群众商量，及时向党反映群众的意见和要求，维护群众的正当利益。</a:t>
            </a:r>
            <a:endParaRPr lang="en-US" altLang="zh-CN" sz="1600" dirty="0">
              <a:solidFill>
                <a:srgbClr val="C00000"/>
              </a:solidFill>
              <a:latin typeface="字魂36号-正文宋楷" panose="02000000000000000000" pitchFamily="2" charset="-122"/>
              <a:ea typeface="字魂36号-正文宋楷" panose="02000000000000000000" pitchFamily="2" charset="-122"/>
            </a:endParaRPr>
          </a:p>
          <a:p>
            <a:pPr marL="285750" indent="-285750" algn="l">
              <a:lnSpc>
                <a:spcPct val="150000"/>
              </a:lnSpc>
              <a:buFont typeface="Wingdings" panose="05000000000000000000" pitchFamily="2" charset="2"/>
              <a:buChar char="Ø"/>
            </a:pPr>
            <a:r>
              <a:rPr lang="zh-CN" altLang="en-US" sz="1600" dirty="0">
                <a:solidFill>
                  <a:srgbClr val="C00000"/>
                </a:solidFill>
                <a:latin typeface="字魂36号-正文宋楷" panose="02000000000000000000" pitchFamily="2" charset="-122"/>
                <a:ea typeface="字魂36号-正文宋楷" panose="02000000000000000000" pitchFamily="2" charset="-122"/>
              </a:rPr>
              <a:t>发扬社会主义新风尚，带头实践社会主义核心价值观和社会主义荣辱观，提倡共产主义道德，弘扬中华民族传统美德，为了保护国家和人民的利益，在一切困难和危险的时刻挺身而出，英勇斗争，不怕牺牲。</a:t>
            </a:r>
            <a:br>
              <a:rPr lang="zh-CN" altLang="en-US" sz="1600" dirty="0">
                <a:solidFill>
                  <a:srgbClr val="C00000"/>
                </a:solidFill>
                <a:latin typeface="字魂36号-正文宋楷" panose="02000000000000000000" pitchFamily="2" charset="-122"/>
                <a:ea typeface="字魂36号-正文宋楷" panose="02000000000000000000" pitchFamily="2" charset="-122"/>
              </a:rPr>
            </a:br>
            <a:endParaRPr lang="zh-CN" altLang="en-US" sz="1600" dirty="0">
              <a:solidFill>
                <a:srgbClr val="C00000"/>
              </a:solidFill>
              <a:latin typeface="字魂36号-正文宋楷" panose="02000000000000000000" pitchFamily="2" charset="-122"/>
              <a:ea typeface="字魂36号-正文宋楷" panose="02000000000000000000" pitchFamily="2" charset="-122"/>
            </a:endParaRPr>
          </a:p>
        </p:txBody>
      </p:sp>
    </p:spTree>
    <p:extLst>
      <p:ext uri="{BB962C8B-B14F-4D97-AF65-F5344CB8AC3E}">
        <p14:creationId xmlns:p14="http://schemas.microsoft.com/office/powerpoint/2010/main" val="113943862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left)">
                                      <p:cBhvr>
                                        <p:cTn id="10" dur="500"/>
                                        <p:tgtEl>
                                          <p:spTgt spid="7"/>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left)">
                                      <p:cBhvr>
                                        <p:cTn id="1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xmlns="" id="{7491A41F-C3A5-405B-AD04-3A0469E8AEFD}"/>
              </a:ext>
            </a:extLst>
          </p:cNvPr>
          <p:cNvGrpSpPr/>
          <p:nvPr/>
        </p:nvGrpSpPr>
        <p:grpSpPr>
          <a:xfrm>
            <a:off x="84843" y="122549"/>
            <a:ext cx="5820657" cy="672822"/>
            <a:chOff x="84843" y="122549"/>
            <a:chExt cx="5820657" cy="672822"/>
          </a:xfrm>
        </p:grpSpPr>
        <p:pic>
          <p:nvPicPr>
            <p:cNvPr id="5" name="图片 4">
              <a:extLst>
                <a:ext uri="{FF2B5EF4-FFF2-40B4-BE49-F238E27FC236}">
                  <a16:creationId xmlns:a16="http://schemas.microsoft.com/office/drawing/2014/main" xmlns="" id="{A8092724-539E-4A05-B652-696E8100E66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4843" y="122549"/>
              <a:ext cx="1131216" cy="672822"/>
            </a:xfrm>
            <a:prstGeom prst="rect">
              <a:avLst/>
            </a:prstGeom>
          </p:spPr>
        </p:pic>
        <p:sp>
          <p:nvSpPr>
            <p:cNvPr id="6" name="文本框 37">
              <a:extLst>
                <a:ext uri="{FF2B5EF4-FFF2-40B4-BE49-F238E27FC236}">
                  <a16:creationId xmlns:a16="http://schemas.microsoft.com/office/drawing/2014/main" xmlns="" id="{2840985E-1C4B-4903-A543-B0C12BBB3F1E}"/>
                </a:ext>
              </a:extLst>
            </p:cNvPr>
            <p:cNvSpPr txBox="1"/>
            <p:nvPr/>
          </p:nvSpPr>
          <p:spPr>
            <a:xfrm>
              <a:off x="1320143" y="122549"/>
              <a:ext cx="4585357" cy="499125"/>
            </a:xfrm>
            <a:prstGeom prst="rect">
              <a:avLst/>
            </a:prstGeom>
            <a:noFill/>
          </p:spPr>
          <p:txBody>
            <a:bodyPr wrap="square" lIns="128539" tIns="64269" rIns="128539" bIns="64269" rtlCol="0">
              <a:spAutoFit/>
            </a:bodyPr>
            <a:lstStyle/>
            <a:p>
              <a:pPr algn="ctr" defTabSz="1219170">
                <a:buNone/>
                <a:defRPr/>
              </a:pPr>
              <a:r>
                <a:rPr lang="zh-CN" altLang="en-US" sz="2400" b="1" kern="0" dirty="0">
                  <a:solidFill>
                    <a:srgbClr val="C20316"/>
                  </a:solidFill>
                  <a:latin typeface="字魂36号-正文宋楷" panose="02000000000000000000" pitchFamily="2" charset="-122"/>
                  <a:ea typeface="字魂36号-正文宋楷" panose="02000000000000000000" pitchFamily="2" charset="-122"/>
                  <a:cs typeface="Arial" panose="020B0604020202020204" pitchFamily="34" charset="0"/>
                </a:rPr>
                <a:t>党员的条件、权利和义务</a:t>
              </a:r>
            </a:p>
          </p:txBody>
        </p:sp>
      </p:grpSp>
      <p:sp>
        <p:nvSpPr>
          <p:cNvPr id="7" name="圆角矩形 22">
            <a:extLst>
              <a:ext uri="{FF2B5EF4-FFF2-40B4-BE49-F238E27FC236}">
                <a16:creationId xmlns:a16="http://schemas.microsoft.com/office/drawing/2014/main" xmlns="" id="{F1D76006-2866-4AC2-805D-BC064A31F8C1}"/>
              </a:ext>
            </a:extLst>
          </p:cNvPr>
          <p:cNvSpPr/>
          <p:nvPr/>
        </p:nvSpPr>
        <p:spPr bwMode="auto">
          <a:xfrm>
            <a:off x="1413536" y="867631"/>
            <a:ext cx="9768813" cy="1151670"/>
          </a:xfrm>
          <a:prstGeom prst="roundRect">
            <a:avLst>
              <a:gd name="adj" fmla="val 9992"/>
            </a:avLst>
          </a:prstGeom>
          <a:solidFill>
            <a:srgbClr val="C00000"/>
          </a:solidFill>
          <a:ln w="3175" cap="flat" cmpd="sng">
            <a:solidFill>
              <a:schemeClr val="bg1">
                <a:lumMod val="50000"/>
              </a:schemeClr>
            </a:solidFill>
            <a:bevel/>
            <a:headEnd/>
            <a:tailEnd/>
          </a:ln>
        </p:spPr>
        <p:txBody>
          <a:bodyPr lIns="82824" tIns="41411" rIns="82824" bIns="41411" anchor="ctr"/>
          <a:lstStyle/>
          <a:p>
            <a:pPr lvl="2"/>
            <a:endParaRPr lang="zh-CN" altLang="en-US" sz="1333" dirty="0">
              <a:solidFill>
                <a:schemeClr val="accent2">
                  <a:lumMod val="75000"/>
                </a:schemeClr>
              </a:solidFill>
              <a:latin typeface="字魂36号-正文宋楷" panose="02000000000000000000" pitchFamily="2" charset="-122"/>
              <a:ea typeface="字魂36号-正文宋楷" panose="02000000000000000000" pitchFamily="2" charset="-122"/>
            </a:endParaRPr>
          </a:p>
        </p:txBody>
      </p:sp>
      <p:sp>
        <p:nvSpPr>
          <p:cNvPr id="8" name="TextBox 32">
            <a:extLst>
              <a:ext uri="{FF2B5EF4-FFF2-40B4-BE49-F238E27FC236}">
                <a16:creationId xmlns:a16="http://schemas.microsoft.com/office/drawing/2014/main" xmlns="" id="{6381DFC9-DD7D-47EF-B4B4-A9FA7F79D857}"/>
              </a:ext>
            </a:extLst>
          </p:cNvPr>
          <p:cNvSpPr txBox="1">
            <a:spLocks noChangeArrowheads="1"/>
          </p:cNvSpPr>
          <p:nvPr/>
        </p:nvSpPr>
        <p:spPr bwMode="auto">
          <a:xfrm>
            <a:off x="1536191" y="750528"/>
            <a:ext cx="9463709" cy="1385876"/>
          </a:xfrm>
          <a:prstGeom prst="rect">
            <a:avLst/>
          </a:prstGeom>
          <a:noFill/>
          <a:ln w="3175" cap="flat" cmpd="sng">
            <a:noFill/>
            <a:bevel/>
            <a:headEnd/>
            <a:tailEnd/>
          </a:ln>
        </p:spPr>
        <p:txBody>
          <a:bodyPr lIns="82824" tIns="41411" rIns="82824" bIns="41411" anchor="ctr"/>
          <a:lstStyle>
            <a:defPPr>
              <a:defRPr lang="zh-CN"/>
            </a:defPPr>
            <a:lvl1pPr algn="ctr">
              <a:defRPr>
                <a:solidFill>
                  <a:srgbClr val="FFFFFF"/>
                </a:solidFill>
                <a:ea typeface="微软雅黑" pitchFamily="34" charset="-122"/>
              </a:defRPr>
            </a:lvl1pPr>
          </a:lstStyle>
          <a:p>
            <a:r>
              <a:rPr lang="zh-CN" altLang="en-US" sz="6000" b="1" dirty="0">
                <a:solidFill>
                  <a:schemeClr val="bg1"/>
                </a:solidFill>
                <a:latin typeface="字魂36号-正文宋楷" panose="02000000000000000000" pitchFamily="2" charset="-122"/>
                <a:ea typeface="字魂36号-正文宋楷" panose="02000000000000000000" pitchFamily="2" charset="-122"/>
              </a:rPr>
              <a:t>党员权利</a:t>
            </a:r>
            <a:endParaRPr lang="en-US" altLang="zh-CN" sz="6000" b="1" dirty="0">
              <a:solidFill>
                <a:schemeClr val="bg1"/>
              </a:solidFill>
              <a:latin typeface="字魂36号-正文宋楷" panose="02000000000000000000" pitchFamily="2" charset="-122"/>
              <a:ea typeface="字魂36号-正文宋楷" panose="02000000000000000000" pitchFamily="2" charset="-122"/>
            </a:endParaRPr>
          </a:p>
        </p:txBody>
      </p:sp>
      <p:sp>
        <p:nvSpPr>
          <p:cNvPr id="9" name="TextBox 32">
            <a:extLst>
              <a:ext uri="{FF2B5EF4-FFF2-40B4-BE49-F238E27FC236}">
                <a16:creationId xmlns:a16="http://schemas.microsoft.com/office/drawing/2014/main" xmlns="" id="{2F9B493A-F37A-4228-89E5-EC8B3990A3C4}"/>
              </a:ext>
            </a:extLst>
          </p:cNvPr>
          <p:cNvSpPr txBox="1">
            <a:spLocks noChangeArrowheads="1"/>
          </p:cNvSpPr>
          <p:nvPr/>
        </p:nvSpPr>
        <p:spPr bwMode="auto">
          <a:xfrm>
            <a:off x="1320143" y="2019301"/>
            <a:ext cx="10709932" cy="3049955"/>
          </a:xfrm>
          <a:prstGeom prst="rect">
            <a:avLst/>
          </a:prstGeom>
          <a:noFill/>
          <a:ln w="3175" cap="flat" cmpd="sng">
            <a:noFill/>
            <a:bevel/>
            <a:headEnd/>
            <a:tailEnd/>
          </a:ln>
        </p:spPr>
        <p:txBody>
          <a:bodyPr lIns="82824" tIns="41411" rIns="82824" bIns="41411" anchor="ctr"/>
          <a:lstStyle>
            <a:defPPr>
              <a:defRPr lang="zh-CN"/>
            </a:defPPr>
            <a:lvl1pPr algn="ctr">
              <a:defRPr>
                <a:solidFill>
                  <a:srgbClr val="FFFFFF"/>
                </a:solidFill>
                <a:ea typeface="微软雅黑" pitchFamily="34" charset="-122"/>
              </a:defRPr>
            </a:lvl1pPr>
          </a:lstStyle>
          <a:p>
            <a:pPr marL="285750" indent="-285750" algn="l">
              <a:lnSpc>
                <a:spcPct val="150000"/>
              </a:lnSpc>
              <a:buFont typeface="Wingdings" panose="05000000000000000000" pitchFamily="2" charset="2"/>
              <a:buChar char="Ø"/>
            </a:pPr>
            <a:r>
              <a:rPr lang="zh-CN" altLang="en-US" sz="1600" dirty="0">
                <a:solidFill>
                  <a:srgbClr val="C00000"/>
                </a:solidFill>
                <a:latin typeface="字魂36号-正文宋楷" panose="02000000000000000000" pitchFamily="2" charset="-122"/>
                <a:ea typeface="字魂36号-正文宋楷" panose="02000000000000000000" pitchFamily="2" charset="-122"/>
              </a:rPr>
              <a:t>参加党的有关会议，阅读党的有关文件，接受党的教育和培训。</a:t>
            </a:r>
          </a:p>
          <a:p>
            <a:pPr marL="285750" indent="-285750" algn="l">
              <a:lnSpc>
                <a:spcPct val="150000"/>
              </a:lnSpc>
              <a:buFont typeface="Wingdings" panose="05000000000000000000" pitchFamily="2" charset="2"/>
              <a:buChar char="Ø"/>
            </a:pPr>
            <a:r>
              <a:rPr lang="zh-CN" altLang="en-US" sz="1600" dirty="0">
                <a:solidFill>
                  <a:srgbClr val="C00000"/>
                </a:solidFill>
                <a:latin typeface="字魂36号-正文宋楷" panose="02000000000000000000" pitchFamily="2" charset="-122"/>
                <a:ea typeface="字魂36号-正文宋楷" panose="02000000000000000000" pitchFamily="2" charset="-122"/>
              </a:rPr>
              <a:t>在党的会议上和党报党刊上，参加关于党的政策问题的讨论。</a:t>
            </a:r>
          </a:p>
          <a:p>
            <a:pPr marL="285750" indent="-285750" algn="l">
              <a:lnSpc>
                <a:spcPct val="150000"/>
              </a:lnSpc>
              <a:buFont typeface="Wingdings" panose="05000000000000000000" pitchFamily="2" charset="2"/>
              <a:buChar char="Ø"/>
            </a:pPr>
            <a:r>
              <a:rPr lang="zh-CN" altLang="en-US" sz="1600" dirty="0">
                <a:solidFill>
                  <a:srgbClr val="C00000"/>
                </a:solidFill>
                <a:latin typeface="字魂36号-正文宋楷" panose="02000000000000000000" pitchFamily="2" charset="-122"/>
                <a:ea typeface="字魂36号-正文宋楷" panose="02000000000000000000" pitchFamily="2" charset="-122"/>
              </a:rPr>
              <a:t>对党的工作提出建议和倡议。</a:t>
            </a:r>
          </a:p>
          <a:p>
            <a:pPr marL="285750" indent="-285750" algn="l">
              <a:lnSpc>
                <a:spcPct val="150000"/>
              </a:lnSpc>
              <a:buFont typeface="Wingdings" panose="05000000000000000000" pitchFamily="2" charset="2"/>
              <a:buChar char="Ø"/>
            </a:pPr>
            <a:r>
              <a:rPr lang="zh-CN" altLang="en-US" sz="1600" dirty="0">
                <a:solidFill>
                  <a:srgbClr val="C00000"/>
                </a:solidFill>
                <a:latin typeface="字魂36号-正文宋楷" panose="02000000000000000000" pitchFamily="2" charset="-122"/>
                <a:ea typeface="字魂36号-正文宋楷" panose="02000000000000000000" pitchFamily="2" charset="-122"/>
              </a:rPr>
              <a:t>在党的会议上有根据地批评党的任何组织和任何党员，向党负责地揭发、检举党的任何组织和任何党员违法乱纪的事实，要求处分违法乱纪的党员，要求罢免或撤换不称职的干部。</a:t>
            </a:r>
          </a:p>
        </p:txBody>
      </p:sp>
    </p:spTree>
    <p:extLst>
      <p:ext uri="{BB962C8B-B14F-4D97-AF65-F5344CB8AC3E}">
        <p14:creationId xmlns:p14="http://schemas.microsoft.com/office/powerpoint/2010/main" val="111054345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left)">
                                      <p:cBhvr>
                                        <p:cTn id="10" dur="500"/>
                                        <p:tgtEl>
                                          <p:spTgt spid="7"/>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left)">
                                      <p:cBhvr>
                                        <p:cTn id="1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xmlns="" id="{7491A41F-C3A5-405B-AD04-3A0469E8AEFD}"/>
              </a:ext>
            </a:extLst>
          </p:cNvPr>
          <p:cNvGrpSpPr/>
          <p:nvPr/>
        </p:nvGrpSpPr>
        <p:grpSpPr>
          <a:xfrm>
            <a:off x="84843" y="122549"/>
            <a:ext cx="5820657" cy="672822"/>
            <a:chOff x="84843" y="122549"/>
            <a:chExt cx="5820657" cy="672822"/>
          </a:xfrm>
        </p:grpSpPr>
        <p:pic>
          <p:nvPicPr>
            <p:cNvPr id="5" name="图片 4">
              <a:extLst>
                <a:ext uri="{FF2B5EF4-FFF2-40B4-BE49-F238E27FC236}">
                  <a16:creationId xmlns:a16="http://schemas.microsoft.com/office/drawing/2014/main" xmlns="" id="{A8092724-539E-4A05-B652-696E8100E66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4843" y="122549"/>
              <a:ext cx="1131216" cy="672822"/>
            </a:xfrm>
            <a:prstGeom prst="rect">
              <a:avLst/>
            </a:prstGeom>
          </p:spPr>
        </p:pic>
        <p:sp>
          <p:nvSpPr>
            <p:cNvPr id="6" name="文本框 37">
              <a:extLst>
                <a:ext uri="{FF2B5EF4-FFF2-40B4-BE49-F238E27FC236}">
                  <a16:creationId xmlns:a16="http://schemas.microsoft.com/office/drawing/2014/main" xmlns="" id="{2840985E-1C4B-4903-A543-B0C12BBB3F1E}"/>
                </a:ext>
              </a:extLst>
            </p:cNvPr>
            <p:cNvSpPr txBox="1"/>
            <p:nvPr/>
          </p:nvSpPr>
          <p:spPr>
            <a:xfrm>
              <a:off x="1320143" y="122549"/>
              <a:ext cx="4585357" cy="499125"/>
            </a:xfrm>
            <a:prstGeom prst="rect">
              <a:avLst/>
            </a:prstGeom>
            <a:noFill/>
          </p:spPr>
          <p:txBody>
            <a:bodyPr wrap="square" lIns="128539" tIns="64269" rIns="128539" bIns="64269" rtlCol="0">
              <a:spAutoFit/>
            </a:bodyPr>
            <a:lstStyle/>
            <a:p>
              <a:pPr algn="ctr" defTabSz="1219170">
                <a:buNone/>
                <a:defRPr/>
              </a:pPr>
              <a:r>
                <a:rPr lang="zh-CN" altLang="en-US" sz="2400" b="1" kern="0" dirty="0">
                  <a:solidFill>
                    <a:srgbClr val="C20316"/>
                  </a:solidFill>
                  <a:latin typeface="字魂36号-正文宋楷" panose="02000000000000000000" pitchFamily="2" charset="-122"/>
                  <a:ea typeface="字魂36号-正文宋楷" panose="02000000000000000000" pitchFamily="2" charset="-122"/>
                  <a:cs typeface="Arial" panose="020B0604020202020204" pitchFamily="34" charset="0"/>
                </a:rPr>
                <a:t>党员的条件、权利和义务</a:t>
              </a:r>
            </a:p>
          </p:txBody>
        </p:sp>
      </p:grpSp>
      <p:sp>
        <p:nvSpPr>
          <p:cNvPr id="7" name="圆角矩形 22">
            <a:extLst>
              <a:ext uri="{FF2B5EF4-FFF2-40B4-BE49-F238E27FC236}">
                <a16:creationId xmlns:a16="http://schemas.microsoft.com/office/drawing/2014/main" xmlns="" id="{F1D76006-2866-4AC2-805D-BC064A31F8C1}"/>
              </a:ext>
            </a:extLst>
          </p:cNvPr>
          <p:cNvSpPr/>
          <p:nvPr/>
        </p:nvSpPr>
        <p:spPr bwMode="auto">
          <a:xfrm>
            <a:off x="1413536" y="867631"/>
            <a:ext cx="9768813" cy="1151670"/>
          </a:xfrm>
          <a:prstGeom prst="roundRect">
            <a:avLst>
              <a:gd name="adj" fmla="val 9992"/>
            </a:avLst>
          </a:prstGeom>
          <a:solidFill>
            <a:srgbClr val="C00000"/>
          </a:solidFill>
          <a:ln w="3175" cap="flat" cmpd="sng">
            <a:solidFill>
              <a:schemeClr val="bg1">
                <a:lumMod val="50000"/>
              </a:schemeClr>
            </a:solidFill>
            <a:bevel/>
            <a:headEnd/>
            <a:tailEnd/>
          </a:ln>
        </p:spPr>
        <p:txBody>
          <a:bodyPr lIns="82824" tIns="41411" rIns="82824" bIns="41411" anchor="ctr"/>
          <a:lstStyle/>
          <a:p>
            <a:pPr lvl="2"/>
            <a:endParaRPr lang="zh-CN" altLang="en-US" sz="1333" dirty="0">
              <a:solidFill>
                <a:schemeClr val="accent2">
                  <a:lumMod val="75000"/>
                </a:schemeClr>
              </a:solidFill>
              <a:latin typeface="字魂36号-正文宋楷" panose="02000000000000000000" pitchFamily="2" charset="-122"/>
              <a:ea typeface="字魂36号-正文宋楷" panose="02000000000000000000" pitchFamily="2" charset="-122"/>
            </a:endParaRPr>
          </a:p>
        </p:txBody>
      </p:sp>
      <p:sp>
        <p:nvSpPr>
          <p:cNvPr id="8" name="TextBox 32">
            <a:extLst>
              <a:ext uri="{FF2B5EF4-FFF2-40B4-BE49-F238E27FC236}">
                <a16:creationId xmlns:a16="http://schemas.microsoft.com/office/drawing/2014/main" xmlns="" id="{6381DFC9-DD7D-47EF-B4B4-A9FA7F79D857}"/>
              </a:ext>
            </a:extLst>
          </p:cNvPr>
          <p:cNvSpPr txBox="1">
            <a:spLocks noChangeArrowheads="1"/>
          </p:cNvSpPr>
          <p:nvPr/>
        </p:nvSpPr>
        <p:spPr bwMode="auto">
          <a:xfrm>
            <a:off x="1536191" y="750528"/>
            <a:ext cx="9463709" cy="1385876"/>
          </a:xfrm>
          <a:prstGeom prst="rect">
            <a:avLst/>
          </a:prstGeom>
          <a:noFill/>
          <a:ln w="3175" cap="flat" cmpd="sng">
            <a:noFill/>
            <a:bevel/>
            <a:headEnd/>
            <a:tailEnd/>
          </a:ln>
        </p:spPr>
        <p:txBody>
          <a:bodyPr lIns="82824" tIns="41411" rIns="82824" bIns="41411" anchor="ctr"/>
          <a:lstStyle>
            <a:defPPr>
              <a:defRPr lang="zh-CN"/>
            </a:defPPr>
            <a:lvl1pPr algn="ctr">
              <a:defRPr>
                <a:solidFill>
                  <a:srgbClr val="FFFFFF"/>
                </a:solidFill>
                <a:ea typeface="微软雅黑" pitchFamily="34" charset="-122"/>
              </a:defRPr>
            </a:lvl1pPr>
          </a:lstStyle>
          <a:p>
            <a:r>
              <a:rPr lang="zh-CN" altLang="en-US" sz="6000" b="1" dirty="0">
                <a:solidFill>
                  <a:schemeClr val="bg1"/>
                </a:solidFill>
                <a:latin typeface="字魂36号-正文宋楷" panose="02000000000000000000" pitchFamily="2" charset="-122"/>
                <a:ea typeface="字魂36号-正文宋楷" panose="02000000000000000000" pitchFamily="2" charset="-122"/>
              </a:rPr>
              <a:t>党员权利</a:t>
            </a:r>
            <a:endParaRPr lang="en-US" altLang="zh-CN" sz="6000" b="1" dirty="0">
              <a:solidFill>
                <a:schemeClr val="bg1"/>
              </a:solidFill>
              <a:latin typeface="字魂36号-正文宋楷" panose="02000000000000000000" pitchFamily="2" charset="-122"/>
              <a:ea typeface="字魂36号-正文宋楷" panose="02000000000000000000" pitchFamily="2" charset="-122"/>
            </a:endParaRPr>
          </a:p>
        </p:txBody>
      </p:sp>
      <p:sp>
        <p:nvSpPr>
          <p:cNvPr id="9" name="TextBox 32">
            <a:extLst>
              <a:ext uri="{FF2B5EF4-FFF2-40B4-BE49-F238E27FC236}">
                <a16:creationId xmlns:a16="http://schemas.microsoft.com/office/drawing/2014/main" xmlns="" id="{2F9B493A-F37A-4228-89E5-EC8B3990A3C4}"/>
              </a:ext>
            </a:extLst>
          </p:cNvPr>
          <p:cNvSpPr txBox="1">
            <a:spLocks noChangeArrowheads="1"/>
          </p:cNvSpPr>
          <p:nvPr/>
        </p:nvSpPr>
        <p:spPr bwMode="auto">
          <a:xfrm>
            <a:off x="1320143" y="2407870"/>
            <a:ext cx="10709932" cy="3049955"/>
          </a:xfrm>
          <a:prstGeom prst="rect">
            <a:avLst/>
          </a:prstGeom>
          <a:noFill/>
          <a:ln w="3175" cap="flat" cmpd="sng">
            <a:noFill/>
            <a:bevel/>
            <a:headEnd/>
            <a:tailEnd/>
          </a:ln>
        </p:spPr>
        <p:txBody>
          <a:bodyPr lIns="82824" tIns="41411" rIns="82824" bIns="41411" anchor="ctr"/>
          <a:lstStyle>
            <a:defPPr>
              <a:defRPr lang="zh-CN"/>
            </a:defPPr>
            <a:lvl1pPr algn="ctr">
              <a:defRPr>
                <a:solidFill>
                  <a:srgbClr val="FFFFFF"/>
                </a:solidFill>
                <a:ea typeface="微软雅黑" pitchFamily="34" charset="-122"/>
              </a:defRPr>
            </a:lvl1pPr>
          </a:lstStyle>
          <a:p>
            <a:pPr marL="285750" indent="-285750" algn="l">
              <a:lnSpc>
                <a:spcPct val="150000"/>
              </a:lnSpc>
              <a:buFont typeface="Wingdings" panose="05000000000000000000" pitchFamily="2" charset="2"/>
              <a:buChar char="Ø"/>
            </a:pPr>
            <a:r>
              <a:rPr lang="zh-CN" altLang="en-US" sz="1600" dirty="0">
                <a:solidFill>
                  <a:srgbClr val="C00000"/>
                </a:solidFill>
                <a:latin typeface="字魂36号-正文宋楷" panose="02000000000000000000" pitchFamily="2" charset="-122"/>
                <a:ea typeface="字魂36号-正文宋楷" panose="02000000000000000000" pitchFamily="2" charset="-122"/>
              </a:rPr>
              <a:t>  行使表决权、选举权，有被选举权。</a:t>
            </a:r>
            <a:endParaRPr lang="en-US" altLang="zh-CN" sz="1600" dirty="0">
              <a:solidFill>
                <a:srgbClr val="C00000"/>
              </a:solidFill>
              <a:latin typeface="字魂36号-正文宋楷" panose="02000000000000000000" pitchFamily="2" charset="-122"/>
              <a:ea typeface="字魂36号-正文宋楷" panose="02000000000000000000" pitchFamily="2" charset="-122"/>
            </a:endParaRPr>
          </a:p>
          <a:p>
            <a:pPr marL="285750" indent="-285750" algn="l">
              <a:lnSpc>
                <a:spcPct val="150000"/>
              </a:lnSpc>
              <a:buFont typeface="Wingdings" panose="05000000000000000000" pitchFamily="2" charset="2"/>
              <a:buChar char="Ø"/>
            </a:pPr>
            <a:r>
              <a:rPr lang="zh-CN" altLang="en-US" sz="1600" dirty="0">
                <a:solidFill>
                  <a:srgbClr val="C00000"/>
                </a:solidFill>
                <a:latin typeface="字魂36号-正文宋楷" panose="02000000000000000000" pitchFamily="2" charset="-122"/>
                <a:ea typeface="字魂36号-正文宋楷" panose="02000000000000000000" pitchFamily="2" charset="-122"/>
              </a:rPr>
              <a:t>在党组织讨论决定对党员的党纪处分或作出鉴定时，本人有权参加和进行申辩，其他党员可以为他作证和辩护。</a:t>
            </a:r>
            <a:endParaRPr lang="en-US" altLang="zh-CN" sz="1600" dirty="0">
              <a:solidFill>
                <a:srgbClr val="C00000"/>
              </a:solidFill>
              <a:latin typeface="字魂36号-正文宋楷" panose="02000000000000000000" pitchFamily="2" charset="-122"/>
              <a:ea typeface="字魂36号-正文宋楷" panose="02000000000000000000" pitchFamily="2" charset="-122"/>
            </a:endParaRPr>
          </a:p>
          <a:p>
            <a:pPr marL="285750" indent="-285750" algn="l">
              <a:lnSpc>
                <a:spcPct val="150000"/>
              </a:lnSpc>
              <a:buFont typeface="Wingdings" panose="05000000000000000000" pitchFamily="2" charset="2"/>
              <a:buChar char="Ø"/>
            </a:pPr>
            <a:r>
              <a:rPr lang="zh-CN" altLang="en-US" sz="1600" dirty="0">
                <a:solidFill>
                  <a:srgbClr val="C00000"/>
                </a:solidFill>
                <a:latin typeface="字魂36号-正文宋楷" panose="02000000000000000000" pitchFamily="2" charset="-122"/>
                <a:ea typeface="字魂36号-正文宋楷" panose="02000000000000000000" pitchFamily="2" charset="-122"/>
              </a:rPr>
              <a:t> 对党的决议和政策如有不同意见，在坚决执行的前提下，可以声明保留，并且可以把自己的意见向党的上级组织直至中央提出。</a:t>
            </a:r>
            <a:endParaRPr lang="en-US" altLang="zh-CN" sz="1600" dirty="0">
              <a:solidFill>
                <a:srgbClr val="C00000"/>
              </a:solidFill>
              <a:latin typeface="字魂36号-正文宋楷" panose="02000000000000000000" pitchFamily="2" charset="-122"/>
              <a:ea typeface="字魂36号-正文宋楷" panose="02000000000000000000" pitchFamily="2" charset="-122"/>
            </a:endParaRPr>
          </a:p>
          <a:p>
            <a:pPr marL="285750" indent="-285750" algn="l">
              <a:lnSpc>
                <a:spcPct val="150000"/>
              </a:lnSpc>
              <a:buFont typeface="Wingdings" panose="05000000000000000000" pitchFamily="2" charset="2"/>
              <a:buChar char="Ø"/>
            </a:pPr>
            <a:r>
              <a:rPr lang="zh-CN" altLang="en-US" sz="1600" dirty="0">
                <a:solidFill>
                  <a:srgbClr val="C00000"/>
                </a:solidFill>
                <a:latin typeface="字魂36号-正文宋楷" panose="02000000000000000000" pitchFamily="2" charset="-122"/>
                <a:ea typeface="字魂36号-正文宋楷" panose="02000000000000000000" pitchFamily="2" charset="-122"/>
              </a:rPr>
              <a:t>向党的上级组织直至中央提出请求、申诉和控告，并要求有关组织给以负责的答复。</a:t>
            </a:r>
            <a:endParaRPr lang="en-US" altLang="zh-CN" sz="1600" dirty="0">
              <a:solidFill>
                <a:srgbClr val="C00000"/>
              </a:solidFill>
              <a:latin typeface="字魂36号-正文宋楷" panose="02000000000000000000" pitchFamily="2" charset="-122"/>
              <a:ea typeface="字魂36号-正文宋楷" panose="02000000000000000000" pitchFamily="2" charset="-122"/>
            </a:endParaRPr>
          </a:p>
          <a:p>
            <a:pPr algn="l">
              <a:lnSpc>
                <a:spcPct val="150000"/>
              </a:lnSpc>
            </a:pPr>
            <a:r>
              <a:rPr lang="zh-CN" altLang="en-US" sz="1600" b="1" dirty="0">
                <a:solidFill>
                  <a:srgbClr val="C00000"/>
                </a:solidFill>
                <a:latin typeface="字魂36号-正文宋楷" panose="02000000000000000000" pitchFamily="2" charset="-122"/>
                <a:ea typeface="字魂36号-正文宋楷" panose="02000000000000000000" pitchFamily="2" charset="-122"/>
              </a:rPr>
              <a:t>  党的任何一级组织直至中央都无权剥夺党员的上述权利。</a:t>
            </a:r>
            <a:r>
              <a:rPr lang="zh-CN" altLang="en-US" sz="1600" dirty="0">
                <a:solidFill>
                  <a:srgbClr val="C00000"/>
                </a:solidFill>
                <a:latin typeface="字魂36号-正文宋楷" panose="02000000000000000000" pitchFamily="2" charset="-122"/>
                <a:ea typeface="字魂36号-正文宋楷" panose="02000000000000000000" pitchFamily="2" charset="-122"/>
              </a:rPr>
              <a:t/>
            </a:r>
            <a:br>
              <a:rPr lang="zh-CN" altLang="en-US" sz="1600" dirty="0">
                <a:solidFill>
                  <a:srgbClr val="C00000"/>
                </a:solidFill>
                <a:latin typeface="字魂36号-正文宋楷" panose="02000000000000000000" pitchFamily="2" charset="-122"/>
                <a:ea typeface="字魂36号-正文宋楷" panose="02000000000000000000" pitchFamily="2" charset="-122"/>
              </a:rPr>
            </a:br>
            <a:r>
              <a:rPr lang="zh-CN" altLang="en-US" sz="1600" dirty="0">
                <a:solidFill>
                  <a:srgbClr val="C00000"/>
                </a:solidFill>
                <a:latin typeface="字魂36号-正文宋楷" panose="02000000000000000000" pitchFamily="2" charset="-122"/>
                <a:ea typeface="字魂36号-正文宋楷" panose="02000000000000000000" pitchFamily="2" charset="-122"/>
              </a:rPr>
              <a:t/>
            </a:r>
            <a:br>
              <a:rPr lang="zh-CN" altLang="en-US" sz="1600" dirty="0">
                <a:solidFill>
                  <a:srgbClr val="C00000"/>
                </a:solidFill>
                <a:latin typeface="字魂36号-正文宋楷" panose="02000000000000000000" pitchFamily="2" charset="-122"/>
                <a:ea typeface="字魂36号-正文宋楷" panose="02000000000000000000" pitchFamily="2" charset="-122"/>
              </a:rPr>
            </a:br>
            <a:endParaRPr lang="zh-CN" altLang="en-US" sz="1600" dirty="0">
              <a:solidFill>
                <a:srgbClr val="C00000"/>
              </a:solidFill>
              <a:latin typeface="字魂36号-正文宋楷" panose="02000000000000000000" pitchFamily="2" charset="-122"/>
              <a:ea typeface="字魂36号-正文宋楷" panose="02000000000000000000" pitchFamily="2" charset="-122"/>
            </a:endParaRPr>
          </a:p>
        </p:txBody>
      </p:sp>
    </p:spTree>
    <p:extLst>
      <p:ext uri="{BB962C8B-B14F-4D97-AF65-F5344CB8AC3E}">
        <p14:creationId xmlns:p14="http://schemas.microsoft.com/office/powerpoint/2010/main" val="69206810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left)">
                                      <p:cBhvr>
                                        <p:cTn id="10" dur="500"/>
                                        <p:tgtEl>
                                          <p:spTgt spid="7"/>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left)">
                                      <p:cBhvr>
                                        <p:cTn id="1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3DFD2967-F74B-406C-89E4-85067B82F0E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778004" y="2644041"/>
            <a:ext cx="2639505" cy="1569918"/>
          </a:xfrm>
          <a:prstGeom prst="rect">
            <a:avLst/>
          </a:prstGeom>
        </p:spPr>
      </p:pic>
      <p:sp>
        <p:nvSpPr>
          <p:cNvPr id="3" name="矩形 259">
            <a:extLst>
              <a:ext uri="{FF2B5EF4-FFF2-40B4-BE49-F238E27FC236}">
                <a16:creationId xmlns:a16="http://schemas.microsoft.com/office/drawing/2014/main" xmlns="" id="{C570D1C9-6F3F-4513-AC33-AD893F2F669B}"/>
              </a:ext>
            </a:extLst>
          </p:cNvPr>
          <p:cNvSpPr>
            <a:spLocks noChangeArrowheads="1"/>
          </p:cNvSpPr>
          <p:nvPr/>
        </p:nvSpPr>
        <p:spPr bwMode="auto">
          <a:xfrm>
            <a:off x="5727916" y="3152001"/>
            <a:ext cx="579733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defTabSz="1219170">
              <a:buNone/>
              <a:defRPr/>
            </a:pPr>
            <a:r>
              <a:rPr lang="zh-CN" altLang="en-US" b="1" kern="0" dirty="0">
                <a:solidFill>
                  <a:srgbClr val="C20316"/>
                </a:solidFill>
                <a:latin typeface="字魂36号-正文宋楷" panose="02000000000000000000" pitchFamily="2" charset="-122"/>
                <a:ea typeface="字魂36号-正文宋楷" panose="02000000000000000000" pitchFamily="2" charset="-122"/>
                <a:cs typeface="Arial" panose="020B0604020202020204" pitchFamily="34" charset="0"/>
              </a:rPr>
              <a:t>如何以实际行动争取早日入党</a:t>
            </a:r>
          </a:p>
        </p:txBody>
      </p:sp>
      <p:sp>
        <p:nvSpPr>
          <p:cNvPr id="4" name="矩形 3">
            <a:extLst>
              <a:ext uri="{FF2B5EF4-FFF2-40B4-BE49-F238E27FC236}">
                <a16:creationId xmlns:a16="http://schemas.microsoft.com/office/drawing/2014/main" xmlns="" id="{451394ED-9FAC-4DDE-8014-D639D9D789D9}"/>
              </a:ext>
            </a:extLst>
          </p:cNvPr>
          <p:cNvSpPr/>
          <p:nvPr/>
        </p:nvSpPr>
        <p:spPr>
          <a:xfrm>
            <a:off x="7593898" y="1484575"/>
            <a:ext cx="2065370" cy="1862048"/>
          </a:xfrm>
          <a:prstGeom prst="rect">
            <a:avLst/>
          </a:prstGeom>
          <a:effectLst/>
        </p:spPr>
        <p:txBody>
          <a:bodyPr wrap="square">
            <a:spAutoFit/>
          </a:bodyPr>
          <a:lstStyle/>
          <a:p>
            <a:pPr algn="ctr"/>
            <a:r>
              <a:rPr lang="en-US" altLang="zh-CN" sz="11500" b="1" dirty="0">
                <a:solidFill>
                  <a:srgbClr val="C20316"/>
                </a:solidFill>
                <a:latin typeface="字魂36号-正文宋楷" panose="02000000000000000000" pitchFamily="2" charset="-122"/>
                <a:ea typeface="字魂36号-正文宋楷" panose="02000000000000000000" pitchFamily="2" charset="-122"/>
                <a:cs typeface="Arial" panose="020B0604020202020204" pitchFamily="34" charset="0"/>
              </a:rPr>
              <a:t>04</a:t>
            </a:r>
            <a:endParaRPr lang="zh-CN" altLang="en-US" sz="11500" b="1" dirty="0">
              <a:solidFill>
                <a:srgbClr val="C20316"/>
              </a:solidFill>
              <a:latin typeface="字魂36号-正文宋楷" panose="02000000000000000000" pitchFamily="2" charset="-122"/>
              <a:ea typeface="字魂36号-正文宋楷" panose="02000000000000000000" pitchFamily="2" charset="-122"/>
              <a:cs typeface="Arial" panose="020B0604020202020204" pitchFamily="34" charset="0"/>
            </a:endParaRPr>
          </a:p>
        </p:txBody>
      </p:sp>
    </p:spTree>
    <p:extLst>
      <p:ext uri="{BB962C8B-B14F-4D97-AF65-F5344CB8AC3E}">
        <p14:creationId xmlns:p14="http://schemas.microsoft.com/office/powerpoint/2010/main" val="371540093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750" fill="hold"/>
                                        <p:tgtEl>
                                          <p:spTgt spid="2"/>
                                        </p:tgtEl>
                                        <p:attrNameLst>
                                          <p:attrName>ppt_w</p:attrName>
                                        </p:attrNameLst>
                                      </p:cBhvr>
                                      <p:tavLst>
                                        <p:tav tm="0">
                                          <p:val>
                                            <p:fltVal val="0"/>
                                          </p:val>
                                        </p:tav>
                                        <p:tav tm="100000">
                                          <p:val>
                                            <p:strVal val="#ppt_w"/>
                                          </p:val>
                                        </p:tav>
                                      </p:tavLst>
                                    </p:anim>
                                    <p:anim calcmode="lin" valueType="num">
                                      <p:cBhvr>
                                        <p:cTn id="8" dur="750" fill="hold"/>
                                        <p:tgtEl>
                                          <p:spTgt spid="2"/>
                                        </p:tgtEl>
                                        <p:attrNameLst>
                                          <p:attrName>ppt_h</p:attrName>
                                        </p:attrNameLst>
                                      </p:cBhvr>
                                      <p:tavLst>
                                        <p:tav tm="0">
                                          <p:val>
                                            <p:fltVal val="0"/>
                                          </p:val>
                                        </p:tav>
                                        <p:tav tm="100000">
                                          <p:val>
                                            <p:strVal val="#ppt_h"/>
                                          </p:val>
                                        </p:tav>
                                      </p:tavLst>
                                    </p:anim>
                                    <p:animEffect transition="in" filter="fade">
                                      <p:cBhvr>
                                        <p:cTn id="9" dur="750"/>
                                        <p:tgtEl>
                                          <p:spTgt spid="2"/>
                                        </p:tgtEl>
                                      </p:cBhvr>
                                    </p:animEffect>
                                  </p:childTnLst>
                                </p:cTn>
                              </p:par>
                            </p:childTnLst>
                          </p:cTn>
                        </p:par>
                        <p:par>
                          <p:cTn id="10" fill="hold">
                            <p:stCondLst>
                              <p:cond delay="750"/>
                            </p:stCondLst>
                            <p:childTnLst>
                              <p:par>
                                <p:cTn id="11" presetID="53" presetClass="entr" presetSubtype="16"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Effect transition="in" filter="fade">
                                      <p:cBhvr>
                                        <p:cTn id="15" dur="500"/>
                                        <p:tgtEl>
                                          <p:spTgt spid="4"/>
                                        </p:tgtEl>
                                      </p:cBhvr>
                                    </p:animEffect>
                                  </p:childTnLst>
                                </p:cTn>
                              </p:par>
                            </p:childTnLst>
                          </p:cTn>
                        </p:par>
                        <p:par>
                          <p:cTn id="16" fill="hold">
                            <p:stCondLst>
                              <p:cond delay="125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3"/>
                                        </p:tgtEl>
                                        <p:attrNameLst>
                                          <p:attrName>ppt_y</p:attrName>
                                        </p:attrNameLst>
                                      </p:cBhvr>
                                      <p:tavLst>
                                        <p:tav tm="0">
                                          <p:val>
                                            <p:strVal val="#ppt_y"/>
                                          </p:val>
                                        </p:tav>
                                        <p:tav tm="100000">
                                          <p:val>
                                            <p:strVal val="#ppt_y"/>
                                          </p:val>
                                        </p:tav>
                                      </p:tavLst>
                                    </p:anim>
                                    <p:anim calcmode="lin" valueType="num">
                                      <p:cBhvr>
                                        <p:cTn id="21"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3"/>
                                        </p:tgtEl>
                                      </p:cBhvr>
                                    </p:animEffect>
                                  </p:childTnLst>
                                </p:cTn>
                              </p:par>
                            </p:childTnLst>
                          </p:cTn>
                        </p:par>
                        <p:par>
                          <p:cTn id="24" fill="hold">
                            <p:stCondLst>
                              <p:cond delay="2350"/>
                            </p:stCondLst>
                            <p:childTnLst>
                              <p:par>
                                <p:cTn id="25" presetID="26" presetClass="emph" presetSubtype="0" fill="hold" grpId="1" nodeType="afterEffect">
                                  <p:stCondLst>
                                    <p:cond delay="0"/>
                                  </p:stCondLst>
                                  <p:iterate type="lt">
                                    <p:tmPct val="0"/>
                                  </p:iterate>
                                  <p:childTnLst>
                                    <p:animEffect transition="out" filter="fade">
                                      <p:cBhvr>
                                        <p:cTn id="26" dur="500" tmFilter="0, 0; .2, .5; .8, .5; 1, 0"/>
                                        <p:tgtEl>
                                          <p:spTgt spid="3"/>
                                        </p:tgtEl>
                                      </p:cBhvr>
                                    </p:animEffect>
                                    <p:animScale>
                                      <p:cBhvr>
                                        <p:cTn id="27" dur="250" autoRev="1" fill="hold"/>
                                        <p:tgtEl>
                                          <p:spTgt spid="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B008C15B-E2CB-402E-AD8C-B57A6A5DF9EF}"/>
              </a:ext>
            </a:extLst>
          </p:cNvPr>
          <p:cNvGrpSpPr/>
          <p:nvPr/>
        </p:nvGrpSpPr>
        <p:grpSpPr>
          <a:xfrm>
            <a:off x="84843" y="122549"/>
            <a:ext cx="5820657" cy="672822"/>
            <a:chOff x="84843" y="122549"/>
            <a:chExt cx="5820657" cy="672822"/>
          </a:xfrm>
        </p:grpSpPr>
        <p:pic>
          <p:nvPicPr>
            <p:cNvPr id="3" name="图片 2">
              <a:extLst>
                <a:ext uri="{FF2B5EF4-FFF2-40B4-BE49-F238E27FC236}">
                  <a16:creationId xmlns:a16="http://schemas.microsoft.com/office/drawing/2014/main" xmlns="" id="{63BBA29A-101B-4614-A389-3A9FE001606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4843" y="122549"/>
              <a:ext cx="1131216" cy="672822"/>
            </a:xfrm>
            <a:prstGeom prst="rect">
              <a:avLst/>
            </a:prstGeom>
          </p:spPr>
        </p:pic>
        <p:sp>
          <p:nvSpPr>
            <p:cNvPr id="4" name="文本框 37">
              <a:extLst>
                <a:ext uri="{FF2B5EF4-FFF2-40B4-BE49-F238E27FC236}">
                  <a16:creationId xmlns:a16="http://schemas.microsoft.com/office/drawing/2014/main" xmlns="" id="{330BF78C-5400-43D4-B4D7-9C04781D5EA8}"/>
                </a:ext>
              </a:extLst>
            </p:cNvPr>
            <p:cNvSpPr txBox="1"/>
            <p:nvPr/>
          </p:nvSpPr>
          <p:spPr>
            <a:xfrm>
              <a:off x="1320143" y="122549"/>
              <a:ext cx="4585357" cy="499125"/>
            </a:xfrm>
            <a:prstGeom prst="rect">
              <a:avLst/>
            </a:prstGeom>
            <a:noFill/>
          </p:spPr>
          <p:txBody>
            <a:bodyPr wrap="square" lIns="128539" tIns="64269" rIns="128539" bIns="64269" rtlCol="0">
              <a:spAutoFit/>
            </a:bodyPr>
            <a:lstStyle/>
            <a:p>
              <a:pPr defTabSz="1219170">
                <a:buNone/>
                <a:defRPr/>
              </a:pPr>
              <a:r>
                <a:rPr lang="zh-CN" altLang="en-US" sz="2400" b="1" kern="0" dirty="0">
                  <a:solidFill>
                    <a:srgbClr val="C20316"/>
                  </a:solidFill>
                  <a:latin typeface="字魂36号-正文宋楷" panose="02000000000000000000" pitchFamily="2" charset="-122"/>
                  <a:ea typeface="字魂36号-正文宋楷" panose="02000000000000000000" pitchFamily="2" charset="-122"/>
                  <a:cs typeface="Arial" panose="020B0604020202020204" pitchFamily="34" charset="0"/>
                </a:rPr>
                <a:t>如何以实际行动争取早日入党</a:t>
              </a:r>
            </a:p>
          </p:txBody>
        </p:sp>
      </p:grpSp>
      <p:pic>
        <p:nvPicPr>
          <p:cNvPr id="5" name="图片 4">
            <a:extLst>
              <a:ext uri="{FF2B5EF4-FFF2-40B4-BE49-F238E27FC236}">
                <a16:creationId xmlns:a16="http://schemas.microsoft.com/office/drawing/2014/main" xmlns="" id="{3F41C336-EF9E-497D-B04C-A7D5F3B9D324}"/>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92004" y="1809750"/>
            <a:ext cx="4042199" cy="2404209"/>
          </a:xfrm>
          <a:prstGeom prst="rect">
            <a:avLst/>
          </a:prstGeom>
        </p:spPr>
      </p:pic>
      <p:sp>
        <p:nvSpPr>
          <p:cNvPr id="6" name="TextBox 32">
            <a:extLst>
              <a:ext uri="{FF2B5EF4-FFF2-40B4-BE49-F238E27FC236}">
                <a16:creationId xmlns:a16="http://schemas.microsoft.com/office/drawing/2014/main" xmlns="" id="{A50D0EBF-5C84-4B98-B946-5463F0E64D50}"/>
              </a:ext>
            </a:extLst>
          </p:cNvPr>
          <p:cNvSpPr txBox="1">
            <a:spLocks noChangeArrowheads="1"/>
          </p:cNvSpPr>
          <p:nvPr/>
        </p:nvSpPr>
        <p:spPr bwMode="auto">
          <a:xfrm>
            <a:off x="4819649" y="1904022"/>
            <a:ext cx="6429375" cy="3049955"/>
          </a:xfrm>
          <a:prstGeom prst="rect">
            <a:avLst/>
          </a:prstGeom>
          <a:noFill/>
          <a:ln w="3175" cap="flat" cmpd="sng">
            <a:noFill/>
            <a:bevel/>
            <a:headEnd/>
            <a:tailEnd/>
          </a:ln>
        </p:spPr>
        <p:txBody>
          <a:bodyPr lIns="82824" tIns="41411" rIns="82824" bIns="41411" anchor="ctr"/>
          <a:lstStyle>
            <a:defPPr>
              <a:defRPr lang="zh-CN"/>
            </a:defPPr>
            <a:lvl1pPr algn="ctr">
              <a:defRPr>
                <a:solidFill>
                  <a:srgbClr val="FFFFFF"/>
                </a:solidFill>
                <a:ea typeface="微软雅黑" pitchFamily="34" charset="-122"/>
              </a:defRPr>
            </a:lvl1pPr>
          </a:lstStyle>
          <a:p>
            <a:pPr algn="l">
              <a:lnSpc>
                <a:spcPct val="150000"/>
              </a:lnSpc>
            </a:pPr>
            <a:r>
              <a:rPr lang="zh-CN" altLang="en-US" sz="1600" dirty="0">
                <a:solidFill>
                  <a:srgbClr val="C00000"/>
                </a:solidFill>
                <a:latin typeface="字魂36号-正文宋楷" panose="02000000000000000000" pitchFamily="2" charset="-122"/>
                <a:ea typeface="字魂36号-正文宋楷" panose="02000000000000000000" pitchFamily="2" charset="-122"/>
              </a:rPr>
              <a:t>从庄严地向敬爱的党组织提交了入党申请书的那一刻起，我就期待着能早日成为党组织中的一员一一名光荣的共产党员，但是对于“怎样以实际行动争取入党</a:t>
            </a:r>
            <a:r>
              <a:rPr lang="en-US" altLang="zh-CN" sz="1600" dirty="0">
                <a:solidFill>
                  <a:srgbClr val="C00000"/>
                </a:solidFill>
                <a:latin typeface="字魂36号-正文宋楷" panose="02000000000000000000" pitchFamily="2" charset="-122"/>
                <a:ea typeface="字魂36号-正文宋楷" panose="02000000000000000000" pitchFamily="2" charset="-122"/>
              </a:rPr>
              <a:t>?”</a:t>
            </a:r>
            <a:r>
              <a:rPr lang="zh-CN" altLang="en-US" sz="1600" dirty="0">
                <a:solidFill>
                  <a:srgbClr val="C00000"/>
                </a:solidFill>
                <a:latin typeface="字魂36号-正文宋楷" panose="02000000000000000000" pitchFamily="2" charset="-122"/>
                <a:ea typeface="字魂36号-正文宋楷" panose="02000000000000000000" pitchFamily="2" charset="-122"/>
              </a:rPr>
              <a:t>这个对于一名入党积极分子来说极为重要的问题却从来没有一个清晰而条理的思考，只是想着要努力向党组织靠拢，要以一名合格的共产党员的标准要求自己，要加强政治理论学习，要及时了解学习党的方针与政策，要尽力做好本职工作以及力所能及的事，要努力学习提升能力等等。当我静下心来认真地思考这一问题时，我突然觉得我所做的是多么的不足与片面啊</a:t>
            </a:r>
            <a:r>
              <a:rPr lang="en-US" altLang="zh-CN" sz="1600" dirty="0">
                <a:solidFill>
                  <a:srgbClr val="C00000"/>
                </a:solidFill>
                <a:latin typeface="字魂36号-正文宋楷" panose="02000000000000000000" pitchFamily="2" charset="-122"/>
                <a:ea typeface="字魂36号-正文宋楷" panose="02000000000000000000" pitchFamily="2" charset="-122"/>
              </a:rPr>
              <a:t>!</a:t>
            </a:r>
            <a:r>
              <a:rPr lang="zh-CN" altLang="en-US" sz="1600" dirty="0">
                <a:solidFill>
                  <a:srgbClr val="C00000"/>
                </a:solidFill>
                <a:latin typeface="字魂36号-正文宋楷" panose="02000000000000000000" pitchFamily="2" charset="-122"/>
                <a:ea typeface="字魂36号-正文宋楷" panose="02000000000000000000" pitchFamily="2" charset="-122"/>
              </a:rPr>
              <a:t>那么到底怎样以实际行动争取入党呢</a:t>
            </a:r>
            <a:r>
              <a:rPr lang="en-US" altLang="zh-CN" sz="1600" dirty="0">
                <a:solidFill>
                  <a:srgbClr val="C00000"/>
                </a:solidFill>
                <a:latin typeface="字魂36号-正文宋楷" panose="02000000000000000000" pitchFamily="2" charset="-122"/>
                <a:ea typeface="字魂36号-正文宋楷" panose="02000000000000000000" pitchFamily="2" charset="-122"/>
              </a:rPr>
              <a:t>?</a:t>
            </a:r>
            <a:r>
              <a:rPr lang="zh-CN" altLang="en-US" sz="1600" dirty="0">
                <a:solidFill>
                  <a:srgbClr val="C00000"/>
                </a:solidFill>
                <a:latin typeface="字魂36号-正文宋楷" panose="02000000000000000000" pitchFamily="2" charset="-122"/>
                <a:ea typeface="字魂36号-正文宋楷" panose="02000000000000000000" pitchFamily="2" charset="-122"/>
              </a:rPr>
              <a:t>我觉得应该做到以下几点</a:t>
            </a:r>
            <a:r>
              <a:rPr lang="en-US" altLang="zh-CN" sz="1600" dirty="0">
                <a:solidFill>
                  <a:srgbClr val="C00000"/>
                </a:solidFill>
                <a:latin typeface="字魂36号-正文宋楷" panose="02000000000000000000" pitchFamily="2" charset="-122"/>
                <a:ea typeface="字魂36号-正文宋楷" panose="02000000000000000000" pitchFamily="2" charset="-122"/>
              </a:rPr>
              <a:t>:</a:t>
            </a:r>
            <a:br>
              <a:rPr lang="en-US" altLang="zh-CN" sz="1600" dirty="0">
                <a:solidFill>
                  <a:srgbClr val="C00000"/>
                </a:solidFill>
                <a:latin typeface="字魂36号-正文宋楷" panose="02000000000000000000" pitchFamily="2" charset="-122"/>
                <a:ea typeface="字魂36号-正文宋楷" panose="02000000000000000000" pitchFamily="2" charset="-122"/>
              </a:rPr>
            </a:br>
            <a:r>
              <a:rPr lang="en-US" altLang="zh-CN" sz="1600" dirty="0">
                <a:solidFill>
                  <a:srgbClr val="C00000"/>
                </a:solidFill>
                <a:latin typeface="字魂36号-正文宋楷" panose="02000000000000000000" pitchFamily="2" charset="-122"/>
                <a:ea typeface="字魂36号-正文宋楷" panose="02000000000000000000" pitchFamily="2" charset="-122"/>
              </a:rPr>
              <a:t/>
            </a:r>
            <a:br>
              <a:rPr lang="en-US" altLang="zh-CN" sz="1600" dirty="0">
                <a:solidFill>
                  <a:srgbClr val="C00000"/>
                </a:solidFill>
                <a:latin typeface="字魂36号-正文宋楷" panose="02000000000000000000" pitchFamily="2" charset="-122"/>
                <a:ea typeface="字魂36号-正文宋楷" panose="02000000000000000000" pitchFamily="2" charset="-122"/>
              </a:rPr>
            </a:br>
            <a:endParaRPr lang="en-US" altLang="zh-CN" sz="1600" dirty="0">
              <a:solidFill>
                <a:srgbClr val="C00000"/>
              </a:solidFill>
              <a:latin typeface="字魂36号-正文宋楷" panose="02000000000000000000" pitchFamily="2" charset="-122"/>
              <a:ea typeface="字魂36号-正文宋楷" panose="02000000000000000000" pitchFamily="2" charset="-122"/>
            </a:endParaRPr>
          </a:p>
        </p:txBody>
      </p:sp>
    </p:spTree>
    <p:extLst>
      <p:ext uri="{BB962C8B-B14F-4D97-AF65-F5344CB8AC3E}">
        <p14:creationId xmlns:p14="http://schemas.microsoft.com/office/powerpoint/2010/main" val="235448714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750" fill="hold"/>
                                        <p:tgtEl>
                                          <p:spTgt spid="5"/>
                                        </p:tgtEl>
                                        <p:attrNameLst>
                                          <p:attrName>ppt_w</p:attrName>
                                        </p:attrNameLst>
                                      </p:cBhvr>
                                      <p:tavLst>
                                        <p:tav tm="0">
                                          <p:val>
                                            <p:fltVal val="0"/>
                                          </p:val>
                                        </p:tav>
                                        <p:tav tm="100000">
                                          <p:val>
                                            <p:strVal val="#ppt_w"/>
                                          </p:val>
                                        </p:tav>
                                      </p:tavLst>
                                    </p:anim>
                                    <p:anim calcmode="lin" valueType="num">
                                      <p:cBhvr>
                                        <p:cTn id="8" dur="750" fill="hold"/>
                                        <p:tgtEl>
                                          <p:spTgt spid="5"/>
                                        </p:tgtEl>
                                        <p:attrNameLst>
                                          <p:attrName>ppt_h</p:attrName>
                                        </p:attrNameLst>
                                      </p:cBhvr>
                                      <p:tavLst>
                                        <p:tav tm="0">
                                          <p:val>
                                            <p:fltVal val="0"/>
                                          </p:val>
                                        </p:tav>
                                        <p:tav tm="100000">
                                          <p:val>
                                            <p:strVal val="#ppt_h"/>
                                          </p:val>
                                        </p:tav>
                                      </p:tavLst>
                                    </p:anim>
                                    <p:animEffect transition="in" filter="fade">
                                      <p:cBhvr>
                                        <p:cTn id="9" dur="750"/>
                                        <p:tgtEl>
                                          <p:spTgt spid="5"/>
                                        </p:tgtEl>
                                      </p:cBhvr>
                                    </p:animEffect>
                                  </p:childTnLst>
                                </p:cTn>
                              </p:par>
                            </p:childTnLst>
                          </p:cTn>
                        </p:par>
                        <p:par>
                          <p:cTn id="10" fill="hold">
                            <p:stCondLst>
                              <p:cond delay="750"/>
                            </p:stCondLst>
                            <p:childTnLst>
                              <p:par>
                                <p:cTn id="11" presetID="22" presetClass="entr" presetSubtype="8"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7B20BD1D-5540-472F-AC02-1E1E4E1BBD48}"/>
              </a:ext>
            </a:extLst>
          </p:cNvPr>
          <p:cNvGrpSpPr/>
          <p:nvPr/>
        </p:nvGrpSpPr>
        <p:grpSpPr>
          <a:xfrm>
            <a:off x="84843" y="122549"/>
            <a:ext cx="5820657" cy="672822"/>
            <a:chOff x="84843" y="122549"/>
            <a:chExt cx="5820657" cy="672822"/>
          </a:xfrm>
        </p:grpSpPr>
        <p:pic>
          <p:nvPicPr>
            <p:cNvPr id="3" name="图片 2">
              <a:extLst>
                <a:ext uri="{FF2B5EF4-FFF2-40B4-BE49-F238E27FC236}">
                  <a16:creationId xmlns:a16="http://schemas.microsoft.com/office/drawing/2014/main" xmlns="" id="{B648092C-05D8-4E2D-9ABE-B6434E563FA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4843" y="122549"/>
              <a:ext cx="1131216" cy="672822"/>
            </a:xfrm>
            <a:prstGeom prst="rect">
              <a:avLst/>
            </a:prstGeom>
          </p:spPr>
        </p:pic>
        <p:sp>
          <p:nvSpPr>
            <p:cNvPr id="4" name="文本框 37">
              <a:extLst>
                <a:ext uri="{FF2B5EF4-FFF2-40B4-BE49-F238E27FC236}">
                  <a16:creationId xmlns:a16="http://schemas.microsoft.com/office/drawing/2014/main" xmlns="" id="{D066D4AF-1E92-4781-BE1A-18DCBDDFF20C}"/>
                </a:ext>
              </a:extLst>
            </p:cNvPr>
            <p:cNvSpPr txBox="1"/>
            <p:nvPr/>
          </p:nvSpPr>
          <p:spPr>
            <a:xfrm>
              <a:off x="1320143" y="122549"/>
              <a:ext cx="4585357" cy="499125"/>
            </a:xfrm>
            <a:prstGeom prst="rect">
              <a:avLst/>
            </a:prstGeom>
            <a:noFill/>
          </p:spPr>
          <p:txBody>
            <a:bodyPr wrap="square" lIns="128539" tIns="64269" rIns="128539" bIns="64269" rtlCol="0">
              <a:spAutoFit/>
            </a:bodyPr>
            <a:lstStyle/>
            <a:p>
              <a:pPr defTabSz="1219170">
                <a:buNone/>
                <a:defRPr/>
              </a:pPr>
              <a:r>
                <a:rPr lang="zh-CN" altLang="en-US" sz="2400" b="1" kern="0" dirty="0">
                  <a:solidFill>
                    <a:srgbClr val="C20316"/>
                  </a:solidFill>
                  <a:latin typeface="字魂36号-正文宋楷" panose="02000000000000000000" pitchFamily="2" charset="-122"/>
                  <a:ea typeface="字魂36号-正文宋楷" panose="02000000000000000000" pitchFamily="2" charset="-122"/>
                  <a:cs typeface="Arial" panose="020B0604020202020204" pitchFamily="34" charset="0"/>
                </a:rPr>
                <a:t>如何以实际行动争取早日入党</a:t>
              </a:r>
            </a:p>
          </p:txBody>
        </p:sp>
      </p:grpSp>
      <p:pic>
        <p:nvPicPr>
          <p:cNvPr id="6" name="图片 5">
            <a:extLst>
              <a:ext uri="{FF2B5EF4-FFF2-40B4-BE49-F238E27FC236}">
                <a16:creationId xmlns:a16="http://schemas.microsoft.com/office/drawing/2014/main" xmlns="" id="{3BA35BA3-8EDC-493D-BE10-A79F001166C8}"/>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7188079" y="1809750"/>
            <a:ext cx="4042199" cy="2404209"/>
          </a:xfrm>
          <a:prstGeom prst="rect">
            <a:avLst/>
          </a:prstGeom>
        </p:spPr>
      </p:pic>
      <p:sp>
        <p:nvSpPr>
          <p:cNvPr id="7" name="圆角矩形 22">
            <a:extLst>
              <a:ext uri="{FF2B5EF4-FFF2-40B4-BE49-F238E27FC236}">
                <a16:creationId xmlns:a16="http://schemas.microsoft.com/office/drawing/2014/main" xmlns="" id="{A3FBFB9B-3E48-4626-9839-059C137A0E9F}"/>
              </a:ext>
            </a:extLst>
          </p:cNvPr>
          <p:cNvSpPr/>
          <p:nvPr/>
        </p:nvSpPr>
        <p:spPr bwMode="auto">
          <a:xfrm>
            <a:off x="619126" y="1927586"/>
            <a:ext cx="5987389" cy="2751869"/>
          </a:xfrm>
          <a:prstGeom prst="roundRect">
            <a:avLst>
              <a:gd name="adj" fmla="val 9992"/>
            </a:avLst>
          </a:prstGeom>
          <a:solidFill>
            <a:srgbClr val="C00000"/>
          </a:solidFill>
          <a:ln w="3175" cap="flat" cmpd="sng">
            <a:solidFill>
              <a:srgbClr val="C00000"/>
            </a:solidFill>
            <a:bevel/>
            <a:headEnd/>
            <a:tailEnd/>
          </a:ln>
        </p:spPr>
        <p:txBody>
          <a:bodyPr lIns="82824" tIns="41411" rIns="82824" bIns="41411" anchor="ctr"/>
          <a:lstStyle/>
          <a:p>
            <a:pPr lvl="2">
              <a:lnSpc>
                <a:spcPct val="150000"/>
              </a:lnSpc>
            </a:pPr>
            <a:endParaRPr lang="zh-CN" altLang="en-US" sz="2800" b="1" dirty="0">
              <a:solidFill>
                <a:schemeClr val="bg1"/>
              </a:solidFill>
              <a:latin typeface="字魂36号-正文宋楷" panose="02000000000000000000" pitchFamily="2" charset="-122"/>
              <a:ea typeface="字魂36号-正文宋楷" panose="02000000000000000000" pitchFamily="2" charset="-122"/>
            </a:endParaRPr>
          </a:p>
        </p:txBody>
      </p:sp>
      <p:sp>
        <p:nvSpPr>
          <p:cNvPr id="8" name="TextBox 32">
            <a:extLst>
              <a:ext uri="{FF2B5EF4-FFF2-40B4-BE49-F238E27FC236}">
                <a16:creationId xmlns:a16="http://schemas.microsoft.com/office/drawing/2014/main" xmlns="" id="{CD1A0907-0169-4F59-BFA9-0E63A0D00610}"/>
              </a:ext>
            </a:extLst>
          </p:cNvPr>
          <p:cNvSpPr txBox="1">
            <a:spLocks noChangeArrowheads="1"/>
          </p:cNvSpPr>
          <p:nvPr/>
        </p:nvSpPr>
        <p:spPr bwMode="auto">
          <a:xfrm>
            <a:off x="1" y="2509849"/>
            <a:ext cx="6400800" cy="1385876"/>
          </a:xfrm>
          <a:prstGeom prst="rect">
            <a:avLst/>
          </a:prstGeom>
          <a:noFill/>
          <a:ln w="3175" cap="flat" cmpd="sng">
            <a:noFill/>
            <a:bevel/>
            <a:headEnd/>
            <a:tailEnd/>
          </a:ln>
        </p:spPr>
        <p:txBody>
          <a:bodyPr lIns="82824" tIns="41411" rIns="82824" bIns="41411" anchor="ctr"/>
          <a:lstStyle>
            <a:defPPr>
              <a:defRPr lang="zh-CN"/>
            </a:defPPr>
            <a:lvl1pPr algn="ctr">
              <a:defRPr>
                <a:solidFill>
                  <a:srgbClr val="FFFFFF"/>
                </a:solidFill>
                <a:ea typeface="微软雅黑" pitchFamily="34" charset="-122"/>
              </a:defRPr>
            </a:lvl1pPr>
          </a:lstStyle>
          <a:p>
            <a:pPr lvl="2">
              <a:lnSpc>
                <a:spcPct val="150000"/>
              </a:lnSpc>
            </a:pPr>
            <a:r>
              <a:rPr lang="zh-CN" altLang="en-US" sz="2800" b="1" dirty="0">
                <a:solidFill>
                  <a:schemeClr val="bg1"/>
                </a:solidFill>
                <a:latin typeface="字魂36号-正文宋楷" panose="02000000000000000000" pitchFamily="2" charset="-122"/>
                <a:ea typeface="字魂36号-正文宋楷" panose="02000000000000000000" pitchFamily="2" charset="-122"/>
              </a:rPr>
              <a:t>以实际行动争取入党，必须端正入党动机，鉴定共产主义远大理想，加强政治理论学习，从身边点滴做起！</a:t>
            </a:r>
          </a:p>
        </p:txBody>
      </p:sp>
    </p:spTree>
    <p:extLst>
      <p:ext uri="{BB962C8B-B14F-4D97-AF65-F5344CB8AC3E}">
        <p14:creationId xmlns:p14="http://schemas.microsoft.com/office/powerpoint/2010/main" val="123213557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750" fill="hold"/>
                                        <p:tgtEl>
                                          <p:spTgt spid="6"/>
                                        </p:tgtEl>
                                        <p:attrNameLst>
                                          <p:attrName>ppt_w</p:attrName>
                                        </p:attrNameLst>
                                      </p:cBhvr>
                                      <p:tavLst>
                                        <p:tav tm="0">
                                          <p:val>
                                            <p:fltVal val="0"/>
                                          </p:val>
                                        </p:tav>
                                        <p:tav tm="100000">
                                          <p:val>
                                            <p:strVal val="#ppt_w"/>
                                          </p:val>
                                        </p:tav>
                                      </p:tavLst>
                                    </p:anim>
                                    <p:anim calcmode="lin" valueType="num">
                                      <p:cBhvr>
                                        <p:cTn id="8" dur="750" fill="hold"/>
                                        <p:tgtEl>
                                          <p:spTgt spid="6"/>
                                        </p:tgtEl>
                                        <p:attrNameLst>
                                          <p:attrName>ppt_h</p:attrName>
                                        </p:attrNameLst>
                                      </p:cBhvr>
                                      <p:tavLst>
                                        <p:tav tm="0">
                                          <p:val>
                                            <p:fltVal val="0"/>
                                          </p:val>
                                        </p:tav>
                                        <p:tav tm="100000">
                                          <p:val>
                                            <p:strVal val="#ppt_h"/>
                                          </p:val>
                                        </p:tav>
                                      </p:tavLst>
                                    </p:anim>
                                    <p:animEffect transition="in" filter="fade">
                                      <p:cBhvr>
                                        <p:cTn id="9" dur="750"/>
                                        <p:tgtEl>
                                          <p:spTgt spid="6"/>
                                        </p:tgtEl>
                                      </p:cBhvr>
                                    </p:animEffect>
                                  </p:childTnLst>
                                </p:cTn>
                              </p:par>
                              <p:par>
                                <p:cTn id="10" presetID="22" presetClass="entr" presetSubtype="8"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par>
                          <p:cTn id="13" fill="hold">
                            <p:stCondLst>
                              <p:cond delay="75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84B3281E-6CBE-43ED-B82E-29E1AC4A6520}"/>
              </a:ext>
            </a:extLst>
          </p:cNvPr>
          <p:cNvSpPr txBox="1"/>
          <p:nvPr/>
        </p:nvSpPr>
        <p:spPr>
          <a:xfrm>
            <a:off x="6656568" y="453420"/>
            <a:ext cx="2517775" cy="1015663"/>
          </a:xfrm>
          <a:prstGeom prst="rect">
            <a:avLst/>
          </a:prstGeom>
          <a:noFill/>
        </p:spPr>
        <p:txBody>
          <a:bodyPr wrap="square" rtlCol="0">
            <a:spAutoFit/>
          </a:bodyPr>
          <a:lstStyle/>
          <a:p>
            <a:pPr algn="ctr"/>
            <a:r>
              <a:rPr lang="zh-CN" altLang="en-US" sz="6000" b="1" dirty="0">
                <a:solidFill>
                  <a:srgbClr val="C00000"/>
                </a:solidFill>
                <a:latin typeface="字魂36号-正文宋楷" panose="02000000000000000000" pitchFamily="2" charset="-122"/>
                <a:ea typeface="字魂36号-正文宋楷" panose="02000000000000000000" pitchFamily="2" charset="-122"/>
              </a:rPr>
              <a:t>前 言</a:t>
            </a:r>
          </a:p>
        </p:txBody>
      </p:sp>
      <p:grpSp>
        <p:nvGrpSpPr>
          <p:cNvPr id="3" name="组合 2">
            <a:extLst>
              <a:ext uri="{FF2B5EF4-FFF2-40B4-BE49-F238E27FC236}">
                <a16:creationId xmlns:a16="http://schemas.microsoft.com/office/drawing/2014/main" xmlns="" id="{8EFF250D-EC37-4EEC-A059-3E53889BCD28}"/>
              </a:ext>
            </a:extLst>
          </p:cNvPr>
          <p:cNvGrpSpPr/>
          <p:nvPr/>
        </p:nvGrpSpPr>
        <p:grpSpPr>
          <a:xfrm>
            <a:off x="5670762" y="1469083"/>
            <a:ext cx="4489386" cy="323850"/>
            <a:chOff x="4972875" y="3581077"/>
            <a:chExt cx="4489386" cy="323850"/>
          </a:xfrm>
        </p:grpSpPr>
        <p:cxnSp>
          <p:nvCxnSpPr>
            <p:cNvPr id="4" name="直接连接符 3">
              <a:extLst>
                <a:ext uri="{FF2B5EF4-FFF2-40B4-BE49-F238E27FC236}">
                  <a16:creationId xmlns:a16="http://schemas.microsoft.com/office/drawing/2014/main" xmlns="" id="{7170D3A7-A075-4571-BD1A-8F08A72B7A5F}"/>
                </a:ext>
              </a:extLst>
            </p:cNvPr>
            <p:cNvCxnSpPr>
              <a:cxnSpLocks/>
            </p:cNvCxnSpPr>
            <p:nvPr/>
          </p:nvCxnSpPr>
          <p:spPr>
            <a:xfrm>
              <a:off x="4972875" y="3743002"/>
              <a:ext cx="1351725" cy="0"/>
            </a:xfrm>
            <a:prstGeom prst="line">
              <a:avLst/>
            </a:prstGeom>
            <a:noFill/>
            <a:ln w="15875" cap="flat" cmpd="sng" algn="ctr">
              <a:solidFill>
                <a:srgbClr val="C00000">
                  <a:alpha val="99000"/>
                </a:srgbClr>
              </a:solidFill>
              <a:prstDash val="solid"/>
            </a:ln>
            <a:effectLst/>
          </p:spPr>
        </p:cxnSp>
        <p:sp>
          <p:nvSpPr>
            <p:cNvPr id="5" name="星形: 五角 4">
              <a:extLst>
                <a:ext uri="{FF2B5EF4-FFF2-40B4-BE49-F238E27FC236}">
                  <a16:creationId xmlns:a16="http://schemas.microsoft.com/office/drawing/2014/main" xmlns="" id="{AA269986-6092-4E0C-8E9F-AE349E71602D}"/>
                </a:ext>
              </a:extLst>
            </p:cNvPr>
            <p:cNvSpPr/>
            <p:nvPr/>
          </p:nvSpPr>
          <p:spPr>
            <a:xfrm>
              <a:off x="7055644" y="3581077"/>
              <a:ext cx="323850" cy="323850"/>
            </a:xfrm>
            <a:prstGeom prst="star5">
              <a:avLst/>
            </a:prstGeom>
            <a:solidFill>
              <a:srgbClr val="C203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sp>
          <p:nvSpPr>
            <p:cNvPr id="6" name="星形: 五角 5">
              <a:extLst>
                <a:ext uri="{FF2B5EF4-FFF2-40B4-BE49-F238E27FC236}">
                  <a16:creationId xmlns:a16="http://schemas.microsoft.com/office/drawing/2014/main" xmlns="" id="{EEB32D6E-91D8-4570-A7C0-F0441E62B91A}"/>
                </a:ext>
              </a:extLst>
            </p:cNvPr>
            <p:cNvSpPr/>
            <p:nvPr/>
          </p:nvSpPr>
          <p:spPr>
            <a:xfrm>
              <a:off x="6575822" y="3628702"/>
              <a:ext cx="228600" cy="228600"/>
            </a:xfrm>
            <a:prstGeom prst="star5">
              <a:avLst/>
            </a:prstGeom>
            <a:solidFill>
              <a:srgbClr val="C203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sp>
          <p:nvSpPr>
            <p:cNvPr id="7" name="星形: 五角 6">
              <a:extLst>
                <a:ext uri="{FF2B5EF4-FFF2-40B4-BE49-F238E27FC236}">
                  <a16:creationId xmlns:a16="http://schemas.microsoft.com/office/drawing/2014/main" xmlns="" id="{8E181AD8-EE88-4307-8FAF-F2B2F3349688}"/>
                </a:ext>
              </a:extLst>
            </p:cNvPr>
            <p:cNvSpPr/>
            <p:nvPr/>
          </p:nvSpPr>
          <p:spPr>
            <a:xfrm>
              <a:off x="7630716" y="3628702"/>
              <a:ext cx="228600" cy="228600"/>
            </a:xfrm>
            <a:prstGeom prst="star5">
              <a:avLst/>
            </a:prstGeom>
            <a:solidFill>
              <a:srgbClr val="C203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cxnSp>
          <p:nvCxnSpPr>
            <p:cNvPr id="8" name="直接连接符 7">
              <a:extLst>
                <a:ext uri="{FF2B5EF4-FFF2-40B4-BE49-F238E27FC236}">
                  <a16:creationId xmlns:a16="http://schemas.microsoft.com/office/drawing/2014/main" xmlns="" id="{F17AEC5D-DBE7-41AD-982D-6F8A5AEB7179}"/>
                </a:ext>
              </a:extLst>
            </p:cNvPr>
            <p:cNvCxnSpPr>
              <a:cxnSpLocks/>
            </p:cNvCxnSpPr>
            <p:nvPr/>
          </p:nvCxnSpPr>
          <p:spPr>
            <a:xfrm>
              <a:off x="8110536" y="3743002"/>
              <a:ext cx="1351725" cy="0"/>
            </a:xfrm>
            <a:prstGeom prst="line">
              <a:avLst/>
            </a:prstGeom>
            <a:noFill/>
            <a:ln w="15875" cap="flat" cmpd="sng" algn="ctr">
              <a:solidFill>
                <a:srgbClr val="C00000">
                  <a:alpha val="99000"/>
                </a:srgbClr>
              </a:solidFill>
              <a:prstDash val="solid"/>
            </a:ln>
            <a:effectLst/>
          </p:spPr>
        </p:cxnSp>
      </p:grpSp>
      <p:sp>
        <p:nvSpPr>
          <p:cNvPr id="9" name="文本框 8">
            <a:extLst>
              <a:ext uri="{FF2B5EF4-FFF2-40B4-BE49-F238E27FC236}">
                <a16:creationId xmlns:a16="http://schemas.microsoft.com/office/drawing/2014/main" xmlns="" id="{8E2E6E5D-F453-4C57-8E45-E8E41B02BB05}"/>
              </a:ext>
            </a:extLst>
          </p:cNvPr>
          <p:cNvSpPr txBox="1"/>
          <p:nvPr/>
        </p:nvSpPr>
        <p:spPr>
          <a:xfrm>
            <a:off x="3409950" y="2120295"/>
            <a:ext cx="7953375" cy="3465116"/>
          </a:xfrm>
          <a:prstGeom prst="rect">
            <a:avLst/>
          </a:prstGeom>
          <a:noFill/>
        </p:spPr>
        <p:txBody>
          <a:bodyPr wrap="square" rtlCol="0">
            <a:spAutoFit/>
          </a:bodyPr>
          <a:lstStyle/>
          <a:p>
            <a:pPr>
              <a:lnSpc>
                <a:spcPct val="200000"/>
              </a:lnSpc>
            </a:pPr>
            <a:r>
              <a:rPr lang="zh-CN" altLang="en-US" sz="1600" dirty="0">
                <a:solidFill>
                  <a:srgbClr val="C20316"/>
                </a:solidFill>
                <a:latin typeface="字魂36号-正文宋楷" panose="02000000000000000000" pitchFamily="2" charset="-122"/>
                <a:ea typeface="字魂36号-正文宋楷" panose="02000000000000000000" pitchFamily="2" charset="-122"/>
              </a:rPr>
              <a:t>为全面学习贯彻落实习近平新时代中国特色社会主义思想和党的十九大精神，坚持理论联系实际，进一步加强入党积极分子对党的认识和对党的基本理论、路线、方针政策的理解，帮助他们端正入党动机</a:t>
            </a:r>
            <a:r>
              <a:rPr lang="en-US" altLang="zh-CN" sz="1600" dirty="0">
                <a:solidFill>
                  <a:srgbClr val="C20316"/>
                </a:solidFill>
                <a:latin typeface="字魂36号-正文宋楷" panose="02000000000000000000" pitchFamily="2" charset="-122"/>
                <a:ea typeface="字魂36号-正文宋楷" panose="02000000000000000000" pitchFamily="2" charset="-122"/>
              </a:rPr>
              <a:t>,</a:t>
            </a:r>
            <a:r>
              <a:rPr lang="zh-CN" altLang="en-US" sz="1600" dirty="0">
                <a:solidFill>
                  <a:srgbClr val="C20316"/>
                </a:solidFill>
                <a:latin typeface="字魂36号-正文宋楷" panose="02000000000000000000" pitchFamily="2" charset="-122"/>
                <a:ea typeface="字魂36号-正文宋楷" panose="02000000000000000000" pitchFamily="2" charset="-122"/>
              </a:rPr>
              <a:t>坚定对马克思主义的信仰，对社会主义和共产主义的信念，使他们能以党员标准严格要求自己。自觉加强党性锻炼，努力提高综合素质。在校风</a:t>
            </a:r>
            <a:r>
              <a:rPr lang="en-US" altLang="zh-CN" sz="1600" dirty="0">
                <a:solidFill>
                  <a:srgbClr val="C20316"/>
                </a:solidFill>
                <a:latin typeface="字魂36号-正文宋楷" panose="02000000000000000000" pitchFamily="2" charset="-122"/>
                <a:ea typeface="字魂36号-正文宋楷" panose="02000000000000000000" pitchFamily="2" charset="-122"/>
              </a:rPr>
              <a:t>.</a:t>
            </a:r>
            <a:r>
              <a:rPr lang="zh-CN" altLang="en-US" sz="1600" dirty="0">
                <a:solidFill>
                  <a:srgbClr val="C20316"/>
                </a:solidFill>
                <a:latin typeface="字魂36号-正文宋楷" panose="02000000000000000000" pitchFamily="2" charset="-122"/>
                <a:ea typeface="字魂36号-正文宋楷" panose="02000000000000000000" pitchFamily="2" charset="-122"/>
              </a:rPr>
              <a:t>学风建设中发挥先锋模范作用，争取早日加入中国共产党</a:t>
            </a:r>
            <a:r>
              <a:rPr lang="en-US" altLang="zh-CN" sz="1600" dirty="0">
                <a:solidFill>
                  <a:srgbClr val="C20316"/>
                </a:solidFill>
                <a:latin typeface="字魂36号-正文宋楷" panose="02000000000000000000" pitchFamily="2" charset="-122"/>
                <a:ea typeface="字魂36号-正文宋楷" panose="02000000000000000000" pitchFamily="2" charset="-122"/>
              </a:rPr>
              <a:t>.</a:t>
            </a:r>
            <a:br>
              <a:rPr lang="en-US" altLang="zh-CN" sz="1600" dirty="0">
                <a:solidFill>
                  <a:srgbClr val="C20316"/>
                </a:solidFill>
                <a:latin typeface="字魂36号-正文宋楷" panose="02000000000000000000" pitchFamily="2" charset="-122"/>
                <a:ea typeface="字魂36号-正文宋楷" panose="02000000000000000000" pitchFamily="2" charset="-122"/>
              </a:rPr>
            </a:br>
            <a:r>
              <a:rPr lang="en-US" altLang="zh-CN" sz="1600" dirty="0">
                <a:solidFill>
                  <a:srgbClr val="C20316"/>
                </a:solidFill>
                <a:latin typeface="字魂36号-正文宋楷" panose="02000000000000000000" pitchFamily="2" charset="-122"/>
                <a:ea typeface="字魂36号-正文宋楷" panose="02000000000000000000" pitchFamily="2" charset="-122"/>
              </a:rPr>
              <a:t/>
            </a:r>
            <a:br>
              <a:rPr lang="en-US" altLang="zh-CN" sz="1600" dirty="0">
                <a:solidFill>
                  <a:srgbClr val="C20316"/>
                </a:solidFill>
                <a:latin typeface="字魂36号-正文宋楷" panose="02000000000000000000" pitchFamily="2" charset="-122"/>
                <a:ea typeface="字魂36号-正文宋楷" panose="02000000000000000000" pitchFamily="2" charset="-122"/>
              </a:rPr>
            </a:br>
            <a:endParaRPr lang="en-US" altLang="zh-CN" sz="1600" dirty="0">
              <a:solidFill>
                <a:srgbClr val="C20316"/>
              </a:solidFill>
              <a:latin typeface="字魂36号-正文宋楷" panose="02000000000000000000" pitchFamily="2" charset="-122"/>
              <a:ea typeface="字魂36号-正文宋楷" panose="02000000000000000000" pitchFamily="2" charset="-122"/>
            </a:endParaRPr>
          </a:p>
        </p:txBody>
      </p:sp>
    </p:spTree>
    <p:extLst>
      <p:ext uri="{BB962C8B-B14F-4D97-AF65-F5344CB8AC3E}">
        <p14:creationId xmlns:p14="http://schemas.microsoft.com/office/powerpoint/2010/main" val="228885510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2" presetClass="entr" presetSubtype="4"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additive="base">
                                        <p:cTn id="10" dur="500" fill="hold"/>
                                        <p:tgtEl>
                                          <p:spTgt spid="3"/>
                                        </p:tgtEl>
                                        <p:attrNameLst>
                                          <p:attrName>ppt_x</p:attrName>
                                        </p:attrNameLst>
                                      </p:cBhvr>
                                      <p:tavLst>
                                        <p:tav tm="0">
                                          <p:val>
                                            <p:strVal val="#ppt_x"/>
                                          </p:val>
                                        </p:tav>
                                        <p:tav tm="100000">
                                          <p:val>
                                            <p:strVal val="#ppt_x"/>
                                          </p:val>
                                        </p:tav>
                                      </p:tavLst>
                                    </p:anim>
                                    <p:anim calcmode="lin" valueType="num">
                                      <p:cBhvr additive="base">
                                        <p:cTn id="11"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6" presetClass="entr" presetSubtype="21" fill="hold" grpId="0" nodeType="click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barn(inVertical)">
                                      <p:cBhvr>
                                        <p:cTn id="1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91043C42-7090-46DA-B1A1-1BB7EC74CD5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778004" y="2644041"/>
            <a:ext cx="2639505" cy="1569918"/>
          </a:xfrm>
          <a:prstGeom prst="rect">
            <a:avLst/>
          </a:prstGeom>
        </p:spPr>
      </p:pic>
      <p:sp>
        <p:nvSpPr>
          <p:cNvPr id="3" name="矩形 259">
            <a:extLst>
              <a:ext uri="{FF2B5EF4-FFF2-40B4-BE49-F238E27FC236}">
                <a16:creationId xmlns:a16="http://schemas.microsoft.com/office/drawing/2014/main" xmlns="" id="{9E845723-5FE3-4FAB-A0E2-53413DE504F8}"/>
              </a:ext>
            </a:extLst>
          </p:cNvPr>
          <p:cNvSpPr>
            <a:spLocks noChangeArrowheads="1"/>
          </p:cNvSpPr>
          <p:nvPr/>
        </p:nvSpPr>
        <p:spPr bwMode="auto">
          <a:xfrm>
            <a:off x="5727916" y="3152001"/>
            <a:ext cx="579733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defTabSz="1219170">
              <a:buNone/>
              <a:defRPr/>
            </a:pPr>
            <a:r>
              <a:rPr lang="zh-CN" altLang="en-US" b="1" kern="0" dirty="0">
                <a:solidFill>
                  <a:srgbClr val="C20316"/>
                </a:solidFill>
                <a:latin typeface="字魂36号-正文宋楷" panose="02000000000000000000" pitchFamily="2" charset="-122"/>
                <a:ea typeface="字魂36号-正文宋楷" panose="02000000000000000000" pitchFamily="2" charset="-122"/>
                <a:cs typeface="Arial" panose="020B0604020202020204" pitchFamily="34" charset="0"/>
              </a:rPr>
              <a:t>十九大对党员提出的新要求</a:t>
            </a:r>
          </a:p>
        </p:txBody>
      </p:sp>
      <p:sp>
        <p:nvSpPr>
          <p:cNvPr id="4" name="矩形 3">
            <a:extLst>
              <a:ext uri="{FF2B5EF4-FFF2-40B4-BE49-F238E27FC236}">
                <a16:creationId xmlns:a16="http://schemas.microsoft.com/office/drawing/2014/main" xmlns="" id="{2FC2EC21-EF78-4246-B7D0-DF4AD432F177}"/>
              </a:ext>
            </a:extLst>
          </p:cNvPr>
          <p:cNvSpPr/>
          <p:nvPr/>
        </p:nvSpPr>
        <p:spPr>
          <a:xfrm>
            <a:off x="7593898" y="1484575"/>
            <a:ext cx="2065370" cy="1862048"/>
          </a:xfrm>
          <a:prstGeom prst="rect">
            <a:avLst/>
          </a:prstGeom>
          <a:effectLst/>
        </p:spPr>
        <p:txBody>
          <a:bodyPr wrap="square">
            <a:spAutoFit/>
          </a:bodyPr>
          <a:lstStyle/>
          <a:p>
            <a:pPr algn="ctr"/>
            <a:r>
              <a:rPr lang="en-US" altLang="zh-CN" sz="11500" b="1" dirty="0">
                <a:solidFill>
                  <a:srgbClr val="C20316"/>
                </a:solidFill>
                <a:latin typeface="字魂36号-正文宋楷" panose="02000000000000000000" pitchFamily="2" charset="-122"/>
                <a:ea typeface="字魂36号-正文宋楷" panose="02000000000000000000" pitchFamily="2" charset="-122"/>
                <a:cs typeface="Arial" panose="020B0604020202020204" pitchFamily="34" charset="0"/>
              </a:rPr>
              <a:t>05</a:t>
            </a:r>
            <a:endParaRPr lang="zh-CN" altLang="en-US" sz="11500" b="1" dirty="0">
              <a:solidFill>
                <a:srgbClr val="C20316"/>
              </a:solidFill>
              <a:latin typeface="字魂36号-正文宋楷" panose="02000000000000000000" pitchFamily="2" charset="-122"/>
              <a:ea typeface="字魂36号-正文宋楷" panose="02000000000000000000" pitchFamily="2" charset="-122"/>
              <a:cs typeface="Arial" panose="020B0604020202020204" pitchFamily="34" charset="0"/>
            </a:endParaRPr>
          </a:p>
        </p:txBody>
      </p:sp>
    </p:spTree>
    <p:extLst>
      <p:ext uri="{BB962C8B-B14F-4D97-AF65-F5344CB8AC3E}">
        <p14:creationId xmlns:p14="http://schemas.microsoft.com/office/powerpoint/2010/main" val="117930601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750" fill="hold"/>
                                        <p:tgtEl>
                                          <p:spTgt spid="2"/>
                                        </p:tgtEl>
                                        <p:attrNameLst>
                                          <p:attrName>ppt_w</p:attrName>
                                        </p:attrNameLst>
                                      </p:cBhvr>
                                      <p:tavLst>
                                        <p:tav tm="0">
                                          <p:val>
                                            <p:fltVal val="0"/>
                                          </p:val>
                                        </p:tav>
                                        <p:tav tm="100000">
                                          <p:val>
                                            <p:strVal val="#ppt_w"/>
                                          </p:val>
                                        </p:tav>
                                      </p:tavLst>
                                    </p:anim>
                                    <p:anim calcmode="lin" valueType="num">
                                      <p:cBhvr>
                                        <p:cTn id="8" dur="750" fill="hold"/>
                                        <p:tgtEl>
                                          <p:spTgt spid="2"/>
                                        </p:tgtEl>
                                        <p:attrNameLst>
                                          <p:attrName>ppt_h</p:attrName>
                                        </p:attrNameLst>
                                      </p:cBhvr>
                                      <p:tavLst>
                                        <p:tav tm="0">
                                          <p:val>
                                            <p:fltVal val="0"/>
                                          </p:val>
                                        </p:tav>
                                        <p:tav tm="100000">
                                          <p:val>
                                            <p:strVal val="#ppt_h"/>
                                          </p:val>
                                        </p:tav>
                                      </p:tavLst>
                                    </p:anim>
                                    <p:animEffect transition="in" filter="fade">
                                      <p:cBhvr>
                                        <p:cTn id="9" dur="750"/>
                                        <p:tgtEl>
                                          <p:spTgt spid="2"/>
                                        </p:tgtEl>
                                      </p:cBhvr>
                                    </p:animEffect>
                                  </p:childTnLst>
                                </p:cTn>
                              </p:par>
                            </p:childTnLst>
                          </p:cTn>
                        </p:par>
                        <p:par>
                          <p:cTn id="10" fill="hold">
                            <p:stCondLst>
                              <p:cond delay="750"/>
                            </p:stCondLst>
                            <p:childTnLst>
                              <p:par>
                                <p:cTn id="11" presetID="53" presetClass="entr" presetSubtype="16"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Effect transition="in" filter="fade">
                                      <p:cBhvr>
                                        <p:cTn id="15" dur="500"/>
                                        <p:tgtEl>
                                          <p:spTgt spid="4"/>
                                        </p:tgtEl>
                                      </p:cBhvr>
                                    </p:animEffect>
                                  </p:childTnLst>
                                </p:cTn>
                              </p:par>
                            </p:childTnLst>
                          </p:cTn>
                        </p:par>
                        <p:par>
                          <p:cTn id="16" fill="hold">
                            <p:stCondLst>
                              <p:cond delay="125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3"/>
                                        </p:tgtEl>
                                        <p:attrNameLst>
                                          <p:attrName>ppt_y</p:attrName>
                                        </p:attrNameLst>
                                      </p:cBhvr>
                                      <p:tavLst>
                                        <p:tav tm="0">
                                          <p:val>
                                            <p:strVal val="#ppt_y"/>
                                          </p:val>
                                        </p:tav>
                                        <p:tav tm="100000">
                                          <p:val>
                                            <p:strVal val="#ppt_y"/>
                                          </p:val>
                                        </p:tav>
                                      </p:tavLst>
                                    </p:anim>
                                    <p:anim calcmode="lin" valueType="num">
                                      <p:cBhvr>
                                        <p:cTn id="21"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3"/>
                                        </p:tgtEl>
                                      </p:cBhvr>
                                    </p:animEffect>
                                  </p:childTnLst>
                                </p:cTn>
                              </p:par>
                            </p:childTnLst>
                          </p:cTn>
                        </p:par>
                        <p:par>
                          <p:cTn id="24" fill="hold">
                            <p:stCondLst>
                              <p:cond delay="2300"/>
                            </p:stCondLst>
                            <p:childTnLst>
                              <p:par>
                                <p:cTn id="25" presetID="26" presetClass="emph" presetSubtype="0" fill="hold" grpId="1" nodeType="afterEffect">
                                  <p:stCondLst>
                                    <p:cond delay="0"/>
                                  </p:stCondLst>
                                  <p:iterate type="lt">
                                    <p:tmPct val="0"/>
                                  </p:iterate>
                                  <p:childTnLst>
                                    <p:animEffect transition="out" filter="fade">
                                      <p:cBhvr>
                                        <p:cTn id="26" dur="500" tmFilter="0, 0; .2, .5; .8, .5; 1, 0"/>
                                        <p:tgtEl>
                                          <p:spTgt spid="3"/>
                                        </p:tgtEl>
                                      </p:cBhvr>
                                    </p:animEffect>
                                    <p:animScale>
                                      <p:cBhvr>
                                        <p:cTn id="27" dur="250" autoRev="1" fill="hold"/>
                                        <p:tgtEl>
                                          <p:spTgt spid="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77497561-9416-4946-80B9-DD2BA854052F}"/>
              </a:ext>
            </a:extLst>
          </p:cNvPr>
          <p:cNvGrpSpPr/>
          <p:nvPr/>
        </p:nvGrpSpPr>
        <p:grpSpPr>
          <a:xfrm>
            <a:off x="84843" y="122549"/>
            <a:ext cx="5820657" cy="672822"/>
            <a:chOff x="84843" y="122549"/>
            <a:chExt cx="5820657" cy="672822"/>
          </a:xfrm>
        </p:grpSpPr>
        <p:pic>
          <p:nvPicPr>
            <p:cNvPr id="3" name="图片 2">
              <a:extLst>
                <a:ext uri="{FF2B5EF4-FFF2-40B4-BE49-F238E27FC236}">
                  <a16:creationId xmlns:a16="http://schemas.microsoft.com/office/drawing/2014/main" xmlns="" id="{A1840491-7020-4CA9-BF74-A8C91C112B5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4843" y="122549"/>
              <a:ext cx="1131216" cy="672822"/>
            </a:xfrm>
            <a:prstGeom prst="rect">
              <a:avLst/>
            </a:prstGeom>
          </p:spPr>
        </p:pic>
        <p:sp>
          <p:nvSpPr>
            <p:cNvPr id="4" name="文本框 37">
              <a:extLst>
                <a:ext uri="{FF2B5EF4-FFF2-40B4-BE49-F238E27FC236}">
                  <a16:creationId xmlns:a16="http://schemas.microsoft.com/office/drawing/2014/main" xmlns="" id="{FD8BB86E-D23C-42F4-8758-F42FDB8E93C1}"/>
                </a:ext>
              </a:extLst>
            </p:cNvPr>
            <p:cNvSpPr txBox="1"/>
            <p:nvPr/>
          </p:nvSpPr>
          <p:spPr>
            <a:xfrm>
              <a:off x="1320143" y="122549"/>
              <a:ext cx="4585357" cy="499125"/>
            </a:xfrm>
            <a:prstGeom prst="rect">
              <a:avLst/>
            </a:prstGeom>
            <a:noFill/>
          </p:spPr>
          <p:txBody>
            <a:bodyPr wrap="square" lIns="128539" tIns="64269" rIns="128539" bIns="64269" rtlCol="0">
              <a:spAutoFit/>
            </a:bodyPr>
            <a:lstStyle/>
            <a:p>
              <a:pPr defTabSz="1219170">
                <a:buNone/>
                <a:defRPr/>
              </a:pPr>
              <a:r>
                <a:rPr lang="zh-CN" altLang="en-US" sz="2400" b="1" kern="0" dirty="0">
                  <a:solidFill>
                    <a:srgbClr val="C20316"/>
                  </a:solidFill>
                  <a:latin typeface="字魂36号-正文宋楷" panose="02000000000000000000" pitchFamily="2" charset="-122"/>
                  <a:ea typeface="字魂36号-正文宋楷" panose="02000000000000000000" pitchFamily="2" charset="-122"/>
                  <a:cs typeface="Arial" panose="020B0604020202020204" pitchFamily="34" charset="0"/>
                </a:rPr>
                <a:t>十九大对党员提出的新要求</a:t>
              </a:r>
            </a:p>
          </p:txBody>
        </p:sp>
      </p:grpSp>
      <p:sp>
        <p:nvSpPr>
          <p:cNvPr id="6" name="圆角矩形 22">
            <a:extLst>
              <a:ext uri="{FF2B5EF4-FFF2-40B4-BE49-F238E27FC236}">
                <a16:creationId xmlns:a16="http://schemas.microsoft.com/office/drawing/2014/main" xmlns="" id="{AFCD9258-9338-430C-8702-1D9AA937B343}"/>
              </a:ext>
            </a:extLst>
          </p:cNvPr>
          <p:cNvSpPr/>
          <p:nvPr/>
        </p:nvSpPr>
        <p:spPr bwMode="auto">
          <a:xfrm>
            <a:off x="1413536" y="867631"/>
            <a:ext cx="9768813" cy="761144"/>
          </a:xfrm>
          <a:prstGeom prst="roundRect">
            <a:avLst>
              <a:gd name="adj" fmla="val 9992"/>
            </a:avLst>
          </a:prstGeom>
          <a:solidFill>
            <a:srgbClr val="C00000"/>
          </a:solidFill>
          <a:ln w="3175" cap="flat" cmpd="sng">
            <a:solidFill>
              <a:schemeClr val="bg1">
                <a:lumMod val="50000"/>
              </a:schemeClr>
            </a:solidFill>
            <a:bevel/>
            <a:headEnd/>
            <a:tailEnd/>
          </a:ln>
        </p:spPr>
        <p:txBody>
          <a:bodyPr lIns="82824" tIns="41411" rIns="82824" bIns="41411" anchor="ctr"/>
          <a:lstStyle/>
          <a:p>
            <a:pPr lvl="2"/>
            <a:endParaRPr lang="zh-CN" altLang="en-US" sz="1333" dirty="0">
              <a:solidFill>
                <a:schemeClr val="accent2">
                  <a:lumMod val="75000"/>
                </a:schemeClr>
              </a:solidFill>
              <a:latin typeface="字魂36号-正文宋楷" panose="02000000000000000000" pitchFamily="2" charset="-122"/>
              <a:ea typeface="字魂36号-正文宋楷" panose="02000000000000000000" pitchFamily="2" charset="-122"/>
            </a:endParaRPr>
          </a:p>
        </p:txBody>
      </p:sp>
      <p:sp>
        <p:nvSpPr>
          <p:cNvPr id="7" name="TextBox 32">
            <a:extLst>
              <a:ext uri="{FF2B5EF4-FFF2-40B4-BE49-F238E27FC236}">
                <a16:creationId xmlns:a16="http://schemas.microsoft.com/office/drawing/2014/main" xmlns="" id="{0DE174F2-2B07-48A7-86A5-29C18DEE446F}"/>
              </a:ext>
            </a:extLst>
          </p:cNvPr>
          <p:cNvSpPr txBox="1">
            <a:spLocks noChangeArrowheads="1"/>
          </p:cNvSpPr>
          <p:nvPr/>
        </p:nvSpPr>
        <p:spPr bwMode="auto">
          <a:xfrm>
            <a:off x="1536191" y="795371"/>
            <a:ext cx="9463709" cy="915932"/>
          </a:xfrm>
          <a:prstGeom prst="rect">
            <a:avLst/>
          </a:prstGeom>
          <a:noFill/>
          <a:ln w="3175" cap="flat" cmpd="sng">
            <a:noFill/>
            <a:bevel/>
            <a:headEnd/>
            <a:tailEnd/>
          </a:ln>
        </p:spPr>
        <p:txBody>
          <a:bodyPr lIns="82824" tIns="41411" rIns="82824" bIns="41411" anchor="ctr"/>
          <a:lstStyle>
            <a:defPPr>
              <a:defRPr lang="zh-CN"/>
            </a:defPPr>
            <a:lvl1pPr algn="ctr">
              <a:defRPr>
                <a:solidFill>
                  <a:srgbClr val="FFFFFF"/>
                </a:solidFill>
                <a:ea typeface="微软雅黑" pitchFamily="34" charset="-122"/>
              </a:defRPr>
            </a:lvl1pPr>
          </a:lstStyle>
          <a:p>
            <a:r>
              <a:rPr lang="zh-CN" altLang="en-US" sz="3600" b="1" dirty="0">
                <a:solidFill>
                  <a:schemeClr val="bg1"/>
                </a:solidFill>
                <a:latin typeface="字魂36号-正文宋楷" panose="02000000000000000000" pitchFamily="2" charset="-122"/>
                <a:ea typeface="字魂36号-正文宋楷" panose="02000000000000000000" pitchFamily="2" charset="-122"/>
              </a:rPr>
              <a:t>习近平总书记指出</a:t>
            </a:r>
            <a:endParaRPr lang="en-US" altLang="zh-CN" sz="3600" b="1" dirty="0">
              <a:solidFill>
                <a:schemeClr val="bg1"/>
              </a:solidFill>
              <a:latin typeface="字魂36号-正文宋楷" panose="02000000000000000000" pitchFamily="2" charset="-122"/>
              <a:ea typeface="字魂36号-正文宋楷" panose="02000000000000000000" pitchFamily="2" charset="-122"/>
            </a:endParaRPr>
          </a:p>
        </p:txBody>
      </p:sp>
      <p:sp>
        <p:nvSpPr>
          <p:cNvPr id="8" name="圆角矩形 22">
            <a:extLst>
              <a:ext uri="{FF2B5EF4-FFF2-40B4-BE49-F238E27FC236}">
                <a16:creationId xmlns:a16="http://schemas.microsoft.com/office/drawing/2014/main" xmlns="" id="{B887D620-0B08-4446-955F-F8AD5B5D0D4E}"/>
              </a:ext>
            </a:extLst>
          </p:cNvPr>
          <p:cNvSpPr/>
          <p:nvPr/>
        </p:nvSpPr>
        <p:spPr bwMode="auto">
          <a:xfrm>
            <a:off x="1413536" y="1783563"/>
            <a:ext cx="9768813" cy="1294199"/>
          </a:xfrm>
          <a:prstGeom prst="roundRect">
            <a:avLst>
              <a:gd name="adj" fmla="val 9992"/>
            </a:avLst>
          </a:prstGeom>
          <a:solidFill>
            <a:srgbClr val="C00000"/>
          </a:solidFill>
          <a:ln w="3175" cap="flat" cmpd="sng">
            <a:solidFill>
              <a:srgbClr val="C00000"/>
            </a:solidFill>
            <a:bevel/>
            <a:headEnd/>
            <a:tailEnd/>
          </a:ln>
        </p:spPr>
        <p:txBody>
          <a:bodyPr lIns="82824" tIns="41411" rIns="82824" bIns="41411" anchor="ctr"/>
          <a:lstStyle/>
          <a:p>
            <a:pPr lvl="2">
              <a:lnSpc>
                <a:spcPct val="150000"/>
              </a:lnSpc>
            </a:pPr>
            <a:endParaRPr lang="zh-CN" altLang="en-US" sz="2800" b="1" dirty="0">
              <a:solidFill>
                <a:schemeClr val="bg1"/>
              </a:solidFill>
              <a:latin typeface="字魂36号-正文宋楷" panose="02000000000000000000" pitchFamily="2" charset="-122"/>
              <a:ea typeface="字魂36号-正文宋楷" panose="02000000000000000000" pitchFamily="2" charset="-122"/>
            </a:endParaRPr>
          </a:p>
        </p:txBody>
      </p:sp>
      <p:sp>
        <p:nvSpPr>
          <p:cNvPr id="9" name="TextBox 32">
            <a:extLst>
              <a:ext uri="{FF2B5EF4-FFF2-40B4-BE49-F238E27FC236}">
                <a16:creationId xmlns:a16="http://schemas.microsoft.com/office/drawing/2014/main" xmlns="" id="{179DEE8C-9977-4ECA-98A3-34E62AAB85CF}"/>
              </a:ext>
            </a:extLst>
          </p:cNvPr>
          <p:cNvSpPr txBox="1">
            <a:spLocks noChangeArrowheads="1"/>
          </p:cNvSpPr>
          <p:nvPr/>
        </p:nvSpPr>
        <p:spPr bwMode="auto">
          <a:xfrm>
            <a:off x="650450" y="1628775"/>
            <a:ext cx="10349449" cy="1385876"/>
          </a:xfrm>
          <a:prstGeom prst="rect">
            <a:avLst/>
          </a:prstGeom>
          <a:noFill/>
          <a:ln w="3175" cap="flat" cmpd="sng">
            <a:noFill/>
            <a:bevel/>
            <a:headEnd/>
            <a:tailEnd/>
          </a:ln>
        </p:spPr>
        <p:txBody>
          <a:bodyPr lIns="82824" tIns="41411" rIns="82824" bIns="41411" anchor="ctr"/>
          <a:lstStyle>
            <a:defPPr>
              <a:defRPr lang="zh-CN"/>
            </a:defPPr>
            <a:lvl1pPr algn="ctr">
              <a:defRPr>
                <a:solidFill>
                  <a:srgbClr val="FFFFFF"/>
                </a:solidFill>
                <a:ea typeface="微软雅黑" pitchFamily="34" charset="-122"/>
              </a:defRPr>
            </a:lvl1pPr>
          </a:lstStyle>
          <a:p>
            <a:pPr lvl="2">
              <a:lnSpc>
                <a:spcPct val="150000"/>
              </a:lnSpc>
            </a:pPr>
            <a:r>
              <a:rPr lang="zh-CN" altLang="en-US" dirty="0">
                <a:solidFill>
                  <a:schemeClr val="bg1"/>
                </a:solidFill>
                <a:latin typeface="字魂36号-正文宋楷" panose="02000000000000000000" pitchFamily="2" charset="-122"/>
                <a:ea typeface="字魂36号-正文宋楷" panose="02000000000000000000" pitchFamily="2" charset="-122"/>
              </a:rPr>
              <a:t>中华民族伟大复兴，绝不是轻轻松松，敲锣打鼓就能实现的。全党必须准备付出更为艰巨、更为艰苦的努力。</a:t>
            </a:r>
          </a:p>
        </p:txBody>
      </p:sp>
      <p:pic>
        <p:nvPicPr>
          <p:cNvPr id="11" name="图片 10">
            <a:extLst>
              <a:ext uri="{FF2B5EF4-FFF2-40B4-BE49-F238E27FC236}">
                <a16:creationId xmlns:a16="http://schemas.microsoft.com/office/drawing/2014/main" xmlns="" id="{510C2F44-D104-4BCE-B0BC-AB20CE5FBAEE}"/>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326766" y="3343610"/>
            <a:ext cx="3292984" cy="2270787"/>
          </a:xfrm>
          <a:prstGeom prst="rect">
            <a:avLst/>
          </a:prstGeom>
        </p:spPr>
      </p:pic>
      <p:pic>
        <p:nvPicPr>
          <p:cNvPr id="13" name="图片 12">
            <a:extLst>
              <a:ext uri="{FF2B5EF4-FFF2-40B4-BE49-F238E27FC236}">
                <a16:creationId xmlns:a16="http://schemas.microsoft.com/office/drawing/2014/main" xmlns="" id="{05A0FD05-69C2-4D15-AC97-B3DE58DD9DD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905500" y="3343610"/>
            <a:ext cx="4036954" cy="2270787"/>
          </a:xfrm>
          <a:prstGeom prst="rect">
            <a:avLst/>
          </a:prstGeom>
        </p:spPr>
      </p:pic>
    </p:spTree>
    <p:extLst>
      <p:ext uri="{BB962C8B-B14F-4D97-AF65-F5344CB8AC3E}">
        <p14:creationId xmlns:p14="http://schemas.microsoft.com/office/powerpoint/2010/main" val="393399698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left)">
                                      <p:cBhvr>
                                        <p:cTn id="13" dur="500"/>
                                        <p:tgtEl>
                                          <p:spTgt spid="8"/>
                                        </p:tgtEl>
                                      </p:cBhvr>
                                    </p:animEffect>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ppt_x"/>
                                          </p:val>
                                        </p:tav>
                                        <p:tav tm="100000">
                                          <p:val>
                                            <p:strVal val="#ppt_x"/>
                                          </p:val>
                                        </p:tav>
                                      </p:tavLst>
                                    </p:anim>
                                    <p:anim calcmode="lin" valueType="num">
                                      <p:cBhvr additive="base">
                                        <p:cTn id="23" dur="500" fill="hold"/>
                                        <p:tgtEl>
                                          <p:spTgt spid="13"/>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500" fill="hold"/>
                                        <p:tgtEl>
                                          <p:spTgt spid="11"/>
                                        </p:tgtEl>
                                        <p:attrNameLst>
                                          <p:attrName>ppt_x</p:attrName>
                                        </p:attrNameLst>
                                      </p:cBhvr>
                                      <p:tavLst>
                                        <p:tav tm="0">
                                          <p:val>
                                            <p:strVal val="#ppt_x"/>
                                          </p:val>
                                        </p:tav>
                                        <p:tav tm="100000">
                                          <p:val>
                                            <p:strVal val="#ppt_x"/>
                                          </p:val>
                                        </p:tav>
                                      </p:tavLst>
                                    </p:anim>
                                    <p:anim calcmode="lin" valueType="num">
                                      <p:cBhvr additive="base">
                                        <p:cTn id="27"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6D7E1B78-643E-425F-89FB-F1C8FF0EC838}"/>
              </a:ext>
            </a:extLst>
          </p:cNvPr>
          <p:cNvGrpSpPr/>
          <p:nvPr/>
        </p:nvGrpSpPr>
        <p:grpSpPr>
          <a:xfrm>
            <a:off x="84843" y="122549"/>
            <a:ext cx="5820657" cy="672822"/>
            <a:chOff x="84843" y="122549"/>
            <a:chExt cx="5820657" cy="672822"/>
          </a:xfrm>
        </p:grpSpPr>
        <p:pic>
          <p:nvPicPr>
            <p:cNvPr id="3" name="图片 2">
              <a:extLst>
                <a:ext uri="{FF2B5EF4-FFF2-40B4-BE49-F238E27FC236}">
                  <a16:creationId xmlns:a16="http://schemas.microsoft.com/office/drawing/2014/main" xmlns="" id="{7DA59672-1C7A-4136-B164-4AF42BF1B04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4843" y="122549"/>
              <a:ext cx="1131216" cy="672822"/>
            </a:xfrm>
            <a:prstGeom prst="rect">
              <a:avLst/>
            </a:prstGeom>
          </p:spPr>
        </p:pic>
        <p:sp>
          <p:nvSpPr>
            <p:cNvPr id="4" name="文本框 37">
              <a:extLst>
                <a:ext uri="{FF2B5EF4-FFF2-40B4-BE49-F238E27FC236}">
                  <a16:creationId xmlns:a16="http://schemas.microsoft.com/office/drawing/2014/main" xmlns="" id="{C6516857-0E99-4E23-805F-668215DE32AE}"/>
                </a:ext>
              </a:extLst>
            </p:cNvPr>
            <p:cNvSpPr txBox="1"/>
            <p:nvPr/>
          </p:nvSpPr>
          <p:spPr>
            <a:xfrm>
              <a:off x="1320143" y="122549"/>
              <a:ext cx="4585357" cy="499125"/>
            </a:xfrm>
            <a:prstGeom prst="rect">
              <a:avLst/>
            </a:prstGeom>
            <a:noFill/>
          </p:spPr>
          <p:txBody>
            <a:bodyPr wrap="square" lIns="128539" tIns="64269" rIns="128539" bIns="64269" rtlCol="0">
              <a:spAutoFit/>
            </a:bodyPr>
            <a:lstStyle/>
            <a:p>
              <a:pPr defTabSz="1219170">
                <a:buNone/>
                <a:defRPr/>
              </a:pPr>
              <a:r>
                <a:rPr lang="zh-CN" altLang="en-US" sz="2400" b="1" kern="0" dirty="0">
                  <a:solidFill>
                    <a:srgbClr val="C20316"/>
                  </a:solidFill>
                  <a:latin typeface="字魂36号-正文宋楷" panose="02000000000000000000" pitchFamily="2" charset="-122"/>
                  <a:ea typeface="字魂36号-正文宋楷" panose="02000000000000000000" pitchFamily="2" charset="-122"/>
                  <a:cs typeface="Arial" panose="020B0604020202020204" pitchFamily="34" charset="0"/>
                </a:rPr>
                <a:t>十九大对党员提出的新要求</a:t>
              </a:r>
            </a:p>
          </p:txBody>
        </p:sp>
      </p:grpSp>
      <p:pic>
        <p:nvPicPr>
          <p:cNvPr id="6" name="图片 5">
            <a:extLst>
              <a:ext uri="{FF2B5EF4-FFF2-40B4-BE49-F238E27FC236}">
                <a16:creationId xmlns:a16="http://schemas.microsoft.com/office/drawing/2014/main" xmlns="" id="{CF81C5B0-7B54-4B14-B6F4-CA1F4A050585}"/>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63404" y="1809750"/>
            <a:ext cx="4042199" cy="2404209"/>
          </a:xfrm>
          <a:prstGeom prst="rect">
            <a:avLst/>
          </a:prstGeom>
        </p:spPr>
      </p:pic>
      <p:sp>
        <p:nvSpPr>
          <p:cNvPr id="7" name="对话气泡: 圆角矩形 6">
            <a:extLst>
              <a:ext uri="{FF2B5EF4-FFF2-40B4-BE49-F238E27FC236}">
                <a16:creationId xmlns:a16="http://schemas.microsoft.com/office/drawing/2014/main" xmlns="" id="{52052253-0840-4BB7-B65B-23C41AEE19CD}"/>
              </a:ext>
            </a:extLst>
          </p:cNvPr>
          <p:cNvSpPr/>
          <p:nvPr/>
        </p:nvSpPr>
        <p:spPr>
          <a:xfrm>
            <a:off x="4657423" y="1952624"/>
            <a:ext cx="5343827" cy="704851"/>
          </a:xfrm>
          <a:prstGeom prst="wedgeRoundRectCallou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sp>
        <p:nvSpPr>
          <p:cNvPr id="8" name="TextBox 32">
            <a:extLst>
              <a:ext uri="{FF2B5EF4-FFF2-40B4-BE49-F238E27FC236}">
                <a16:creationId xmlns:a16="http://schemas.microsoft.com/office/drawing/2014/main" xmlns="" id="{2937376B-65B3-4D55-BE05-1CEA72405EF5}"/>
              </a:ext>
            </a:extLst>
          </p:cNvPr>
          <p:cNvSpPr txBox="1">
            <a:spLocks noChangeArrowheads="1"/>
          </p:cNvSpPr>
          <p:nvPr/>
        </p:nvSpPr>
        <p:spPr bwMode="auto">
          <a:xfrm>
            <a:off x="2597481" y="1847083"/>
            <a:ext cx="9463709" cy="915932"/>
          </a:xfrm>
          <a:prstGeom prst="rect">
            <a:avLst/>
          </a:prstGeom>
          <a:noFill/>
          <a:ln w="3175" cap="flat" cmpd="sng">
            <a:noFill/>
            <a:bevel/>
            <a:headEnd/>
            <a:tailEnd/>
          </a:ln>
        </p:spPr>
        <p:txBody>
          <a:bodyPr lIns="82824" tIns="41411" rIns="82824" bIns="41411" anchor="ctr"/>
          <a:lstStyle>
            <a:defPPr>
              <a:defRPr lang="zh-CN"/>
            </a:defPPr>
            <a:lvl1pPr algn="ctr">
              <a:defRPr>
                <a:solidFill>
                  <a:srgbClr val="FFFFFF"/>
                </a:solidFill>
                <a:ea typeface="微软雅黑" pitchFamily="34" charset="-122"/>
              </a:defRPr>
            </a:lvl1pPr>
          </a:lstStyle>
          <a:p>
            <a:r>
              <a:rPr lang="zh-CN" altLang="en-US" sz="3200" b="1" dirty="0">
                <a:solidFill>
                  <a:schemeClr val="bg1"/>
                </a:solidFill>
                <a:latin typeface="字魂36号-正文宋楷" panose="02000000000000000000" pitchFamily="2" charset="-122"/>
                <a:ea typeface="字魂36号-正文宋楷" panose="02000000000000000000" pitchFamily="2" charset="-122"/>
              </a:rPr>
              <a:t>新时代的新目标和新要求</a:t>
            </a:r>
            <a:endParaRPr lang="en-US" altLang="zh-CN" sz="3200" b="1" dirty="0">
              <a:solidFill>
                <a:schemeClr val="bg1"/>
              </a:solidFill>
              <a:latin typeface="字魂36号-正文宋楷" panose="02000000000000000000" pitchFamily="2" charset="-122"/>
              <a:ea typeface="字魂36号-正文宋楷" panose="02000000000000000000" pitchFamily="2" charset="-122"/>
            </a:endParaRPr>
          </a:p>
        </p:txBody>
      </p:sp>
      <p:sp>
        <p:nvSpPr>
          <p:cNvPr id="9" name="TextBox 32">
            <a:extLst>
              <a:ext uri="{FF2B5EF4-FFF2-40B4-BE49-F238E27FC236}">
                <a16:creationId xmlns:a16="http://schemas.microsoft.com/office/drawing/2014/main" xmlns="" id="{AB43464E-53AF-40FC-AF35-293D6A242EFA}"/>
              </a:ext>
            </a:extLst>
          </p:cNvPr>
          <p:cNvSpPr txBox="1">
            <a:spLocks noChangeArrowheads="1"/>
          </p:cNvSpPr>
          <p:nvPr/>
        </p:nvSpPr>
        <p:spPr bwMode="auto">
          <a:xfrm>
            <a:off x="4429734" y="2716025"/>
            <a:ext cx="6104916" cy="2223406"/>
          </a:xfrm>
          <a:prstGeom prst="rect">
            <a:avLst/>
          </a:prstGeom>
          <a:noFill/>
          <a:ln w="3175" cap="flat" cmpd="sng">
            <a:noFill/>
            <a:bevel/>
            <a:headEnd/>
            <a:tailEnd/>
          </a:ln>
        </p:spPr>
        <p:txBody>
          <a:bodyPr lIns="82824" tIns="41411" rIns="82824" bIns="41411" anchor="ctr"/>
          <a:lstStyle>
            <a:defPPr>
              <a:defRPr lang="zh-CN"/>
            </a:defPPr>
            <a:lvl1pPr algn="ctr">
              <a:defRPr>
                <a:solidFill>
                  <a:srgbClr val="FFFFFF"/>
                </a:solidFill>
                <a:ea typeface="微软雅黑" pitchFamily="34" charset="-122"/>
              </a:defRPr>
            </a:lvl1pPr>
          </a:lstStyle>
          <a:p>
            <a:pPr algn="l">
              <a:lnSpc>
                <a:spcPct val="200000"/>
              </a:lnSpc>
            </a:pPr>
            <a:r>
              <a:rPr lang="zh-CN" altLang="en-US" b="1" dirty="0">
                <a:solidFill>
                  <a:srgbClr val="C00000"/>
                </a:solidFill>
                <a:latin typeface="字魂36号-正文宋楷" panose="02000000000000000000" pitchFamily="2" charset="-122"/>
                <a:ea typeface="字魂36号-正文宋楷" panose="02000000000000000000" pitchFamily="2" charset="-122"/>
              </a:rPr>
              <a:t>党员更应顺势而为，因时而变，积极承担起新责任和新任务，机密团结在以习近平同志为核心的党中央周围，立足本职勤勉作为，脚踏实地砥砺前进，迈向新的远大征程。</a:t>
            </a:r>
            <a:endParaRPr lang="en-US" altLang="zh-CN" b="1" dirty="0">
              <a:solidFill>
                <a:srgbClr val="C00000"/>
              </a:solidFill>
              <a:latin typeface="字魂36号-正文宋楷" panose="02000000000000000000" pitchFamily="2" charset="-122"/>
              <a:ea typeface="字魂36号-正文宋楷" panose="02000000000000000000" pitchFamily="2" charset="-122"/>
            </a:endParaRPr>
          </a:p>
        </p:txBody>
      </p:sp>
    </p:spTree>
    <p:extLst>
      <p:ext uri="{BB962C8B-B14F-4D97-AF65-F5344CB8AC3E}">
        <p14:creationId xmlns:p14="http://schemas.microsoft.com/office/powerpoint/2010/main" val="274187398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750" fill="hold"/>
                                        <p:tgtEl>
                                          <p:spTgt spid="6"/>
                                        </p:tgtEl>
                                        <p:attrNameLst>
                                          <p:attrName>ppt_w</p:attrName>
                                        </p:attrNameLst>
                                      </p:cBhvr>
                                      <p:tavLst>
                                        <p:tav tm="0">
                                          <p:val>
                                            <p:fltVal val="0"/>
                                          </p:val>
                                        </p:tav>
                                        <p:tav tm="100000">
                                          <p:val>
                                            <p:strVal val="#ppt_w"/>
                                          </p:val>
                                        </p:tav>
                                      </p:tavLst>
                                    </p:anim>
                                    <p:anim calcmode="lin" valueType="num">
                                      <p:cBhvr>
                                        <p:cTn id="8" dur="750" fill="hold"/>
                                        <p:tgtEl>
                                          <p:spTgt spid="6"/>
                                        </p:tgtEl>
                                        <p:attrNameLst>
                                          <p:attrName>ppt_h</p:attrName>
                                        </p:attrNameLst>
                                      </p:cBhvr>
                                      <p:tavLst>
                                        <p:tav tm="0">
                                          <p:val>
                                            <p:fltVal val="0"/>
                                          </p:val>
                                        </p:tav>
                                        <p:tav tm="100000">
                                          <p:val>
                                            <p:strVal val="#ppt_h"/>
                                          </p:val>
                                        </p:tav>
                                      </p:tavLst>
                                    </p:anim>
                                    <p:animEffect transition="in" filter="fade">
                                      <p:cBhvr>
                                        <p:cTn id="9" dur="750"/>
                                        <p:tgtEl>
                                          <p:spTgt spid="6"/>
                                        </p:tgtEl>
                                      </p:cBhvr>
                                    </p:animEffect>
                                  </p:childTnLst>
                                </p:cTn>
                              </p:par>
                            </p:childTnLst>
                          </p:cTn>
                        </p:par>
                        <p:par>
                          <p:cTn id="10" fill="hold">
                            <p:stCondLst>
                              <p:cond delay="750"/>
                            </p:stCondLst>
                            <p:childTnLst>
                              <p:par>
                                <p:cTn id="11" presetID="22" presetClass="entr" presetSubtype="8"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left)">
                                      <p:cBhvr>
                                        <p:cTn id="13" dur="500"/>
                                        <p:tgtEl>
                                          <p:spTgt spid="8"/>
                                        </p:tgtEl>
                                      </p:cBhvr>
                                    </p:animEffect>
                                  </p:childTnLst>
                                </p:cTn>
                              </p:par>
                            </p:childTnLst>
                          </p:cTn>
                        </p:par>
                        <p:par>
                          <p:cTn id="14" fill="hold">
                            <p:stCondLst>
                              <p:cond delay="1250"/>
                            </p:stCondLst>
                            <p:childTnLst>
                              <p:par>
                                <p:cTn id="15" presetID="22" presetClass="entr" presetSubtype="8" fill="hold" grpId="0" nodeType="afterEffect" nodePh="1">
                                  <p:stCondLst>
                                    <p:cond delay="0"/>
                                  </p:stCondLst>
                                  <p:endCondLst>
                                    <p:cond evt="begin" delay="0">
                                      <p:tn val="15"/>
                                    </p:cond>
                                  </p:end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AC5DE3D1-20F2-4C06-A852-6EBBFD9050B8}"/>
              </a:ext>
            </a:extLst>
          </p:cNvPr>
          <p:cNvGrpSpPr/>
          <p:nvPr/>
        </p:nvGrpSpPr>
        <p:grpSpPr>
          <a:xfrm>
            <a:off x="84843" y="122549"/>
            <a:ext cx="5820657" cy="672822"/>
            <a:chOff x="84843" y="122549"/>
            <a:chExt cx="5820657" cy="672822"/>
          </a:xfrm>
        </p:grpSpPr>
        <p:pic>
          <p:nvPicPr>
            <p:cNvPr id="3" name="图片 2">
              <a:extLst>
                <a:ext uri="{FF2B5EF4-FFF2-40B4-BE49-F238E27FC236}">
                  <a16:creationId xmlns:a16="http://schemas.microsoft.com/office/drawing/2014/main" xmlns="" id="{A93DD571-B2BE-407F-AF54-DAA075A228E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4843" y="122549"/>
              <a:ext cx="1131216" cy="672822"/>
            </a:xfrm>
            <a:prstGeom prst="rect">
              <a:avLst/>
            </a:prstGeom>
          </p:spPr>
        </p:pic>
        <p:sp>
          <p:nvSpPr>
            <p:cNvPr id="4" name="文本框 37">
              <a:extLst>
                <a:ext uri="{FF2B5EF4-FFF2-40B4-BE49-F238E27FC236}">
                  <a16:creationId xmlns:a16="http://schemas.microsoft.com/office/drawing/2014/main" xmlns="" id="{A3421DD7-7D69-41D0-8A66-3CF42C92D2B1}"/>
                </a:ext>
              </a:extLst>
            </p:cNvPr>
            <p:cNvSpPr txBox="1"/>
            <p:nvPr/>
          </p:nvSpPr>
          <p:spPr>
            <a:xfrm>
              <a:off x="1320143" y="122549"/>
              <a:ext cx="4585357" cy="499125"/>
            </a:xfrm>
            <a:prstGeom prst="rect">
              <a:avLst/>
            </a:prstGeom>
            <a:noFill/>
          </p:spPr>
          <p:txBody>
            <a:bodyPr wrap="square" lIns="128539" tIns="64269" rIns="128539" bIns="64269" rtlCol="0">
              <a:spAutoFit/>
            </a:bodyPr>
            <a:lstStyle/>
            <a:p>
              <a:pPr defTabSz="1219170">
                <a:buNone/>
                <a:defRPr/>
              </a:pPr>
              <a:r>
                <a:rPr lang="zh-CN" altLang="en-US" sz="2400" b="1" kern="0" dirty="0">
                  <a:solidFill>
                    <a:srgbClr val="C20316"/>
                  </a:solidFill>
                  <a:latin typeface="字魂36号-正文宋楷" panose="02000000000000000000" pitchFamily="2" charset="-122"/>
                  <a:ea typeface="字魂36号-正文宋楷" panose="02000000000000000000" pitchFamily="2" charset="-122"/>
                  <a:cs typeface="Arial" panose="020B0604020202020204" pitchFamily="34" charset="0"/>
                </a:rPr>
                <a:t>十九大对党员提出的新要求</a:t>
              </a:r>
            </a:p>
          </p:txBody>
        </p:sp>
      </p:grpSp>
      <p:sp>
        <p:nvSpPr>
          <p:cNvPr id="6" name="圆角矩形 22">
            <a:extLst>
              <a:ext uri="{FF2B5EF4-FFF2-40B4-BE49-F238E27FC236}">
                <a16:creationId xmlns:a16="http://schemas.microsoft.com/office/drawing/2014/main" xmlns="" id="{0D636FC6-ED71-48E5-B7E8-63F36F0B468A}"/>
              </a:ext>
            </a:extLst>
          </p:cNvPr>
          <p:cNvSpPr/>
          <p:nvPr/>
        </p:nvSpPr>
        <p:spPr bwMode="auto">
          <a:xfrm>
            <a:off x="1413536" y="867631"/>
            <a:ext cx="9768813" cy="761144"/>
          </a:xfrm>
          <a:prstGeom prst="roundRect">
            <a:avLst>
              <a:gd name="adj" fmla="val 9992"/>
            </a:avLst>
          </a:prstGeom>
          <a:solidFill>
            <a:srgbClr val="C00000"/>
          </a:solidFill>
          <a:ln w="3175" cap="flat" cmpd="sng">
            <a:solidFill>
              <a:srgbClr val="C00000"/>
            </a:solidFill>
            <a:bevel/>
            <a:headEnd/>
            <a:tailEnd/>
          </a:ln>
        </p:spPr>
        <p:txBody>
          <a:bodyPr lIns="82824" tIns="41411" rIns="82824" bIns="41411" anchor="ctr"/>
          <a:lstStyle/>
          <a:p>
            <a:pPr lvl="2"/>
            <a:endParaRPr lang="zh-CN" altLang="en-US" sz="1333" dirty="0">
              <a:solidFill>
                <a:schemeClr val="accent2">
                  <a:lumMod val="75000"/>
                </a:schemeClr>
              </a:solidFill>
              <a:latin typeface="字魂36号-正文宋楷" panose="02000000000000000000" pitchFamily="2" charset="-122"/>
              <a:ea typeface="字魂36号-正文宋楷" panose="02000000000000000000" pitchFamily="2" charset="-122"/>
            </a:endParaRPr>
          </a:p>
        </p:txBody>
      </p:sp>
      <p:sp>
        <p:nvSpPr>
          <p:cNvPr id="7" name="TextBox 32">
            <a:extLst>
              <a:ext uri="{FF2B5EF4-FFF2-40B4-BE49-F238E27FC236}">
                <a16:creationId xmlns:a16="http://schemas.microsoft.com/office/drawing/2014/main" xmlns="" id="{6F6C0477-CB6A-470D-8E3F-D9A3933949B8}"/>
              </a:ext>
            </a:extLst>
          </p:cNvPr>
          <p:cNvSpPr txBox="1">
            <a:spLocks noChangeArrowheads="1"/>
          </p:cNvSpPr>
          <p:nvPr/>
        </p:nvSpPr>
        <p:spPr bwMode="auto">
          <a:xfrm>
            <a:off x="1536191" y="795371"/>
            <a:ext cx="9463709" cy="915932"/>
          </a:xfrm>
          <a:prstGeom prst="rect">
            <a:avLst/>
          </a:prstGeom>
          <a:noFill/>
          <a:ln w="3175" cap="flat" cmpd="sng">
            <a:noFill/>
            <a:bevel/>
            <a:headEnd/>
            <a:tailEnd/>
          </a:ln>
        </p:spPr>
        <p:txBody>
          <a:bodyPr lIns="82824" tIns="41411" rIns="82824" bIns="41411" anchor="ctr"/>
          <a:lstStyle>
            <a:defPPr>
              <a:defRPr lang="zh-CN"/>
            </a:defPPr>
            <a:lvl1pPr algn="ctr">
              <a:defRPr>
                <a:solidFill>
                  <a:srgbClr val="FFFFFF"/>
                </a:solidFill>
                <a:ea typeface="微软雅黑" pitchFamily="34" charset="-122"/>
              </a:defRPr>
            </a:lvl1pPr>
          </a:lstStyle>
          <a:p>
            <a:r>
              <a:rPr lang="zh-CN" altLang="en-US" sz="3600" b="1" dirty="0">
                <a:solidFill>
                  <a:schemeClr val="bg1"/>
                </a:solidFill>
                <a:latin typeface="字魂36号-正文宋楷" panose="02000000000000000000" pitchFamily="2" charset="-122"/>
                <a:ea typeface="字魂36号-正文宋楷" panose="02000000000000000000" pitchFamily="2" charset="-122"/>
              </a:rPr>
              <a:t>实现“中国梦”奉献终身</a:t>
            </a:r>
            <a:endParaRPr lang="en-US" altLang="zh-CN" sz="3600" b="1" dirty="0">
              <a:solidFill>
                <a:schemeClr val="bg1"/>
              </a:solidFill>
              <a:latin typeface="字魂36号-正文宋楷" panose="02000000000000000000" pitchFamily="2" charset="-122"/>
              <a:ea typeface="字魂36号-正文宋楷" panose="02000000000000000000" pitchFamily="2" charset="-122"/>
            </a:endParaRPr>
          </a:p>
        </p:txBody>
      </p:sp>
      <p:sp>
        <p:nvSpPr>
          <p:cNvPr id="8" name="圆角矩形 22">
            <a:extLst>
              <a:ext uri="{FF2B5EF4-FFF2-40B4-BE49-F238E27FC236}">
                <a16:creationId xmlns:a16="http://schemas.microsoft.com/office/drawing/2014/main" xmlns="" id="{BA97BBFF-7760-482C-B5A1-B231D8DAEA54}"/>
              </a:ext>
            </a:extLst>
          </p:cNvPr>
          <p:cNvSpPr/>
          <p:nvPr/>
        </p:nvSpPr>
        <p:spPr bwMode="auto">
          <a:xfrm>
            <a:off x="1413536" y="1783563"/>
            <a:ext cx="9768813" cy="3141018"/>
          </a:xfrm>
          <a:prstGeom prst="roundRect">
            <a:avLst>
              <a:gd name="adj" fmla="val 9992"/>
            </a:avLst>
          </a:prstGeom>
          <a:solidFill>
            <a:srgbClr val="C00000"/>
          </a:solidFill>
          <a:ln w="3175" cap="flat" cmpd="sng">
            <a:solidFill>
              <a:srgbClr val="C00000"/>
            </a:solidFill>
            <a:bevel/>
            <a:headEnd/>
            <a:tailEnd/>
          </a:ln>
        </p:spPr>
        <p:txBody>
          <a:bodyPr lIns="82824" tIns="41411" rIns="82824" bIns="41411" anchor="ctr"/>
          <a:lstStyle/>
          <a:p>
            <a:pPr lvl="2">
              <a:lnSpc>
                <a:spcPct val="150000"/>
              </a:lnSpc>
            </a:pPr>
            <a:endParaRPr lang="zh-CN" altLang="en-US" sz="2800" b="1" dirty="0">
              <a:solidFill>
                <a:schemeClr val="bg1"/>
              </a:solidFill>
              <a:latin typeface="字魂36号-正文宋楷" panose="02000000000000000000" pitchFamily="2" charset="-122"/>
              <a:ea typeface="字魂36号-正文宋楷" panose="02000000000000000000" pitchFamily="2" charset="-122"/>
            </a:endParaRPr>
          </a:p>
        </p:txBody>
      </p:sp>
      <p:sp>
        <p:nvSpPr>
          <p:cNvPr id="9" name="TextBox 32">
            <a:extLst>
              <a:ext uri="{FF2B5EF4-FFF2-40B4-BE49-F238E27FC236}">
                <a16:creationId xmlns:a16="http://schemas.microsoft.com/office/drawing/2014/main" xmlns="" id="{BC10201A-16A6-4D22-AB91-4B0C30C9A5E9}"/>
              </a:ext>
            </a:extLst>
          </p:cNvPr>
          <p:cNvSpPr txBox="1">
            <a:spLocks noChangeArrowheads="1"/>
          </p:cNvSpPr>
          <p:nvPr/>
        </p:nvSpPr>
        <p:spPr bwMode="auto">
          <a:xfrm>
            <a:off x="730775" y="2041055"/>
            <a:ext cx="10349449" cy="2133917"/>
          </a:xfrm>
          <a:prstGeom prst="rect">
            <a:avLst/>
          </a:prstGeom>
          <a:noFill/>
          <a:ln w="3175" cap="flat" cmpd="sng">
            <a:noFill/>
            <a:bevel/>
            <a:headEnd/>
            <a:tailEnd/>
          </a:ln>
        </p:spPr>
        <p:txBody>
          <a:bodyPr lIns="82824" tIns="41411" rIns="82824" bIns="41411" anchor="ctr"/>
          <a:lstStyle>
            <a:defPPr>
              <a:defRPr lang="zh-CN"/>
            </a:defPPr>
            <a:lvl1pPr algn="ctr">
              <a:defRPr>
                <a:solidFill>
                  <a:srgbClr val="FFFFFF"/>
                </a:solidFill>
                <a:ea typeface="微软雅黑" pitchFamily="34" charset="-122"/>
              </a:defRPr>
            </a:lvl1pPr>
          </a:lstStyle>
          <a:p>
            <a:pPr lvl="2">
              <a:lnSpc>
                <a:spcPct val="250000"/>
              </a:lnSpc>
            </a:pPr>
            <a:r>
              <a:rPr lang="zh-CN" altLang="en-US" dirty="0">
                <a:solidFill>
                  <a:schemeClr val="bg1"/>
                </a:solidFill>
                <a:latin typeface="字魂36号-正文宋楷" panose="02000000000000000000" pitchFamily="2" charset="-122"/>
                <a:ea typeface="字魂36号-正文宋楷" panose="02000000000000000000" pitchFamily="2" charset="-122"/>
              </a:rPr>
              <a:t>党员并不是一种称呼，而是一种奉献和牺牲，作为一名党员，我们选择奉献，就是扎扎实实从身边的一点一滴做起，用自己微薄的你让唤醒身边的人，齐心协力为我党全面建设小康社会，实现“中国梦”奉献终身。</a:t>
            </a:r>
          </a:p>
        </p:txBody>
      </p:sp>
    </p:spTree>
    <p:extLst>
      <p:ext uri="{BB962C8B-B14F-4D97-AF65-F5344CB8AC3E}">
        <p14:creationId xmlns:p14="http://schemas.microsoft.com/office/powerpoint/2010/main" val="316389722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left)">
                                      <p:cBhvr>
                                        <p:cTn id="13" dur="500"/>
                                        <p:tgtEl>
                                          <p:spTgt spid="8"/>
                                        </p:tgtEl>
                                      </p:cBhvr>
                                    </p:animEffect>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047CB852-7F6F-4179-B325-70B353A6902C}"/>
              </a:ext>
            </a:extLst>
          </p:cNvPr>
          <p:cNvSpPr txBox="1"/>
          <p:nvPr/>
        </p:nvSpPr>
        <p:spPr>
          <a:xfrm>
            <a:off x="3759200" y="1301145"/>
            <a:ext cx="8312511" cy="1569660"/>
          </a:xfrm>
          <a:prstGeom prst="rect">
            <a:avLst/>
          </a:prstGeom>
          <a:noFill/>
        </p:spPr>
        <p:txBody>
          <a:bodyPr wrap="square" rtlCol="0">
            <a:spAutoFit/>
          </a:bodyPr>
          <a:lstStyle/>
          <a:p>
            <a:pPr algn="ctr"/>
            <a:r>
              <a:rPr lang="zh-CN" altLang="en-US" sz="9600" b="1" dirty="0">
                <a:solidFill>
                  <a:srgbClr val="C00000"/>
                </a:solidFill>
                <a:latin typeface="字魂36号-正文宋楷" panose="02000000000000000000" pitchFamily="2" charset="-122"/>
                <a:ea typeface="字魂36号-正文宋楷" panose="02000000000000000000" pitchFamily="2" charset="-122"/>
              </a:rPr>
              <a:t>谢谢观看</a:t>
            </a:r>
          </a:p>
        </p:txBody>
      </p:sp>
      <p:sp>
        <p:nvSpPr>
          <p:cNvPr id="3" name="矩形 2">
            <a:extLst>
              <a:ext uri="{FF2B5EF4-FFF2-40B4-BE49-F238E27FC236}">
                <a16:creationId xmlns:a16="http://schemas.microsoft.com/office/drawing/2014/main" xmlns="" id="{324A690F-3EAE-49F2-A0B3-5F39D3321B2C}"/>
              </a:ext>
            </a:extLst>
          </p:cNvPr>
          <p:cNvSpPr/>
          <p:nvPr/>
        </p:nvSpPr>
        <p:spPr>
          <a:xfrm>
            <a:off x="4662668" y="2733767"/>
            <a:ext cx="6505575" cy="6290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rgbClr val="C00000"/>
                </a:solidFill>
                <a:latin typeface="字魂36号-正文宋楷" panose="02000000000000000000" pitchFamily="2" charset="-122"/>
                <a:ea typeface="字魂36号-正文宋楷" panose="02000000000000000000" pitchFamily="2" charset="-122"/>
              </a:rPr>
              <a:t>选拔培训</a:t>
            </a:r>
          </a:p>
        </p:txBody>
      </p:sp>
      <p:grpSp>
        <p:nvGrpSpPr>
          <p:cNvPr id="4" name="组合 3">
            <a:extLst>
              <a:ext uri="{FF2B5EF4-FFF2-40B4-BE49-F238E27FC236}">
                <a16:creationId xmlns:a16="http://schemas.microsoft.com/office/drawing/2014/main" xmlns="" id="{3718AF87-1B53-4E2E-BE8E-56FA4AA70797}"/>
              </a:ext>
            </a:extLst>
          </p:cNvPr>
          <p:cNvGrpSpPr/>
          <p:nvPr/>
        </p:nvGrpSpPr>
        <p:grpSpPr>
          <a:xfrm>
            <a:off x="5670762" y="3387714"/>
            <a:ext cx="4489386" cy="323850"/>
            <a:chOff x="4972875" y="3581077"/>
            <a:chExt cx="4489386" cy="323850"/>
          </a:xfrm>
        </p:grpSpPr>
        <p:cxnSp>
          <p:nvCxnSpPr>
            <p:cNvPr id="5" name="直接连接符 4">
              <a:extLst>
                <a:ext uri="{FF2B5EF4-FFF2-40B4-BE49-F238E27FC236}">
                  <a16:creationId xmlns:a16="http://schemas.microsoft.com/office/drawing/2014/main" xmlns="" id="{644C2854-9BCA-47EC-A389-0079C38D3803}"/>
                </a:ext>
              </a:extLst>
            </p:cNvPr>
            <p:cNvCxnSpPr>
              <a:cxnSpLocks/>
            </p:cNvCxnSpPr>
            <p:nvPr/>
          </p:nvCxnSpPr>
          <p:spPr>
            <a:xfrm>
              <a:off x="4972875" y="3743002"/>
              <a:ext cx="1351725" cy="0"/>
            </a:xfrm>
            <a:prstGeom prst="line">
              <a:avLst/>
            </a:prstGeom>
            <a:noFill/>
            <a:ln w="15875" cap="flat" cmpd="sng" algn="ctr">
              <a:solidFill>
                <a:srgbClr val="C00000">
                  <a:alpha val="99000"/>
                </a:srgbClr>
              </a:solidFill>
              <a:prstDash val="solid"/>
            </a:ln>
            <a:effectLst/>
          </p:spPr>
        </p:cxnSp>
        <p:sp>
          <p:nvSpPr>
            <p:cNvPr id="6" name="星形: 五角 5">
              <a:extLst>
                <a:ext uri="{FF2B5EF4-FFF2-40B4-BE49-F238E27FC236}">
                  <a16:creationId xmlns:a16="http://schemas.microsoft.com/office/drawing/2014/main" xmlns="" id="{01676368-750B-4340-A447-275C46DA6F69}"/>
                </a:ext>
              </a:extLst>
            </p:cNvPr>
            <p:cNvSpPr/>
            <p:nvPr/>
          </p:nvSpPr>
          <p:spPr>
            <a:xfrm>
              <a:off x="7055644" y="3581077"/>
              <a:ext cx="323850" cy="323850"/>
            </a:xfrm>
            <a:prstGeom prst="star5">
              <a:avLst/>
            </a:prstGeom>
            <a:solidFill>
              <a:srgbClr val="C203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sp>
          <p:nvSpPr>
            <p:cNvPr id="7" name="星形: 五角 6">
              <a:extLst>
                <a:ext uri="{FF2B5EF4-FFF2-40B4-BE49-F238E27FC236}">
                  <a16:creationId xmlns:a16="http://schemas.microsoft.com/office/drawing/2014/main" xmlns="" id="{CF7F4600-43D9-4427-8D60-4529A340A48C}"/>
                </a:ext>
              </a:extLst>
            </p:cNvPr>
            <p:cNvSpPr/>
            <p:nvPr/>
          </p:nvSpPr>
          <p:spPr>
            <a:xfrm>
              <a:off x="6575822" y="3628702"/>
              <a:ext cx="228600" cy="228600"/>
            </a:xfrm>
            <a:prstGeom prst="star5">
              <a:avLst/>
            </a:prstGeom>
            <a:solidFill>
              <a:srgbClr val="C203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sp>
          <p:nvSpPr>
            <p:cNvPr id="8" name="星形: 五角 7">
              <a:extLst>
                <a:ext uri="{FF2B5EF4-FFF2-40B4-BE49-F238E27FC236}">
                  <a16:creationId xmlns:a16="http://schemas.microsoft.com/office/drawing/2014/main" xmlns="" id="{EBB60C89-C50F-4DB2-A317-BA9DFDF633A1}"/>
                </a:ext>
              </a:extLst>
            </p:cNvPr>
            <p:cNvSpPr/>
            <p:nvPr/>
          </p:nvSpPr>
          <p:spPr>
            <a:xfrm>
              <a:off x="7630716" y="3628702"/>
              <a:ext cx="228600" cy="228600"/>
            </a:xfrm>
            <a:prstGeom prst="star5">
              <a:avLst/>
            </a:prstGeom>
            <a:solidFill>
              <a:srgbClr val="C203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cxnSp>
          <p:nvCxnSpPr>
            <p:cNvPr id="9" name="直接连接符 8">
              <a:extLst>
                <a:ext uri="{FF2B5EF4-FFF2-40B4-BE49-F238E27FC236}">
                  <a16:creationId xmlns:a16="http://schemas.microsoft.com/office/drawing/2014/main" xmlns="" id="{7F421C9F-E19B-4D5A-9721-EAFEB4E7A508}"/>
                </a:ext>
              </a:extLst>
            </p:cNvPr>
            <p:cNvCxnSpPr>
              <a:cxnSpLocks/>
            </p:cNvCxnSpPr>
            <p:nvPr/>
          </p:nvCxnSpPr>
          <p:spPr>
            <a:xfrm>
              <a:off x="8110536" y="3743002"/>
              <a:ext cx="1351725" cy="0"/>
            </a:xfrm>
            <a:prstGeom prst="line">
              <a:avLst/>
            </a:prstGeom>
            <a:noFill/>
            <a:ln w="15875" cap="flat" cmpd="sng" algn="ctr">
              <a:solidFill>
                <a:srgbClr val="C00000">
                  <a:alpha val="99000"/>
                </a:srgbClr>
              </a:solidFill>
              <a:prstDash val="solid"/>
            </a:ln>
            <a:effectLst/>
          </p:spPr>
        </p:cxnSp>
      </p:grpSp>
      <p:sp>
        <p:nvSpPr>
          <p:cNvPr id="10" name="矩形 9">
            <a:extLst>
              <a:ext uri="{FF2B5EF4-FFF2-40B4-BE49-F238E27FC236}">
                <a16:creationId xmlns:a16="http://schemas.microsoft.com/office/drawing/2014/main" xmlns="" id="{5D5B5BF5-949D-4399-ACF5-1ECB8A03218B}"/>
              </a:ext>
            </a:extLst>
          </p:cNvPr>
          <p:cNvSpPr/>
          <p:nvPr/>
        </p:nvSpPr>
        <p:spPr>
          <a:xfrm>
            <a:off x="6258287" y="3850750"/>
            <a:ext cx="3314338" cy="438314"/>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solidFill>
                  <a:srgbClr val="C00000"/>
                </a:solidFill>
                <a:latin typeface="字魂36号-正文宋楷" panose="02000000000000000000" pitchFamily="2" charset="-122"/>
                <a:ea typeface="字魂36号-正文宋楷" panose="02000000000000000000" pitchFamily="2" charset="-122"/>
              </a:rPr>
              <a:t>XXXXXX</a:t>
            </a:r>
            <a:r>
              <a:rPr lang="zh-CN" altLang="en-US" sz="2000" b="1" dirty="0">
                <a:solidFill>
                  <a:srgbClr val="C00000"/>
                </a:solidFill>
                <a:latin typeface="字魂36号-正文宋楷" panose="02000000000000000000" pitchFamily="2" charset="-122"/>
                <a:ea typeface="字魂36号-正文宋楷" panose="02000000000000000000" pitchFamily="2" charset="-122"/>
              </a:rPr>
              <a:t>学院党委</a:t>
            </a:r>
          </a:p>
        </p:txBody>
      </p:sp>
    </p:spTree>
    <p:extLst>
      <p:ext uri="{BB962C8B-B14F-4D97-AF65-F5344CB8AC3E}">
        <p14:creationId xmlns:p14="http://schemas.microsoft.com/office/powerpoint/2010/main" val="423954862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fill="hold"/>
                                        <p:tgtEl>
                                          <p:spTgt spid="4"/>
                                        </p:tgtEl>
                                        <p:attrNameLst>
                                          <p:attrName>ppt_x</p:attrName>
                                        </p:attrNameLst>
                                      </p:cBhvr>
                                      <p:tavLst>
                                        <p:tav tm="0">
                                          <p:val>
                                            <p:strVal val="#ppt_x"/>
                                          </p:val>
                                        </p:tav>
                                        <p:tav tm="100000">
                                          <p:val>
                                            <p:strVal val="#ppt_x"/>
                                          </p:val>
                                        </p:tav>
                                      </p:tavLst>
                                    </p:anim>
                                    <p:anim calcmode="lin" valueType="num">
                                      <p:cBhvr additive="base">
                                        <p:cTn id="17"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10"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defTabSz="914400">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defTabSz="914400">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374782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67">
            <a:extLst>
              <a:ext uri="{FF2B5EF4-FFF2-40B4-BE49-F238E27FC236}">
                <a16:creationId xmlns:a16="http://schemas.microsoft.com/office/drawing/2014/main" xmlns="" id="{78260FF9-8BD2-4451-A40D-6B15B337D5C6}"/>
              </a:ext>
            </a:extLst>
          </p:cNvPr>
          <p:cNvSpPr txBox="1"/>
          <p:nvPr/>
        </p:nvSpPr>
        <p:spPr>
          <a:xfrm>
            <a:off x="621612" y="490069"/>
            <a:ext cx="1415772" cy="2134559"/>
          </a:xfrm>
          <a:prstGeom prst="rect">
            <a:avLst/>
          </a:prstGeom>
          <a:noFill/>
        </p:spPr>
        <p:txBody>
          <a:bodyPr vert="eaVert" wrap="none" rtlCol="0">
            <a:spAutoFit/>
          </a:bodyPr>
          <a:lstStyle/>
          <a:p>
            <a:r>
              <a:rPr lang="zh-CN" altLang="en-US" sz="8000" b="1" spc="300" dirty="0">
                <a:ln>
                  <a:solidFill>
                    <a:schemeClr val="bg1"/>
                  </a:solidFill>
                </a:ln>
                <a:solidFill>
                  <a:srgbClr val="DB1516"/>
                </a:solidFill>
                <a:latin typeface="字魂36号-正文宋楷" panose="02000000000000000000" pitchFamily="2" charset="-122"/>
                <a:ea typeface="字魂36号-正文宋楷" panose="02000000000000000000" pitchFamily="2" charset="-122"/>
              </a:rPr>
              <a:t>目录</a:t>
            </a:r>
          </a:p>
        </p:txBody>
      </p:sp>
      <p:sp>
        <p:nvSpPr>
          <p:cNvPr id="4" name="TextBox 68">
            <a:extLst>
              <a:ext uri="{FF2B5EF4-FFF2-40B4-BE49-F238E27FC236}">
                <a16:creationId xmlns:a16="http://schemas.microsoft.com/office/drawing/2014/main" xmlns="" id="{7A884C0E-59F7-45FE-871C-1534F5523C8D}"/>
              </a:ext>
            </a:extLst>
          </p:cNvPr>
          <p:cNvSpPr txBox="1"/>
          <p:nvPr/>
        </p:nvSpPr>
        <p:spPr>
          <a:xfrm>
            <a:off x="1687399" y="1041269"/>
            <a:ext cx="553998" cy="1905330"/>
          </a:xfrm>
          <a:prstGeom prst="rect">
            <a:avLst/>
          </a:prstGeom>
          <a:noFill/>
        </p:spPr>
        <p:txBody>
          <a:bodyPr vert="eaVert" wrap="none" rtlCol="0">
            <a:spAutoFit/>
          </a:bodyPr>
          <a:lstStyle/>
          <a:p>
            <a:r>
              <a:rPr lang="en-US" altLang="zh-CN" sz="2400" b="1" spc="600" dirty="0">
                <a:ln>
                  <a:solidFill>
                    <a:schemeClr val="bg1"/>
                  </a:solidFill>
                </a:ln>
                <a:solidFill>
                  <a:srgbClr val="DB1516"/>
                </a:solidFill>
                <a:latin typeface="字魂36号-正文宋楷" panose="02000000000000000000" pitchFamily="2" charset="-122"/>
                <a:ea typeface="字魂36号-正文宋楷" panose="02000000000000000000" pitchFamily="2" charset="-122"/>
                <a:cs typeface="Arial" pitchFamily="34" charset="0"/>
              </a:rPr>
              <a:t>CONTENTS</a:t>
            </a:r>
            <a:endParaRPr lang="zh-CN" altLang="en-US" sz="2400" b="1" spc="600" dirty="0">
              <a:ln>
                <a:solidFill>
                  <a:schemeClr val="bg1"/>
                </a:solidFill>
              </a:ln>
              <a:solidFill>
                <a:srgbClr val="DB1516"/>
              </a:solidFill>
              <a:latin typeface="字魂36号-正文宋楷" panose="02000000000000000000" pitchFamily="2" charset="-122"/>
              <a:ea typeface="字魂36号-正文宋楷" panose="02000000000000000000" pitchFamily="2" charset="-122"/>
              <a:cs typeface="Arial" pitchFamily="34" charset="0"/>
            </a:endParaRPr>
          </a:p>
        </p:txBody>
      </p:sp>
      <p:grpSp>
        <p:nvGrpSpPr>
          <p:cNvPr id="5" name="组合 4">
            <a:extLst>
              <a:ext uri="{FF2B5EF4-FFF2-40B4-BE49-F238E27FC236}">
                <a16:creationId xmlns:a16="http://schemas.microsoft.com/office/drawing/2014/main" xmlns="" id="{CE87BFD1-1465-4D23-952C-3BE0FB7102AF}"/>
              </a:ext>
            </a:extLst>
          </p:cNvPr>
          <p:cNvGrpSpPr/>
          <p:nvPr/>
        </p:nvGrpSpPr>
        <p:grpSpPr>
          <a:xfrm>
            <a:off x="4269913" y="1252375"/>
            <a:ext cx="5975217" cy="576048"/>
            <a:chOff x="3440784" y="1416197"/>
            <a:chExt cx="5975217" cy="576048"/>
          </a:xfrm>
        </p:grpSpPr>
        <p:grpSp>
          <p:nvGrpSpPr>
            <p:cNvPr id="6" name="组合 5">
              <a:extLst>
                <a:ext uri="{FF2B5EF4-FFF2-40B4-BE49-F238E27FC236}">
                  <a16:creationId xmlns:a16="http://schemas.microsoft.com/office/drawing/2014/main" xmlns="" id="{14E3AC4A-8E31-4E7B-9E16-F14B3737BB12}"/>
                </a:ext>
              </a:extLst>
            </p:cNvPr>
            <p:cNvGrpSpPr/>
            <p:nvPr/>
          </p:nvGrpSpPr>
          <p:grpSpPr>
            <a:xfrm>
              <a:off x="3440784" y="1416197"/>
              <a:ext cx="638456" cy="576048"/>
              <a:chOff x="2681095" y="1086464"/>
              <a:chExt cx="478842" cy="432036"/>
            </a:xfrm>
          </p:grpSpPr>
          <p:grpSp>
            <p:nvGrpSpPr>
              <p:cNvPr id="11" name="组合 10">
                <a:extLst>
                  <a:ext uri="{FF2B5EF4-FFF2-40B4-BE49-F238E27FC236}">
                    <a16:creationId xmlns:a16="http://schemas.microsoft.com/office/drawing/2014/main" xmlns="" id="{23BE083E-6A99-47A1-A57F-43D6135EA544}"/>
                  </a:ext>
                </a:extLst>
              </p:cNvPr>
              <p:cNvGrpSpPr/>
              <p:nvPr/>
            </p:nvGrpSpPr>
            <p:grpSpPr>
              <a:xfrm>
                <a:off x="2681095" y="1086464"/>
                <a:ext cx="478842" cy="432036"/>
                <a:chOff x="2843856" y="1131630"/>
                <a:chExt cx="432036" cy="360030"/>
              </a:xfrm>
            </p:grpSpPr>
            <p:sp>
              <p:nvSpPr>
                <p:cNvPr id="13" name="圆角矩形 21">
                  <a:extLst>
                    <a:ext uri="{FF2B5EF4-FFF2-40B4-BE49-F238E27FC236}">
                      <a16:creationId xmlns:a16="http://schemas.microsoft.com/office/drawing/2014/main" xmlns="" id="{A457307E-9746-48FD-99F0-F0D2B3CCE7D7}"/>
                    </a:ext>
                  </a:extLst>
                </p:cNvPr>
                <p:cNvSpPr/>
                <p:nvPr/>
              </p:nvSpPr>
              <p:spPr bwMode="auto">
                <a:xfrm>
                  <a:off x="2843856" y="1131630"/>
                  <a:ext cx="432036" cy="360030"/>
                </a:xfrm>
                <a:prstGeom prst="roundRect">
                  <a:avLst>
                    <a:gd name="adj" fmla="val 30079"/>
                  </a:avLst>
                </a:prstGeom>
                <a:solidFill>
                  <a:srgbClr val="C00000"/>
                </a:solid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字魂36号-正文宋楷" panose="02000000000000000000" pitchFamily="2" charset="-122"/>
                    <a:ea typeface="字魂36号-正文宋楷" panose="02000000000000000000" pitchFamily="2" charset="-122"/>
                  </a:endParaRPr>
                </a:p>
              </p:txBody>
            </p:sp>
            <p:sp>
              <p:nvSpPr>
                <p:cNvPr id="14" name="圆角矩形 9">
                  <a:extLst>
                    <a:ext uri="{FF2B5EF4-FFF2-40B4-BE49-F238E27FC236}">
                      <a16:creationId xmlns:a16="http://schemas.microsoft.com/office/drawing/2014/main" xmlns="" id="{96AE8AB7-EA8A-4A33-9FB8-972F8F474E48}"/>
                    </a:ext>
                  </a:extLst>
                </p:cNvPr>
                <p:cNvSpPr/>
                <p:nvPr/>
              </p:nvSpPr>
              <p:spPr bwMode="auto">
                <a:xfrm>
                  <a:off x="2843856" y="1131630"/>
                  <a:ext cx="342030" cy="349226"/>
                </a:xfrm>
                <a:custGeom>
                  <a:avLst/>
                  <a:gdLst/>
                  <a:ahLst/>
                  <a:cxnLst/>
                  <a:rect l="l" t="t" r="r" b="b"/>
                  <a:pathLst>
                    <a:path w="342030" h="349226">
                      <a:moveTo>
                        <a:pt x="108293" y="0"/>
                      </a:moveTo>
                      <a:lnTo>
                        <a:pt x="323743" y="0"/>
                      </a:lnTo>
                      <a:lnTo>
                        <a:pt x="342030" y="3692"/>
                      </a:lnTo>
                      <a:lnTo>
                        <a:pt x="62738" y="349226"/>
                      </a:lnTo>
                      <a:cubicBezTo>
                        <a:pt x="25551" y="332604"/>
                        <a:pt x="0" y="295155"/>
                        <a:pt x="0" y="251737"/>
                      </a:cubicBezTo>
                      <a:lnTo>
                        <a:pt x="0" y="108293"/>
                      </a:lnTo>
                      <a:cubicBezTo>
                        <a:pt x="0" y="48484"/>
                        <a:pt x="48484" y="0"/>
                        <a:pt x="108293" y="0"/>
                      </a:cubicBezTo>
                      <a:close/>
                    </a:path>
                  </a:pathLst>
                </a:custGeom>
                <a:gradFill flip="none" rotWithShape="1">
                  <a:gsLst>
                    <a:gs pos="7000">
                      <a:sysClr val="window" lastClr="FFFFFF">
                        <a:alpha val="52000"/>
                      </a:sysClr>
                    </a:gs>
                    <a:gs pos="93000">
                      <a:sysClr val="window" lastClr="FFFFFF">
                        <a:alpha val="0"/>
                      </a:sysClr>
                    </a:gs>
                  </a:gsLst>
                  <a:lin ang="2700000" scaled="1"/>
                  <a:tileRect/>
                </a:gra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defTabSz="1219170" eaLnBrk="0" fontAlgn="base" hangingPunct="0">
                    <a:spcBef>
                      <a:spcPct val="0"/>
                    </a:spcBef>
                    <a:spcAft>
                      <a:spcPct val="0"/>
                    </a:spcAft>
                    <a:defRPr/>
                  </a:pPr>
                  <a:endParaRPr lang="zh-CN" altLang="en-US" sz="2400" b="1" kern="0">
                    <a:solidFill>
                      <a:sysClr val="windowText" lastClr="000000"/>
                    </a:solidFill>
                    <a:latin typeface="字魂36号-正文宋楷" panose="02000000000000000000" pitchFamily="2" charset="-122"/>
                    <a:ea typeface="字魂36号-正文宋楷" panose="02000000000000000000" pitchFamily="2" charset="-122"/>
                  </a:endParaRPr>
                </a:p>
              </p:txBody>
            </p:sp>
          </p:grpSp>
          <p:sp>
            <p:nvSpPr>
              <p:cNvPr id="12" name="标题层">
                <a:extLst>
                  <a:ext uri="{FF2B5EF4-FFF2-40B4-BE49-F238E27FC236}">
                    <a16:creationId xmlns:a16="http://schemas.microsoft.com/office/drawing/2014/main" xmlns="" id="{D3190A68-520E-4DB2-B772-B79382845C7A}"/>
                  </a:ext>
                </a:extLst>
              </p:cNvPr>
              <p:cNvSpPr txBox="1"/>
              <p:nvPr/>
            </p:nvSpPr>
            <p:spPr bwMode="auto">
              <a:xfrm>
                <a:off x="2681096" y="1111333"/>
                <a:ext cx="478840" cy="346249"/>
              </a:xfrm>
              <a:prstGeom prst="rect">
                <a:avLst/>
              </a:prstGeom>
              <a:noFill/>
              <a:effectLst>
                <a:outerShdw blurRad="12700" dist="12700" dir="4380000" algn="tl" rotWithShape="0">
                  <a:prstClr val="black">
                    <a:alpha val="40000"/>
                  </a:prstClr>
                </a:outerShdw>
              </a:effectLst>
            </p:spPr>
            <p:txBody>
              <a:bodyPr wrap="square">
                <a:spAutoFit/>
              </a:bodyPr>
              <a:lstStyle/>
              <a:p>
                <a:pPr algn="ctr" defTabSz="1219170">
                  <a:defRPr/>
                </a:pPr>
                <a:r>
                  <a:rPr lang="en-US" altLang="zh-CN" sz="2400" b="1" kern="0" dirty="0">
                    <a:solidFill>
                      <a:sysClr val="window" lastClr="FFFFFF"/>
                    </a:solidFill>
                    <a:latin typeface="字魂36号-正文宋楷" panose="02000000000000000000" pitchFamily="2" charset="-122"/>
                    <a:ea typeface="字魂36号-正文宋楷" panose="02000000000000000000" pitchFamily="2" charset="-122"/>
                    <a:cs typeface="Arial" panose="020B0604020202020204" pitchFamily="34" charset="0"/>
                  </a:rPr>
                  <a:t>01</a:t>
                </a:r>
                <a:endParaRPr lang="zh-CN" altLang="en-US" sz="2400" b="1" kern="0" dirty="0">
                  <a:solidFill>
                    <a:sysClr val="window" lastClr="FFFFFF"/>
                  </a:solidFill>
                  <a:latin typeface="字魂36号-正文宋楷" panose="02000000000000000000" pitchFamily="2" charset="-122"/>
                  <a:ea typeface="字魂36号-正文宋楷" panose="02000000000000000000" pitchFamily="2" charset="-122"/>
                  <a:cs typeface="Arial" panose="020B0604020202020204" pitchFamily="34" charset="0"/>
                </a:endParaRPr>
              </a:p>
            </p:txBody>
          </p:sp>
        </p:grpSp>
        <p:grpSp>
          <p:nvGrpSpPr>
            <p:cNvPr id="7" name="组合 6">
              <a:extLst>
                <a:ext uri="{FF2B5EF4-FFF2-40B4-BE49-F238E27FC236}">
                  <a16:creationId xmlns:a16="http://schemas.microsoft.com/office/drawing/2014/main" xmlns="" id="{6FAE0544-D5A3-4CF5-8CF6-DABE1C0A3A19}"/>
                </a:ext>
              </a:extLst>
            </p:cNvPr>
            <p:cNvGrpSpPr/>
            <p:nvPr/>
          </p:nvGrpSpPr>
          <p:grpSpPr>
            <a:xfrm>
              <a:off x="4329854" y="1445349"/>
              <a:ext cx="5086147" cy="523220"/>
              <a:chOff x="3347898" y="1108330"/>
              <a:chExt cx="3814610" cy="392416"/>
            </a:xfrm>
          </p:grpSpPr>
          <p:sp>
            <p:nvSpPr>
              <p:cNvPr id="8" name="矩形 7">
                <a:extLst>
                  <a:ext uri="{FF2B5EF4-FFF2-40B4-BE49-F238E27FC236}">
                    <a16:creationId xmlns:a16="http://schemas.microsoft.com/office/drawing/2014/main" xmlns="" id="{60B182EE-46F1-4681-807F-E10C962D8DF0}"/>
                  </a:ext>
                </a:extLst>
              </p:cNvPr>
              <p:cNvSpPr/>
              <p:nvPr/>
            </p:nvSpPr>
            <p:spPr bwMode="auto">
              <a:xfrm>
                <a:off x="3347898" y="1132088"/>
                <a:ext cx="3240270" cy="360030"/>
              </a:xfrm>
              <a:prstGeom prst="rect">
                <a:avLst/>
              </a:prstGeom>
              <a:solidFill>
                <a:srgbClr val="E10314"/>
              </a:solid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字魂36号-正文宋楷" panose="02000000000000000000" pitchFamily="2" charset="-122"/>
                  <a:ea typeface="字魂36号-正文宋楷" panose="02000000000000000000" pitchFamily="2" charset="-122"/>
                </a:endParaRPr>
              </a:p>
            </p:txBody>
          </p:sp>
          <p:sp>
            <p:nvSpPr>
              <p:cNvPr id="9" name="椭圆 14">
                <a:extLst>
                  <a:ext uri="{FF2B5EF4-FFF2-40B4-BE49-F238E27FC236}">
                    <a16:creationId xmlns:a16="http://schemas.microsoft.com/office/drawing/2014/main" xmlns="" id="{C606C5D4-B755-462F-8CDB-782CE2BA6FB8}"/>
                  </a:ext>
                </a:extLst>
              </p:cNvPr>
              <p:cNvSpPr/>
              <p:nvPr/>
            </p:nvSpPr>
            <p:spPr bwMode="auto">
              <a:xfrm>
                <a:off x="3401991" y="1132026"/>
                <a:ext cx="3122612" cy="285750"/>
              </a:xfrm>
              <a:custGeom>
                <a:avLst/>
                <a:gdLst/>
                <a:ahLst/>
                <a:cxnLst/>
                <a:rect l="l" t="t" r="r" b="b"/>
                <a:pathLst>
                  <a:path w="3024336" h="288032">
                    <a:moveTo>
                      <a:pt x="57791" y="0"/>
                    </a:moveTo>
                    <a:lnTo>
                      <a:pt x="2966545" y="0"/>
                    </a:lnTo>
                    <a:cubicBezTo>
                      <a:pt x="2998462" y="0"/>
                      <a:pt x="3024336" y="25874"/>
                      <a:pt x="3024336" y="57791"/>
                    </a:cubicBezTo>
                    <a:lnTo>
                      <a:pt x="3024336" y="141731"/>
                    </a:lnTo>
                    <a:cubicBezTo>
                      <a:pt x="2725568" y="229254"/>
                      <a:pt x="2160294" y="288032"/>
                      <a:pt x="1512169" y="288032"/>
                    </a:cubicBezTo>
                    <a:cubicBezTo>
                      <a:pt x="864044" y="288032"/>
                      <a:pt x="298767" y="229254"/>
                      <a:pt x="0" y="141731"/>
                    </a:cubicBezTo>
                    <a:lnTo>
                      <a:pt x="0" y="57791"/>
                    </a:lnTo>
                    <a:cubicBezTo>
                      <a:pt x="0" y="25874"/>
                      <a:pt x="25874" y="0"/>
                      <a:pt x="57791" y="0"/>
                    </a:cubicBezTo>
                    <a:close/>
                  </a:path>
                </a:pathLst>
              </a:custGeom>
              <a:solidFill>
                <a:sysClr val="window" lastClr="FFFFFF">
                  <a:alpha val="14000"/>
                </a:sysClr>
              </a:solidFill>
              <a:ln w="10795" cap="flat" cmpd="sng" algn="ctr">
                <a:noFill/>
                <a:prstDash val="solid"/>
              </a:ln>
              <a:effectLst/>
            </p:spPr>
            <p:txBody>
              <a:bodyPr anchor="ctr"/>
              <a:lstStyle/>
              <a:p>
                <a:pPr algn="ctr" defTabSz="1219170">
                  <a:defRPr/>
                </a:pPr>
                <a:endParaRPr lang="zh-CN" altLang="en-US" sz="2400" b="1" kern="0">
                  <a:solidFill>
                    <a:sysClr val="window" lastClr="FFFFFF"/>
                  </a:solidFill>
                  <a:latin typeface="字魂36号-正文宋楷" panose="02000000000000000000" pitchFamily="2" charset="-122"/>
                  <a:ea typeface="字魂36号-正文宋楷" panose="02000000000000000000" pitchFamily="2" charset="-122"/>
                </a:endParaRPr>
              </a:p>
            </p:txBody>
          </p:sp>
          <p:sp>
            <p:nvSpPr>
              <p:cNvPr id="10" name="标题层">
                <a:extLst>
                  <a:ext uri="{FF2B5EF4-FFF2-40B4-BE49-F238E27FC236}">
                    <a16:creationId xmlns:a16="http://schemas.microsoft.com/office/drawing/2014/main" xmlns="" id="{555F46CB-D45A-405B-9714-4354B80F99BC}"/>
                  </a:ext>
                </a:extLst>
              </p:cNvPr>
              <p:cNvSpPr txBox="1"/>
              <p:nvPr/>
            </p:nvSpPr>
            <p:spPr bwMode="auto">
              <a:xfrm>
                <a:off x="3353730" y="1108330"/>
                <a:ext cx="3808778" cy="392416"/>
              </a:xfrm>
              <a:prstGeom prst="rect">
                <a:avLst/>
              </a:prstGeom>
              <a:solidFill>
                <a:srgbClr val="C00000"/>
              </a:solidFill>
              <a:effectLst>
                <a:outerShdw blurRad="12700" dist="12700" dir="4380000" algn="tl" rotWithShape="0">
                  <a:prstClr val="black">
                    <a:alpha val="40000"/>
                  </a:prstClr>
                </a:outerShdw>
              </a:effectLst>
            </p:spPr>
            <p:txBody>
              <a:bodyPr wrap="square">
                <a:spAutoFit/>
              </a:bodyPr>
              <a:lstStyle/>
              <a:p>
                <a:pPr algn="ctr" defTabSz="1219170">
                  <a:defRPr/>
                </a:pPr>
                <a:r>
                  <a:rPr lang="zh-CN" altLang="en-US" sz="2800" b="1" kern="0" dirty="0">
                    <a:solidFill>
                      <a:sysClr val="window" lastClr="FFFFFF"/>
                    </a:solidFill>
                    <a:latin typeface="字魂36号-正文宋楷" panose="02000000000000000000" pitchFamily="2" charset="-122"/>
                    <a:ea typeface="字魂36号-正文宋楷" panose="02000000000000000000" pitchFamily="2" charset="-122"/>
                    <a:cs typeface="Arial" panose="020B0604020202020204" pitchFamily="34" charset="0"/>
                  </a:rPr>
                  <a:t>党的光辉历史</a:t>
                </a:r>
              </a:p>
            </p:txBody>
          </p:sp>
        </p:grpSp>
      </p:grpSp>
      <p:grpSp>
        <p:nvGrpSpPr>
          <p:cNvPr id="15" name="组合 14">
            <a:extLst>
              <a:ext uri="{FF2B5EF4-FFF2-40B4-BE49-F238E27FC236}">
                <a16:creationId xmlns:a16="http://schemas.microsoft.com/office/drawing/2014/main" xmlns="" id="{2C07CF49-E039-4B27-BA00-241F5D22A365}"/>
              </a:ext>
            </a:extLst>
          </p:cNvPr>
          <p:cNvGrpSpPr/>
          <p:nvPr/>
        </p:nvGrpSpPr>
        <p:grpSpPr>
          <a:xfrm>
            <a:off x="4269913" y="2086607"/>
            <a:ext cx="5975217" cy="576051"/>
            <a:chOff x="3440784" y="2099783"/>
            <a:chExt cx="5975217" cy="576051"/>
          </a:xfrm>
        </p:grpSpPr>
        <p:grpSp>
          <p:nvGrpSpPr>
            <p:cNvPr id="16" name="组合 15">
              <a:extLst>
                <a:ext uri="{FF2B5EF4-FFF2-40B4-BE49-F238E27FC236}">
                  <a16:creationId xmlns:a16="http://schemas.microsoft.com/office/drawing/2014/main" xmlns="" id="{F1147F27-65D3-4A48-B1A8-7D3DFB6BDA54}"/>
                </a:ext>
              </a:extLst>
            </p:cNvPr>
            <p:cNvGrpSpPr/>
            <p:nvPr/>
          </p:nvGrpSpPr>
          <p:grpSpPr>
            <a:xfrm>
              <a:off x="3440784" y="2099783"/>
              <a:ext cx="638456" cy="576048"/>
              <a:chOff x="2681095" y="1086464"/>
              <a:chExt cx="478842" cy="432036"/>
            </a:xfrm>
          </p:grpSpPr>
          <p:grpSp>
            <p:nvGrpSpPr>
              <p:cNvPr id="21" name="组合 20">
                <a:extLst>
                  <a:ext uri="{FF2B5EF4-FFF2-40B4-BE49-F238E27FC236}">
                    <a16:creationId xmlns:a16="http://schemas.microsoft.com/office/drawing/2014/main" xmlns="" id="{DF9883CB-A602-4B46-B84B-F446BCAC1F63}"/>
                  </a:ext>
                </a:extLst>
              </p:cNvPr>
              <p:cNvGrpSpPr/>
              <p:nvPr/>
            </p:nvGrpSpPr>
            <p:grpSpPr>
              <a:xfrm>
                <a:off x="2681095" y="1086464"/>
                <a:ext cx="478842" cy="432036"/>
                <a:chOff x="2843856" y="1131630"/>
                <a:chExt cx="432036" cy="360030"/>
              </a:xfrm>
            </p:grpSpPr>
            <p:sp>
              <p:nvSpPr>
                <p:cNvPr id="23" name="圆角矩形 31">
                  <a:extLst>
                    <a:ext uri="{FF2B5EF4-FFF2-40B4-BE49-F238E27FC236}">
                      <a16:creationId xmlns:a16="http://schemas.microsoft.com/office/drawing/2014/main" xmlns="" id="{327B1D80-D6C6-42AD-83EA-1EF0A8CC9CB4}"/>
                    </a:ext>
                  </a:extLst>
                </p:cNvPr>
                <p:cNvSpPr/>
                <p:nvPr/>
              </p:nvSpPr>
              <p:spPr bwMode="auto">
                <a:xfrm>
                  <a:off x="2843856" y="1131630"/>
                  <a:ext cx="432036" cy="360030"/>
                </a:xfrm>
                <a:prstGeom prst="roundRect">
                  <a:avLst>
                    <a:gd name="adj" fmla="val 30079"/>
                  </a:avLst>
                </a:prstGeom>
                <a:solidFill>
                  <a:srgbClr val="C00000"/>
                </a:solid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字魂36号-正文宋楷" panose="02000000000000000000" pitchFamily="2" charset="-122"/>
                    <a:ea typeface="字魂36号-正文宋楷" panose="02000000000000000000" pitchFamily="2" charset="-122"/>
                  </a:endParaRPr>
                </a:p>
              </p:txBody>
            </p:sp>
            <p:sp>
              <p:nvSpPr>
                <p:cNvPr id="24" name="圆角矩形 9">
                  <a:extLst>
                    <a:ext uri="{FF2B5EF4-FFF2-40B4-BE49-F238E27FC236}">
                      <a16:creationId xmlns:a16="http://schemas.microsoft.com/office/drawing/2014/main" xmlns="" id="{6EBBDD30-E604-4A20-BA73-197D6FA7B54D}"/>
                    </a:ext>
                  </a:extLst>
                </p:cNvPr>
                <p:cNvSpPr/>
                <p:nvPr/>
              </p:nvSpPr>
              <p:spPr bwMode="auto">
                <a:xfrm>
                  <a:off x="2843856" y="1131630"/>
                  <a:ext cx="342030" cy="349226"/>
                </a:xfrm>
                <a:custGeom>
                  <a:avLst/>
                  <a:gdLst/>
                  <a:ahLst/>
                  <a:cxnLst/>
                  <a:rect l="l" t="t" r="r" b="b"/>
                  <a:pathLst>
                    <a:path w="342030" h="349226">
                      <a:moveTo>
                        <a:pt x="108293" y="0"/>
                      </a:moveTo>
                      <a:lnTo>
                        <a:pt x="323743" y="0"/>
                      </a:lnTo>
                      <a:lnTo>
                        <a:pt x="342030" y="3692"/>
                      </a:lnTo>
                      <a:lnTo>
                        <a:pt x="62738" y="349226"/>
                      </a:lnTo>
                      <a:cubicBezTo>
                        <a:pt x="25551" y="332604"/>
                        <a:pt x="0" y="295155"/>
                        <a:pt x="0" y="251737"/>
                      </a:cubicBezTo>
                      <a:lnTo>
                        <a:pt x="0" y="108293"/>
                      </a:lnTo>
                      <a:cubicBezTo>
                        <a:pt x="0" y="48484"/>
                        <a:pt x="48484" y="0"/>
                        <a:pt x="108293" y="0"/>
                      </a:cubicBezTo>
                      <a:close/>
                    </a:path>
                  </a:pathLst>
                </a:custGeom>
                <a:gradFill flip="none" rotWithShape="1">
                  <a:gsLst>
                    <a:gs pos="7000">
                      <a:sysClr val="window" lastClr="FFFFFF">
                        <a:alpha val="52000"/>
                      </a:sysClr>
                    </a:gs>
                    <a:gs pos="93000">
                      <a:sysClr val="window" lastClr="FFFFFF">
                        <a:alpha val="0"/>
                      </a:sysClr>
                    </a:gs>
                  </a:gsLst>
                  <a:lin ang="2700000" scaled="1"/>
                  <a:tileRect/>
                </a:gra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defTabSz="1219170" eaLnBrk="0" fontAlgn="base" hangingPunct="0">
                    <a:spcBef>
                      <a:spcPct val="0"/>
                    </a:spcBef>
                    <a:spcAft>
                      <a:spcPct val="0"/>
                    </a:spcAft>
                    <a:defRPr/>
                  </a:pPr>
                  <a:endParaRPr lang="zh-CN" altLang="en-US" sz="2400" b="1" kern="0">
                    <a:solidFill>
                      <a:sysClr val="windowText" lastClr="000000"/>
                    </a:solidFill>
                    <a:latin typeface="字魂36号-正文宋楷" panose="02000000000000000000" pitchFamily="2" charset="-122"/>
                    <a:ea typeface="字魂36号-正文宋楷" panose="02000000000000000000" pitchFamily="2" charset="-122"/>
                  </a:endParaRPr>
                </a:p>
              </p:txBody>
            </p:sp>
          </p:grpSp>
          <p:sp>
            <p:nvSpPr>
              <p:cNvPr id="22" name="标题层">
                <a:extLst>
                  <a:ext uri="{FF2B5EF4-FFF2-40B4-BE49-F238E27FC236}">
                    <a16:creationId xmlns:a16="http://schemas.microsoft.com/office/drawing/2014/main" xmlns="" id="{3556CA59-FF83-4B4B-ABE4-6E2139295ABC}"/>
                  </a:ext>
                </a:extLst>
              </p:cNvPr>
              <p:cNvSpPr txBox="1"/>
              <p:nvPr/>
            </p:nvSpPr>
            <p:spPr bwMode="auto">
              <a:xfrm>
                <a:off x="2681096" y="1111333"/>
                <a:ext cx="478841" cy="346249"/>
              </a:xfrm>
              <a:prstGeom prst="rect">
                <a:avLst/>
              </a:prstGeom>
              <a:noFill/>
              <a:effectLst>
                <a:outerShdw blurRad="12700" dist="12700" dir="4380000" algn="tl" rotWithShape="0">
                  <a:prstClr val="black">
                    <a:alpha val="40000"/>
                  </a:prstClr>
                </a:outerShdw>
              </a:effectLst>
            </p:spPr>
            <p:txBody>
              <a:bodyPr wrap="square">
                <a:spAutoFit/>
              </a:bodyPr>
              <a:lstStyle/>
              <a:p>
                <a:pPr algn="ctr" defTabSz="1219170">
                  <a:defRPr/>
                </a:pPr>
                <a:r>
                  <a:rPr lang="en-US" altLang="zh-CN" sz="2400" b="1" kern="0" dirty="0">
                    <a:solidFill>
                      <a:sysClr val="window" lastClr="FFFFFF"/>
                    </a:solidFill>
                    <a:latin typeface="字魂36号-正文宋楷" panose="02000000000000000000" pitchFamily="2" charset="-122"/>
                    <a:ea typeface="字魂36号-正文宋楷" panose="02000000000000000000" pitchFamily="2" charset="-122"/>
                    <a:cs typeface="Arial" panose="020B0604020202020204" pitchFamily="34" charset="0"/>
                  </a:rPr>
                  <a:t>02</a:t>
                </a:r>
                <a:endParaRPr lang="zh-CN" altLang="en-US" sz="2400" b="1" kern="0" dirty="0">
                  <a:solidFill>
                    <a:sysClr val="window" lastClr="FFFFFF"/>
                  </a:solidFill>
                  <a:latin typeface="字魂36号-正文宋楷" panose="02000000000000000000" pitchFamily="2" charset="-122"/>
                  <a:ea typeface="字魂36号-正文宋楷" panose="02000000000000000000" pitchFamily="2" charset="-122"/>
                  <a:cs typeface="Arial" panose="020B0604020202020204" pitchFamily="34" charset="0"/>
                </a:endParaRPr>
              </a:p>
            </p:txBody>
          </p:sp>
        </p:grpSp>
        <p:grpSp>
          <p:nvGrpSpPr>
            <p:cNvPr id="17" name="组合 16">
              <a:extLst>
                <a:ext uri="{FF2B5EF4-FFF2-40B4-BE49-F238E27FC236}">
                  <a16:creationId xmlns:a16="http://schemas.microsoft.com/office/drawing/2014/main" xmlns="" id="{0C9226DD-78E8-4932-895C-C8FFC6A03562}"/>
                </a:ext>
              </a:extLst>
            </p:cNvPr>
            <p:cNvGrpSpPr/>
            <p:nvPr/>
          </p:nvGrpSpPr>
          <p:grpSpPr>
            <a:xfrm>
              <a:off x="4329854" y="2152615"/>
              <a:ext cx="5086147" cy="523219"/>
              <a:chOff x="3347898" y="1126090"/>
              <a:chExt cx="3814610" cy="392415"/>
            </a:xfrm>
          </p:grpSpPr>
          <p:sp>
            <p:nvSpPr>
              <p:cNvPr id="18" name="矩形 17">
                <a:extLst>
                  <a:ext uri="{FF2B5EF4-FFF2-40B4-BE49-F238E27FC236}">
                    <a16:creationId xmlns:a16="http://schemas.microsoft.com/office/drawing/2014/main" xmlns="" id="{18B4C692-4131-424E-851F-D51A2896424C}"/>
                  </a:ext>
                </a:extLst>
              </p:cNvPr>
              <p:cNvSpPr/>
              <p:nvPr/>
            </p:nvSpPr>
            <p:spPr bwMode="auto">
              <a:xfrm>
                <a:off x="3347898" y="1132088"/>
                <a:ext cx="3240270" cy="360030"/>
              </a:xfrm>
              <a:prstGeom prst="rect">
                <a:avLst/>
              </a:prstGeom>
              <a:solidFill>
                <a:srgbClr val="E10314"/>
              </a:solid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字魂36号-正文宋楷" panose="02000000000000000000" pitchFamily="2" charset="-122"/>
                  <a:ea typeface="字魂36号-正文宋楷" panose="02000000000000000000" pitchFamily="2" charset="-122"/>
                </a:endParaRPr>
              </a:p>
            </p:txBody>
          </p:sp>
          <p:sp>
            <p:nvSpPr>
              <p:cNvPr id="19" name="椭圆 14">
                <a:extLst>
                  <a:ext uri="{FF2B5EF4-FFF2-40B4-BE49-F238E27FC236}">
                    <a16:creationId xmlns:a16="http://schemas.microsoft.com/office/drawing/2014/main" xmlns="" id="{3BA31BDD-4C0C-4E25-91DF-A90FE851EF80}"/>
                  </a:ext>
                </a:extLst>
              </p:cNvPr>
              <p:cNvSpPr/>
              <p:nvPr/>
            </p:nvSpPr>
            <p:spPr bwMode="auto">
              <a:xfrm>
                <a:off x="3401991" y="1132026"/>
                <a:ext cx="3122612" cy="285750"/>
              </a:xfrm>
              <a:custGeom>
                <a:avLst/>
                <a:gdLst/>
                <a:ahLst/>
                <a:cxnLst/>
                <a:rect l="l" t="t" r="r" b="b"/>
                <a:pathLst>
                  <a:path w="3024336" h="288032">
                    <a:moveTo>
                      <a:pt x="57791" y="0"/>
                    </a:moveTo>
                    <a:lnTo>
                      <a:pt x="2966545" y="0"/>
                    </a:lnTo>
                    <a:cubicBezTo>
                      <a:pt x="2998462" y="0"/>
                      <a:pt x="3024336" y="25874"/>
                      <a:pt x="3024336" y="57791"/>
                    </a:cubicBezTo>
                    <a:lnTo>
                      <a:pt x="3024336" y="141731"/>
                    </a:lnTo>
                    <a:cubicBezTo>
                      <a:pt x="2725568" y="229254"/>
                      <a:pt x="2160294" y="288032"/>
                      <a:pt x="1512169" y="288032"/>
                    </a:cubicBezTo>
                    <a:cubicBezTo>
                      <a:pt x="864044" y="288032"/>
                      <a:pt x="298767" y="229254"/>
                      <a:pt x="0" y="141731"/>
                    </a:cubicBezTo>
                    <a:lnTo>
                      <a:pt x="0" y="57791"/>
                    </a:lnTo>
                    <a:cubicBezTo>
                      <a:pt x="0" y="25874"/>
                      <a:pt x="25874" y="0"/>
                      <a:pt x="57791" y="0"/>
                    </a:cubicBezTo>
                    <a:close/>
                  </a:path>
                </a:pathLst>
              </a:custGeom>
              <a:solidFill>
                <a:sysClr val="window" lastClr="FFFFFF">
                  <a:alpha val="14000"/>
                </a:sysClr>
              </a:solidFill>
              <a:ln w="10795" cap="flat" cmpd="sng" algn="ctr">
                <a:noFill/>
                <a:prstDash val="solid"/>
              </a:ln>
              <a:effectLst/>
            </p:spPr>
            <p:txBody>
              <a:bodyPr anchor="ctr"/>
              <a:lstStyle/>
              <a:p>
                <a:pPr algn="ctr" defTabSz="1219170">
                  <a:defRPr/>
                </a:pPr>
                <a:endParaRPr lang="zh-CN" altLang="en-US" sz="2400" b="1" kern="0">
                  <a:solidFill>
                    <a:sysClr val="window" lastClr="FFFFFF"/>
                  </a:solidFill>
                  <a:latin typeface="字魂36号-正文宋楷" panose="02000000000000000000" pitchFamily="2" charset="-122"/>
                  <a:ea typeface="字魂36号-正文宋楷" panose="02000000000000000000" pitchFamily="2" charset="-122"/>
                </a:endParaRPr>
              </a:p>
            </p:txBody>
          </p:sp>
          <p:sp>
            <p:nvSpPr>
              <p:cNvPr id="20" name="标题层">
                <a:extLst>
                  <a:ext uri="{FF2B5EF4-FFF2-40B4-BE49-F238E27FC236}">
                    <a16:creationId xmlns:a16="http://schemas.microsoft.com/office/drawing/2014/main" xmlns="" id="{E6BB56B1-C674-4EAD-A584-0FD096E4B47D}"/>
                  </a:ext>
                </a:extLst>
              </p:cNvPr>
              <p:cNvSpPr txBox="1"/>
              <p:nvPr/>
            </p:nvSpPr>
            <p:spPr bwMode="auto">
              <a:xfrm>
                <a:off x="3347898" y="1126090"/>
                <a:ext cx="3814610" cy="392415"/>
              </a:xfrm>
              <a:prstGeom prst="rect">
                <a:avLst/>
              </a:prstGeom>
              <a:solidFill>
                <a:srgbClr val="C00000"/>
              </a:solidFill>
              <a:effectLst>
                <a:outerShdw blurRad="12700" dist="12700" dir="4380000" algn="tl" rotWithShape="0">
                  <a:prstClr val="black">
                    <a:alpha val="40000"/>
                  </a:prstClr>
                </a:outerShdw>
              </a:effectLst>
            </p:spPr>
            <p:txBody>
              <a:bodyPr wrap="square">
                <a:spAutoFit/>
              </a:bodyPr>
              <a:lstStyle/>
              <a:p>
                <a:pPr algn="ctr" defTabSz="1219170">
                  <a:defRPr/>
                </a:pPr>
                <a:r>
                  <a:rPr lang="zh-CN" altLang="en-US" sz="2800" b="1" kern="0" dirty="0">
                    <a:solidFill>
                      <a:sysClr val="window" lastClr="FFFFFF"/>
                    </a:solidFill>
                    <a:latin typeface="字魂36号-正文宋楷" panose="02000000000000000000" pitchFamily="2" charset="-122"/>
                    <a:ea typeface="字魂36号-正文宋楷" panose="02000000000000000000" pitchFamily="2" charset="-122"/>
                    <a:cs typeface="Arial" panose="020B0604020202020204" pitchFamily="34" charset="0"/>
                  </a:rPr>
                  <a:t>中国共产党的性质和根本宗旨</a:t>
                </a:r>
              </a:p>
            </p:txBody>
          </p:sp>
        </p:grpSp>
      </p:grpSp>
      <p:grpSp>
        <p:nvGrpSpPr>
          <p:cNvPr id="25" name="组合 24">
            <a:extLst>
              <a:ext uri="{FF2B5EF4-FFF2-40B4-BE49-F238E27FC236}">
                <a16:creationId xmlns:a16="http://schemas.microsoft.com/office/drawing/2014/main" xmlns="" id="{FC620883-29BE-437C-9710-D2C64CD1480C}"/>
              </a:ext>
            </a:extLst>
          </p:cNvPr>
          <p:cNvGrpSpPr/>
          <p:nvPr/>
        </p:nvGrpSpPr>
        <p:grpSpPr>
          <a:xfrm>
            <a:off x="4269913" y="2920839"/>
            <a:ext cx="5975217" cy="576048"/>
            <a:chOff x="3440784" y="2771857"/>
            <a:chExt cx="5975217" cy="576048"/>
          </a:xfrm>
        </p:grpSpPr>
        <p:grpSp>
          <p:nvGrpSpPr>
            <p:cNvPr id="26" name="组合 25">
              <a:extLst>
                <a:ext uri="{FF2B5EF4-FFF2-40B4-BE49-F238E27FC236}">
                  <a16:creationId xmlns:a16="http://schemas.microsoft.com/office/drawing/2014/main" xmlns="" id="{D0CD61B6-1F9C-4E6F-81DD-A390B38478B2}"/>
                </a:ext>
              </a:extLst>
            </p:cNvPr>
            <p:cNvGrpSpPr/>
            <p:nvPr/>
          </p:nvGrpSpPr>
          <p:grpSpPr>
            <a:xfrm>
              <a:off x="3440784" y="2771857"/>
              <a:ext cx="638456" cy="576048"/>
              <a:chOff x="2681095" y="1086464"/>
              <a:chExt cx="478842" cy="432036"/>
            </a:xfrm>
          </p:grpSpPr>
          <p:grpSp>
            <p:nvGrpSpPr>
              <p:cNvPr id="31" name="组合 30">
                <a:extLst>
                  <a:ext uri="{FF2B5EF4-FFF2-40B4-BE49-F238E27FC236}">
                    <a16:creationId xmlns:a16="http://schemas.microsoft.com/office/drawing/2014/main" xmlns="" id="{B1F039CC-D6D9-45BC-A393-5969767D241B}"/>
                  </a:ext>
                </a:extLst>
              </p:cNvPr>
              <p:cNvGrpSpPr/>
              <p:nvPr/>
            </p:nvGrpSpPr>
            <p:grpSpPr>
              <a:xfrm>
                <a:off x="2681095" y="1086464"/>
                <a:ext cx="478842" cy="432036"/>
                <a:chOff x="2843856" y="1131630"/>
                <a:chExt cx="432036" cy="360030"/>
              </a:xfrm>
            </p:grpSpPr>
            <p:sp>
              <p:nvSpPr>
                <p:cNvPr id="33" name="圆角矩形 41">
                  <a:extLst>
                    <a:ext uri="{FF2B5EF4-FFF2-40B4-BE49-F238E27FC236}">
                      <a16:creationId xmlns:a16="http://schemas.microsoft.com/office/drawing/2014/main" xmlns="" id="{A27028DA-6DF0-4208-9596-F76C91C76757}"/>
                    </a:ext>
                  </a:extLst>
                </p:cNvPr>
                <p:cNvSpPr/>
                <p:nvPr/>
              </p:nvSpPr>
              <p:spPr bwMode="auto">
                <a:xfrm>
                  <a:off x="2843856" y="1131630"/>
                  <a:ext cx="432036" cy="360030"/>
                </a:xfrm>
                <a:prstGeom prst="roundRect">
                  <a:avLst>
                    <a:gd name="adj" fmla="val 30079"/>
                  </a:avLst>
                </a:prstGeom>
                <a:solidFill>
                  <a:srgbClr val="C00000"/>
                </a:solid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字魂36号-正文宋楷" panose="02000000000000000000" pitchFamily="2" charset="-122"/>
                    <a:ea typeface="字魂36号-正文宋楷" panose="02000000000000000000" pitchFamily="2" charset="-122"/>
                  </a:endParaRPr>
                </a:p>
              </p:txBody>
            </p:sp>
            <p:sp>
              <p:nvSpPr>
                <p:cNvPr id="34" name="圆角矩形 9">
                  <a:extLst>
                    <a:ext uri="{FF2B5EF4-FFF2-40B4-BE49-F238E27FC236}">
                      <a16:creationId xmlns:a16="http://schemas.microsoft.com/office/drawing/2014/main" xmlns="" id="{4CC87C76-DCC3-4BF4-8E03-13EEE3BDB269}"/>
                    </a:ext>
                  </a:extLst>
                </p:cNvPr>
                <p:cNvSpPr/>
                <p:nvPr/>
              </p:nvSpPr>
              <p:spPr bwMode="auto">
                <a:xfrm>
                  <a:off x="2843856" y="1131630"/>
                  <a:ext cx="342030" cy="349226"/>
                </a:xfrm>
                <a:custGeom>
                  <a:avLst/>
                  <a:gdLst/>
                  <a:ahLst/>
                  <a:cxnLst/>
                  <a:rect l="l" t="t" r="r" b="b"/>
                  <a:pathLst>
                    <a:path w="342030" h="349226">
                      <a:moveTo>
                        <a:pt x="108293" y="0"/>
                      </a:moveTo>
                      <a:lnTo>
                        <a:pt x="323743" y="0"/>
                      </a:lnTo>
                      <a:lnTo>
                        <a:pt x="342030" y="3692"/>
                      </a:lnTo>
                      <a:lnTo>
                        <a:pt x="62738" y="349226"/>
                      </a:lnTo>
                      <a:cubicBezTo>
                        <a:pt x="25551" y="332604"/>
                        <a:pt x="0" y="295155"/>
                        <a:pt x="0" y="251737"/>
                      </a:cubicBezTo>
                      <a:lnTo>
                        <a:pt x="0" y="108293"/>
                      </a:lnTo>
                      <a:cubicBezTo>
                        <a:pt x="0" y="48484"/>
                        <a:pt x="48484" y="0"/>
                        <a:pt x="108293" y="0"/>
                      </a:cubicBezTo>
                      <a:close/>
                    </a:path>
                  </a:pathLst>
                </a:custGeom>
                <a:gradFill flip="none" rotWithShape="1">
                  <a:gsLst>
                    <a:gs pos="7000">
                      <a:sysClr val="window" lastClr="FFFFFF">
                        <a:alpha val="52000"/>
                      </a:sysClr>
                    </a:gs>
                    <a:gs pos="93000">
                      <a:sysClr val="window" lastClr="FFFFFF">
                        <a:alpha val="0"/>
                      </a:sysClr>
                    </a:gs>
                  </a:gsLst>
                  <a:lin ang="2700000" scaled="1"/>
                  <a:tileRect/>
                </a:gra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defTabSz="1219170" eaLnBrk="0" fontAlgn="base" hangingPunct="0">
                    <a:spcBef>
                      <a:spcPct val="0"/>
                    </a:spcBef>
                    <a:spcAft>
                      <a:spcPct val="0"/>
                    </a:spcAft>
                    <a:defRPr/>
                  </a:pPr>
                  <a:endParaRPr lang="zh-CN" altLang="en-US" sz="2400" b="1" kern="0">
                    <a:solidFill>
                      <a:sysClr val="windowText" lastClr="000000"/>
                    </a:solidFill>
                    <a:latin typeface="字魂36号-正文宋楷" panose="02000000000000000000" pitchFamily="2" charset="-122"/>
                    <a:ea typeface="字魂36号-正文宋楷" panose="02000000000000000000" pitchFamily="2" charset="-122"/>
                  </a:endParaRPr>
                </a:p>
              </p:txBody>
            </p:sp>
          </p:grpSp>
          <p:sp>
            <p:nvSpPr>
              <p:cNvPr id="32" name="标题层">
                <a:extLst>
                  <a:ext uri="{FF2B5EF4-FFF2-40B4-BE49-F238E27FC236}">
                    <a16:creationId xmlns:a16="http://schemas.microsoft.com/office/drawing/2014/main" xmlns="" id="{DFFD2D3C-313D-4483-A7BA-CFD2C224EF92}"/>
                  </a:ext>
                </a:extLst>
              </p:cNvPr>
              <p:cNvSpPr txBox="1"/>
              <p:nvPr/>
            </p:nvSpPr>
            <p:spPr bwMode="auto">
              <a:xfrm>
                <a:off x="2681095" y="1111333"/>
                <a:ext cx="478841" cy="346249"/>
              </a:xfrm>
              <a:prstGeom prst="rect">
                <a:avLst/>
              </a:prstGeom>
              <a:noFill/>
              <a:effectLst>
                <a:outerShdw blurRad="12700" dist="12700" dir="4380000" algn="tl" rotWithShape="0">
                  <a:prstClr val="black">
                    <a:alpha val="40000"/>
                  </a:prstClr>
                </a:outerShdw>
              </a:effectLst>
            </p:spPr>
            <p:txBody>
              <a:bodyPr wrap="square">
                <a:spAutoFit/>
              </a:bodyPr>
              <a:lstStyle/>
              <a:p>
                <a:pPr algn="ctr" defTabSz="1219170">
                  <a:defRPr/>
                </a:pPr>
                <a:r>
                  <a:rPr lang="en-US" altLang="zh-CN" sz="2400" b="1" kern="0" dirty="0">
                    <a:solidFill>
                      <a:sysClr val="window" lastClr="FFFFFF"/>
                    </a:solidFill>
                    <a:latin typeface="字魂36号-正文宋楷" panose="02000000000000000000" pitchFamily="2" charset="-122"/>
                    <a:ea typeface="字魂36号-正文宋楷" panose="02000000000000000000" pitchFamily="2" charset="-122"/>
                    <a:cs typeface="Arial" panose="020B0604020202020204" pitchFamily="34" charset="0"/>
                  </a:rPr>
                  <a:t>03</a:t>
                </a:r>
                <a:endParaRPr lang="zh-CN" altLang="en-US" sz="2400" b="1" kern="0" dirty="0">
                  <a:solidFill>
                    <a:sysClr val="window" lastClr="FFFFFF"/>
                  </a:solidFill>
                  <a:latin typeface="字魂36号-正文宋楷" panose="02000000000000000000" pitchFamily="2" charset="-122"/>
                  <a:ea typeface="字魂36号-正文宋楷" panose="02000000000000000000" pitchFamily="2" charset="-122"/>
                  <a:cs typeface="Arial" panose="020B0604020202020204" pitchFamily="34" charset="0"/>
                </a:endParaRPr>
              </a:p>
            </p:txBody>
          </p:sp>
        </p:grpSp>
        <p:grpSp>
          <p:nvGrpSpPr>
            <p:cNvPr id="27" name="组合 26">
              <a:extLst>
                <a:ext uri="{FF2B5EF4-FFF2-40B4-BE49-F238E27FC236}">
                  <a16:creationId xmlns:a16="http://schemas.microsoft.com/office/drawing/2014/main" xmlns="" id="{7E6674FF-2CC2-43FF-9D32-E5D6AEC85FC5}"/>
                </a:ext>
              </a:extLst>
            </p:cNvPr>
            <p:cNvGrpSpPr/>
            <p:nvPr/>
          </p:nvGrpSpPr>
          <p:grpSpPr>
            <a:xfrm>
              <a:off x="4329854" y="2804372"/>
              <a:ext cx="5086147" cy="523221"/>
              <a:chOff x="3347898" y="1110850"/>
              <a:chExt cx="3814610" cy="392416"/>
            </a:xfrm>
          </p:grpSpPr>
          <p:sp>
            <p:nvSpPr>
              <p:cNvPr id="28" name="矩形 27">
                <a:extLst>
                  <a:ext uri="{FF2B5EF4-FFF2-40B4-BE49-F238E27FC236}">
                    <a16:creationId xmlns:a16="http://schemas.microsoft.com/office/drawing/2014/main" xmlns="" id="{36360FAB-D2CF-465A-A2A2-0087405A4AA8}"/>
                  </a:ext>
                </a:extLst>
              </p:cNvPr>
              <p:cNvSpPr/>
              <p:nvPr/>
            </p:nvSpPr>
            <p:spPr bwMode="auto">
              <a:xfrm>
                <a:off x="3347898" y="1132088"/>
                <a:ext cx="3240270" cy="360030"/>
              </a:xfrm>
              <a:prstGeom prst="rect">
                <a:avLst/>
              </a:prstGeom>
              <a:solidFill>
                <a:srgbClr val="E10314"/>
              </a:solid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字魂36号-正文宋楷" panose="02000000000000000000" pitchFamily="2" charset="-122"/>
                  <a:ea typeface="字魂36号-正文宋楷" panose="02000000000000000000" pitchFamily="2" charset="-122"/>
                </a:endParaRPr>
              </a:p>
            </p:txBody>
          </p:sp>
          <p:sp>
            <p:nvSpPr>
              <p:cNvPr id="29" name="椭圆 14">
                <a:extLst>
                  <a:ext uri="{FF2B5EF4-FFF2-40B4-BE49-F238E27FC236}">
                    <a16:creationId xmlns:a16="http://schemas.microsoft.com/office/drawing/2014/main" xmlns="" id="{483B0E8B-A23F-41A3-857C-0A686A11D54E}"/>
                  </a:ext>
                </a:extLst>
              </p:cNvPr>
              <p:cNvSpPr/>
              <p:nvPr/>
            </p:nvSpPr>
            <p:spPr bwMode="auto">
              <a:xfrm>
                <a:off x="3401991" y="1132026"/>
                <a:ext cx="3122612" cy="285750"/>
              </a:xfrm>
              <a:custGeom>
                <a:avLst/>
                <a:gdLst/>
                <a:ahLst/>
                <a:cxnLst/>
                <a:rect l="l" t="t" r="r" b="b"/>
                <a:pathLst>
                  <a:path w="3024336" h="288032">
                    <a:moveTo>
                      <a:pt x="57791" y="0"/>
                    </a:moveTo>
                    <a:lnTo>
                      <a:pt x="2966545" y="0"/>
                    </a:lnTo>
                    <a:cubicBezTo>
                      <a:pt x="2998462" y="0"/>
                      <a:pt x="3024336" y="25874"/>
                      <a:pt x="3024336" y="57791"/>
                    </a:cubicBezTo>
                    <a:lnTo>
                      <a:pt x="3024336" y="141731"/>
                    </a:lnTo>
                    <a:cubicBezTo>
                      <a:pt x="2725568" y="229254"/>
                      <a:pt x="2160294" y="288032"/>
                      <a:pt x="1512169" y="288032"/>
                    </a:cubicBezTo>
                    <a:cubicBezTo>
                      <a:pt x="864044" y="288032"/>
                      <a:pt x="298767" y="229254"/>
                      <a:pt x="0" y="141731"/>
                    </a:cubicBezTo>
                    <a:lnTo>
                      <a:pt x="0" y="57791"/>
                    </a:lnTo>
                    <a:cubicBezTo>
                      <a:pt x="0" y="25874"/>
                      <a:pt x="25874" y="0"/>
                      <a:pt x="57791" y="0"/>
                    </a:cubicBezTo>
                    <a:close/>
                  </a:path>
                </a:pathLst>
              </a:custGeom>
              <a:solidFill>
                <a:sysClr val="window" lastClr="FFFFFF">
                  <a:alpha val="14000"/>
                </a:sysClr>
              </a:solidFill>
              <a:ln w="10795" cap="flat" cmpd="sng" algn="ctr">
                <a:noFill/>
                <a:prstDash val="solid"/>
              </a:ln>
              <a:effectLst/>
            </p:spPr>
            <p:txBody>
              <a:bodyPr anchor="ctr"/>
              <a:lstStyle/>
              <a:p>
                <a:pPr algn="ctr" defTabSz="1219170">
                  <a:defRPr/>
                </a:pPr>
                <a:endParaRPr lang="zh-CN" altLang="en-US" sz="2400" b="1" kern="0">
                  <a:solidFill>
                    <a:sysClr val="window" lastClr="FFFFFF"/>
                  </a:solidFill>
                  <a:latin typeface="字魂36号-正文宋楷" panose="02000000000000000000" pitchFamily="2" charset="-122"/>
                  <a:ea typeface="字魂36号-正文宋楷" panose="02000000000000000000" pitchFamily="2" charset="-122"/>
                </a:endParaRPr>
              </a:p>
            </p:txBody>
          </p:sp>
          <p:sp>
            <p:nvSpPr>
              <p:cNvPr id="30" name="标题层">
                <a:extLst>
                  <a:ext uri="{FF2B5EF4-FFF2-40B4-BE49-F238E27FC236}">
                    <a16:creationId xmlns:a16="http://schemas.microsoft.com/office/drawing/2014/main" xmlns="" id="{4625EF86-9C98-4E6A-B98F-AB2561DFCD71}"/>
                  </a:ext>
                </a:extLst>
              </p:cNvPr>
              <p:cNvSpPr txBox="1"/>
              <p:nvPr/>
            </p:nvSpPr>
            <p:spPr bwMode="auto">
              <a:xfrm>
                <a:off x="3347898" y="1110850"/>
                <a:ext cx="3814610" cy="392416"/>
              </a:xfrm>
              <a:prstGeom prst="rect">
                <a:avLst/>
              </a:prstGeom>
              <a:solidFill>
                <a:srgbClr val="C00000"/>
              </a:solidFill>
              <a:effectLst>
                <a:outerShdw blurRad="12700" dist="12700" dir="4380000" algn="tl" rotWithShape="0">
                  <a:prstClr val="black">
                    <a:alpha val="40000"/>
                  </a:prstClr>
                </a:outerShdw>
              </a:effectLst>
            </p:spPr>
            <p:txBody>
              <a:bodyPr wrap="square">
                <a:spAutoFit/>
              </a:bodyPr>
              <a:lstStyle/>
              <a:p>
                <a:pPr algn="ctr" defTabSz="1219170">
                  <a:defRPr/>
                </a:pPr>
                <a:r>
                  <a:rPr lang="zh-CN" altLang="en-US" sz="2800" b="1" kern="0" dirty="0">
                    <a:solidFill>
                      <a:sysClr val="window" lastClr="FFFFFF"/>
                    </a:solidFill>
                    <a:latin typeface="字魂36号-正文宋楷" panose="02000000000000000000" pitchFamily="2" charset="-122"/>
                    <a:ea typeface="字魂36号-正文宋楷" panose="02000000000000000000" pitchFamily="2" charset="-122"/>
                    <a:cs typeface="Arial" panose="020B0604020202020204" pitchFamily="34" charset="0"/>
                  </a:rPr>
                  <a:t>党员的条件、权利和义务</a:t>
                </a:r>
              </a:p>
            </p:txBody>
          </p:sp>
        </p:grpSp>
      </p:grpSp>
      <p:grpSp>
        <p:nvGrpSpPr>
          <p:cNvPr id="35" name="组合 34">
            <a:extLst>
              <a:ext uri="{FF2B5EF4-FFF2-40B4-BE49-F238E27FC236}">
                <a16:creationId xmlns:a16="http://schemas.microsoft.com/office/drawing/2014/main" xmlns="" id="{5D068909-D0DE-410A-9EB8-60417230D7A3}"/>
              </a:ext>
            </a:extLst>
          </p:cNvPr>
          <p:cNvGrpSpPr/>
          <p:nvPr/>
        </p:nvGrpSpPr>
        <p:grpSpPr>
          <a:xfrm>
            <a:off x="4269913" y="3755072"/>
            <a:ext cx="5975217" cy="576048"/>
            <a:chOff x="3440784" y="3443932"/>
            <a:chExt cx="5975217" cy="576048"/>
          </a:xfrm>
        </p:grpSpPr>
        <p:grpSp>
          <p:nvGrpSpPr>
            <p:cNvPr id="36" name="组合 35">
              <a:extLst>
                <a:ext uri="{FF2B5EF4-FFF2-40B4-BE49-F238E27FC236}">
                  <a16:creationId xmlns:a16="http://schemas.microsoft.com/office/drawing/2014/main" xmlns="" id="{C2E26334-6931-49EF-AF5E-DA9167AB43EA}"/>
                </a:ext>
              </a:extLst>
            </p:cNvPr>
            <p:cNvGrpSpPr/>
            <p:nvPr/>
          </p:nvGrpSpPr>
          <p:grpSpPr>
            <a:xfrm>
              <a:off x="3440784" y="3443932"/>
              <a:ext cx="638456" cy="576048"/>
              <a:chOff x="2681095" y="1086464"/>
              <a:chExt cx="478842" cy="432036"/>
            </a:xfrm>
          </p:grpSpPr>
          <p:grpSp>
            <p:nvGrpSpPr>
              <p:cNvPr id="41" name="组合 40">
                <a:extLst>
                  <a:ext uri="{FF2B5EF4-FFF2-40B4-BE49-F238E27FC236}">
                    <a16:creationId xmlns:a16="http://schemas.microsoft.com/office/drawing/2014/main" xmlns="" id="{85657400-0CFD-47D8-AF82-D8AA3B3CB153}"/>
                  </a:ext>
                </a:extLst>
              </p:cNvPr>
              <p:cNvGrpSpPr/>
              <p:nvPr/>
            </p:nvGrpSpPr>
            <p:grpSpPr>
              <a:xfrm>
                <a:off x="2681095" y="1086464"/>
                <a:ext cx="478842" cy="432036"/>
                <a:chOff x="2843856" y="1131630"/>
                <a:chExt cx="432036" cy="360030"/>
              </a:xfrm>
            </p:grpSpPr>
            <p:sp>
              <p:nvSpPr>
                <p:cNvPr id="43" name="圆角矩形 51">
                  <a:extLst>
                    <a:ext uri="{FF2B5EF4-FFF2-40B4-BE49-F238E27FC236}">
                      <a16:creationId xmlns:a16="http://schemas.microsoft.com/office/drawing/2014/main" xmlns="" id="{A22A73E3-443A-4659-824A-9E703896E163}"/>
                    </a:ext>
                  </a:extLst>
                </p:cNvPr>
                <p:cNvSpPr/>
                <p:nvPr/>
              </p:nvSpPr>
              <p:spPr bwMode="auto">
                <a:xfrm>
                  <a:off x="2843856" y="1131630"/>
                  <a:ext cx="432036" cy="360030"/>
                </a:xfrm>
                <a:prstGeom prst="roundRect">
                  <a:avLst>
                    <a:gd name="adj" fmla="val 30079"/>
                  </a:avLst>
                </a:prstGeom>
                <a:solidFill>
                  <a:srgbClr val="C00000"/>
                </a:solid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字魂36号-正文宋楷" panose="02000000000000000000" pitchFamily="2" charset="-122"/>
                    <a:ea typeface="字魂36号-正文宋楷" panose="02000000000000000000" pitchFamily="2" charset="-122"/>
                  </a:endParaRPr>
                </a:p>
              </p:txBody>
            </p:sp>
            <p:sp>
              <p:nvSpPr>
                <p:cNvPr id="44" name="圆角矩形 9">
                  <a:extLst>
                    <a:ext uri="{FF2B5EF4-FFF2-40B4-BE49-F238E27FC236}">
                      <a16:creationId xmlns:a16="http://schemas.microsoft.com/office/drawing/2014/main" xmlns="" id="{4E03C24D-B79B-402F-AD9B-DF82FF064A4D}"/>
                    </a:ext>
                  </a:extLst>
                </p:cNvPr>
                <p:cNvSpPr/>
                <p:nvPr/>
              </p:nvSpPr>
              <p:spPr bwMode="auto">
                <a:xfrm>
                  <a:off x="2843856" y="1131630"/>
                  <a:ext cx="342030" cy="349226"/>
                </a:xfrm>
                <a:custGeom>
                  <a:avLst/>
                  <a:gdLst/>
                  <a:ahLst/>
                  <a:cxnLst/>
                  <a:rect l="l" t="t" r="r" b="b"/>
                  <a:pathLst>
                    <a:path w="342030" h="349226">
                      <a:moveTo>
                        <a:pt x="108293" y="0"/>
                      </a:moveTo>
                      <a:lnTo>
                        <a:pt x="323743" y="0"/>
                      </a:lnTo>
                      <a:lnTo>
                        <a:pt x="342030" y="3692"/>
                      </a:lnTo>
                      <a:lnTo>
                        <a:pt x="62738" y="349226"/>
                      </a:lnTo>
                      <a:cubicBezTo>
                        <a:pt x="25551" y="332604"/>
                        <a:pt x="0" y="295155"/>
                        <a:pt x="0" y="251737"/>
                      </a:cubicBezTo>
                      <a:lnTo>
                        <a:pt x="0" y="108293"/>
                      </a:lnTo>
                      <a:cubicBezTo>
                        <a:pt x="0" y="48484"/>
                        <a:pt x="48484" y="0"/>
                        <a:pt x="108293" y="0"/>
                      </a:cubicBezTo>
                      <a:close/>
                    </a:path>
                  </a:pathLst>
                </a:custGeom>
                <a:gradFill flip="none" rotWithShape="1">
                  <a:gsLst>
                    <a:gs pos="7000">
                      <a:sysClr val="window" lastClr="FFFFFF">
                        <a:alpha val="52000"/>
                      </a:sysClr>
                    </a:gs>
                    <a:gs pos="93000">
                      <a:sysClr val="window" lastClr="FFFFFF">
                        <a:alpha val="0"/>
                      </a:sysClr>
                    </a:gs>
                  </a:gsLst>
                  <a:lin ang="2700000" scaled="1"/>
                  <a:tileRect/>
                </a:gra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defTabSz="1219170" eaLnBrk="0" fontAlgn="base" hangingPunct="0">
                    <a:spcBef>
                      <a:spcPct val="0"/>
                    </a:spcBef>
                    <a:spcAft>
                      <a:spcPct val="0"/>
                    </a:spcAft>
                    <a:defRPr/>
                  </a:pPr>
                  <a:endParaRPr lang="zh-CN" altLang="en-US" sz="2400" b="1" kern="0">
                    <a:solidFill>
                      <a:sysClr val="windowText" lastClr="000000"/>
                    </a:solidFill>
                    <a:latin typeface="字魂36号-正文宋楷" panose="02000000000000000000" pitchFamily="2" charset="-122"/>
                    <a:ea typeface="字魂36号-正文宋楷" panose="02000000000000000000" pitchFamily="2" charset="-122"/>
                  </a:endParaRPr>
                </a:p>
              </p:txBody>
            </p:sp>
          </p:grpSp>
          <p:sp>
            <p:nvSpPr>
              <p:cNvPr id="42" name="标题层">
                <a:extLst>
                  <a:ext uri="{FF2B5EF4-FFF2-40B4-BE49-F238E27FC236}">
                    <a16:creationId xmlns:a16="http://schemas.microsoft.com/office/drawing/2014/main" xmlns="" id="{E5AC862F-6315-41DC-8E04-4118F731F6C9}"/>
                  </a:ext>
                </a:extLst>
              </p:cNvPr>
              <p:cNvSpPr txBox="1"/>
              <p:nvPr/>
            </p:nvSpPr>
            <p:spPr bwMode="auto">
              <a:xfrm>
                <a:off x="2681095" y="1111333"/>
                <a:ext cx="478841" cy="346249"/>
              </a:xfrm>
              <a:prstGeom prst="rect">
                <a:avLst/>
              </a:prstGeom>
              <a:noFill/>
              <a:effectLst>
                <a:outerShdw blurRad="12700" dist="12700" dir="4380000" algn="tl" rotWithShape="0">
                  <a:prstClr val="black">
                    <a:alpha val="40000"/>
                  </a:prstClr>
                </a:outerShdw>
              </a:effectLst>
            </p:spPr>
            <p:txBody>
              <a:bodyPr wrap="square">
                <a:spAutoFit/>
              </a:bodyPr>
              <a:lstStyle/>
              <a:p>
                <a:pPr algn="ctr" defTabSz="1219170">
                  <a:defRPr/>
                </a:pPr>
                <a:r>
                  <a:rPr lang="en-US" altLang="zh-CN" sz="2400" b="1" kern="0" dirty="0">
                    <a:solidFill>
                      <a:sysClr val="window" lastClr="FFFFFF"/>
                    </a:solidFill>
                    <a:latin typeface="字魂36号-正文宋楷" panose="02000000000000000000" pitchFamily="2" charset="-122"/>
                    <a:ea typeface="字魂36号-正文宋楷" panose="02000000000000000000" pitchFamily="2" charset="-122"/>
                    <a:cs typeface="Arial" panose="020B0604020202020204" pitchFamily="34" charset="0"/>
                  </a:rPr>
                  <a:t>04</a:t>
                </a:r>
                <a:endParaRPr lang="zh-CN" altLang="en-US" sz="2400" b="1" kern="0" dirty="0">
                  <a:solidFill>
                    <a:sysClr val="window" lastClr="FFFFFF"/>
                  </a:solidFill>
                  <a:latin typeface="字魂36号-正文宋楷" panose="02000000000000000000" pitchFamily="2" charset="-122"/>
                  <a:ea typeface="字魂36号-正文宋楷" panose="02000000000000000000" pitchFamily="2" charset="-122"/>
                  <a:cs typeface="Arial" panose="020B0604020202020204" pitchFamily="34" charset="0"/>
                </a:endParaRPr>
              </a:p>
            </p:txBody>
          </p:sp>
        </p:grpSp>
        <p:grpSp>
          <p:nvGrpSpPr>
            <p:cNvPr id="37" name="组合 36">
              <a:extLst>
                <a:ext uri="{FF2B5EF4-FFF2-40B4-BE49-F238E27FC236}">
                  <a16:creationId xmlns:a16="http://schemas.microsoft.com/office/drawing/2014/main" xmlns="" id="{19DDECF8-7E4D-4845-9D26-C8B868BA14AA}"/>
                </a:ext>
              </a:extLst>
            </p:cNvPr>
            <p:cNvGrpSpPr/>
            <p:nvPr/>
          </p:nvGrpSpPr>
          <p:grpSpPr>
            <a:xfrm>
              <a:off x="4329854" y="3486607"/>
              <a:ext cx="5086147" cy="523221"/>
              <a:chOff x="3347898" y="1118470"/>
              <a:chExt cx="3814610" cy="392416"/>
            </a:xfrm>
          </p:grpSpPr>
          <p:sp>
            <p:nvSpPr>
              <p:cNvPr id="38" name="矩形 37">
                <a:extLst>
                  <a:ext uri="{FF2B5EF4-FFF2-40B4-BE49-F238E27FC236}">
                    <a16:creationId xmlns:a16="http://schemas.microsoft.com/office/drawing/2014/main" xmlns="" id="{2C21098A-F6EF-4C89-ACD7-93A743092AA7}"/>
                  </a:ext>
                </a:extLst>
              </p:cNvPr>
              <p:cNvSpPr/>
              <p:nvPr/>
            </p:nvSpPr>
            <p:spPr bwMode="auto">
              <a:xfrm>
                <a:off x="3347898" y="1132088"/>
                <a:ext cx="3240270" cy="360030"/>
              </a:xfrm>
              <a:prstGeom prst="rect">
                <a:avLst/>
              </a:prstGeom>
              <a:solidFill>
                <a:srgbClr val="E10314"/>
              </a:solid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lt1"/>
                  </a:solidFill>
                  <a:latin typeface="字魂36号-正文宋楷" panose="02000000000000000000" pitchFamily="2" charset="-122"/>
                  <a:ea typeface="字魂36号-正文宋楷" panose="02000000000000000000" pitchFamily="2" charset="-122"/>
                </a:endParaRPr>
              </a:p>
            </p:txBody>
          </p:sp>
          <p:sp>
            <p:nvSpPr>
              <p:cNvPr id="39" name="椭圆 14">
                <a:extLst>
                  <a:ext uri="{FF2B5EF4-FFF2-40B4-BE49-F238E27FC236}">
                    <a16:creationId xmlns:a16="http://schemas.microsoft.com/office/drawing/2014/main" xmlns="" id="{62EB2CD0-6432-48B8-8679-5ED7BAAE4BFF}"/>
                  </a:ext>
                </a:extLst>
              </p:cNvPr>
              <p:cNvSpPr/>
              <p:nvPr/>
            </p:nvSpPr>
            <p:spPr bwMode="auto">
              <a:xfrm>
                <a:off x="3401991" y="1132026"/>
                <a:ext cx="3122612" cy="285750"/>
              </a:xfrm>
              <a:custGeom>
                <a:avLst/>
                <a:gdLst/>
                <a:ahLst/>
                <a:cxnLst/>
                <a:rect l="l" t="t" r="r" b="b"/>
                <a:pathLst>
                  <a:path w="3024336" h="288032">
                    <a:moveTo>
                      <a:pt x="57791" y="0"/>
                    </a:moveTo>
                    <a:lnTo>
                      <a:pt x="2966545" y="0"/>
                    </a:lnTo>
                    <a:cubicBezTo>
                      <a:pt x="2998462" y="0"/>
                      <a:pt x="3024336" y="25874"/>
                      <a:pt x="3024336" y="57791"/>
                    </a:cubicBezTo>
                    <a:lnTo>
                      <a:pt x="3024336" y="141731"/>
                    </a:lnTo>
                    <a:cubicBezTo>
                      <a:pt x="2725568" y="229254"/>
                      <a:pt x="2160294" y="288032"/>
                      <a:pt x="1512169" y="288032"/>
                    </a:cubicBezTo>
                    <a:cubicBezTo>
                      <a:pt x="864044" y="288032"/>
                      <a:pt x="298767" y="229254"/>
                      <a:pt x="0" y="141731"/>
                    </a:cubicBezTo>
                    <a:lnTo>
                      <a:pt x="0" y="57791"/>
                    </a:lnTo>
                    <a:cubicBezTo>
                      <a:pt x="0" y="25874"/>
                      <a:pt x="25874" y="0"/>
                      <a:pt x="57791" y="0"/>
                    </a:cubicBezTo>
                    <a:close/>
                  </a:path>
                </a:pathLst>
              </a:custGeom>
              <a:solidFill>
                <a:sysClr val="window" lastClr="FFFFFF">
                  <a:alpha val="14000"/>
                </a:sysClr>
              </a:solidFill>
              <a:ln w="10795" cap="flat" cmpd="sng" algn="ctr">
                <a:noFill/>
                <a:prstDash val="solid"/>
              </a:ln>
              <a:effectLst/>
            </p:spPr>
            <p:txBody>
              <a:bodyPr anchor="ctr"/>
              <a:lstStyle/>
              <a:p>
                <a:pPr algn="ctr" defTabSz="1219170">
                  <a:defRPr/>
                </a:pPr>
                <a:endParaRPr lang="zh-CN" altLang="en-US" sz="2400" b="1" kern="0">
                  <a:solidFill>
                    <a:sysClr val="window" lastClr="FFFFFF"/>
                  </a:solidFill>
                  <a:latin typeface="字魂36号-正文宋楷" panose="02000000000000000000" pitchFamily="2" charset="-122"/>
                  <a:ea typeface="字魂36号-正文宋楷" panose="02000000000000000000" pitchFamily="2" charset="-122"/>
                </a:endParaRPr>
              </a:p>
            </p:txBody>
          </p:sp>
          <p:sp>
            <p:nvSpPr>
              <p:cNvPr id="40" name="标题层">
                <a:extLst>
                  <a:ext uri="{FF2B5EF4-FFF2-40B4-BE49-F238E27FC236}">
                    <a16:creationId xmlns:a16="http://schemas.microsoft.com/office/drawing/2014/main" xmlns="" id="{14935301-4EB7-4036-8726-C5B06355D214}"/>
                  </a:ext>
                </a:extLst>
              </p:cNvPr>
              <p:cNvSpPr txBox="1"/>
              <p:nvPr/>
            </p:nvSpPr>
            <p:spPr bwMode="auto">
              <a:xfrm>
                <a:off x="3347898" y="1118470"/>
                <a:ext cx="3814610" cy="392416"/>
              </a:xfrm>
              <a:prstGeom prst="rect">
                <a:avLst/>
              </a:prstGeom>
              <a:solidFill>
                <a:srgbClr val="C00000"/>
              </a:solidFill>
              <a:effectLst>
                <a:outerShdw blurRad="12700" dist="12700" dir="4380000" algn="tl" rotWithShape="0">
                  <a:prstClr val="black">
                    <a:alpha val="40000"/>
                  </a:prstClr>
                </a:outerShdw>
              </a:effectLst>
            </p:spPr>
            <p:txBody>
              <a:bodyPr wrap="square">
                <a:spAutoFit/>
              </a:bodyPr>
              <a:lstStyle/>
              <a:p>
                <a:pPr algn="ctr" defTabSz="1219170">
                  <a:defRPr/>
                </a:pPr>
                <a:r>
                  <a:rPr lang="zh-CN" altLang="en-US" sz="2800" b="1" kern="0" dirty="0">
                    <a:solidFill>
                      <a:sysClr val="window" lastClr="FFFFFF"/>
                    </a:solidFill>
                    <a:latin typeface="字魂36号-正文宋楷" panose="02000000000000000000" pitchFamily="2" charset="-122"/>
                    <a:ea typeface="字魂36号-正文宋楷" panose="02000000000000000000" pitchFamily="2" charset="-122"/>
                    <a:cs typeface="Arial" panose="020B0604020202020204" pitchFamily="34" charset="0"/>
                  </a:rPr>
                  <a:t>如何以实际行动争取早日入党</a:t>
                </a:r>
              </a:p>
            </p:txBody>
          </p:sp>
        </p:grpSp>
      </p:grpSp>
      <p:grpSp>
        <p:nvGrpSpPr>
          <p:cNvPr id="45" name="组合 44">
            <a:extLst>
              <a:ext uri="{FF2B5EF4-FFF2-40B4-BE49-F238E27FC236}">
                <a16:creationId xmlns:a16="http://schemas.microsoft.com/office/drawing/2014/main" xmlns="" id="{AA2FB42B-95CB-43B6-A9CB-22DFF60B0565}"/>
              </a:ext>
            </a:extLst>
          </p:cNvPr>
          <p:cNvGrpSpPr/>
          <p:nvPr/>
        </p:nvGrpSpPr>
        <p:grpSpPr>
          <a:xfrm>
            <a:off x="4274820" y="4604007"/>
            <a:ext cx="5970310" cy="576048"/>
            <a:chOff x="3440784" y="3443932"/>
            <a:chExt cx="5970310" cy="576048"/>
          </a:xfrm>
        </p:grpSpPr>
        <p:grpSp>
          <p:nvGrpSpPr>
            <p:cNvPr id="46" name="组合 45">
              <a:extLst>
                <a:ext uri="{FF2B5EF4-FFF2-40B4-BE49-F238E27FC236}">
                  <a16:creationId xmlns:a16="http://schemas.microsoft.com/office/drawing/2014/main" xmlns="" id="{C52EE56E-C248-4985-910D-C5E4D25D7E12}"/>
                </a:ext>
              </a:extLst>
            </p:cNvPr>
            <p:cNvGrpSpPr/>
            <p:nvPr/>
          </p:nvGrpSpPr>
          <p:grpSpPr>
            <a:xfrm>
              <a:off x="3440784" y="3443932"/>
              <a:ext cx="638456" cy="576048"/>
              <a:chOff x="2681095" y="1086464"/>
              <a:chExt cx="478842" cy="432036"/>
            </a:xfrm>
          </p:grpSpPr>
          <p:grpSp>
            <p:nvGrpSpPr>
              <p:cNvPr id="51" name="组合 50">
                <a:extLst>
                  <a:ext uri="{FF2B5EF4-FFF2-40B4-BE49-F238E27FC236}">
                    <a16:creationId xmlns:a16="http://schemas.microsoft.com/office/drawing/2014/main" xmlns="" id="{D34893D8-EFBB-46F3-948C-452F108CDA96}"/>
                  </a:ext>
                </a:extLst>
              </p:cNvPr>
              <p:cNvGrpSpPr/>
              <p:nvPr/>
            </p:nvGrpSpPr>
            <p:grpSpPr>
              <a:xfrm>
                <a:off x="2681095" y="1086464"/>
                <a:ext cx="478842" cy="432036"/>
                <a:chOff x="2843856" y="1131630"/>
                <a:chExt cx="432036" cy="360030"/>
              </a:xfrm>
            </p:grpSpPr>
            <p:sp>
              <p:nvSpPr>
                <p:cNvPr id="53" name="圆角矩形 61">
                  <a:extLst>
                    <a:ext uri="{FF2B5EF4-FFF2-40B4-BE49-F238E27FC236}">
                      <a16:creationId xmlns:a16="http://schemas.microsoft.com/office/drawing/2014/main" xmlns="" id="{D4721BC3-C91B-40FA-8547-D5239DF732A2}"/>
                    </a:ext>
                  </a:extLst>
                </p:cNvPr>
                <p:cNvSpPr/>
                <p:nvPr/>
              </p:nvSpPr>
              <p:spPr bwMode="auto">
                <a:xfrm>
                  <a:off x="2843856" y="1131630"/>
                  <a:ext cx="432036" cy="360030"/>
                </a:xfrm>
                <a:prstGeom prst="roundRect">
                  <a:avLst>
                    <a:gd name="adj" fmla="val 30079"/>
                  </a:avLst>
                </a:prstGeom>
                <a:solidFill>
                  <a:srgbClr val="C00000"/>
                </a:solid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字魂36号-正文宋楷" panose="02000000000000000000" pitchFamily="2" charset="-122"/>
                    <a:ea typeface="字魂36号-正文宋楷" panose="02000000000000000000" pitchFamily="2" charset="-122"/>
                  </a:endParaRPr>
                </a:p>
              </p:txBody>
            </p:sp>
            <p:sp>
              <p:nvSpPr>
                <p:cNvPr id="54" name="圆角矩形 9">
                  <a:extLst>
                    <a:ext uri="{FF2B5EF4-FFF2-40B4-BE49-F238E27FC236}">
                      <a16:creationId xmlns:a16="http://schemas.microsoft.com/office/drawing/2014/main" xmlns="" id="{CD2E4A62-E37E-45DE-BD0B-B75D3E0A347D}"/>
                    </a:ext>
                  </a:extLst>
                </p:cNvPr>
                <p:cNvSpPr/>
                <p:nvPr/>
              </p:nvSpPr>
              <p:spPr bwMode="auto">
                <a:xfrm>
                  <a:off x="2843856" y="1131630"/>
                  <a:ext cx="342030" cy="349226"/>
                </a:xfrm>
                <a:custGeom>
                  <a:avLst/>
                  <a:gdLst/>
                  <a:ahLst/>
                  <a:cxnLst/>
                  <a:rect l="l" t="t" r="r" b="b"/>
                  <a:pathLst>
                    <a:path w="342030" h="349226">
                      <a:moveTo>
                        <a:pt x="108293" y="0"/>
                      </a:moveTo>
                      <a:lnTo>
                        <a:pt x="323743" y="0"/>
                      </a:lnTo>
                      <a:lnTo>
                        <a:pt x="342030" y="3692"/>
                      </a:lnTo>
                      <a:lnTo>
                        <a:pt x="62738" y="349226"/>
                      </a:lnTo>
                      <a:cubicBezTo>
                        <a:pt x="25551" y="332604"/>
                        <a:pt x="0" y="295155"/>
                        <a:pt x="0" y="251737"/>
                      </a:cubicBezTo>
                      <a:lnTo>
                        <a:pt x="0" y="108293"/>
                      </a:lnTo>
                      <a:cubicBezTo>
                        <a:pt x="0" y="48484"/>
                        <a:pt x="48484" y="0"/>
                        <a:pt x="108293" y="0"/>
                      </a:cubicBezTo>
                      <a:close/>
                    </a:path>
                  </a:pathLst>
                </a:custGeom>
                <a:gradFill flip="none" rotWithShape="1">
                  <a:gsLst>
                    <a:gs pos="7000">
                      <a:sysClr val="window" lastClr="FFFFFF">
                        <a:alpha val="52000"/>
                      </a:sysClr>
                    </a:gs>
                    <a:gs pos="93000">
                      <a:sysClr val="window" lastClr="FFFFFF">
                        <a:alpha val="0"/>
                      </a:sysClr>
                    </a:gs>
                  </a:gsLst>
                  <a:lin ang="2700000" scaled="1"/>
                  <a:tileRect/>
                </a:gradFill>
                <a:ln w="9525" cap="flat" cmpd="sng" algn="ctr">
                  <a:noFill/>
                  <a:prstDash val="solid"/>
                  <a:round/>
                  <a:headEnd type="none" w="med" len="med"/>
                  <a:tailEnd type="none" w="med" len="med"/>
                </a:ln>
                <a:effectLst/>
                <a:extLst/>
              </p:spPr>
              <p:txBody>
                <a:bodyPr vert="horz" wrap="square" lIns="121920" tIns="60960" rIns="121920" bIns="60960" numCol="1" rtlCol="0" anchor="t" anchorCtr="0" compatLnSpc="1">
                  <a:prstTxWarp prst="textNoShape">
                    <a:avLst/>
                  </a:prstTxWarp>
                </a:bodyPr>
                <a:lstStyle/>
                <a:p>
                  <a:pPr defTabSz="1219170" eaLnBrk="0" fontAlgn="base" hangingPunct="0">
                    <a:spcBef>
                      <a:spcPct val="0"/>
                    </a:spcBef>
                    <a:spcAft>
                      <a:spcPct val="0"/>
                    </a:spcAft>
                    <a:defRPr/>
                  </a:pPr>
                  <a:endParaRPr lang="zh-CN" altLang="en-US" sz="2400" b="1" kern="0">
                    <a:solidFill>
                      <a:sysClr val="windowText" lastClr="000000"/>
                    </a:solidFill>
                    <a:latin typeface="字魂36号-正文宋楷" panose="02000000000000000000" pitchFamily="2" charset="-122"/>
                    <a:ea typeface="字魂36号-正文宋楷" panose="02000000000000000000" pitchFamily="2" charset="-122"/>
                  </a:endParaRPr>
                </a:p>
              </p:txBody>
            </p:sp>
          </p:grpSp>
          <p:sp>
            <p:nvSpPr>
              <p:cNvPr id="52" name="标题层">
                <a:extLst>
                  <a:ext uri="{FF2B5EF4-FFF2-40B4-BE49-F238E27FC236}">
                    <a16:creationId xmlns:a16="http://schemas.microsoft.com/office/drawing/2014/main" xmlns="" id="{1CC7FD1C-71AD-45CB-8D34-C4059227230B}"/>
                  </a:ext>
                </a:extLst>
              </p:cNvPr>
              <p:cNvSpPr txBox="1"/>
              <p:nvPr/>
            </p:nvSpPr>
            <p:spPr bwMode="auto">
              <a:xfrm>
                <a:off x="2681095" y="1111333"/>
                <a:ext cx="478841" cy="346249"/>
              </a:xfrm>
              <a:prstGeom prst="rect">
                <a:avLst/>
              </a:prstGeom>
              <a:noFill/>
              <a:effectLst>
                <a:outerShdw blurRad="12700" dist="12700" dir="4380000" algn="tl" rotWithShape="0">
                  <a:prstClr val="black">
                    <a:alpha val="40000"/>
                  </a:prstClr>
                </a:outerShdw>
              </a:effectLst>
            </p:spPr>
            <p:txBody>
              <a:bodyPr wrap="square">
                <a:spAutoFit/>
              </a:bodyPr>
              <a:lstStyle/>
              <a:p>
                <a:pPr algn="ctr" defTabSz="1219170">
                  <a:defRPr/>
                </a:pPr>
                <a:r>
                  <a:rPr lang="en-US" altLang="zh-CN" sz="2400" b="1" kern="0" dirty="0">
                    <a:solidFill>
                      <a:sysClr val="window" lastClr="FFFFFF"/>
                    </a:solidFill>
                    <a:latin typeface="字魂36号-正文宋楷" panose="02000000000000000000" pitchFamily="2" charset="-122"/>
                    <a:ea typeface="字魂36号-正文宋楷" panose="02000000000000000000" pitchFamily="2" charset="-122"/>
                    <a:cs typeface="Arial" panose="020B0604020202020204" pitchFamily="34" charset="0"/>
                  </a:rPr>
                  <a:t>05</a:t>
                </a:r>
                <a:endParaRPr lang="zh-CN" altLang="en-US" sz="2400" b="1" kern="0" dirty="0">
                  <a:solidFill>
                    <a:sysClr val="window" lastClr="FFFFFF"/>
                  </a:solidFill>
                  <a:latin typeface="字魂36号-正文宋楷" panose="02000000000000000000" pitchFamily="2" charset="-122"/>
                  <a:ea typeface="字魂36号-正文宋楷" panose="02000000000000000000" pitchFamily="2" charset="-122"/>
                  <a:cs typeface="Arial" panose="020B0604020202020204" pitchFamily="34" charset="0"/>
                </a:endParaRPr>
              </a:p>
            </p:txBody>
          </p:sp>
        </p:grpSp>
        <p:grpSp>
          <p:nvGrpSpPr>
            <p:cNvPr id="47" name="组合 46">
              <a:extLst>
                <a:ext uri="{FF2B5EF4-FFF2-40B4-BE49-F238E27FC236}">
                  <a16:creationId xmlns:a16="http://schemas.microsoft.com/office/drawing/2014/main" xmlns="" id="{A596BB38-B8E5-457B-AB53-CC168812065F}"/>
                </a:ext>
              </a:extLst>
            </p:cNvPr>
            <p:cNvGrpSpPr/>
            <p:nvPr/>
          </p:nvGrpSpPr>
          <p:grpSpPr>
            <a:xfrm>
              <a:off x="4329854" y="3476447"/>
              <a:ext cx="5081240" cy="523221"/>
              <a:chOff x="3347898" y="1110850"/>
              <a:chExt cx="3810930" cy="392416"/>
            </a:xfrm>
          </p:grpSpPr>
          <p:sp>
            <p:nvSpPr>
              <p:cNvPr id="48" name="矩形 47">
                <a:extLst>
                  <a:ext uri="{FF2B5EF4-FFF2-40B4-BE49-F238E27FC236}">
                    <a16:creationId xmlns:a16="http://schemas.microsoft.com/office/drawing/2014/main" xmlns="" id="{37CE0DC0-3523-4F37-A553-D2357DE22BF5}"/>
                  </a:ext>
                </a:extLst>
              </p:cNvPr>
              <p:cNvSpPr/>
              <p:nvPr/>
            </p:nvSpPr>
            <p:spPr bwMode="auto">
              <a:xfrm>
                <a:off x="3347898" y="1132088"/>
                <a:ext cx="3240270" cy="360030"/>
              </a:xfrm>
              <a:prstGeom prst="rect">
                <a:avLst/>
              </a:prstGeom>
              <a:solidFill>
                <a:srgbClr val="E10314"/>
              </a:solidFill>
              <a:ln>
                <a:noFill/>
              </a:ln>
              <a:effectLst>
                <a:outerShdw blurRad="63500" algn="c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lt1"/>
                  </a:solidFill>
                  <a:latin typeface="字魂36号-正文宋楷" panose="02000000000000000000" pitchFamily="2" charset="-122"/>
                  <a:ea typeface="字魂36号-正文宋楷" panose="02000000000000000000" pitchFamily="2" charset="-122"/>
                </a:endParaRPr>
              </a:p>
            </p:txBody>
          </p:sp>
          <p:sp>
            <p:nvSpPr>
              <p:cNvPr id="49" name="椭圆 14">
                <a:extLst>
                  <a:ext uri="{FF2B5EF4-FFF2-40B4-BE49-F238E27FC236}">
                    <a16:creationId xmlns:a16="http://schemas.microsoft.com/office/drawing/2014/main" xmlns="" id="{54709745-262A-483A-8681-C320F045B625}"/>
                  </a:ext>
                </a:extLst>
              </p:cNvPr>
              <p:cNvSpPr/>
              <p:nvPr/>
            </p:nvSpPr>
            <p:spPr bwMode="auto">
              <a:xfrm>
                <a:off x="3401991" y="1132026"/>
                <a:ext cx="3122612" cy="285750"/>
              </a:xfrm>
              <a:custGeom>
                <a:avLst/>
                <a:gdLst/>
                <a:ahLst/>
                <a:cxnLst/>
                <a:rect l="l" t="t" r="r" b="b"/>
                <a:pathLst>
                  <a:path w="3024336" h="288032">
                    <a:moveTo>
                      <a:pt x="57791" y="0"/>
                    </a:moveTo>
                    <a:lnTo>
                      <a:pt x="2966545" y="0"/>
                    </a:lnTo>
                    <a:cubicBezTo>
                      <a:pt x="2998462" y="0"/>
                      <a:pt x="3024336" y="25874"/>
                      <a:pt x="3024336" y="57791"/>
                    </a:cubicBezTo>
                    <a:lnTo>
                      <a:pt x="3024336" y="141731"/>
                    </a:lnTo>
                    <a:cubicBezTo>
                      <a:pt x="2725568" y="229254"/>
                      <a:pt x="2160294" y="288032"/>
                      <a:pt x="1512169" y="288032"/>
                    </a:cubicBezTo>
                    <a:cubicBezTo>
                      <a:pt x="864044" y="288032"/>
                      <a:pt x="298767" y="229254"/>
                      <a:pt x="0" y="141731"/>
                    </a:cubicBezTo>
                    <a:lnTo>
                      <a:pt x="0" y="57791"/>
                    </a:lnTo>
                    <a:cubicBezTo>
                      <a:pt x="0" y="25874"/>
                      <a:pt x="25874" y="0"/>
                      <a:pt x="57791" y="0"/>
                    </a:cubicBezTo>
                    <a:close/>
                  </a:path>
                </a:pathLst>
              </a:custGeom>
              <a:solidFill>
                <a:sysClr val="window" lastClr="FFFFFF">
                  <a:alpha val="14000"/>
                </a:sysClr>
              </a:solidFill>
              <a:ln w="10795" cap="flat" cmpd="sng" algn="ctr">
                <a:noFill/>
                <a:prstDash val="solid"/>
              </a:ln>
              <a:effectLst/>
            </p:spPr>
            <p:txBody>
              <a:bodyPr anchor="ctr"/>
              <a:lstStyle/>
              <a:p>
                <a:pPr algn="ctr" defTabSz="1219170">
                  <a:defRPr/>
                </a:pPr>
                <a:endParaRPr lang="zh-CN" altLang="en-US" sz="2400" b="1" kern="0">
                  <a:solidFill>
                    <a:sysClr val="window" lastClr="FFFFFF"/>
                  </a:solidFill>
                  <a:latin typeface="字魂36号-正文宋楷" panose="02000000000000000000" pitchFamily="2" charset="-122"/>
                  <a:ea typeface="字魂36号-正文宋楷" panose="02000000000000000000" pitchFamily="2" charset="-122"/>
                </a:endParaRPr>
              </a:p>
            </p:txBody>
          </p:sp>
          <p:sp>
            <p:nvSpPr>
              <p:cNvPr id="50" name="标题层">
                <a:extLst>
                  <a:ext uri="{FF2B5EF4-FFF2-40B4-BE49-F238E27FC236}">
                    <a16:creationId xmlns:a16="http://schemas.microsoft.com/office/drawing/2014/main" xmlns="" id="{A2DB3972-784F-4D89-82BD-AC24226879C5}"/>
                  </a:ext>
                </a:extLst>
              </p:cNvPr>
              <p:cNvSpPr txBox="1"/>
              <p:nvPr/>
            </p:nvSpPr>
            <p:spPr bwMode="auto">
              <a:xfrm>
                <a:off x="3347898" y="1110850"/>
                <a:ext cx="3810930" cy="392416"/>
              </a:xfrm>
              <a:prstGeom prst="rect">
                <a:avLst/>
              </a:prstGeom>
              <a:solidFill>
                <a:srgbClr val="C00000"/>
              </a:solidFill>
              <a:effectLst>
                <a:outerShdw blurRad="12700" dist="12700" dir="4380000" algn="tl" rotWithShape="0">
                  <a:prstClr val="black">
                    <a:alpha val="40000"/>
                  </a:prstClr>
                </a:outerShdw>
              </a:effectLst>
            </p:spPr>
            <p:txBody>
              <a:bodyPr wrap="square">
                <a:spAutoFit/>
              </a:bodyPr>
              <a:lstStyle/>
              <a:p>
                <a:pPr algn="ctr" defTabSz="1219170">
                  <a:defRPr/>
                </a:pPr>
                <a:r>
                  <a:rPr lang="zh-CN" altLang="en-US" sz="2800" b="1" kern="0" dirty="0">
                    <a:solidFill>
                      <a:sysClr val="window" lastClr="FFFFFF"/>
                    </a:solidFill>
                    <a:latin typeface="字魂36号-正文宋楷" panose="02000000000000000000" pitchFamily="2" charset="-122"/>
                    <a:ea typeface="字魂36号-正文宋楷" panose="02000000000000000000" pitchFamily="2" charset="-122"/>
                    <a:cs typeface="Arial" panose="020B0604020202020204" pitchFamily="34" charset="0"/>
                  </a:rPr>
                  <a:t>十九大对党员提出的新要求</a:t>
                </a:r>
              </a:p>
            </p:txBody>
          </p:sp>
        </p:grpSp>
      </p:grpSp>
      <p:pic>
        <p:nvPicPr>
          <p:cNvPr id="55" name="图片 54">
            <a:extLst>
              <a:ext uri="{FF2B5EF4-FFF2-40B4-BE49-F238E27FC236}">
                <a16:creationId xmlns:a16="http://schemas.microsoft.com/office/drawing/2014/main" xmlns="" id="{C85B036E-0ADB-41B5-B249-439882B2C99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96382" y="3755072"/>
            <a:ext cx="2639505" cy="1569918"/>
          </a:xfrm>
          <a:prstGeom prst="rect">
            <a:avLst/>
          </a:prstGeom>
        </p:spPr>
      </p:pic>
    </p:spTree>
    <p:extLst>
      <p:ext uri="{BB962C8B-B14F-4D97-AF65-F5344CB8AC3E}">
        <p14:creationId xmlns:p14="http://schemas.microsoft.com/office/powerpoint/2010/main" val="388156629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by="(-#ppt_w*2)" calcmode="lin" valueType="num">
                                      <p:cBhvr rctx="PPT">
                                        <p:cTn id="7" dur="500" autoRev="1" fill="hold">
                                          <p:stCondLst>
                                            <p:cond delay="0"/>
                                          </p:stCondLst>
                                        </p:cTn>
                                        <p:tgtEl>
                                          <p:spTgt spid="3"/>
                                        </p:tgtEl>
                                        <p:attrNameLst>
                                          <p:attrName>ppt_w</p:attrName>
                                        </p:attrNameLst>
                                      </p:cBhvr>
                                    </p:anim>
                                    <p:anim by="(#ppt_w*0.50)" calcmode="lin" valueType="num">
                                      <p:cBhvr>
                                        <p:cTn id="8" dur="500" decel="50000" autoRev="1" fill="hold">
                                          <p:stCondLst>
                                            <p:cond delay="0"/>
                                          </p:stCondLst>
                                        </p:cTn>
                                        <p:tgtEl>
                                          <p:spTgt spid="3"/>
                                        </p:tgtEl>
                                        <p:attrNameLst>
                                          <p:attrName>ppt_x</p:attrName>
                                        </p:attrNameLst>
                                      </p:cBhvr>
                                    </p:anim>
                                    <p:anim from="(-#ppt_h/2)" to="(#ppt_y)" calcmode="lin" valueType="num">
                                      <p:cBhvr>
                                        <p:cTn id="9" dur="1000" fill="hold">
                                          <p:stCondLst>
                                            <p:cond delay="0"/>
                                          </p:stCondLst>
                                        </p:cTn>
                                        <p:tgtEl>
                                          <p:spTgt spid="3"/>
                                        </p:tgtEl>
                                        <p:attrNameLst>
                                          <p:attrName>ppt_y</p:attrName>
                                        </p:attrNameLst>
                                      </p:cBhvr>
                                    </p:anim>
                                    <p:animRot by="21600000">
                                      <p:cBhvr>
                                        <p:cTn id="10" dur="1000" fill="hold">
                                          <p:stCondLst>
                                            <p:cond delay="0"/>
                                          </p:stCondLst>
                                        </p:cTn>
                                        <p:tgtEl>
                                          <p:spTgt spid="3"/>
                                        </p:tgtEl>
                                        <p:attrNameLst>
                                          <p:attrName>r</p:attrName>
                                        </p:attrNameLst>
                                      </p:cBhvr>
                                    </p:animRot>
                                  </p:childTnLst>
                                </p:cTn>
                              </p:par>
                              <p:par>
                                <p:cTn id="11" presetID="53" presetClass="entr" presetSubtype="16" fill="hold" grpId="0" nodeType="withEffect">
                                  <p:stCondLst>
                                    <p:cond delay="250"/>
                                  </p:stCondLst>
                                  <p:iterate type="lt">
                                    <p:tmPct val="10000"/>
                                  </p:iterate>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Effect transition="in" filter="fade">
                                      <p:cBhvr>
                                        <p:cTn id="15" dur="500"/>
                                        <p:tgtEl>
                                          <p:spTgt spid="4"/>
                                        </p:tgtEl>
                                      </p:cBhvr>
                                    </p:animEffect>
                                  </p:childTnLst>
                                </p:cTn>
                              </p:par>
                            </p:childTnLst>
                          </p:cTn>
                        </p:par>
                        <p:par>
                          <p:cTn id="16" fill="hold">
                            <p:stCondLst>
                              <p:cond delay="1100"/>
                            </p:stCondLst>
                            <p:childTnLst>
                              <p:par>
                                <p:cTn id="17" presetID="12" presetClass="entr" presetSubtype="4"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p:tgtEl>
                                          <p:spTgt spid="5"/>
                                        </p:tgtEl>
                                        <p:attrNameLst>
                                          <p:attrName>ppt_y</p:attrName>
                                        </p:attrNameLst>
                                      </p:cBhvr>
                                      <p:tavLst>
                                        <p:tav tm="0">
                                          <p:val>
                                            <p:strVal val="#ppt_y+#ppt_h*1.125000"/>
                                          </p:val>
                                        </p:tav>
                                        <p:tav tm="100000">
                                          <p:val>
                                            <p:strVal val="#ppt_y"/>
                                          </p:val>
                                        </p:tav>
                                      </p:tavLst>
                                    </p:anim>
                                    <p:animEffect transition="in" filter="wipe(up)">
                                      <p:cBhvr>
                                        <p:cTn id="20" dur="500"/>
                                        <p:tgtEl>
                                          <p:spTgt spid="5"/>
                                        </p:tgtEl>
                                      </p:cBhvr>
                                    </p:animEffect>
                                  </p:childTnLst>
                                </p:cTn>
                              </p:par>
                              <p:par>
                                <p:cTn id="21" presetID="12" presetClass="entr" presetSubtype="4" fill="hold" nodeType="withEffect">
                                  <p:stCondLst>
                                    <p:cond delay="25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p:tgtEl>
                                          <p:spTgt spid="15"/>
                                        </p:tgtEl>
                                        <p:attrNameLst>
                                          <p:attrName>ppt_y</p:attrName>
                                        </p:attrNameLst>
                                      </p:cBhvr>
                                      <p:tavLst>
                                        <p:tav tm="0">
                                          <p:val>
                                            <p:strVal val="#ppt_y+#ppt_h*1.125000"/>
                                          </p:val>
                                        </p:tav>
                                        <p:tav tm="100000">
                                          <p:val>
                                            <p:strVal val="#ppt_y"/>
                                          </p:val>
                                        </p:tav>
                                      </p:tavLst>
                                    </p:anim>
                                    <p:animEffect transition="in" filter="wipe(up)">
                                      <p:cBhvr>
                                        <p:cTn id="24" dur="500"/>
                                        <p:tgtEl>
                                          <p:spTgt spid="15"/>
                                        </p:tgtEl>
                                      </p:cBhvr>
                                    </p:animEffect>
                                  </p:childTnLst>
                                </p:cTn>
                              </p:par>
                              <p:par>
                                <p:cTn id="25" presetID="12" presetClass="entr" presetSubtype="4" fill="hold" nodeType="withEffect">
                                  <p:stCondLst>
                                    <p:cond delay="50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500"/>
                                        <p:tgtEl>
                                          <p:spTgt spid="25"/>
                                        </p:tgtEl>
                                        <p:attrNameLst>
                                          <p:attrName>ppt_y</p:attrName>
                                        </p:attrNameLst>
                                      </p:cBhvr>
                                      <p:tavLst>
                                        <p:tav tm="0">
                                          <p:val>
                                            <p:strVal val="#ppt_y+#ppt_h*1.125000"/>
                                          </p:val>
                                        </p:tav>
                                        <p:tav tm="100000">
                                          <p:val>
                                            <p:strVal val="#ppt_y"/>
                                          </p:val>
                                        </p:tav>
                                      </p:tavLst>
                                    </p:anim>
                                    <p:animEffect transition="in" filter="wipe(up)">
                                      <p:cBhvr>
                                        <p:cTn id="28" dur="500"/>
                                        <p:tgtEl>
                                          <p:spTgt spid="25"/>
                                        </p:tgtEl>
                                      </p:cBhvr>
                                    </p:animEffect>
                                  </p:childTnLst>
                                </p:cTn>
                              </p:par>
                              <p:par>
                                <p:cTn id="29" presetID="12" presetClass="entr" presetSubtype="4" fill="hold" nodeType="withEffect">
                                  <p:stCondLst>
                                    <p:cond delay="750"/>
                                  </p:stCondLst>
                                  <p:childTnLst>
                                    <p:set>
                                      <p:cBhvr>
                                        <p:cTn id="30" dur="1" fill="hold">
                                          <p:stCondLst>
                                            <p:cond delay="0"/>
                                          </p:stCondLst>
                                        </p:cTn>
                                        <p:tgtEl>
                                          <p:spTgt spid="35"/>
                                        </p:tgtEl>
                                        <p:attrNameLst>
                                          <p:attrName>style.visibility</p:attrName>
                                        </p:attrNameLst>
                                      </p:cBhvr>
                                      <p:to>
                                        <p:strVal val="visible"/>
                                      </p:to>
                                    </p:set>
                                    <p:anim calcmode="lin" valueType="num">
                                      <p:cBhvr additive="base">
                                        <p:cTn id="31" dur="500"/>
                                        <p:tgtEl>
                                          <p:spTgt spid="35"/>
                                        </p:tgtEl>
                                        <p:attrNameLst>
                                          <p:attrName>ppt_y</p:attrName>
                                        </p:attrNameLst>
                                      </p:cBhvr>
                                      <p:tavLst>
                                        <p:tav tm="0">
                                          <p:val>
                                            <p:strVal val="#ppt_y+#ppt_h*1.125000"/>
                                          </p:val>
                                        </p:tav>
                                        <p:tav tm="100000">
                                          <p:val>
                                            <p:strVal val="#ppt_y"/>
                                          </p:val>
                                        </p:tav>
                                      </p:tavLst>
                                    </p:anim>
                                    <p:animEffect transition="in" filter="wipe(up)">
                                      <p:cBhvr>
                                        <p:cTn id="32" dur="500"/>
                                        <p:tgtEl>
                                          <p:spTgt spid="35"/>
                                        </p:tgtEl>
                                      </p:cBhvr>
                                    </p:animEffect>
                                  </p:childTnLst>
                                </p:cTn>
                              </p:par>
                              <p:par>
                                <p:cTn id="33" presetID="12" presetClass="entr" presetSubtype="4" fill="hold" nodeType="withEffect">
                                  <p:stCondLst>
                                    <p:cond delay="1000"/>
                                  </p:stCondLst>
                                  <p:childTnLst>
                                    <p:set>
                                      <p:cBhvr>
                                        <p:cTn id="34" dur="1" fill="hold">
                                          <p:stCondLst>
                                            <p:cond delay="0"/>
                                          </p:stCondLst>
                                        </p:cTn>
                                        <p:tgtEl>
                                          <p:spTgt spid="45"/>
                                        </p:tgtEl>
                                        <p:attrNameLst>
                                          <p:attrName>style.visibility</p:attrName>
                                        </p:attrNameLst>
                                      </p:cBhvr>
                                      <p:to>
                                        <p:strVal val="visible"/>
                                      </p:to>
                                    </p:set>
                                    <p:anim calcmode="lin" valueType="num">
                                      <p:cBhvr additive="base">
                                        <p:cTn id="35" dur="500"/>
                                        <p:tgtEl>
                                          <p:spTgt spid="45"/>
                                        </p:tgtEl>
                                        <p:attrNameLst>
                                          <p:attrName>ppt_y</p:attrName>
                                        </p:attrNameLst>
                                      </p:cBhvr>
                                      <p:tavLst>
                                        <p:tav tm="0">
                                          <p:val>
                                            <p:strVal val="#ppt_y+#ppt_h*1.125000"/>
                                          </p:val>
                                        </p:tav>
                                        <p:tav tm="100000">
                                          <p:val>
                                            <p:strVal val="#ppt_y"/>
                                          </p:val>
                                        </p:tav>
                                      </p:tavLst>
                                    </p:anim>
                                    <p:animEffect transition="in" filter="wipe(up)">
                                      <p:cBhvr>
                                        <p:cTn id="36" dur="500"/>
                                        <p:tgtEl>
                                          <p:spTgt spid="45"/>
                                        </p:tgtEl>
                                      </p:cBhvr>
                                    </p:animEffect>
                                  </p:childTnLst>
                                </p:cTn>
                              </p:par>
                            </p:childTnLst>
                          </p:cTn>
                        </p:par>
                        <p:par>
                          <p:cTn id="37" fill="hold">
                            <p:stCondLst>
                              <p:cond delay="2600"/>
                            </p:stCondLst>
                            <p:childTnLst>
                              <p:par>
                                <p:cTn id="38" presetID="53" presetClass="entr" presetSubtype="16" fill="hold" nodeType="afterEffect">
                                  <p:stCondLst>
                                    <p:cond delay="0"/>
                                  </p:stCondLst>
                                  <p:childTnLst>
                                    <p:set>
                                      <p:cBhvr>
                                        <p:cTn id="39" dur="1" fill="hold">
                                          <p:stCondLst>
                                            <p:cond delay="0"/>
                                          </p:stCondLst>
                                        </p:cTn>
                                        <p:tgtEl>
                                          <p:spTgt spid="55"/>
                                        </p:tgtEl>
                                        <p:attrNameLst>
                                          <p:attrName>style.visibility</p:attrName>
                                        </p:attrNameLst>
                                      </p:cBhvr>
                                      <p:to>
                                        <p:strVal val="visible"/>
                                      </p:to>
                                    </p:set>
                                    <p:anim calcmode="lin" valueType="num">
                                      <p:cBhvr>
                                        <p:cTn id="40" dur="750" fill="hold"/>
                                        <p:tgtEl>
                                          <p:spTgt spid="55"/>
                                        </p:tgtEl>
                                        <p:attrNameLst>
                                          <p:attrName>ppt_w</p:attrName>
                                        </p:attrNameLst>
                                      </p:cBhvr>
                                      <p:tavLst>
                                        <p:tav tm="0">
                                          <p:val>
                                            <p:fltVal val="0"/>
                                          </p:val>
                                        </p:tav>
                                        <p:tav tm="100000">
                                          <p:val>
                                            <p:strVal val="#ppt_w"/>
                                          </p:val>
                                        </p:tav>
                                      </p:tavLst>
                                    </p:anim>
                                    <p:anim calcmode="lin" valueType="num">
                                      <p:cBhvr>
                                        <p:cTn id="41" dur="750" fill="hold"/>
                                        <p:tgtEl>
                                          <p:spTgt spid="55"/>
                                        </p:tgtEl>
                                        <p:attrNameLst>
                                          <p:attrName>ppt_h</p:attrName>
                                        </p:attrNameLst>
                                      </p:cBhvr>
                                      <p:tavLst>
                                        <p:tav tm="0">
                                          <p:val>
                                            <p:fltVal val="0"/>
                                          </p:val>
                                        </p:tav>
                                        <p:tav tm="100000">
                                          <p:val>
                                            <p:strVal val="#ppt_h"/>
                                          </p:val>
                                        </p:tav>
                                      </p:tavLst>
                                    </p:anim>
                                    <p:animEffect transition="in" filter="fade">
                                      <p:cBhvr>
                                        <p:cTn id="42" dur="75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C48E8084-5A10-4568-8F96-544D07DC3E1D}"/>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778004" y="2644041"/>
            <a:ext cx="2639505" cy="1569918"/>
          </a:xfrm>
          <a:prstGeom prst="rect">
            <a:avLst/>
          </a:prstGeom>
        </p:spPr>
      </p:pic>
      <p:sp>
        <p:nvSpPr>
          <p:cNvPr id="3" name="矩形 259">
            <a:extLst>
              <a:ext uri="{FF2B5EF4-FFF2-40B4-BE49-F238E27FC236}">
                <a16:creationId xmlns:a16="http://schemas.microsoft.com/office/drawing/2014/main" xmlns="" id="{66D0A578-D975-4FAD-BCC1-16BDADCD178A}"/>
              </a:ext>
            </a:extLst>
          </p:cNvPr>
          <p:cNvSpPr>
            <a:spLocks noChangeArrowheads="1"/>
          </p:cNvSpPr>
          <p:nvPr/>
        </p:nvSpPr>
        <p:spPr bwMode="auto">
          <a:xfrm>
            <a:off x="6004944" y="3152001"/>
            <a:ext cx="5243278"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defTabSz="1219170">
              <a:buNone/>
              <a:defRPr/>
            </a:pPr>
            <a:r>
              <a:rPr lang="zh-CN" altLang="en-US" sz="3000" b="1" kern="0" dirty="0">
                <a:solidFill>
                  <a:srgbClr val="C20316"/>
                </a:solidFill>
                <a:latin typeface="字魂36号-正文宋楷" panose="02000000000000000000" pitchFamily="2" charset="-122"/>
                <a:ea typeface="字魂36号-正文宋楷" panose="02000000000000000000" pitchFamily="2" charset="-122"/>
                <a:cs typeface="Arial" panose="020B0604020202020204" pitchFamily="34" charset="0"/>
              </a:rPr>
              <a:t>党的光辉历史</a:t>
            </a:r>
          </a:p>
        </p:txBody>
      </p:sp>
      <p:sp>
        <p:nvSpPr>
          <p:cNvPr id="5" name="矩形 4">
            <a:extLst>
              <a:ext uri="{FF2B5EF4-FFF2-40B4-BE49-F238E27FC236}">
                <a16:creationId xmlns:a16="http://schemas.microsoft.com/office/drawing/2014/main" xmlns="" id="{6658C8B4-B515-4128-A69F-D10586484017}"/>
              </a:ext>
            </a:extLst>
          </p:cNvPr>
          <p:cNvSpPr/>
          <p:nvPr/>
        </p:nvSpPr>
        <p:spPr>
          <a:xfrm>
            <a:off x="7593898" y="1484575"/>
            <a:ext cx="2065370" cy="1862048"/>
          </a:xfrm>
          <a:prstGeom prst="rect">
            <a:avLst/>
          </a:prstGeom>
          <a:effectLst/>
        </p:spPr>
        <p:txBody>
          <a:bodyPr wrap="square">
            <a:spAutoFit/>
          </a:bodyPr>
          <a:lstStyle/>
          <a:p>
            <a:pPr algn="ctr"/>
            <a:r>
              <a:rPr lang="en-US" altLang="zh-CN" sz="11500" b="1" dirty="0">
                <a:solidFill>
                  <a:srgbClr val="C20316"/>
                </a:solidFill>
                <a:latin typeface="字魂36号-正文宋楷" panose="02000000000000000000" pitchFamily="2" charset="-122"/>
                <a:ea typeface="字魂36号-正文宋楷" panose="02000000000000000000" pitchFamily="2" charset="-122"/>
                <a:cs typeface="Arial" panose="020B0604020202020204" pitchFamily="34" charset="0"/>
              </a:rPr>
              <a:t>01</a:t>
            </a:r>
            <a:endParaRPr lang="zh-CN" altLang="en-US" sz="11500" b="1" dirty="0">
              <a:solidFill>
                <a:srgbClr val="C20316"/>
              </a:solidFill>
              <a:latin typeface="字魂36号-正文宋楷" panose="02000000000000000000" pitchFamily="2" charset="-122"/>
              <a:ea typeface="字魂36号-正文宋楷" panose="02000000000000000000" pitchFamily="2" charset="-122"/>
              <a:cs typeface="Arial" panose="020B0604020202020204" pitchFamily="34" charset="0"/>
            </a:endParaRPr>
          </a:p>
        </p:txBody>
      </p:sp>
    </p:spTree>
    <p:extLst>
      <p:ext uri="{BB962C8B-B14F-4D97-AF65-F5344CB8AC3E}">
        <p14:creationId xmlns:p14="http://schemas.microsoft.com/office/powerpoint/2010/main" val="127946877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750" fill="hold"/>
                                        <p:tgtEl>
                                          <p:spTgt spid="2"/>
                                        </p:tgtEl>
                                        <p:attrNameLst>
                                          <p:attrName>ppt_w</p:attrName>
                                        </p:attrNameLst>
                                      </p:cBhvr>
                                      <p:tavLst>
                                        <p:tav tm="0">
                                          <p:val>
                                            <p:fltVal val="0"/>
                                          </p:val>
                                        </p:tav>
                                        <p:tav tm="100000">
                                          <p:val>
                                            <p:strVal val="#ppt_w"/>
                                          </p:val>
                                        </p:tav>
                                      </p:tavLst>
                                    </p:anim>
                                    <p:anim calcmode="lin" valueType="num">
                                      <p:cBhvr>
                                        <p:cTn id="8" dur="750" fill="hold"/>
                                        <p:tgtEl>
                                          <p:spTgt spid="2"/>
                                        </p:tgtEl>
                                        <p:attrNameLst>
                                          <p:attrName>ppt_h</p:attrName>
                                        </p:attrNameLst>
                                      </p:cBhvr>
                                      <p:tavLst>
                                        <p:tav tm="0">
                                          <p:val>
                                            <p:fltVal val="0"/>
                                          </p:val>
                                        </p:tav>
                                        <p:tav tm="100000">
                                          <p:val>
                                            <p:strVal val="#ppt_h"/>
                                          </p:val>
                                        </p:tav>
                                      </p:tavLst>
                                    </p:anim>
                                    <p:animEffect transition="in" filter="fade">
                                      <p:cBhvr>
                                        <p:cTn id="9" dur="750"/>
                                        <p:tgtEl>
                                          <p:spTgt spid="2"/>
                                        </p:tgtEl>
                                      </p:cBhvr>
                                    </p:animEffect>
                                  </p:childTnLst>
                                </p:cTn>
                              </p:par>
                            </p:childTnLst>
                          </p:cTn>
                        </p:par>
                        <p:par>
                          <p:cTn id="10" fill="hold">
                            <p:stCondLst>
                              <p:cond delay="750"/>
                            </p:stCondLst>
                            <p:childTnLst>
                              <p:par>
                                <p:cTn id="11" presetID="53" presetClass="entr" presetSubtype="16"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childTnLst>
                          </p:cTn>
                        </p:par>
                        <p:par>
                          <p:cTn id="16" fill="hold">
                            <p:stCondLst>
                              <p:cond delay="125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3"/>
                                        </p:tgtEl>
                                        <p:attrNameLst>
                                          <p:attrName>ppt_y</p:attrName>
                                        </p:attrNameLst>
                                      </p:cBhvr>
                                      <p:tavLst>
                                        <p:tav tm="0">
                                          <p:val>
                                            <p:strVal val="#ppt_y"/>
                                          </p:val>
                                        </p:tav>
                                        <p:tav tm="100000">
                                          <p:val>
                                            <p:strVal val="#ppt_y"/>
                                          </p:val>
                                        </p:tav>
                                      </p:tavLst>
                                    </p:anim>
                                    <p:anim calcmode="lin" valueType="num">
                                      <p:cBhvr>
                                        <p:cTn id="21"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3"/>
                                        </p:tgtEl>
                                      </p:cBhvr>
                                    </p:animEffect>
                                  </p:childTnLst>
                                </p:cTn>
                              </p:par>
                            </p:childTnLst>
                          </p:cTn>
                        </p:par>
                        <p:par>
                          <p:cTn id="24" fill="hold">
                            <p:stCondLst>
                              <p:cond delay="2000"/>
                            </p:stCondLst>
                            <p:childTnLst>
                              <p:par>
                                <p:cTn id="25" presetID="26" presetClass="emph" presetSubtype="0" fill="hold" grpId="1" nodeType="afterEffect">
                                  <p:stCondLst>
                                    <p:cond delay="0"/>
                                  </p:stCondLst>
                                  <p:iterate type="lt">
                                    <p:tmPct val="0"/>
                                  </p:iterate>
                                  <p:childTnLst>
                                    <p:animEffect transition="out" filter="fade">
                                      <p:cBhvr>
                                        <p:cTn id="26" dur="500" tmFilter="0, 0; .2, .5; .8, .5; 1, 0"/>
                                        <p:tgtEl>
                                          <p:spTgt spid="3"/>
                                        </p:tgtEl>
                                      </p:cBhvr>
                                    </p:animEffect>
                                    <p:animScale>
                                      <p:cBhvr>
                                        <p:cTn id="27" dur="250" autoRev="1" fill="hold"/>
                                        <p:tgtEl>
                                          <p:spTgt spid="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xmlns="" id="{062C2CA3-FA69-4618-A69E-7F63417815FB}"/>
              </a:ext>
            </a:extLst>
          </p:cNvPr>
          <p:cNvGrpSpPr/>
          <p:nvPr/>
        </p:nvGrpSpPr>
        <p:grpSpPr>
          <a:xfrm>
            <a:off x="84843" y="122549"/>
            <a:ext cx="5820657" cy="672822"/>
            <a:chOff x="84843" y="122549"/>
            <a:chExt cx="5820657" cy="672822"/>
          </a:xfrm>
        </p:grpSpPr>
        <p:pic>
          <p:nvPicPr>
            <p:cNvPr id="2" name="图片 1">
              <a:extLst>
                <a:ext uri="{FF2B5EF4-FFF2-40B4-BE49-F238E27FC236}">
                  <a16:creationId xmlns:a16="http://schemas.microsoft.com/office/drawing/2014/main" xmlns="" id="{6162EBB8-71E6-4BE2-AC73-3321002646A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4843" y="122549"/>
              <a:ext cx="1131216" cy="672822"/>
            </a:xfrm>
            <a:prstGeom prst="rect">
              <a:avLst/>
            </a:prstGeom>
          </p:spPr>
        </p:pic>
        <p:sp>
          <p:nvSpPr>
            <p:cNvPr id="3" name="文本框 37">
              <a:extLst>
                <a:ext uri="{FF2B5EF4-FFF2-40B4-BE49-F238E27FC236}">
                  <a16:creationId xmlns:a16="http://schemas.microsoft.com/office/drawing/2014/main" xmlns="" id="{DB1B6A67-17FD-4274-BF33-D70CE4D862FF}"/>
                </a:ext>
              </a:extLst>
            </p:cNvPr>
            <p:cNvSpPr txBox="1"/>
            <p:nvPr/>
          </p:nvSpPr>
          <p:spPr>
            <a:xfrm>
              <a:off x="1320143" y="122549"/>
              <a:ext cx="4585357" cy="554525"/>
            </a:xfrm>
            <a:prstGeom prst="rect">
              <a:avLst/>
            </a:prstGeom>
            <a:noFill/>
          </p:spPr>
          <p:txBody>
            <a:bodyPr wrap="square" lIns="128539" tIns="64269" rIns="128539" bIns="64269" rtlCol="0">
              <a:spAutoFit/>
            </a:bodyPr>
            <a:lstStyle/>
            <a:p>
              <a:pPr defTabSz="1285286">
                <a:lnSpc>
                  <a:spcPct val="120000"/>
                </a:lnSpc>
              </a:pPr>
              <a:r>
                <a:rPr lang="zh-CN" altLang="en-US" sz="2400" b="1" kern="0" dirty="0">
                  <a:solidFill>
                    <a:srgbClr val="C20316"/>
                  </a:solidFill>
                  <a:latin typeface="字魂36号-正文宋楷" panose="02000000000000000000" pitchFamily="2" charset="-122"/>
                  <a:ea typeface="字魂36号-正文宋楷" panose="02000000000000000000" pitchFamily="2" charset="-122"/>
                  <a:cs typeface="Arial" panose="020B0604020202020204" pitchFamily="34" charset="0"/>
                </a:rPr>
                <a:t>党的光辉历史</a:t>
              </a:r>
            </a:p>
          </p:txBody>
        </p:sp>
      </p:grpSp>
      <p:sp>
        <p:nvSpPr>
          <p:cNvPr id="5" name="矩形 259">
            <a:extLst>
              <a:ext uri="{FF2B5EF4-FFF2-40B4-BE49-F238E27FC236}">
                <a16:creationId xmlns:a16="http://schemas.microsoft.com/office/drawing/2014/main" xmlns="" id="{062CCCE8-9B54-4931-8AEE-5F23E39FC573}"/>
              </a:ext>
            </a:extLst>
          </p:cNvPr>
          <p:cNvSpPr>
            <a:spLocks noChangeArrowheads="1"/>
          </p:cNvSpPr>
          <p:nvPr/>
        </p:nvSpPr>
        <p:spPr bwMode="auto">
          <a:xfrm>
            <a:off x="3474361" y="894576"/>
            <a:ext cx="5243278"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defTabSz="1219170">
              <a:buNone/>
              <a:defRPr/>
            </a:pPr>
            <a:r>
              <a:rPr lang="zh-CN" altLang="en-US" sz="6000" b="1" kern="0" dirty="0">
                <a:solidFill>
                  <a:srgbClr val="C20316"/>
                </a:solidFill>
                <a:latin typeface="字魂36号-正文宋楷" panose="02000000000000000000" pitchFamily="2" charset="-122"/>
                <a:ea typeface="字魂36号-正文宋楷" panose="02000000000000000000" pitchFamily="2" charset="-122"/>
                <a:cs typeface="Arial" panose="020B0604020202020204" pitchFamily="34" charset="0"/>
              </a:rPr>
              <a:t>党的光辉历史</a:t>
            </a:r>
          </a:p>
        </p:txBody>
      </p:sp>
      <p:sp>
        <p:nvSpPr>
          <p:cNvPr id="6" name="矩形 259">
            <a:extLst>
              <a:ext uri="{FF2B5EF4-FFF2-40B4-BE49-F238E27FC236}">
                <a16:creationId xmlns:a16="http://schemas.microsoft.com/office/drawing/2014/main" xmlns="" id="{60C6DAF9-442F-48AB-B35D-0563AB2FFD68}"/>
              </a:ext>
            </a:extLst>
          </p:cNvPr>
          <p:cNvSpPr>
            <a:spLocks noChangeArrowheads="1"/>
          </p:cNvSpPr>
          <p:nvPr/>
        </p:nvSpPr>
        <p:spPr bwMode="auto">
          <a:xfrm>
            <a:off x="1216059" y="2240437"/>
            <a:ext cx="9544050" cy="2377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defTabSz="1219170">
              <a:lnSpc>
                <a:spcPct val="200000"/>
              </a:lnSpc>
              <a:buNone/>
              <a:defRPr/>
            </a:pPr>
            <a:r>
              <a:rPr lang="en-US" altLang="zh-CN" sz="1500" kern="0" dirty="0">
                <a:solidFill>
                  <a:srgbClr val="C20316"/>
                </a:solidFill>
                <a:latin typeface="字魂36号-正文宋楷" panose="02000000000000000000" pitchFamily="2" charset="-122"/>
                <a:ea typeface="字魂36号-正文宋楷" panose="02000000000000000000" pitchFamily="2" charset="-122"/>
                <a:cs typeface="Arial" panose="020B0604020202020204" pitchFamily="34" charset="0"/>
              </a:rPr>
              <a:t>1921</a:t>
            </a:r>
            <a:r>
              <a:rPr lang="zh-CN" altLang="en-US" sz="1500" kern="0" dirty="0">
                <a:solidFill>
                  <a:srgbClr val="C20316"/>
                </a:solidFill>
                <a:latin typeface="字魂36号-正文宋楷" panose="02000000000000000000" pitchFamily="2" charset="-122"/>
                <a:ea typeface="字魂36号-正文宋楷" panose="02000000000000000000" pitchFamily="2" charset="-122"/>
                <a:cs typeface="Arial" panose="020B0604020202020204" pitchFamily="34" charset="0"/>
              </a:rPr>
              <a:t>年</a:t>
            </a:r>
            <a:r>
              <a:rPr lang="en-US" altLang="zh-CN" sz="1500" kern="0" dirty="0">
                <a:solidFill>
                  <a:srgbClr val="C20316"/>
                </a:solidFill>
                <a:latin typeface="字魂36号-正文宋楷" panose="02000000000000000000" pitchFamily="2" charset="-122"/>
                <a:ea typeface="字魂36号-正文宋楷" panose="02000000000000000000" pitchFamily="2" charset="-122"/>
                <a:cs typeface="Arial" panose="020B0604020202020204" pitchFamily="34" charset="0"/>
              </a:rPr>
              <a:t>,</a:t>
            </a:r>
            <a:r>
              <a:rPr lang="zh-CN" altLang="en-US" sz="1500" kern="0" dirty="0">
                <a:solidFill>
                  <a:srgbClr val="C20316"/>
                </a:solidFill>
                <a:latin typeface="字魂36号-正文宋楷" panose="02000000000000000000" pitchFamily="2" charset="-122"/>
                <a:ea typeface="字魂36号-正文宋楷" panose="02000000000000000000" pitchFamily="2" charset="-122"/>
                <a:cs typeface="Arial" panose="020B0604020202020204" pitchFamily="34" charset="0"/>
              </a:rPr>
              <a:t>中国共产党光荣诞生了</a:t>
            </a:r>
            <a:r>
              <a:rPr lang="en-US" altLang="zh-CN" sz="1500" kern="0" dirty="0">
                <a:solidFill>
                  <a:srgbClr val="C20316"/>
                </a:solidFill>
                <a:latin typeface="字魂36号-正文宋楷" panose="02000000000000000000" pitchFamily="2" charset="-122"/>
                <a:ea typeface="字魂36号-正文宋楷" panose="02000000000000000000" pitchFamily="2" charset="-122"/>
                <a:cs typeface="Arial" panose="020B0604020202020204" pitchFamily="34" charset="0"/>
              </a:rPr>
              <a:t>! </a:t>
            </a:r>
            <a:r>
              <a:rPr lang="zh-CN" altLang="en-US" sz="1500" kern="0" dirty="0">
                <a:solidFill>
                  <a:srgbClr val="C20316"/>
                </a:solidFill>
                <a:latin typeface="字魂36号-正文宋楷" panose="02000000000000000000" pitchFamily="2" charset="-122"/>
                <a:ea typeface="字魂36号-正文宋楷" panose="02000000000000000000" pitchFamily="2" charset="-122"/>
                <a:cs typeface="Arial" panose="020B0604020202020204" pitchFamily="34" charset="0"/>
              </a:rPr>
              <a:t>中国共产党成立后，给人民指出了中国的出路在于彻底推翻帝国主义、封建主义的反动统治，并进而转入社会主义，成为中国人民前所未有的领导力量。</a:t>
            </a:r>
          </a:p>
          <a:p>
            <a:pPr defTabSz="1219170">
              <a:lnSpc>
                <a:spcPct val="200000"/>
              </a:lnSpc>
              <a:buNone/>
              <a:defRPr/>
            </a:pPr>
            <a:r>
              <a:rPr lang="zh-CN" altLang="en-US" sz="1500" kern="0" dirty="0">
                <a:solidFill>
                  <a:srgbClr val="C20316"/>
                </a:solidFill>
                <a:latin typeface="字魂36号-正文宋楷" panose="02000000000000000000" pitchFamily="2" charset="-122"/>
                <a:ea typeface="字魂36号-正文宋楷" panose="02000000000000000000" pitchFamily="2" charset="-122"/>
                <a:cs typeface="Arial" panose="020B0604020202020204" pitchFamily="34" charset="0"/>
              </a:rPr>
              <a:t>  中国共产党在领导各族人民为新民主主义而斗争的过程中，经历了国共合作的北伐战争、土地革命战争、抗日战争和全国解放战争四个阶段，其间经受了一九二七年和一九三四年两次严重挫折的痛苦考验。经过长期的武装斗争和各个方面、各种形式斗争的密切配合，终于在一九四九年取得了革命的胜利。</a:t>
            </a:r>
          </a:p>
        </p:txBody>
      </p:sp>
    </p:spTree>
    <p:extLst>
      <p:ext uri="{BB962C8B-B14F-4D97-AF65-F5344CB8AC3E}">
        <p14:creationId xmlns:p14="http://schemas.microsoft.com/office/powerpoint/2010/main" val="77027596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childTnLst>
                          </p:cTn>
                        </p:par>
                        <p:par>
                          <p:cTn id="12" fill="hold">
                            <p:stCondLst>
                              <p:cond delay="750"/>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5"/>
                                        </p:tgtEl>
                                      </p:cBhvr>
                                    </p:animEffect>
                                    <p:animScale>
                                      <p:cBhvr>
                                        <p:cTn id="15" dur="250" autoRev="1" fill="hold"/>
                                        <p:tgtEl>
                                          <p:spTgt spid="5"/>
                                        </p:tgtEl>
                                      </p:cBhvr>
                                      <p:by x="105000" y="105000"/>
                                    </p:animScale>
                                  </p:childTnLst>
                                </p:cTn>
                              </p:par>
                            </p:childTnLst>
                          </p:cTn>
                        </p:par>
                        <p:par>
                          <p:cTn id="16" fill="hold">
                            <p:stCondLst>
                              <p:cond delay="125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6"/>
                                        </p:tgtEl>
                                        <p:attrNameLst>
                                          <p:attrName>ppt_y</p:attrName>
                                        </p:attrNameLst>
                                      </p:cBhvr>
                                      <p:tavLst>
                                        <p:tav tm="0">
                                          <p:val>
                                            <p:strVal val="#ppt_y"/>
                                          </p:val>
                                        </p:tav>
                                        <p:tav tm="100000">
                                          <p:val>
                                            <p:strVal val="#ppt_y"/>
                                          </p:val>
                                        </p:tav>
                                      </p:tavLst>
                                    </p:anim>
                                    <p:anim calcmode="lin" valueType="num">
                                      <p:cBhvr>
                                        <p:cTn id="21"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6"/>
                                        </p:tgtEl>
                                      </p:cBhvr>
                                    </p:animEffect>
                                  </p:childTnLst>
                                </p:cTn>
                              </p:par>
                            </p:childTnLst>
                          </p:cTn>
                        </p:par>
                        <p:par>
                          <p:cTn id="24" fill="hold">
                            <p:stCondLst>
                              <p:cond delay="12600"/>
                            </p:stCondLst>
                            <p:childTnLst>
                              <p:par>
                                <p:cTn id="25" presetID="26" presetClass="emph" presetSubtype="0" fill="hold" grpId="1" nodeType="afterEffect">
                                  <p:stCondLst>
                                    <p:cond delay="0"/>
                                  </p:stCondLst>
                                  <p:iterate type="lt">
                                    <p:tmPct val="0"/>
                                  </p:iterate>
                                  <p:childTnLst>
                                    <p:animEffect transition="out" filter="fade">
                                      <p:cBhvr>
                                        <p:cTn id="26" dur="500" tmFilter="0, 0; .2, .5; .8, .5; 1, 0"/>
                                        <p:tgtEl>
                                          <p:spTgt spid="6"/>
                                        </p:tgtEl>
                                      </p:cBhvr>
                                    </p:animEffect>
                                    <p:animScale>
                                      <p:cBhvr>
                                        <p:cTn id="27" dur="25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6" grpId="0"/>
      <p:bldP spid="6"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35645CC0-1E48-4A82-AB11-A0E3F16F3918}"/>
              </a:ext>
            </a:extLst>
          </p:cNvPr>
          <p:cNvGrpSpPr/>
          <p:nvPr/>
        </p:nvGrpSpPr>
        <p:grpSpPr>
          <a:xfrm>
            <a:off x="84843" y="122549"/>
            <a:ext cx="5820657" cy="672822"/>
            <a:chOff x="84843" y="122549"/>
            <a:chExt cx="5820657" cy="672822"/>
          </a:xfrm>
        </p:grpSpPr>
        <p:pic>
          <p:nvPicPr>
            <p:cNvPr id="3" name="图片 2">
              <a:extLst>
                <a:ext uri="{FF2B5EF4-FFF2-40B4-BE49-F238E27FC236}">
                  <a16:creationId xmlns:a16="http://schemas.microsoft.com/office/drawing/2014/main" xmlns="" id="{1A84A129-5E31-476C-ADE1-6DF1B3BA37E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4843" y="122549"/>
              <a:ext cx="1131216" cy="672822"/>
            </a:xfrm>
            <a:prstGeom prst="rect">
              <a:avLst/>
            </a:prstGeom>
          </p:spPr>
        </p:pic>
        <p:sp>
          <p:nvSpPr>
            <p:cNvPr id="4" name="文本框 37">
              <a:extLst>
                <a:ext uri="{FF2B5EF4-FFF2-40B4-BE49-F238E27FC236}">
                  <a16:creationId xmlns:a16="http://schemas.microsoft.com/office/drawing/2014/main" xmlns="" id="{3DFB5D02-1D0F-4C7A-8BD8-23B7774FF247}"/>
                </a:ext>
              </a:extLst>
            </p:cNvPr>
            <p:cNvSpPr txBox="1"/>
            <p:nvPr/>
          </p:nvSpPr>
          <p:spPr>
            <a:xfrm>
              <a:off x="1320143" y="122549"/>
              <a:ext cx="4585357" cy="554525"/>
            </a:xfrm>
            <a:prstGeom prst="rect">
              <a:avLst/>
            </a:prstGeom>
            <a:noFill/>
          </p:spPr>
          <p:txBody>
            <a:bodyPr wrap="square" lIns="128539" tIns="64269" rIns="128539" bIns="64269" rtlCol="0">
              <a:spAutoFit/>
            </a:bodyPr>
            <a:lstStyle/>
            <a:p>
              <a:pPr defTabSz="1285286">
                <a:lnSpc>
                  <a:spcPct val="120000"/>
                </a:lnSpc>
              </a:pPr>
              <a:r>
                <a:rPr lang="zh-CN" altLang="en-US" sz="2400" b="1" kern="0" dirty="0">
                  <a:solidFill>
                    <a:srgbClr val="C20316"/>
                  </a:solidFill>
                  <a:latin typeface="字魂36号-正文宋楷" panose="02000000000000000000" pitchFamily="2" charset="-122"/>
                  <a:ea typeface="字魂36号-正文宋楷" panose="02000000000000000000" pitchFamily="2" charset="-122"/>
                  <a:cs typeface="Arial" panose="020B0604020202020204" pitchFamily="34" charset="0"/>
                </a:rPr>
                <a:t>党的光辉历史</a:t>
              </a:r>
            </a:p>
          </p:txBody>
        </p:sp>
      </p:grpSp>
      <p:sp>
        <p:nvSpPr>
          <p:cNvPr id="5" name="矩形 259">
            <a:extLst>
              <a:ext uri="{FF2B5EF4-FFF2-40B4-BE49-F238E27FC236}">
                <a16:creationId xmlns:a16="http://schemas.microsoft.com/office/drawing/2014/main" xmlns="" id="{0C143B5A-CA8D-43D6-A215-E8CE237B3E60}"/>
              </a:ext>
            </a:extLst>
          </p:cNvPr>
          <p:cNvSpPr>
            <a:spLocks noChangeArrowheads="1"/>
          </p:cNvSpPr>
          <p:nvPr/>
        </p:nvSpPr>
        <p:spPr bwMode="auto">
          <a:xfrm>
            <a:off x="3474361" y="894576"/>
            <a:ext cx="5243278"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defTabSz="1219170">
              <a:buNone/>
              <a:defRPr/>
            </a:pPr>
            <a:r>
              <a:rPr lang="zh-CN" altLang="en-US" sz="6000" b="1" kern="0" dirty="0">
                <a:solidFill>
                  <a:srgbClr val="C20316"/>
                </a:solidFill>
                <a:latin typeface="字魂36号-正文宋楷" panose="02000000000000000000" pitchFamily="2" charset="-122"/>
                <a:ea typeface="字魂36号-正文宋楷" panose="02000000000000000000" pitchFamily="2" charset="-122"/>
                <a:cs typeface="Arial" panose="020B0604020202020204" pitchFamily="34" charset="0"/>
              </a:rPr>
              <a:t>党的发展历程</a:t>
            </a:r>
          </a:p>
        </p:txBody>
      </p:sp>
      <p:cxnSp>
        <p:nvCxnSpPr>
          <p:cNvPr id="40" name="Straight Connector 1">
            <a:extLst>
              <a:ext uri="{FF2B5EF4-FFF2-40B4-BE49-F238E27FC236}">
                <a16:creationId xmlns:a16="http://schemas.microsoft.com/office/drawing/2014/main" xmlns="" id="{E929B52B-9C58-41CF-A44B-787DEC4B0ED4}"/>
              </a:ext>
            </a:extLst>
          </p:cNvPr>
          <p:cNvCxnSpPr/>
          <p:nvPr/>
        </p:nvCxnSpPr>
        <p:spPr>
          <a:xfrm>
            <a:off x="1359006" y="3956573"/>
            <a:ext cx="9834764"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41" name="Group 75">
            <a:extLst>
              <a:ext uri="{FF2B5EF4-FFF2-40B4-BE49-F238E27FC236}">
                <a16:creationId xmlns:a16="http://schemas.microsoft.com/office/drawing/2014/main" xmlns="" id="{A7350725-5B41-4FF3-8EF3-A0D7514AE4B1}"/>
              </a:ext>
            </a:extLst>
          </p:cNvPr>
          <p:cNvGrpSpPr/>
          <p:nvPr/>
        </p:nvGrpSpPr>
        <p:grpSpPr>
          <a:xfrm>
            <a:off x="5282359" y="4437063"/>
            <a:ext cx="2247239" cy="514655"/>
            <a:chOff x="5408083" y="2933595"/>
            <a:chExt cx="2247239" cy="514655"/>
          </a:xfrm>
        </p:grpSpPr>
        <p:sp>
          <p:nvSpPr>
            <p:cNvPr id="42" name="TextBox 76">
              <a:extLst>
                <a:ext uri="{FF2B5EF4-FFF2-40B4-BE49-F238E27FC236}">
                  <a16:creationId xmlns:a16="http://schemas.microsoft.com/office/drawing/2014/main" xmlns="" id="{DC8920E4-DDE0-4C56-AAF2-D3F70BD4764A}"/>
                </a:ext>
              </a:extLst>
            </p:cNvPr>
            <p:cNvSpPr txBox="1"/>
            <p:nvPr/>
          </p:nvSpPr>
          <p:spPr>
            <a:xfrm>
              <a:off x="5418812" y="2933595"/>
              <a:ext cx="2236510" cy="338554"/>
            </a:xfrm>
            <a:prstGeom prst="rect">
              <a:avLst/>
            </a:prstGeom>
            <a:noFill/>
          </p:spPr>
          <p:txBody>
            <a:bodyPr wrap="none" rtlCol="0">
              <a:spAutoFit/>
            </a:bodyPr>
            <a:lstStyle/>
            <a:p>
              <a:r>
                <a:rPr lang="zh-CN" altLang="en-US" sz="1600" b="1" dirty="0">
                  <a:solidFill>
                    <a:srgbClr val="DB1516"/>
                  </a:solidFill>
                  <a:latin typeface="字魂36号-正文宋楷" panose="02000000000000000000" pitchFamily="2" charset="-122"/>
                  <a:ea typeface="字魂36号-正文宋楷" panose="02000000000000000000" pitchFamily="2" charset="-122"/>
                  <a:cs typeface="Lato Regular"/>
                </a:rPr>
                <a:t>社会主义革命建设时期</a:t>
              </a:r>
              <a:endParaRPr lang="id-ID" altLang="zh-CN" sz="1600" b="1" dirty="0">
                <a:solidFill>
                  <a:srgbClr val="DB1516"/>
                </a:solidFill>
                <a:latin typeface="字魂36号-正文宋楷" panose="02000000000000000000" pitchFamily="2" charset="-122"/>
                <a:ea typeface="字魂36号-正文宋楷" panose="02000000000000000000" pitchFamily="2" charset="-122"/>
                <a:cs typeface="Lato Regular"/>
              </a:endParaRPr>
            </a:p>
          </p:txBody>
        </p:sp>
        <p:sp>
          <p:nvSpPr>
            <p:cNvPr id="43" name="Rectangle 77">
              <a:extLst>
                <a:ext uri="{FF2B5EF4-FFF2-40B4-BE49-F238E27FC236}">
                  <a16:creationId xmlns:a16="http://schemas.microsoft.com/office/drawing/2014/main" xmlns="" id="{211904A5-2019-42CF-8A42-C6654D9A6F1E}"/>
                </a:ext>
              </a:extLst>
            </p:cNvPr>
            <p:cNvSpPr/>
            <p:nvPr/>
          </p:nvSpPr>
          <p:spPr>
            <a:xfrm>
              <a:off x="5408083" y="3217418"/>
              <a:ext cx="2183905" cy="230832"/>
            </a:xfrm>
            <a:prstGeom prst="rect">
              <a:avLst/>
            </a:prstGeom>
          </p:spPr>
          <p:txBody>
            <a:bodyPr wrap="square">
              <a:spAutoFit/>
            </a:bodyPr>
            <a:lstStyle/>
            <a:p>
              <a:pPr algn="just">
                <a:spcAft>
                  <a:spcPts val="600"/>
                </a:spcAft>
              </a:pPr>
              <a:r>
                <a:rPr lang="en-US" altLang="zh-CN" sz="900" dirty="0">
                  <a:solidFill>
                    <a:schemeClr val="tx1">
                      <a:lumMod val="85000"/>
                      <a:lumOff val="15000"/>
                    </a:schemeClr>
                  </a:solidFill>
                  <a:latin typeface="字魂36号-正文宋楷" panose="02000000000000000000" pitchFamily="2" charset="-122"/>
                  <a:ea typeface="字魂36号-正文宋楷" panose="02000000000000000000" pitchFamily="2" charset="-122"/>
                  <a:cs typeface="Lato Light"/>
                </a:rPr>
                <a:t>1949</a:t>
              </a:r>
              <a:r>
                <a:rPr lang="zh-CN" altLang="en-US" sz="900" dirty="0">
                  <a:solidFill>
                    <a:schemeClr val="tx1">
                      <a:lumMod val="85000"/>
                      <a:lumOff val="15000"/>
                    </a:schemeClr>
                  </a:solidFill>
                  <a:latin typeface="字魂36号-正文宋楷" panose="02000000000000000000" pitchFamily="2" charset="-122"/>
                  <a:ea typeface="字魂36号-正文宋楷" panose="02000000000000000000" pitchFamily="2" charset="-122"/>
                  <a:cs typeface="Lato Light"/>
                </a:rPr>
                <a:t>年</a:t>
              </a:r>
              <a:r>
                <a:rPr lang="en-US" altLang="zh-CN" sz="900" dirty="0">
                  <a:solidFill>
                    <a:schemeClr val="tx1">
                      <a:lumMod val="85000"/>
                      <a:lumOff val="15000"/>
                    </a:schemeClr>
                  </a:solidFill>
                  <a:latin typeface="字魂36号-正文宋楷" panose="02000000000000000000" pitchFamily="2" charset="-122"/>
                  <a:ea typeface="字魂36号-正文宋楷" panose="02000000000000000000" pitchFamily="2" charset="-122"/>
                  <a:cs typeface="Lato Light"/>
                </a:rPr>
                <a:t>10</a:t>
              </a:r>
              <a:r>
                <a:rPr lang="zh-CN" altLang="en-US" sz="900" dirty="0">
                  <a:solidFill>
                    <a:schemeClr val="tx1">
                      <a:lumMod val="85000"/>
                      <a:lumOff val="15000"/>
                    </a:schemeClr>
                  </a:solidFill>
                  <a:latin typeface="字魂36号-正文宋楷" panose="02000000000000000000" pitchFamily="2" charset="-122"/>
                  <a:ea typeface="字魂36号-正文宋楷" panose="02000000000000000000" pitchFamily="2" charset="-122"/>
                  <a:cs typeface="Lato Light"/>
                </a:rPr>
                <a:t>月</a:t>
              </a:r>
              <a:r>
                <a:rPr lang="en-US" altLang="zh-CN" sz="900" dirty="0">
                  <a:solidFill>
                    <a:schemeClr val="tx1">
                      <a:lumMod val="85000"/>
                      <a:lumOff val="15000"/>
                    </a:schemeClr>
                  </a:solidFill>
                  <a:latin typeface="字魂36号-正文宋楷" panose="02000000000000000000" pitchFamily="2" charset="-122"/>
                  <a:ea typeface="字魂36号-正文宋楷" panose="02000000000000000000" pitchFamily="2" charset="-122"/>
                  <a:cs typeface="Lato Light"/>
                </a:rPr>
                <a:t>-1976</a:t>
              </a:r>
              <a:r>
                <a:rPr lang="zh-CN" altLang="en-US" sz="900" dirty="0">
                  <a:solidFill>
                    <a:schemeClr val="tx1">
                      <a:lumMod val="85000"/>
                      <a:lumOff val="15000"/>
                    </a:schemeClr>
                  </a:solidFill>
                  <a:latin typeface="字魂36号-正文宋楷" panose="02000000000000000000" pitchFamily="2" charset="-122"/>
                  <a:ea typeface="字魂36号-正文宋楷" panose="02000000000000000000" pitchFamily="2" charset="-122"/>
                  <a:cs typeface="Lato Light"/>
                </a:rPr>
                <a:t>年</a:t>
              </a:r>
              <a:r>
                <a:rPr lang="en-US" altLang="zh-CN" sz="900" dirty="0">
                  <a:solidFill>
                    <a:schemeClr val="tx1">
                      <a:lumMod val="85000"/>
                      <a:lumOff val="15000"/>
                    </a:schemeClr>
                  </a:solidFill>
                  <a:latin typeface="字魂36号-正文宋楷" panose="02000000000000000000" pitchFamily="2" charset="-122"/>
                  <a:ea typeface="字魂36号-正文宋楷" panose="02000000000000000000" pitchFamily="2" charset="-122"/>
                  <a:cs typeface="Lato Light"/>
                </a:rPr>
                <a:t>10</a:t>
              </a:r>
              <a:r>
                <a:rPr lang="zh-CN" altLang="en-US" sz="900" dirty="0">
                  <a:solidFill>
                    <a:schemeClr val="tx1">
                      <a:lumMod val="85000"/>
                      <a:lumOff val="15000"/>
                    </a:schemeClr>
                  </a:solidFill>
                  <a:latin typeface="字魂36号-正文宋楷" panose="02000000000000000000" pitchFamily="2" charset="-122"/>
                  <a:ea typeface="字魂36号-正文宋楷" panose="02000000000000000000" pitchFamily="2" charset="-122"/>
                  <a:cs typeface="Lato Light"/>
                </a:rPr>
                <a:t>月</a:t>
              </a:r>
              <a:endParaRPr lang="id-ID" altLang="zh-CN" sz="900" dirty="0">
                <a:solidFill>
                  <a:schemeClr val="tx1">
                    <a:lumMod val="85000"/>
                    <a:lumOff val="15000"/>
                  </a:schemeClr>
                </a:solidFill>
                <a:latin typeface="字魂36号-正文宋楷" panose="02000000000000000000" pitchFamily="2" charset="-122"/>
                <a:ea typeface="字魂36号-正文宋楷" panose="02000000000000000000" pitchFamily="2" charset="-122"/>
              </a:endParaRPr>
            </a:p>
          </p:txBody>
        </p:sp>
      </p:grpSp>
      <p:grpSp>
        <p:nvGrpSpPr>
          <p:cNvPr id="44" name="Group 81">
            <a:extLst>
              <a:ext uri="{FF2B5EF4-FFF2-40B4-BE49-F238E27FC236}">
                <a16:creationId xmlns:a16="http://schemas.microsoft.com/office/drawing/2014/main" xmlns="" id="{1F28748D-F329-4DA3-BE12-64E82B8BB682}"/>
              </a:ext>
            </a:extLst>
          </p:cNvPr>
          <p:cNvGrpSpPr/>
          <p:nvPr/>
        </p:nvGrpSpPr>
        <p:grpSpPr>
          <a:xfrm>
            <a:off x="3191133" y="2346345"/>
            <a:ext cx="2183905" cy="725588"/>
            <a:chOff x="5408083" y="2861162"/>
            <a:chExt cx="2183905" cy="725588"/>
          </a:xfrm>
        </p:grpSpPr>
        <p:sp>
          <p:nvSpPr>
            <p:cNvPr id="45" name="TextBox 82">
              <a:extLst>
                <a:ext uri="{FF2B5EF4-FFF2-40B4-BE49-F238E27FC236}">
                  <a16:creationId xmlns:a16="http://schemas.microsoft.com/office/drawing/2014/main" xmlns="" id="{8BAD0A48-0202-474D-829B-CE8D8E41CF66}"/>
                </a:ext>
              </a:extLst>
            </p:cNvPr>
            <p:cNvSpPr txBox="1"/>
            <p:nvPr/>
          </p:nvSpPr>
          <p:spPr>
            <a:xfrm>
              <a:off x="5423322" y="2861162"/>
              <a:ext cx="2031325" cy="338554"/>
            </a:xfrm>
            <a:prstGeom prst="rect">
              <a:avLst/>
            </a:prstGeom>
            <a:noFill/>
          </p:spPr>
          <p:txBody>
            <a:bodyPr wrap="none" rtlCol="0">
              <a:spAutoFit/>
            </a:bodyPr>
            <a:lstStyle/>
            <a:p>
              <a:r>
                <a:rPr lang="zh-CN" altLang="en-US" sz="1600" b="1" dirty="0">
                  <a:solidFill>
                    <a:srgbClr val="DB1516"/>
                  </a:solidFill>
                  <a:latin typeface="字魂36号-正文宋楷" panose="02000000000000000000" pitchFamily="2" charset="-122"/>
                  <a:ea typeface="字魂36号-正文宋楷" panose="02000000000000000000" pitchFamily="2" charset="-122"/>
                  <a:cs typeface="Lato Regular"/>
                </a:rPr>
                <a:t>新民主主义革命时期</a:t>
              </a:r>
              <a:endParaRPr lang="id-ID" altLang="zh-CN" sz="1600" b="1" dirty="0">
                <a:solidFill>
                  <a:srgbClr val="DB1516"/>
                </a:solidFill>
                <a:latin typeface="字魂36号-正文宋楷" panose="02000000000000000000" pitchFamily="2" charset="-122"/>
                <a:ea typeface="字魂36号-正文宋楷" panose="02000000000000000000" pitchFamily="2" charset="-122"/>
                <a:cs typeface="Lato Regular"/>
              </a:endParaRPr>
            </a:p>
          </p:txBody>
        </p:sp>
        <p:sp>
          <p:nvSpPr>
            <p:cNvPr id="46" name="Rectangle 83">
              <a:extLst>
                <a:ext uri="{FF2B5EF4-FFF2-40B4-BE49-F238E27FC236}">
                  <a16:creationId xmlns:a16="http://schemas.microsoft.com/office/drawing/2014/main" xmlns="" id="{123661EA-3584-4316-81B9-D4C6286E7184}"/>
                </a:ext>
              </a:extLst>
            </p:cNvPr>
            <p:cNvSpPr/>
            <p:nvPr/>
          </p:nvSpPr>
          <p:spPr>
            <a:xfrm>
              <a:off x="5408083" y="3217418"/>
              <a:ext cx="2183905" cy="369332"/>
            </a:xfrm>
            <a:prstGeom prst="rect">
              <a:avLst/>
            </a:prstGeom>
          </p:spPr>
          <p:txBody>
            <a:bodyPr wrap="square">
              <a:spAutoFit/>
            </a:bodyPr>
            <a:lstStyle/>
            <a:p>
              <a:pPr algn="just">
                <a:spcAft>
                  <a:spcPts val="600"/>
                </a:spcAft>
              </a:pPr>
              <a:r>
                <a:rPr lang="en-US" altLang="zh-CN" sz="900" dirty="0">
                  <a:solidFill>
                    <a:schemeClr val="tx1">
                      <a:lumMod val="85000"/>
                      <a:lumOff val="15000"/>
                    </a:schemeClr>
                  </a:solidFill>
                  <a:latin typeface="字魂36号-正文宋楷" panose="02000000000000000000" pitchFamily="2" charset="-122"/>
                  <a:ea typeface="字魂36号-正文宋楷" panose="02000000000000000000" pitchFamily="2" charset="-122"/>
                  <a:cs typeface="Lato Light"/>
                </a:rPr>
                <a:t>1919</a:t>
              </a:r>
              <a:r>
                <a:rPr lang="zh-CN" altLang="en-US" sz="900" dirty="0">
                  <a:solidFill>
                    <a:schemeClr val="tx1">
                      <a:lumMod val="85000"/>
                      <a:lumOff val="15000"/>
                    </a:schemeClr>
                  </a:solidFill>
                  <a:latin typeface="字魂36号-正文宋楷" panose="02000000000000000000" pitchFamily="2" charset="-122"/>
                  <a:ea typeface="字魂36号-正文宋楷" panose="02000000000000000000" pitchFamily="2" charset="-122"/>
                  <a:cs typeface="Lato Light"/>
                </a:rPr>
                <a:t>年五四运动</a:t>
              </a:r>
              <a:r>
                <a:rPr lang="en-US" altLang="zh-CN" sz="900" dirty="0">
                  <a:solidFill>
                    <a:schemeClr val="tx1">
                      <a:lumMod val="85000"/>
                      <a:lumOff val="15000"/>
                    </a:schemeClr>
                  </a:solidFill>
                  <a:latin typeface="字魂36号-正文宋楷" panose="02000000000000000000" pitchFamily="2" charset="-122"/>
                  <a:ea typeface="字魂36号-正文宋楷" panose="02000000000000000000" pitchFamily="2" charset="-122"/>
                  <a:cs typeface="Lato Light"/>
                </a:rPr>
                <a:t>-1949</a:t>
              </a:r>
              <a:r>
                <a:rPr lang="zh-CN" altLang="en-US" sz="900" dirty="0">
                  <a:solidFill>
                    <a:schemeClr val="tx1">
                      <a:lumMod val="85000"/>
                      <a:lumOff val="15000"/>
                    </a:schemeClr>
                  </a:solidFill>
                  <a:latin typeface="字魂36号-正文宋楷" panose="02000000000000000000" pitchFamily="2" charset="-122"/>
                  <a:ea typeface="字魂36号-正文宋楷" panose="02000000000000000000" pitchFamily="2" charset="-122"/>
                  <a:cs typeface="Lato Light"/>
                </a:rPr>
                <a:t>年</a:t>
              </a:r>
              <a:r>
                <a:rPr lang="en-US" altLang="zh-CN" sz="900" dirty="0">
                  <a:solidFill>
                    <a:schemeClr val="tx1">
                      <a:lumMod val="85000"/>
                      <a:lumOff val="15000"/>
                    </a:schemeClr>
                  </a:solidFill>
                  <a:latin typeface="字魂36号-正文宋楷" panose="02000000000000000000" pitchFamily="2" charset="-122"/>
                  <a:ea typeface="字魂36号-正文宋楷" panose="02000000000000000000" pitchFamily="2" charset="-122"/>
                  <a:cs typeface="Lato Light"/>
                </a:rPr>
                <a:t>10</a:t>
              </a:r>
              <a:r>
                <a:rPr lang="zh-CN" altLang="en-US" sz="900" dirty="0">
                  <a:solidFill>
                    <a:schemeClr val="tx1">
                      <a:lumMod val="85000"/>
                      <a:lumOff val="15000"/>
                    </a:schemeClr>
                  </a:solidFill>
                  <a:latin typeface="字魂36号-正文宋楷" panose="02000000000000000000" pitchFamily="2" charset="-122"/>
                  <a:ea typeface="字魂36号-正文宋楷" panose="02000000000000000000" pitchFamily="2" charset="-122"/>
                  <a:cs typeface="Lato Light"/>
                </a:rPr>
                <a:t>月中华人民共和国、中央人民政府成立</a:t>
              </a:r>
              <a:endParaRPr lang="id-ID" altLang="zh-CN" sz="900" dirty="0">
                <a:solidFill>
                  <a:schemeClr val="tx1">
                    <a:lumMod val="85000"/>
                    <a:lumOff val="15000"/>
                  </a:schemeClr>
                </a:solidFill>
                <a:latin typeface="字魂36号-正文宋楷" panose="02000000000000000000" pitchFamily="2" charset="-122"/>
                <a:ea typeface="字魂36号-正文宋楷" panose="02000000000000000000" pitchFamily="2" charset="-122"/>
              </a:endParaRPr>
            </a:p>
          </p:txBody>
        </p:sp>
      </p:grpSp>
      <p:grpSp>
        <p:nvGrpSpPr>
          <p:cNvPr id="47" name="Group 84">
            <a:extLst>
              <a:ext uri="{FF2B5EF4-FFF2-40B4-BE49-F238E27FC236}">
                <a16:creationId xmlns:a16="http://schemas.microsoft.com/office/drawing/2014/main" xmlns="" id="{37390E00-C1B3-4FCA-AB6A-CD9A1FC79D2E}"/>
              </a:ext>
            </a:extLst>
          </p:cNvPr>
          <p:cNvGrpSpPr/>
          <p:nvPr/>
        </p:nvGrpSpPr>
        <p:grpSpPr>
          <a:xfrm>
            <a:off x="7211870" y="2419569"/>
            <a:ext cx="2185533" cy="880371"/>
            <a:chOff x="5406455" y="2934386"/>
            <a:chExt cx="2185533" cy="880371"/>
          </a:xfrm>
        </p:grpSpPr>
        <p:sp>
          <p:nvSpPr>
            <p:cNvPr id="48" name="TextBox 85">
              <a:extLst>
                <a:ext uri="{FF2B5EF4-FFF2-40B4-BE49-F238E27FC236}">
                  <a16:creationId xmlns:a16="http://schemas.microsoft.com/office/drawing/2014/main" xmlns="" id="{0E5E5774-E8D5-400A-8A7A-C76D3352FB57}"/>
                </a:ext>
              </a:extLst>
            </p:cNvPr>
            <p:cNvSpPr txBox="1"/>
            <p:nvPr/>
          </p:nvSpPr>
          <p:spPr>
            <a:xfrm>
              <a:off x="5406455" y="2934386"/>
              <a:ext cx="2031325" cy="584775"/>
            </a:xfrm>
            <a:prstGeom prst="rect">
              <a:avLst/>
            </a:prstGeom>
            <a:noFill/>
          </p:spPr>
          <p:txBody>
            <a:bodyPr wrap="none" rtlCol="0">
              <a:spAutoFit/>
            </a:bodyPr>
            <a:lstStyle/>
            <a:p>
              <a:r>
                <a:rPr lang="zh-CN" altLang="en-US" sz="1600" b="1" dirty="0">
                  <a:solidFill>
                    <a:srgbClr val="DB1516"/>
                  </a:solidFill>
                  <a:latin typeface="字魂36号-正文宋楷" panose="02000000000000000000" pitchFamily="2" charset="-122"/>
                  <a:ea typeface="字魂36号-正文宋楷" panose="02000000000000000000" pitchFamily="2" charset="-122"/>
                  <a:cs typeface="Lato Regular"/>
                </a:rPr>
                <a:t>改革和开放社会主义</a:t>
              </a:r>
              <a:endParaRPr lang="en-US" altLang="zh-CN" sz="1600" b="1" dirty="0">
                <a:solidFill>
                  <a:srgbClr val="DB1516"/>
                </a:solidFill>
                <a:latin typeface="字魂36号-正文宋楷" panose="02000000000000000000" pitchFamily="2" charset="-122"/>
                <a:ea typeface="字魂36号-正文宋楷" panose="02000000000000000000" pitchFamily="2" charset="-122"/>
                <a:cs typeface="Lato Regular"/>
              </a:endParaRPr>
            </a:p>
            <a:p>
              <a:r>
                <a:rPr lang="zh-CN" altLang="en-US" sz="1600" b="1" dirty="0">
                  <a:solidFill>
                    <a:srgbClr val="DB1516"/>
                  </a:solidFill>
                  <a:latin typeface="字魂36号-正文宋楷" panose="02000000000000000000" pitchFamily="2" charset="-122"/>
                  <a:ea typeface="字魂36号-正文宋楷" panose="02000000000000000000" pitchFamily="2" charset="-122"/>
                  <a:cs typeface="Lato Regular"/>
                </a:rPr>
                <a:t>现代化建设时期</a:t>
              </a:r>
              <a:endParaRPr lang="id-ID" altLang="zh-CN" sz="1600" b="1" dirty="0">
                <a:solidFill>
                  <a:srgbClr val="DB1516"/>
                </a:solidFill>
                <a:latin typeface="字魂36号-正文宋楷" panose="02000000000000000000" pitchFamily="2" charset="-122"/>
                <a:ea typeface="字魂36号-正文宋楷" panose="02000000000000000000" pitchFamily="2" charset="-122"/>
                <a:cs typeface="Lato Regular"/>
              </a:endParaRPr>
            </a:p>
          </p:txBody>
        </p:sp>
        <p:sp>
          <p:nvSpPr>
            <p:cNvPr id="49" name="Rectangle 86">
              <a:extLst>
                <a:ext uri="{FF2B5EF4-FFF2-40B4-BE49-F238E27FC236}">
                  <a16:creationId xmlns:a16="http://schemas.microsoft.com/office/drawing/2014/main" xmlns="" id="{1FF2488A-2BD3-4908-861E-54E8D0213D59}"/>
                </a:ext>
              </a:extLst>
            </p:cNvPr>
            <p:cNvSpPr/>
            <p:nvPr/>
          </p:nvSpPr>
          <p:spPr>
            <a:xfrm>
              <a:off x="5408083" y="3583925"/>
              <a:ext cx="2183905" cy="230832"/>
            </a:xfrm>
            <a:prstGeom prst="rect">
              <a:avLst/>
            </a:prstGeom>
          </p:spPr>
          <p:txBody>
            <a:bodyPr wrap="square">
              <a:spAutoFit/>
            </a:bodyPr>
            <a:lstStyle/>
            <a:p>
              <a:pPr algn="just">
                <a:spcAft>
                  <a:spcPts val="600"/>
                </a:spcAft>
              </a:pPr>
              <a:r>
                <a:rPr lang="en-US" altLang="zh-CN" sz="900" dirty="0">
                  <a:solidFill>
                    <a:schemeClr val="tx1">
                      <a:lumMod val="85000"/>
                      <a:lumOff val="15000"/>
                    </a:schemeClr>
                  </a:solidFill>
                  <a:latin typeface="字魂36号-正文宋楷" panose="02000000000000000000" pitchFamily="2" charset="-122"/>
                  <a:ea typeface="字魂36号-正文宋楷" panose="02000000000000000000" pitchFamily="2" charset="-122"/>
                  <a:cs typeface="Lato Light"/>
                </a:rPr>
                <a:t>1976</a:t>
              </a:r>
              <a:r>
                <a:rPr lang="zh-CN" altLang="en-US" sz="900" dirty="0">
                  <a:solidFill>
                    <a:schemeClr val="tx1">
                      <a:lumMod val="85000"/>
                      <a:lumOff val="15000"/>
                    </a:schemeClr>
                  </a:solidFill>
                  <a:latin typeface="字魂36号-正文宋楷" panose="02000000000000000000" pitchFamily="2" charset="-122"/>
                  <a:ea typeface="字魂36号-正文宋楷" panose="02000000000000000000" pitchFamily="2" charset="-122"/>
                  <a:cs typeface="Lato Light"/>
                </a:rPr>
                <a:t>年</a:t>
              </a:r>
              <a:r>
                <a:rPr lang="en-US" altLang="zh-CN" sz="900" dirty="0">
                  <a:solidFill>
                    <a:schemeClr val="tx1">
                      <a:lumMod val="85000"/>
                      <a:lumOff val="15000"/>
                    </a:schemeClr>
                  </a:solidFill>
                  <a:latin typeface="字魂36号-正文宋楷" panose="02000000000000000000" pitchFamily="2" charset="-122"/>
                  <a:ea typeface="字魂36号-正文宋楷" panose="02000000000000000000" pitchFamily="2" charset="-122"/>
                  <a:cs typeface="Lato Light"/>
                </a:rPr>
                <a:t>10</a:t>
              </a:r>
              <a:r>
                <a:rPr lang="zh-CN" altLang="en-US" sz="900" dirty="0">
                  <a:solidFill>
                    <a:schemeClr val="tx1">
                      <a:lumMod val="85000"/>
                      <a:lumOff val="15000"/>
                    </a:schemeClr>
                  </a:solidFill>
                  <a:latin typeface="字魂36号-正文宋楷" panose="02000000000000000000" pitchFamily="2" charset="-122"/>
                  <a:ea typeface="字魂36号-正文宋楷" panose="02000000000000000000" pitchFamily="2" charset="-122"/>
                  <a:cs typeface="Lato Light"/>
                </a:rPr>
                <a:t>月</a:t>
              </a:r>
              <a:r>
                <a:rPr lang="en-US" altLang="zh-CN" sz="900" dirty="0">
                  <a:solidFill>
                    <a:schemeClr val="tx1">
                      <a:lumMod val="85000"/>
                      <a:lumOff val="15000"/>
                    </a:schemeClr>
                  </a:solidFill>
                  <a:latin typeface="字魂36号-正文宋楷" panose="02000000000000000000" pitchFamily="2" charset="-122"/>
                  <a:ea typeface="字魂36号-正文宋楷" panose="02000000000000000000" pitchFamily="2" charset="-122"/>
                  <a:cs typeface="Lato Light"/>
                </a:rPr>
                <a:t>-</a:t>
              </a:r>
              <a:r>
                <a:rPr lang="zh-CN" altLang="en-US" sz="900" dirty="0">
                  <a:solidFill>
                    <a:schemeClr val="tx1">
                      <a:lumMod val="85000"/>
                      <a:lumOff val="15000"/>
                    </a:schemeClr>
                  </a:solidFill>
                  <a:latin typeface="字魂36号-正文宋楷" panose="02000000000000000000" pitchFamily="2" charset="-122"/>
                  <a:ea typeface="字魂36号-正文宋楷" panose="02000000000000000000" pitchFamily="2" charset="-122"/>
                  <a:cs typeface="Lato Light"/>
                </a:rPr>
                <a:t>直至今</a:t>
              </a:r>
              <a:endParaRPr lang="id-ID" altLang="zh-CN" sz="900" dirty="0">
                <a:solidFill>
                  <a:schemeClr val="tx1">
                    <a:lumMod val="85000"/>
                    <a:lumOff val="15000"/>
                  </a:schemeClr>
                </a:solidFill>
                <a:latin typeface="字魂36号-正文宋楷" panose="02000000000000000000" pitchFamily="2" charset="-122"/>
                <a:ea typeface="字魂36号-正文宋楷" panose="02000000000000000000" pitchFamily="2" charset="-122"/>
              </a:endParaRPr>
            </a:p>
          </p:txBody>
        </p:sp>
      </p:grpSp>
      <p:sp>
        <p:nvSpPr>
          <p:cNvPr id="50" name="Oval 87">
            <a:extLst>
              <a:ext uri="{FF2B5EF4-FFF2-40B4-BE49-F238E27FC236}">
                <a16:creationId xmlns:a16="http://schemas.microsoft.com/office/drawing/2014/main" xmlns="" id="{04754961-6C63-4E12-A394-C443C29491C9}"/>
              </a:ext>
            </a:extLst>
          </p:cNvPr>
          <p:cNvSpPr/>
          <p:nvPr/>
        </p:nvSpPr>
        <p:spPr>
          <a:xfrm>
            <a:off x="1965658" y="3774045"/>
            <a:ext cx="353157" cy="353157"/>
          </a:xfrm>
          <a:prstGeom prst="ellipse">
            <a:avLst/>
          </a:prstGeom>
          <a:solidFill>
            <a:srgbClr val="DB1516"/>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85000"/>
                  <a:lumOff val="15000"/>
                </a:schemeClr>
              </a:solidFill>
              <a:latin typeface="字魂36号-正文宋楷" panose="02000000000000000000" pitchFamily="2" charset="-122"/>
              <a:ea typeface="字魂36号-正文宋楷" panose="02000000000000000000" pitchFamily="2" charset="-122"/>
            </a:endParaRPr>
          </a:p>
        </p:txBody>
      </p:sp>
      <p:sp>
        <p:nvSpPr>
          <p:cNvPr id="51" name="Oval 89">
            <a:extLst>
              <a:ext uri="{FF2B5EF4-FFF2-40B4-BE49-F238E27FC236}">
                <a16:creationId xmlns:a16="http://schemas.microsoft.com/office/drawing/2014/main" xmlns="" id="{8917C91F-494B-4DD7-8526-17634649ED7B}"/>
              </a:ext>
            </a:extLst>
          </p:cNvPr>
          <p:cNvSpPr/>
          <p:nvPr/>
        </p:nvSpPr>
        <p:spPr>
          <a:xfrm>
            <a:off x="6204850" y="3774045"/>
            <a:ext cx="353157" cy="353157"/>
          </a:xfrm>
          <a:prstGeom prst="ellipse">
            <a:avLst/>
          </a:prstGeom>
          <a:solidFill>
            <a:srgbClr val="DB1516"/>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85000"/>
                  <a:lumOff val="15000"/>
                </a:schemeClr>
              </a:solidFill>
              <a:latin typeface="字魂36号-正文宋楷" panose="02000000000000000000" pitchFamily="2" charset="-122"/>
              <a:ea typeface="字魂36号-正文宋楷" panose="02000000000000000000" pitchFamily="2" charset="-122"/>
            </a:endParaRPr>
          </a:p>
        </p:txBody>
      </p:sp>
      <p:sp>
        <p:nvSpPr>
          <p:cNvPr id="52" name="Oval 91">
            <a:extLst>
              <a:ext uri="{FF2B5EF4-FFF2-40B4-BE49-F238E27FC236}">
                <a16:creationId xmlns:a16="http://schemas.microsoft.com/office/drawing/2014/main" xmlns="" id="{DD6EA46C-307B-4308-A2A7-5EF31AFBA0EE}"/>
              </a:ext>
            </a:extLst>
          </p:cNvPr>
          <p:cNvSpPr/>
          <p:nvPr/>
        </p:nvSpPr>
        <p:spPr>
          <a:xfrm>
            <a:off x="10192617" y="3774045"/>
            <a:ext cx="353157" cy="353157"/>
          </a:xfrm>
          <a:prstGeom prst="ellipse">
            <a:avLst/>
          </a:prstGeom>
          <a:solidFill>
            <a:srgbClr val="DB1516"/>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85000"/>
                  <a:lumOff val="15000"/>
                </a:schemeClr>
              </a:solidFill>
              <a:latin typeface="字魂36号-正文宋楷" panose="02000000000000000000" pitchFamily="2" charset="-122"/>
              <a:ea typeface="字魂36号-正文宋楷" panose="02000000000000000000" pitchFamily="2" charset="-122"/>
            </a:endParaRPr>
          </a:p>
        </p:txBody>
      </p:sp>
      <p:grpSp>
        <p:nvGrpSpPr>
          <p:cNvPr id="53" name="Group 4">
            <a:extLst>
              <a:ext uri="{FF2B5EF4-FFF2-40B4-BE49-F238E27FC236}">
                <a16:creationId xmlns:a16="http://schemas.microsoft.com/office/drawing/2014/main" xmlns="" id="{2C33B6D1-C575-4E5D-94F7-02428F474D1E}"/>
              </a:ext>
            </a:extLst>
          </p:cNvPr>
          <p:cNvGrpSpPr/>
          <p:nvPr/>
        </p:nvGrpSpPr>
        <p:grpSpPr>
          <a:xfrm>
            <a:off x="5813706" y="2010080"/>
            <a:ext cx="1110386" cy="1110386"/>
            <a:chOff x="5662068" y="1799896"/>
            <a:chExt cx="1110386" cy="1110386"/>
          </a:xfrm>
        </p:grpSpPr>
        <p:sp>
          <p:nvSpPr>
            <p:cNvPr id="54" name="Rounded Rectangle 24">
              <a:extLst>
                <a:ext uri="{FF2B5EF4-FFF2-40B4-BE49-F238E27FC236}">
                  <a16:creationId xmlns:a16="http://schemas.microsoft.com/office/drawing/2014/main" xmlns="" id="{A1B77D81-8AF9-42A6-9B45-F0B109A8F2F1}"/>
                </a:ext>
              </a:extLst>
            </p:cNvPr>
            <p:cNvSpPr/>
            <p:nvPr/>
          </p:nvSpPr>
          <p:spPr>
            <a:xfrm>
              <a:off x="5662068" y="1799896"/>
              <a:ext cx="1110386" cy="1110386"/>
            </a:xfrm>
            <a:prstGeom prst="roundRect">
              <a:avLst/>
            </a:prstGeom>
            <a:solidFill>
              <a:srgbClr val="DB1516"/>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85000"/>
                    <a:lumOff val="15000"/>
                  </a:schemeClr>
                </a:solidFill>
                <a:latin typeface="字魂36号-正文宋楷" panose="02000000000000000000" pitchFamily="2" charset="-122"/>
                <a:ea typeface="字魂36号-正文宋楷" panose="02000000000000000000" pitchFamily="2" charset="-122"/>
              </a:endParaRPr>
            </a:p>
          </p:txBody>
        </p:sp>
        <p:grpSp>
          <p:nvGrpSpPr>
            <p:cNvPr id="55" name="Group 69">
              <a:extLst>
                <a:ext uri="{FF2B5EF4-FFF2-40B4-BE49-F238E27FC236}">
                  <a16:creationId xmlns:a16="http://schemas.microsoft.com/office/drawing/2014/main" xmlns="" id="{C5D1C6D4-CC80-47FC-94BD-354C5C055129}"/>
                </a:ext>
              </a:extLst>
            </p:cNvPr>
            <p:cNvGrpSpPr/>
            <p:nvPr/>
          </p:nvGrpSpPr>
          <p:grpSpPr>
            <a:xfrm>
              <a:off x="6005181" y="2102968"/>
              <a:ext cx="416011" cy="515998"/>
              <a:chOff x="6429376" y="766763"/>
              <a:chExt cx="369888" cy="458788"/>
            </a:xfrm>
            <a:solidFill>
              <a:schemeClr val="bg1"/>
            </a:solidFill>
          </p:grpSpPr>
          <p:sp>
            <p:nvSpPr>
              <p:cNvPr id="56" name="Freeform 9">
                <a:extLst>
                  <a:ext uri="{FF2B5EF4-FFF2-40B4-BE49-F238E27FC236}">
                    <a16:creationId xmlns:a16="http://schemas.microsoft.com/office/drawing/2014/main" xmlns="" id="{2F83B8C0-890C-42D2-A583-841DD8F2DF08}"/>
                  </a:ext>
                </a:extLst>
              </p:cNvPr>
              <p:cNvSpPr>
                <a:spLocks noEditPoints="1"/>
              </p:cNvSpPr>
              <p:nvPr/>
            </p:nvSpPr>
            <p:spPr bwMode="auto">
              <a:xfrm>
                <a:off x="6429376" y="766763"/>
                <a:ext cx="369888" cy="458788"/>
              </a:xfrm>
              <a:custGeom>
                <a:avLst/>
                <a:gdLst>
                  <a:gd name="T0" fmla="*/ 0 w 233"/>
                  <a:gd name="T1" fmla="*/ 0 h 289"/>
                  <a:gd name="T2" fmla="*/ 0 w 233"/>
                  <a:gd name="T3" fmla="*/ 289 h 289"/>
                  <a:gd name="T4" fmla="*/ 233 w 233"/>
                  <a:gd name="T5" fmla="*/ 289 h 289"/>
                  <a:gd name="T6" fmla="*/ 233 w 233"/>
                  <a:gd name="T7" fmla="*/ 0 h 289"/>
                  <a:gd name="T8" fmla="*/ 0 w 233"/>
                  <a:gd name="T9" fmla="*/ 0 h 289"/>
                  <a:gd name="T10" fmla="*/ 210 w 233"/>
                  <a:gd name="T11" fmla="*/ 260 h 289"/>
                  <a:gd name="T12" fmla="*/ 19 w 233"/>
                  <a:gd name="T13" fmla="*/ 260 h 289"/>
                  <a:gd name="T14" fmla="*/ 19 w 233"/>
                  <a:gd name="T15" fmla="*/ 28 h 289"/>
                  <a:gd name="T16" fmla="*/ 210 w 233"/>
                  <a:gd name="T17" fmla="*/ 28 h 289"/>
                  <a:gd name="T18" fmla="*/ 210 w 233"/>
                  <a:gd name="T19" fmla="*/ 26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3" h="289">
                    <a:moveTo>
                      <a:pt x="0" y="0"/>
                    </a:moveTo>
                    <a:lnTo>
                      <a:pt x="0" y="289"/>
                    </a:lnTo>
                    <a:lnTo>
                      <a:pt x="233" y="289"/>
                    </a:lnTo>
                    <a:lnTo>
                      <a:pt x="233" y="0"/>
                    </a:lnTo>
                    <a:lnTo>
                      <a:pt x="0" y="0"/>
                    </a:lnTo>
                    <a:close/>
                    <a:moveTo>
                      <a:pt x="210" y="260"/>
                    </a:moveTo>
                    <a:lnTo>
                      <a:pt x="19" y="260"/>
                    </a:lnTo>
                    <a:lnTo>
                      <a:pt x="19" y="28"/>
                    </a:lnTo>
                    <a:lnTo>
                      <a:pt x="210" y="28"/>
                    </a:lnTo>
                    <a:lnTo>
                      <a:pt x="210" y="26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solidFill>
                    <a:schemeClr val="tx1">
                      <a:lumMod val="85000"/>
                      <a:lumOff val="15000"/>
                    </a:schemeClr>
                  </a:solidFill>
                  <a:latin typeface="字魂36号-正文宋楷" panose="02000000000000000000" pitchFamily="2" charset="-122"/>
                  <a:ea typeface="字魂36号-正文宋楷" panose="02000000000000000000" pitchFamily="2" charset="-122"/>
                </a:endParaRPr>
              </a:p>
            </p:txBody>
          </p:sp>
          <p:sp>
            <p:nvSpPr>
              <p:cNvPr id="57" name="Rectangle 10">
                <a:extLst>
                  <a:ext uri="{FF2B5EF4-FFF2-40B4-BE49-F238E27FC236}">
                    <a16:creationId xmlns:a16="http://schemas.microsoft.com/office/drawing/2014/main" xmlns="" id="{4FF87DDB-353B-43D2-8AF6-58B7F4A02001}"/>
                  </a:ext>
                </a:extLst>
              </p:cNvPr>
              <p:cNvSpPr>
                <a:spLocks noChangeArrowheads="1"/>
              </p:cNvSpPr>
              <p:nvPr/>
            </p:nvSpPr>
            <p:spPr bwMode="auto">
              <a:xfrm>
                <a:off x="6478588" y="830263"/>
                <a:ext cx="49213" cy="492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solidFill>
                    <a:schemeClr val="tx1">
                      <a:lumMod val="85000"/>
                      <a:lumOff val="15000"/>
                    </a:schemeClr>
                  </a:solidFill>
                  <a:latin typeface="字魂36号-正文宋楷" panose="02000000000000000000" pitchFamily="2" charset="-122"/>
                  <a:ea typeface="字魂36号-正文宋楷" panose="02000000000000000000" pitchFamily="2" charset="-122"/>
                </a:endParaRPr>
              </a:p>
            </p:txBody>
          </p:sp>
          <p:sp>
            <p:nvSpPr>
              <p:cNvPr id="58" name="Rectangle 11">
                <a:extLst>
                  <a:ext uri="{FF2B5EF4-FFF2-40B4-BE49-F238E27FC236}">
                    <a16:creationId xmlns:a16="http://schemas.microsoft.com/office/drawing/2014/main" xmlns="" id="{89513B59-4496-4FA2-9B23-7564199AFF99}"/>
                  </a:ext>
                </a:extLst>
              </p:cNvPr>
              <p:cNvSpPr>
                <a:spLocks noChangeArrowheads="1"/>
              </p:cNvSpPr>
              <p:nvPr/>
            </p:nvSpPr>
            <p:spPr bwMode="auto">
              <a:xfrm>
                <a:off x="6689726" y="830263"/>
                <a:ext cx="49213" cy="492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solidFill>
                    <a:schemeClr val="tx1">
                      <a:lumMod val="85000"/>
                      <a:lumOff val="15000"/>
                    </a:schemeClr>
                  </a:solidFill>
                  <a:latin typeface="字魂36号-正文宋楷" panose="02000000000000000000" pitchFamily="2" charset="-122"/>
                  <a:ea typeface="字魂36号-正文宋楷" panose="02000000000000000000" pitchFamily="2" charset="-122"/>
                </a:endParaRPr>
              </a:p>
            </p:txBody>
          </p:sp>
          <p:sp>
            <p:nvSpPr>
              <p:cNvPr id="59" name="Rectangle 12">
                <a:extLst>
                  <a:ext uri="{FF2B5EF4-FFF2-40B4-BE49-F238E27FC236}">
                    <a16:creationId xmlns:a16="http://schemas.microsoft.com/office/drawing/2014/main" xmlns="" id="{7DDFB8DB-8B8A-4459-A217-F91051D4410E}"/>
                  </a:ext>
                </a:extLst>
              </p:cNvPr>
              <p:cNvSpPr>
                <a:spLocks noChangeArrowheads="1"/>
              </p:cNvSpPr>
              <p:nvPr/>
            </p:nvSpPr>
            <p:spPr bwMode="auto">
              <a:xfrm>
                <a:off x="6478588" y="1114426"/>
                <a:ext cx="49213" cy="50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solidFill>
                    <a:schemeClr val="tx1">
                      <a:lumMod val="85000"/>
                      <a:lumOff val="15000"/>
                    </a:schemeClr>
                  </a:solidFill>
                  <a:latin typeface="字魂36号-正文宋楷" panose="02000000000000000000" pitchFamily="2" charset="-122"/>
                  <a:ea typeface="字魂36号-正文宋楷" panose="02000000000000000000" pitchFamily="2" charset="-122"/>
                </a:endParaRPr>
              </a:p>
            </p:txBody>
          </p:sp>
          <p:sp>
            <p:nvSpPr>
              <p:cNvPr id="60" name="Rectangle 13">
                <a:extLst>
                  <a:ext uri="{FF2B5EF4-FFF2-40B4-BE49-F238E27FC236}">
                    <a16:creationId xmlns:a16="http://schemas.microsoft.com/office/drawing/2014/main" xmlns="" id="{20F65C20-BFDF-4922-9E39-FB656CBD9381}"/>
                  </a:ext>
                </a:extLst>
              </p:cNvPr>
              <p:cNvSpPr>
                <a:spLocks noChangeArrowheads="1"/>
              </p:cNvSpPr>
              <p:nvPr/>
            </p:nvSpPr>
            <p:spPr bwMode="auto">
              <a:xfrm>
                <a:off x="6689726" y="1114426"/>
                <a:ext cx="49213" cy="50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en-US" sz="2400">
                  <a:solidFill>
                    <a:schemeClr val="tx1">
                      <a:lumMod val="85000"/>
                      <a:lumOff val="15000"/>
                    </a:schemeClr>
                  </a:solidFill>
                  <a:latin typeface="字魂36号-正文宋楷" panose="02000000000000000000" pitchFamily="2" charset="-122"/>
                  <a:ea typeface="字魂36号-正文宋楷" panose="02000000000000000000" pitchFamily="2" charset="-122"/>
                </a:endParaRPr>
              </a:p>
            </p:txBody>
          </p:sp>
          <p:sp>
            <p:nvSpPr>
              <p:cNvPr id="61" name="Freeform 14">
                <a:extLst>
                  <a:ext uri="{FF2B5EF4-FFF2-40B4-BE49-F238E27FC236}">
                    <a16:creationId xmlns:a16="http://schemas.microsoft.com/office/drawing/2014/main" xmlns="" id="{72ED5BA6-02AB-43B7-9CFE-5F84FDF76066}"/>
                  </a:ext>
                </a:extLst>
              </p:cNvPr>
              <p:cNvSpPr>
                <a:spLocks noEditPoints="1"/>
              </p:cNvSpPr>
              <p:nvPr/>
            </p:nvSpPr>
            <p:spPr bwMode="auto">
              <a:xfrm>
                <a:off x="6497638" y="884238"/>
                <a:ext cx="222250" cy="223838"/>
              </a:xfrm>
              <a:custGeom>
                <a:avLst/>
                <a:gdLst>
                  <a:gd name="T0" fmla="*/ 30 w 59"/>
                  <a:gd name="T1" fmla="*/ 0 h 59"/>
                  <a:gd name="T2" fmla="*/ 16 w 59"/>
                  <a:gd name="T3" fmla="*/ 4 h 59"/>
                  <a:gd name="T4" fmla="*/ 24 w 59"/>
                  <a:gd name="T5" fmla="*/ 23 h 59"/>
                  <a:gd name="T6" fmla="*/ 9 w 59"/>
                  <a:gd name="T7" fmla="*/ 8 h 59"/>
                  <a:gd name="T8" fmla="*/ 0 w 59"/>
                  <a:gd name="T9" fmla="*/ 30 h 59"/>
                  <a:gd name="T10" fmla="*/ 30 w 59"/>
                  <a:gd name="T11" fmla="*/ 59 h 59"/>
                  <a:gd name="T12" fmla="*/ 59 w 59"/>
                  <a:gd name="T13" fmla="*/ 30 h 59"/>
                  <a:gd name="T14" fmla="*/ 30 w 59"/>
                  <a:gd name="T15" fmla="*/ 0 h 59"/>
                  <a:gd name="T16" fmla="*/ 30 w 59"/>
                  <a:gd name="T17" fmla="*/ 36 h 59"/>
                  <a:gd name="T18" fmla="*/ 23 w 59"/>
                  <a:gd name="T19" fmla="*/ 30 h 59"/>
                  <a:gd name="T20" fmla="*/ 30 w 59"/>
                  <a:gd name="T21" fmla="*/ 23 h 59"/>
                  <a:gd name="T22" fmla="*/ 36 w 59"/>
                  <a:gd name="T23" fmla="*/ 30 h 59"/>
                  <a:gd name="T24" fmla="*/ 30 w 59"/>
                  <a:gd name="T25" fmla="*/ 3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9" h="59">
                    <a:moveTo>
                      <a:pt x="30" y="0"/>
                    </a:moveTo>
                    <a:cubicBezTo>
                      <a:pt x="25" y="0"/>
                      <a:pt x="20" y="1"/>
                      <a:pt x="16" y="4"/>
                    </a:cubicBezTo>
                    <a:cubicBezTo>
                      <a:pt x="24" y="23"/>
                      <a:pt x="24" y="23"/>
                      <a:pt x="24" y="23"/>
                    </a:cubicBezTo>
                    <a:cubicBezTo>
                      <a:pt x="9" y="8"/>
                      <a:pt x="9" y="8"/>
                      <a:pt x="9" y="8"/>
                    </a:cubicBezTo>
                    <a:cubicBezTo>
                      <a:pt x="4" y="14"/>
                      <a:pt x="0" y="21"/>
                      <a:pt x="0" y="30"/>
                    </a:cubicBezTo>
                    <a:cubicBezTo>
                      <a:pt x="0" y="46"/>
                      <a:pt x="13" y="59"/>
                      <a:pt x="30" y="59"/>
                    </a:cubicBezTo>
                    <a:cubicBezTo>
                      <a:pt x="46" y="59"/>
                      <a:pt x="59" y="46"/>
                      <a:pt x="59" y="30"/>
                    </a:cubicBezTo>
                    <a:cubicBezTo>
                      <a:pt x="59" y="13"/>
                      <a:pt x="46" y="0"/>
                      <a:pt x="30" y="0"/>
                    </a:cubicBezTo>
                    <a:close/>
                    <a:moveTo>
                      <a:pt x="30" y="36"/>
                    </a:moveTo>
                    <a:cubicBezTo>
                      <a:pt x="26" y="36"/>
                      <a:pt x="23" y="33"/>
                      <a:pt x="23" y="30"/>
                    </a:cubicBezTo>
                    <a:cubicBezTo>
                      <a:pt x="23" y="26"/>
                      <a:pt x="26" y="23"/>
                      <a:pt x="30" y="23"/>
                    </a:cubicBezTo>
                    <a:cubicBezTo>
                      <a:pt x="33" y="23"/>
                      <a:pt x="36" y="26"/>
                      <a:pt x="36" y="30"/>
                    </a:cubicBezTo>
                    <a:cubicBezTo>
                      <a:pt x="36" y="33"/>
                      <a:pt x="33" y="36"/>
                      <a:pt x="30" y="36"/>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solidFill>
                    <a:schemeClr val="tx1">
                      <a:lumMod val="85000"/>
                      <a:lumOff val="15000"/>
                    </a:schemeClr>
                  </a:solidFill>
                  <a:latin typeface="字魂36号-正文宋楷" panose="02000000000000000000" pitchFamily="2" charset="-122"/>
                  <a:ea typeface="字魂36号-正文宋楷" panose="02000000000000000000" pitchFamily="2" charset="-122"/>
                </a:endParaRPr>
              </a:p>
            </p:txBody>
          </p:sp>
          <p:sp>
            <p:nvSpPr>
              <p:cNvPr id="62" name="Freeform 15">
                <a:extLst>
                  <a:ext uri="{FF2B5EF4-FFF2-40B4-BE49-F238E27FC236}">
                    <a16:creationId xmlns:a16="http://schemas.microsoft.com/office/drawing/2014/main" xmlns="" id="{90CB3E96-8640-48D2-B165-49860570CDCF}"/>
                  </a:ext>
                </a:extLst>
              </p:cNvPr>
              <p:cNvSpPr/>
              <p:nvPr/>
            </p:nvSpPr>
            <p:spPr bwMode="auto">
              <a:xfrm>
                <a:off x="6505576" y="841376"/>
                <a:ext cx="71438" cy="106363"/>
              </a:xfrm>
              <a:custGeom>
                <a:avLst/>
                <a:gdLst>
                  <a:gd name="T0" fmla="*/ 0 w 45"/>
                  <a:gd name="T1" fmla="*/ 24 h 67"/>
                  <a:gd name="T2" fmla="*/ 45 w 45"/>
                  <a:gd name="T3" fmla="*/ 67 h 67"/>
                  <a:gd name="T4" fmla="*/ 14 w 45"/>
                  <a:gd name="T5" fmla="*/ 0 h 67"/>
                  <a:gd name="T6" fmla="*/ 0 w 45"/>
                  <a:gd name="T7" fmla="*/ 24 h 67"/>
                </a:gdLst>
                <a:ahLst/>
                <a:cxnLst>
                  <a:cxn ang="0">
                    <a:pos x="T0" y="T1"/>
                  </a:cxn>
                  <a:cxn ang="0">
                    <a:pos x="T2" y="T3"/>
                  </a:cxn>
                  <a:cxn ang="0">
                    <a:pos x="T4" y="T5"/>
                  </a:cxn>
                  <a:cxn ang="0">
                    <a:pos x="T6" y="T7"/>
                  </a:cxn>
                </a:cxnLst>
                <a:rect l="0" t="0" r="r" b="b"/>
                <a:pathLst>
                  <a:path w="45" h="67">
                    <a:moveTo>
                      <a:pt x="0" y="24"/>
                    </a:moveTo>
                    <a:lnTo>
                      <a:pt x="45" y="67"/>
                    </a:lnTo>
                    <a:lnTo>
                      <a:pt x="14" y="0"/>
                    </a:lnTo>
                    <a:lnTo>
                      <a:pt x="0" y="24"/>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en-US" sz="2400">
                  <a:solidFill>
                    <a:schemeClr val="tx1">
                      <a:lumMod val="85000"/>
                      <a:lumOff val="15000"/>
                    </a:schemeClr>
                  </a:solidFill>
                  <a:latin typeface="字魂36号-正文宋楷" panose="02000000000000000000" pitchFamily="2" charset="-122"/>
                  <a:ea typeface="字魂36号-正文宋楷" panose="02000000000000000000" pitchFamily="2" charset="-122"/>
                </a:endParaRPr>
              </a:p>
            </p:txBody>
          </p:sp>
        </p:grpSp>
      </p:grpSp>
      <p:grpSp>
        <p:nvGrpSpPr>
          <p:cNvPr id="63" name="Group 2">
            <a:extLst>
              <a:ext uri="{FF2B5EF4-FFF2-40B4-BE49-F238E27FC236}">
                <a16:creationId xmlns:a16="http://schemas.microsoft.com/office/drawing/2014/main" xmlns="" id="{65B826E2-5D8C-42B3-9B87-B7F49E16E44A}"/>
              </a:ext>
            </a:extLst>
          </p:cNvPr>
          <p:cNvGrpSpPr/>
          <p:nvPr/>
        </p:nvGrpSpPr>
        <p:grpSpPr>
          <a:xfrm>
            <a:off x="1566679" y="2013044"/>
            <a:ext cx="1110386" cy="1110386"/>
            <a:chOff x="1415041" y="1802860"/>
            <a:chExt cx="1110386" cy="1110386"/>
          </a:xfrm>
        </p:grpSpPr>
        <p:sp>
          <p:nvSpPr>
            <p:cNvPr id="64" name="Rounded Rectangle 18">
              <a:extLst>
                <a:ext uri="{FF2B5EF4-FFF2-40B4-BE49-F238E27FC236}">
                  <a16:creationId xmlns:a16="http://schemas.microsoft.com/office/drawing/2014/main" xmlns="" id="{FD88BDA8-ECAF-4B0B-BF1A-42FD294A4BFF}"/>
                </a:ext>
              </a:extLst>
            </p:cNvPr>
            <p:cNvSpPr/>
            <p:nvPr/>
          </p:nvSpPr>
          <p:spPr>
            <a:xfrm>
              <a:off x="1415041" y="1802860"/>
              <a:ext cx="1110386" cy="1110386"/>
            </a:xfrm>
            <a:prstGeom prst="roundRect">
              <a:avLst/>
            </a:prstGeom>
            <a:solidFill>
              <a:srgbClr val="DB1516"/>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85000"/>
                    <a:lumOff val="15000"/>
                  </a:schemeClr>
                </a:solidFill>
                <a:latin typeface="字魂36号-正文宋楷" panose="02000000000000000000" pitchFamily="2" charset="-122"/>
                <a:ea typeface="字魂36号-正文宋楷" panose="02000000000000000000" pitchFamily="2" charset="-122"/>
              </a:endParaRPr>
            </a:p>
          </p:txBody>
        </p:sp>
        <p:grpSp>
          <p:nvGrpSpPr>
            <p:cNvPr id="65" name="Group 97">
              <a:extLst>
                <a:ext uri="{FF2B5EF4-FFF2-40B4-BE49-F238E27FC236}">
                  <a16:creationId xmlns:a16="http://schemas.microsoft.com/office/drawing/2014/main" xmlns="" id="{891B5D52-9CE4-4D12-941A-9200E8DC5ADC}"/>
                </a:ext>
              </a:extLst>
            </p:cNvPr>
            <p:cNvGrpSpPr/>
            <p:nvPr/>
          </p:nvGrpSpPr>
          <p:grpSpPr>
            <a:xfrm>
              <a:off x="1713363" y="2100099"/>
              <a:ext cx="492769" cy="492769"/>
              <a:chOff x="2522538" y="2108200"/>
              <a:chExt cx="376238" cy="376238"/>
            </a:xfrm>
            <a:solidFill>
              <a:schemeClr val="bg1"/>
            </a:solidFill>
          </p:grpSpPr>
          <p:sp>
            <p:nvSpPr>
              <p:cNvPr id="66" name="Freeform 54">
                <a:extLst>
                  <a:ext uri="{FF2B5EF4-FFF2-40B4-BE49-F238E27FC236}">
                    <a16:creationId xmlns:a16="http://schemas.microsoft.com/office/drawing/2014/main" xmlns="" id="{4DD1C5F9-ACC4-4018-B600-CE1BA3FB7480}"/>
                  </a:ext>
                </a:extLst>
              </p:cNvPr>
              <p:cNvSpPr/>
              <p:nvPr/>
            </p:nvSpPr>
            <p:spPr bwMode="auto">
              <a:xfrm>
                <a:off x="2522538" y="2319338"/>
                <a:ext cx="163513" cy="71438"/>
              </a:xfrm>
              <a:custGeom>
                <a:avLst/>
                <a:gdLst>
                  <a:gd name="T0" fmla="*/ 3 w 28"/>
                  <a:gd name="T1" fmla="*/ 10 h 12"/>
                  <a:gd name="T2" fmla="*/ 10 w 28"/>
                  <a:gd name="T3" fmla="*/ 12 h 12"/>
                  <a:gd name="T4" fmla="*/ 28 w 28"/>
                  <a:gd name="T5" fmla="*/ 8 h 12"/>
                  <a:gd name="T6" fmla="*/ 5 w 28"/>
                  <a:gd name="T7" fmla="*/ 1 h 12"/>
                  <a:gd name="T8" fmla="*/ 2 w 28"/>
                  <a:gd name="T9" fmla="*/ 1 h 12"/>
                  <a:gd name="T10" fmla="*/ 0 w 28"/>
                  <a:gd name="T11" fmla="*/ 5 h 12"/>
                  <a:gd name="T12" fmla="*/ 0 w 28"/>
                  <a:gd name="T13" fmla="*/ 6 h 12"/>
                  <a:gd name="T14" fmla="*/ 3 w 28"/>
                  <a:gd name="T15" fmla="*/ 1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12">
                    <a:moveTo>
                      <a:pt x="3" y="10"/>
                    </a:moveTo>
                    <a:cubicBezTo>
                      <a:pt x="10" y="12"/>
                      <a:pt x="10" y="12"/>
                      <a:pt x="10" y="12"/>
                    </a:cubicBezTo>
                    <a:cubicBezTo>
                      <a:pt x="28" y="8"/>
                      <a:pt x="28" y="8"/>
                      <a:pt x="28" y="8"/>
                    </a:cubicBezTo>
                    <a:cubicBezTo>
                      <a:pt x="5" y="1"/>
                      <a:pt x="5" y="1"/>
                      <a:pt x="5" y="1"/>
                    </a:cubicBezTo>
                    <a:cubicBezTo>
                      <a:pt x="4" y="0"/>
                      <a:pt x="3" y="1"/>
                      <a:pt x="2" y="1"/>
                    </a:cubicBezTo>
                    <a:cubicBezTo>
                      <a:pt x="1" y="2"/>
                      <a:pt x="0" y="3"/>
                      <a:pt x="0" y="5"/>
                    </a:cubicBezTo>
                    <a:cubicBezTo>
                      <a:pt x="0" y="6"/>
                      <a:pt x="0" y="6"/>
                      <a:pt x="0" y="6"/>
                    </a:cubicBezTo>
                    <a:cubicBezTo>
                      <a:pt x="0" y="8"/>
                      <a:pt x="1" y="9"/>
                      <a:pt x="3" y="10"/>
                    </a:cubicBezTo>
                    <a:close/>
                  </a:path>
                </a:pathLst>
              </a:custGeom>
              <a:solidFill>
                <a:schemeClr val="bg1"/>
              </a:solidFill>
              <a:ln>
                <a:noFill/>
              </a:ln>
            </p:spPr>
            <p:txBody>
              <a:bodyPr vert="horz" wrap="square" lIns="91440" tIns="45720" rIns="91440" bIns="45720" numCol="1" anchor="t" anchorCtr="0" compatLnSpc="1"/>
              <a:lstStyle/>
              <a:p>
                <a:endParaRPr lang="id-ID">
                  <a:solidFill>
                    <a:schemeClr val="tx1">
                      <a:lumMod val="85000"/>
                      <a:lumOff val="15000"/>
                    </a:schemeClr>
                  </a:solidFill>
                  <a:latin typeface="字魂36号-正文宋楷" panose="02000000000000000000" pitchFamily="2" charset="-122"/>
                  <a:ea typeface="字魂36号-正文宋楷" panose="02000000000000000000" pitchFamily="2" charset="-122"/>
                </a:endParaRPr>
              </a:p>
            </p:txBody>
          </p:sp>
          <p:sp>
            <p:nvSpPr>
              <p:cNvPr id="67" name="Freeform 55">
                <a:extLst>
                  <a:ext uri="{FF2B5EF4-FFF2-40B4-BE49-F238E27FC236}">
                    <a16:creationId xmlns:a16="http://schemas.microsoft.com/office/drawing/2014/main" xmlns="" id="{7CB2DC0D-3D77-405C-978D-7A8C9D4DCA4C}"/>
                  </a:ext>
                </a:extLst>
              </p:cNvPr>
              <p:cNvSpPr/>
              <p:nvPr/>
            </p:nvSpPr>
            <p:spPr bwMode="auto">
              <a:xfrm>
                <a:off x="2774950" y="2425700"/>
                <a:ext cx="123825" cy="58738"/>
              </a:xfrm>
              <a:custGeom>
                <a:avLst/>
                <a:gdLst>
                  <a:gd name="T0" fmla="*/ 18 w 21"/>
                  <a:gd name="T1" fmla="*/ 0 h 10"/>
                  <a:gd name="T2" fmla="*/ 18 w 21"/>
                  <a:gd name="T3" fmla="*/ 0 h 10"/>
                  <a:gd name="T4" fmla="*/ 0 w 21"/>
                  <a:gd name="T5" fmla="*/ 5 h 10"/>
                  <a:gd name="T6" fmla="*/ 16 w 21"/>
                  <a:gd name="T7" fmla="*/ 10 h 10"/>
                  <a:gd name="T8" fmla="*/ 19 w 21"/>
                  <a:gd name="T9" fmla="*/ 9 h 10"/>
                  <a:gd name="T10" fmla="*/ 21 w 21"/>
                  <a:gd name="T11" fmla="*/ 6 h 10"/>
                  <a:gd name="T12" fmla="*/ 21 w 21"/>
                  <a:gd name="T13" fmla="*/ 4 h 10"/>
                  <a:gd name="T14" fmla="*/ 18 w 21"/>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0">
                    <a:moveTo>
                      <a:pt x="18" y="0"/>
                    </a:moveTo>
                    <a:cubicBezTo>
                      <a:pt x="18" y="0"/>
                      <a:pt x="18" y="0"/>
                      <a:pt x="18" y="0"/>
                    </a:cubicBezTo>
                    <a:cubicBezTo>
                      <a:pt x="0" y="5"/>
                      <a:pt x="0" y="5"/>
                      <a:pt x="0" y="5"/>
                    </a:cubicBezTo>
                    <a:cubicBezTo>
                      <a:pt x="16" y="10"/>
                      <a:pt x="16" y="10"/>
                      <a:pt x="16" y="10"/>
                    </a:cubicBezTo>
                    <a:cubicBezTo>
                      <a:pt x="17" y="10"/>
                      <a:pt x="18" y="10"/>
                      <a:pt x="19" y="9"/>
                    </a:cubicBezTo>
                    <a:cubicBezTo>
                      <a:pt x="20" y="8"/>
                      <a:pt x="21" y="7"/>
                      <a:pt x="21" y="6"/>
                    </a:cubicBezTo>
                    <a:cubicBezTo>
                      <a:pt x="21" y="4"/>
                      <a:pt x="21" y="4"/>
                      <a:pt x="21" y="4"/>
                    </a:cubicBezTo>
                    <a:cubicBezTo>
                      <a:pt x="21" y="2"/>
                      <a:pt x="20" y="1"/>
                      <a:pt x="18" y="0"/>
                    </a:cubicBezTo>
                    <a:close/>
                  </a:path>
                </a:pathLst>
              </a:custGeom>
              <a:solidFill>
                <a:schemeClr val="bg1"/>
              </a:solidFill>
              <a:ln>
                <a:noFill/>
              </a:ln>
            </p:spPr>
            <p:txBody>
              <a:bodyPr vert="horz" wrap="square" lIns="91440" tIns="45720" rIns="91440" bIns="45720" numCol="1" anchor="t" anchorCtr="0" compatLnSpc="1"/>
              <a:lstStyle/>
              <a:p>
                <a:endParaRPr lang="id-ID">
                  <a:solidFill>
                    <a:schemeClr val="tx1">
                      <a:lumMod val="85000"/>
                      <a:lumOff val="15000"/>
                    </a:schemeClr>
                  </a:solidFill>
                  <a:latin typeface="字魂36号-正文宋楷" panose="02000000000000000000" pitchFamily="2" charset="-122"/>
                  <a:ea typeface="字魂36号-正文宋楷" panose="02000000000000000000" pitchFamily="2" charset="-122"/>
                </a:endParaRPr>
              </a:p>
            </p:txBody>
          </p:sp>
          <p:sp>
            <p:nvSpPr>
              <p:cNvPr id="68" name="Freeform 56">
                <a:extLst>
                  <a:ext uri="{FF2B5EF4-FFF2-40B4-BE49-F238E27FC236}">
                    <a16:creationId xmlns:a16="http://schemas.microsoft.com/office/drawing/2014/main" xmlns="" id="{602E75C1-D795-44B4-8D40-2837B600E22F}"/>
                  </a:ext>
                </a:extLst>
              </p:cNvPr>
              <p:cNvSpPr/>
              <p:nvPr/>
            </p:nvSpPr>
            <p:spPr bwMode="auto">
              <a:xfrm>
                <a:off x="2522538" y="2343150"/>
                <a:ext cx="376238" cy="141288"/>
              </a:xfrm>
              <a:custGeom>
                <a:avLst/>
                <a:gdLst>
                  <a:gd name="T0" fmla="*/ 62 w 64"/>
                  <a:gd name="T1" fmla="*/ 1 h 24"/>
                  <a:gd name="T2" fmla="*/ 60 w 64"/>
                  <a:gd name="T3" fmla="*/ 0 h 24"/>
                  <a:gd name="T4" fmla="*/ 59 w 64"/>
                  <a:gd name="T5" fmla="*/ 0 h 24"/>
                  <a:gd name="T6" fmla="*/ 3 w 64"/>
                  <a:gd name="T7" fmla="*/ 14 h 24"/>
                  <a:gd name="T8" fmla="*/ 0 w 64"/>
                  <a:gd name="T9" fmla="*/ 18 h 24"/>
                  <a:gd name="T10" fmla="*/ 0 w 64"/>
                  <a:gd name="T11" fmla="*/ 20 h 24"/>
                  <a:gd name="T12" fmla="*/ 2 w 64"/>
                  <a:gd name="T13" fmla="*/ 23 h 24"/>
                  <a:gd name="T14" fmla="*/ 4 w 64"/>
                  <a:gd name="T15" fmla="*/ 24 h 24"/>
                  <a:gd name="T16" fmla="*/ 5 w 64"/>
                  <a:gd name="T17" fmla="*/ 24 h 24"/>
                  <a:gd name="T18" fmla="*/ 61 w 64"/>
                  <a:gd name="T19" fmla="*/ 10 h 24"/>
                  <a:gd name="T20" fmla="*/ 64 w 64"/>
                  <a:gd name="T21" fmla="*/ 6 h 24"/>
                  <a:gd name="T22" fmla="*/ 64 w 64"/>
                  <a:gd name="T23" fmla="*/ 4 h 24"/>
                  <a:gd name="T24" fmla="*/ 62 w 64"/>
                  <a:gd name="T25"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 h="24">
                    <a:moveTo>
                      <a:pt x="62" y="1"/>
                    </a:moveTo>
                    <a:cubicBezTo>
                      <a:pt x="62" y="1"/>
                      <a:pt x="61" y="0"/>
                      <a:pt x="60" y="0"/>
                    </a:cubicBezTo>
                    <a:cubicBezTo>
                      <a:pt x="59" y="0"/>
                      <a:pt x="59" y="0"/>
                      <a:pt x="59" y="0"/>
                    </a:cubicBezTo>
                    <a:cubicBezTo>
                      <a:pt x="3" y="14"/>
                      <a:pt x="3" y="14"/>
                      <a:pt x="3" y="14"/>
                    </a:cubicBezTo>
                    <a:cubicBezTo>
                      <a:pt x="1" y="15"/>
                      <a:pt x="0" y="16"/>
                      <a:pt x="0" y="18"/>
                    </a:cubicBezTo>
                    <a:cubicBezTo>
                      <a:pt x="0" y="20"/>
                      <a:pt x="0" y="20"/>
                      <a:pt x="0" y="20"/>
                    </a:cubicBezTo>
                    <a:cubicBezTo>
                      <a:pt x="0" y="21"/>
                      <a:pt x="1" y="22"/>
                      <a:pt x="2" y="23"/>
                    </a:cubicBezTo>
                    <a:cubicBezTo>
                      <a:pt x="2" y="24"/>
                      <a:pt x="3" y="24"/>
                      <a:pt x="4" y="24"/>
                    </a:cubicBezTo>
                    <a:cubicBezTo>
                      <a:pt x="5" y="24"/>
                      <a:pt x="5" y="24"/>
                      <a:pt x="5" y="24"/>
                    </a:cubicBezTo>
                    <a:cubicBezTo>
                      <a:pt x="61" y="10"/>
                      <a:pt x="61" y="10"/>
                      <a:pt x="61" y="10"/>
                    </a:cubicBezTo>
                    <a:cubicBezTo>
                      <a:pt x="63" y="9"/>
                      <a:pt x="64" y="8"/>
                      <a:pt x="64" y="6"/>
                    </a:cubicBezTo>
                    <a:cubicBezTo>
                      <a:pt x="64" y="4"/>
                      <a:pt x="64" y="4"/>
                      <a:pt x="64" y="4"/>
                    </a:cubicBezTo>
                    <a:cubicBezTo>
                      <a:pt x="64" y="3"/>
                      <a:pt x="63" y="2"/>
                      <a:pt x="62" y="1"/>
                    </a:cubicBezTo>
                    <a:close/>
                  </a:path>
                </a:pathLst>
              </a:custGeom>
              <a:solidFill>
                <a:schemeClr val="bg1"/>
              </a:solidFill>
              <a:ln>
                <a:noFill/>
              </a:ln>
            </p:spPr>
            <p:txBody>
              <a:bodyPr vert="horz" wrap="square" lIns="91440" tIns="45720" rIns="91440" bIns="45720" numCol="1" anchor="t" anchorCtr="0" compatLnSpc="1"/>
              <a:lstStyle/>
              <a:p>
                <a:endParaRPr lang="id-ID">
                  <a:solidFill>
                    <a:schemeClr val="tx1">
                      <a:lumMod val="85000"/>
                      <a:lumOff val="15000"/>
                    </a:schemeClr>
                  </a:solidFill>
                  <a:latin typeface="字魂36号-正文宋楷" panose="02000000000000000000" pitchFamily="2" charset="-122"/>
                  <a:ea typeface="字魂36号-正文宋楷" panose="02000000000000000000" pitchFamily="2" charset="-122"/>
                </a:endParaRPr>
              </a:p>
            </p:txBody>
          </p:sp>
          <p:sp>
            <p:nvSpPr>
              <p:cNvPr id="69" name="Freeform 57">
                <a:extLst>
                  <a:ext uri="{FF2B5EF4-FFF2-40B4-BE49-F238E27FC236}">
                    <a16:creationId xmlns:a16="http://schemas.microsoft.com/office/drawing/2014/main" xmlns="" id="{28EBE5EF-B7EA-49DC-8E3C-BC8BF6CC7541}"/>
                  </a:ext>
                </a:extLst>
              </p:cNvPr>
              <p:cNvSpPr>
                <a:spLocks noEditPoints="1"/>
              </p:cNvSpPr>
              <p:nvPr/>
            </p:nvSpPr>
            <p:spPr bwMode="auto">
              <a:xfrm>
                <a:off x="2605088" y="2108200"/>
                <a:ext cx="217488" cy="258763"/>
              </a:xfrm>
              <a:custGeom>
                <a:avLst/>
                <a:gdLst>
                  <a:gd name="T0" fmla="*/ 8 w 37"/>
                  <a:gd name="T1" fmla="*/ 32 h 44"/>
                  <a:gd name="T2" fmla="*/ 31 w 37"/>
                  <a:gd name="T3" fmla="*/ 35 h 44"/>
                  <a:gd name="T4" fmla="*/ 20 w 37"/>
                  <a:gd name="T5" fmla="*/ 0 h 44"/>
                  <a:gd name="T6" fmla="*/ 8 w 37"/>
                  <a:gd name="T7" fmla="*/ 32 h 44"/>
                  <a:gd name="T8" fmla="*/ 15 w 37"/>
                  <a:gd name="T9" fmla="*/ 28 h 44"/>
                  <a:gd name="T10" fmla="*/ 21 w 37"/>
                  <a:gd name="T11" fmla="*/ 16 h 44"/>
                  <a:gd name="T12" fmla="*/ 20 w 37"/>
                  <a:gd name="T13" fmla="*/ 36 h 44"/>
                  <a:gd name="T14" fmla="*/ 15 w 37"/>
                  <a:gd name="T15" fmla="*/ 28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44">
                    <a:moveTo>
                      <a:pt x="8" y="32"/>
                    </a:moveTo>
                    <a:cubicBezTo>
                      <a:pt x="11" y="40"/>
                      <a:pt x="24" y="44"/>
                      <a:pt x="31" y="35"/>
                    </a:cubicBezTo>
                    <a:cubicBezTo>
                      <a:pt x="37" y="25"/>
                      <a:pt x="31" y="10"/>
                      <a:pt x="20" y="0"/>
                    </a:cubicBezTo>
                    <a:cubicBezTo>
                      <a:pt x="22" y="11"/>
                      <a:pt x="0" y="15"/>
                      <a:pt x="8" y="32"/>
                    </a:cubicBezTo>
                    <a:close/>
                    <a:moveTo>
                      <a:pt x="15" y="28"/>
                    </a:moveTo>
                    <a:cubicBezTo>
                      <a:pt x="17" y="26"/>
                      <a:pt x="21" y="24"/>
                      <a:pt x="21" y="16"/>
                    </a:cubicBezTo>
                    <a:cubicBezTo>
                      <a:pt x="31" y="22"/>
                      <a:pt x="27" y="38"/>
                      <a:pt x="20" y="36"/>
                    </a:cubicBezTo>
                    <a:cubicBezTo>
                      <a:pt x="13" y="35"/>
                      <a:pt x="13" y="30"/>
                      <a:pt x="15" y="28"/>
                    </a:cubicBezTo>
                    <a:close/>
                  </a:path>
                </a:pathLst>
              </a:custGeom>
              <a:solidFill>
                <a:schemeClr val="bg1"/>
              </a:solidFill>
              <a:ln>
                <a:noFill/>
              </a:ln>
            </p:spPr>
            <p:txBody>
              <a:bodyPr vert="horz" wrap="square" lIns="91440" tIns="45720" rIns="91440" bIns="45720" numCol="1" anchor="t" anchorCtr="0" compatLnSpc="1"/>
              <a:lstStyle/>
              <a:p>
                <a:endParaRPr lang="id-ID">
                  <a:solidFill>
                    <a:schemeClr val="tx1">
                      <a:lumMod val="85000"/>
                      <a:lumOff val="15000"/>
                    </a:schemeClr>
                  </a:solidFill>
                  <a:latin typeface="字魂36号-正文宋楷" panose="02000000000000000000" pitchFamily="2" charset="-122"/>
                  <a:ea typeface="字魂36号-正文宋楷" panose="02000000000000000000" pitchFamily="2" charset="-122"/>
                </a:endParaRPr>
              </a:p>
            </p:txBody>
          </p:sp>
        </p:grpSp>
      </p:grpSp>
      <p:grpSp>
        <p:nvGrpSpPr>
          <p:cNvPr id="70" name="Group 5">
            <a:extLst>
              <a:ext uri="{FF2B5EF4-FFF2-40B4-BE49-F238E27FC236}">
                <a16:creationId xmlns:a16="http://schemas.microsoft.com/office/drawing/2014/main" xmlns="" id="{438A4853-5783-4F02-9595-DDE806304BF6}"/>
              </a:ext>
            </a:extLst>
          </p:cNvPr>
          <p:cNvGrpSpPr/>
          <p:nvPr/>
        </p:nvGrpSpPr>
        <p:grpSpPr>
          <a:xfrm>
            <a:off x="9820069" y="2010080"/>
            <a:ext cx="1110386" cy="1110386"/>
            <a:chOff x="9668431" y="1799896"/>
            <a:chExt cx="1110386" cy="1110386"/>
          </a:xfrm>
        </p:grpSpPr>
        <p:sp>
          <p:nvSpPr>
            <p:cNvPr id="71" name="Rounded Rectangle 37">
              <a:extLst>
                <a:ext uri="{FF2B5EF4-FFF2-40B4-BE49-F238E27FC236}">
                  <a16:creationId xmlns:a16="http://schemas.microsoft.com/office/drawing/2014/main" xmlns="" id="{4880161D-F74D-481F-AAF4-F83CB98A8290}"/>
                </a:ext>
              </a:extLst>
            </p:cNvPr>
            <p:cNvSpPr/>
            <p:nvPr/>
          </p:nvSpPr>
          <p:spPr>
            <a:xfrm>
              <a:off x="9668431" y="1799896"/>
              <a:ext cx="1110386" cy="1110386"/>
            </a:xfrm>
            <a:prstGeom prst="roundRect">
              <a:avLst/>
            </a:prstGeom>
            <a:solidFill>
              <a:srgbClr val="DB1516"/>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85000"/>
                    <a:lumOff val="15000"/>
                  </a:schemeClr>
                </a:solidFill>
                <a:latin typeface="字魂36号-正文宋楷" panose="02000000000000000000" pitchFamily="2" charset="-122"/>
                <a:ea typeface="字魂36号-正文宋楷" panose="02000000000000000000" pitchFamily="2" charset="-122"/>
              </a:endParaRPr>
            </a:p>
          </p:txBody>
        </p:sp>
        <p:grpSp>
          <p:nvGrpSpPr>
            <p:cNvPr id="72" name="Group 447">
              <a:extLst>
                <a:ext uri="{FF2B5EF4-FFF2-40B4-BE49-F238E27FC236}">
                  <a16:creationId xmlns:a16="http://schemas.microsoft.com/office/drawing/2014/main" xmlns="" id="{B572CD6B-6920-49F1-89FD-2EE68008F54D}"/>
                </a:ext>
              </a:extLst>
            </p:cNvPr>
            <p:cNvGrpSpPr/>
            <p:nvPr/>
          </p:nvGrpSpPr>
          <p:grpSpPr bwMode="auto">
            <a:xfrm>
              <a:off x="9999831" y="2124709"/>
              <a:ext cx="468159" cy="468159"/>
              <a:chOff x="0" y="0"/>
              <a:chExt cx="575" cy="575"/>
            </a:xfrm>
            <a:solidFill>
              <a:schemeClr val="bg1"/>
            </a:solidFill>
          </p:grpSpPr>
          <p:sp>
            <p:nvSpPr>
              <p:cNvPr id="73" name="AutoShape 443">
                <a:extLst>
                  <a:ext uri="{FF2B5EF4-FFF2-40B4-BE49-F238E27FC236}">
                    <a16:creationId xmlns:a16="http://schemas.microsoft.com/office/drawing/2014/main" xmlns="" id="{B3CFF6C6-45AB-45F3-A57D-38CCB7EDD9D8}"/>
                  </a:ext>
                </a:extLst>
              </p:cNvPr>
              <p:cNvSpPr/>
              <p:nvPr/>
            </p:nvSpPr>
            <p:spPr bwMode="auto">
              <a:xfrm>
                <a:off x="0" y="296"/>
                <a:ext cx="279" cy="27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600" h="21600">
                    <a:moveTo>
                      <a:pt x="16948" y="3429"/>
                    </a:moveTo>
                    <a:lnTo>
                      <a:pt x="9450" y="10928"/>
                    </a:lnTo>
                    <a:lnTo>
                      <a:pt x="8117" y="9596"/>
                    </a:lnTo>
                    <a:lnTo>
                      <a:pt x="15616" y="2098"/>
                    </a:lnTo>
                    <a:lnTo>
                      <a:pt x="13520" y="0"/>
                    </a:lnTo>
                    <a:lnTo>
                      <a:pt x="3894" y="9626"/>
                    </a:lnTo>
                    <a:lnTo>
                      <a:pt x="3890" y="9626"/>
                    </a:lnTo>
                    <a:lnTo>
                      <a:pt x="3890" y="9630"/>
                    </a:lnTo>
                    <a:lnTo>
                      <a:pt x="3889" y="9630"/>
                    </a:lnTo>
                    <a:lnTo>
                      <a:pt x="3890" y="9630"/>
                    </a:lnTo>
                    <a:lnTo>
                      <a:pt x="0" y="21600"/>
                    </a:lnTo>
                    <a:lnTo>
                      <a:pt x="11971" y="17712"/>
                    </a:lnTo>
                    <a:lnTo>
                      <a:pt x="11972" y="17712"/>
                    </a:lnTo>
                    <a:lnTo>
                      <a:pt x="11975" y="17711"/>
                    </a:lnTo>
                    <a:lnTo>
                      <a:pt x="11975" y="17709"/>
                    </a:lnTo>
                    <a:lnTo>
                      <a:pt x="21600" y="8083"/>
                    </a:lnTo>
                    <a:lnTo>
                      <a:pt x="16948" y="3429"/>
                    </a:lnTo>
                    <a:close/>
                    <a:moveTo>
                      <a:pt x="16948" y="3429"/>
                    </a:moveTo>
                  </a:path>
                </a:pathLst>
              </a:custGeom>
              <a:solidFill>
                <a:schemeClr val="bg1"/>
              </a:solidFill>
              <a:ln>
                <a:noFill/>
              </a:ln>
            </p:spPr>
            <p:txBody>
              <a:bodyPr lIns="0" tIns="0" rIns="0" bIns="0"/>
              <a:lstStyle/>
              <a:p>
                <a:endParaRPr lang="en-US" sz="2400">
                  <a:solidFill>
                    <a:schemeClr val="tx1">
                      <a:lumMod val="85000"/>
                      <a:lumOff val="15000"/>
                    </a:schemeClr>
                  </a:solidFill>
                  <a:latin typeface="字魂36号-正文宋楷" panose="02000000000000000000" pitchFamily="2" charset="-122"/>
                  <a:ea typeface="字魂36号-正文宋楷" panose="02000000000000000000" pitchFamily="2" charset="-122"/>
                </a:endParaRPr>
              </a:p>
            </p:txBody>
          </p:sp>
          <p:sp>
            <p:nvSpPr>
              <p:cNvPr id="74" name="AutoShape 444">
                <a:extLst>
                  <a:ext uri="{FF2B5EF4-FFF2-40B4-BE49-F238E27FC236}">
                    <a16:creationId xmlns:a16="http://schemas.microsoft.com/office/drawing/2014/main" xmlns="" id="{EAC7C9A2-CCD2-4284-A3C8-9601786F6927}"/>
                  </a:ext>
                </a:extLst>
              </p:cNvPr>
              <p:cNvSpPr/>
              <p:nvPr/>
            </p:nvSpPr>
            <p:spPr bwMode="auto">
              <a:xfrm>
                <a:off x="296" y="104"/>
                <a:ext cx="176" cy="17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1600" h="21600">
                    <a:moveTo>
                      <a:pt x="3324" y="12115"/>
                    </a:moveTo>
                    <a:lnTo>
                      <a:pt x="8825" y="6614"/>
                    </a:lnTo>
                    <a:lnTo>
                      <a:pt x="10935" y="8723"/>
                    </a:lnTo>
                    <a:lnTo>
                      <a:pt x="5434" y="14225"/>
                    </a:lnTo>
                    <a:lnTo>
                      <a:pt x="12808" y="21600"/>
                    </a:lnTo>
                    <a:lnTo>
                      <a:pt x="21600" y="12807"/>
                    </a:lnTo>
                    <a:lnTo>
                      <a:pt x="8790" y="0"/>
                    </a:lnTo>
                    <a:lnTo>
                      <a:pt x="0" y="8791"/>
                    </a:lnTo>
                    <a:lnTo>
                      <a:pt x="3324" y="12115"/>
                    </a:lnTo>
                    <a:close/>
                    <a:moveTo>
                      <a:pt x="3324" y="12115"/>
                    </a:moveTo>
                  </a:path>
                </a:pathLst>
              </a:custGeom>
              <a:solidFill>
                <a:schemeClr val="bg1"/>
              </a:solidFill>
              <a:ln>
                <a:noFill/>
              </a:ln>
            </p:spPr>
            <p:txBody>
              <a:bodyPr lIns="0" tIns="0" rIns="0" bIns="0"/>
              <a:lstStyle/>
              <a:p>
                <a:endParaRPr lang="en-US" sz="2400">
                  <a:solidFill>
                    <a:schemeClr val="tx1">
                      <a:lumMod val="85000"/>
                      <a:lumOff val="15000"/>
                    </a:schemeClr>
                  </a:solidFill>
                  <a:latin typeface="字魂36号-正文宋楷" panose="02000000000000000000" pitchFamily="2" charset="-122"/>
                  <a:ea typeface="字魂36号-正文宋楷" panose="02000000000000000000" pitchFamily="2" charset="-122"/>
                </a:endParaRPr>
              </a:p>
            </p:txBody>
          </p:sp>
          <p:sp>
            <p:nvSpPr>
              <p:cNvPr id="75" name="AutoShape 445">
                <a:extLst>
                  <a:ext uri="{FF2B5EF4-FFF2-40B4-BE49-F238E27FC236}">
                    <a16:creationId xmlns:a16="http://schemas.microsoft.com/office/drawing/2014/main" xmlns="" id="{3D65554C-F1BC-4374-88A8-B5ECF2CB6550}"/>
                  </a:ext>
                </a:extLst>
              </p:cNvPr>
              <p:cNvSpPr/>
              <p:nvPr/>
            </p:nvSpPr>
            <p:spPr bwMode="auto">
              <a:xfrm>
                <a:off x="400" y="0"/>
                <a:ext cx="173" cy="173"/>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8576"/>
                    </a:moveTo>
                    <a:lnTo>
                      <a:pt x="8573" y="0"/>
                    </a:lnTo>
                    <a:lnTo>
                      <a:pt x="21600" y="13024"/>
                    </a:lnTo>
                    <a:lnTo>
                      <a:pt x="13027" y="21600"/>
                    </a:lnTo>
                    <a:lnTo>
                      <a:pt x="0" y="8576"/>
                    </a:lnTo>
                    <a:close/>
                    <a:moveTo>
                      <a:pt x="0" y="8576"/>
                    </a:moveTo>
                  </a:path>
                </a:pathLst>
              </a:custGeom>
              <a:solidFill>
                <a:schemeClr val="bg1"/>
              </a:solidFill>
              <a:ln>
                <a:noFill/>
              </a:ln>
            </p:spPr>
            <p:txBody>
              <a:bodyPr lIns="0" tIns="0" rIns="0" bIns="0"/>
              <a:lstStyle/>
              <a:p>
                <a:endParaRPr lang="en-US" sz="2400">
                  <a:solidFill>
                    <a:schemeClr val="tx1">
                      <a:lumMod val="85000"/>
                      <a:lumOff val="15000"/>
                    </a:schemeClr>
                  </a:solidFill>
                  <a:latin typeface="字魂36号-正文宋楷" panose="02000000000000000000" pitchFamily="2" charset="-122"/>
                  <a:ea typeface="字魂36号-正文宋楷" panose="02000000000000000000" pitchFamily="2" charset="-122"/>
                </a:endParaRPr>
              </a:p>
            </p:txBody>
          </p:sp>
          <p:sp>
            <p:nvSpPr>
              <p:cNvPr id="76" name="AutoShape 446">
                <a:extLst>
                  <a:ext uri="{FF2B5EF4-FFF2-40B4-BE49-F238E27FC236}">
                    <a16:creationId xmlns:a16="http://schemas.microsoft.com/office/drawing/2014/main" xmlns="" id="{15D5521B-F51D-4F1F-877B-5D96E4182800}"/>
                  </a:ext>
                </a:extLst>
              </p:cNvPr>
              <p:cNvSpPr/>
              <p:nvPr/>
            </p:nvSpPr>
            <p:spPr bwMode="auto">
              <a:xfrm>
                <a:off x="0" y="0"/>
                <a:ext cx="575" cy="57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1600" h="21600">
                    <a:moveTo>
                      <a:pt x="16712" y="12177"/>
                    </a:moveTo>
                    <a:cubicBezTo>
                      <a:pt x="16247" y="12177"/>
                      <a:pt x="15748" y="12329"/>
                      <a:pt x="15257" y="12582"/>
                    </a:cubicBezTo>
                    <a:lnTo>
                      <a:pt x="9013" y="6331"/>
                    </a:lnTo>
                    <a:cubicBezTo>
                      <a:pt x="9263" y="5840"/>
                      <a:pt x="9413" y="5346"/>
                      <a:pt x="9413" y="4893"/>
                    </a:cubicBezTo>
                    <a:cubicBezTo>
                      <a:pt x="9413" y="2407"/>
                      <a:pt x="7052" y="0"/>
                      <a:pt x="4571" y="0"/>
                    </a:cubicBezTo>
                    <a:cubicBezTo>
                      <a:pt x="4555" y="0"/>
                      <a:pt x="4540" y="0"/>
                      <a:pt x="4525" y="0"/>
                    </a:cubicBezTo>
                    <a:cubicBezTo>
                      <a:pt x="4515" y="0"/>
                      <a:pt x="4233" y="287"/>
                      <a:pt x="4079" y="441"/>
                    </a:cubicBezTo>
                    <a:cubicBezTo>
                      <a:pt x="6081" y="2445"/>
                      <a:pt x="5916" y="2120"/>
                      <a:pt x="5916" y="3349"/>
                    </a:cubicBezTo>
                    <a:cubicBezTo>
                      <a:pt x="5916" y="4347"/>
                      <a:pt x="4320" y="5922"/>
                      <a:pt x="3346" y="5922"/>
                    </a:cubicBezTo>
                    <a:cubicBezTo>
                      <a:pt x="3132" y="5922"/>
                      <a:pt x="2966" y="5928"/>
                      <a:pt x="2828" y="5928"/>
                    </a:cubicBezTo>
                    <a:cubicBezTo>
                      <a:pt x="2150" y="5928"/>
                      <a:pt x="2140" y="5784"/>
                      <a:pt x="441" y="4083"/>
                    </a:cubicBezTo>
                    <a:cubicBezTo>
                      <a:pt x="282" y="4242"/>
                      <a:pt x="0" y="4520"/>
                      <a:pt x="0" y="4529"/>
                    </a:cubicBezTo>
                    <a:cubicBezTo>
                      <a:pt x="31" y="7031"/>
                      <a:pt x="2390" y="9422"/>
                      <a:pt x="4888" y="9422"/>
                    </a:cubicBezTo>
                    <a:cubicBezTo>
                      <a:pt x="5341" y="9422"/>
                      <a:pt x="5824" y="9278"/>
                      <a:pt x="6302" y="9038"/>
                    </a:cubicBezTo>
                    <a:lnTo>
                      <a:pt x="12567" y="15310"/>
                    </a:lnTo>
                    <a:cubicBezTo>
                      <a:pt x="12329" y="15787"/>
                      <a:pt x="12187" y="16267"/>
                      <a:pt x="12187" y="16706"/>
                    </a:cubicBezTo>
                    <a:cubicBezTo>
                      <a:pt x="12187" y="19193"/>
                      <a:pt x="14548" y="21600"/>
                      <a:pt x="17030" y="21600"/>
                    </a:cubicBezTo>
                    <a:cubicBezTo>
                      <a:pt x="17045" y="21600"/>
                      <a:pt x="17060" y="21600"/>
                      <a:pt x="17075" y="21600"/>
                    </a:cubicBezTo>
                    <a:cubicBezTo>
                      <a:pt x="17085" y="21600"/>
                      <a:pt x="17367" y="21313"/>
                      <a:pt x="17521" y="21159"/>
                    </a:cubicBezTo>
                    <a:cubicBezTo>
                      <a:pt x="15519" y="19155"/>
                      <a:pt x="15684" y="19480"/>
                      <a:pt x="15684" y="18251"/>
                    </a:cubicBezTo>
                    <a:cubicBezTo>
                      <a:pt x="15684" y="17253"/>
                      <a:pt x="17280" y="15678"/>
                      <a:pt x="18254" y="15678"/>
                    </a:cubicBezTo>
                    <a:cubicBezTo>
                      <a:pt x="18467" y="15678"/>
                      <a:pt x="18633" y="15672"/>
                      <a:pt x="18771" y="15672"/>
                    </a:cubicBezTo>
                    <a:cubicBezTo>
                      <a:pt x="19449" y="15672"/>
                      <a:pt x="19460" y="15816"/>
                      <a:pt x="21159" y="17517"/>
                    </a:cubicBezTo>
                    <a:cubicBezTo>
                      <a:pt x="21318" y="17358"/>
                      <a:pt x="21599" y="17080"/>
                      <a:pt x="21600" y="17071"/>
                    </a:cubicBezTo>
                    <a:cubicBezTo>
                      <a:pt x="21570" y="14569"/>
                      <a:pt x="19210" y="12177"/>
                      <a:pt x="16712" y="12177"/>
                    </a:cubicBezTo>
                    <a:close/>
                    <a:moveTo>
                      <a:pt x="16712" y="12177"/>
                    </a:moveTo>
                  </a:path>
                </a:pathLst>
              </a:custGeom>
              <a:solidFill>
                <a:schemeClr val="bg1"/>
              </a:solidFill>
              <a:ln>
                <a:noFill/>
              </a:ln>
            </p:spPr>
            <p:txBody>
              <a:bodyPr lIns="0" tIns="0" rIns="0" bIns="0"/>
              <a:lstStyle/>
              <a:p>
                <a:endParaRPr lang="en-US" sz="2400">
                  <a:solidFill>
                    <a:schemeClr val="tx1">
                      <a:lumMod val="85000"/>
                      <a:lumOff val="15000"/>
                    </a:schemeClr>
                  </a:solidFill>
                  <a:latin typeface="字魂36号-正文宋楷" panose="02000000000000000000" pitchFamily="2" charset="-122"/>
                  <a:ea typeface="字魂36号-正文宋楷" panose="02000000000000000000" pitchFamily="2" charset="-122"/>
                </a:endParaRPr>
              </a:p>
            </p:txBody>
          </p:sp>
        </p:grpSp>
      </p:grpSp>
    </p:spTree>
    <p:extLst>
      <p:ext uri="{BB962C8B-B14F-4D97-AF65-F5344CB8AC3E}">
        <p14:creationId xmlns:p14="http://schemas.microsoft.com/office/powerpoint/2010/main" val="265143387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childTnLst>
                          </p:cTn>
                        </p:par>
                        <p:par>
                          <p:cTn id="12" fill="hold">
                            <p:stCondLst>
                              <p:cond delay="750"/>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5"/>
                                        </p:tgtEl>
                                      </p:cBhvr>
                                    </p:animEffect>
                                    <p:animScale>
                                      <p:cBhvr>
                                        <p:cTn id="15" dur="250" autoRev="1" fill="hold"/>
                                        <p:tgtEl>
                                          <p:spTgt spid="5"/>
                                        </p:tgtEl>
                                      </p:cBhvr>
                                      <p:by x="105000" y="105000"/>
                                    </p:animScale>
                                  </p:childTnLst>
                                </p:cTn>
                              </p:par>
                            </p:childTnLst>
                          </p:cTn>
                        </p:par>
                        <p:par>
                          <p:cTn id="16" fill="hold">
                            <p:stCondLst>
                              <p:cond delay="1250"/>
                            </p:stCondLst>
                            <p:childTnLst>
                              <p:par>
                                <p:cTn id="17" presetID="10" presetClass="entr" presetSubtype="0" fill="hold" nodeType="after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fade">
                                      <p:cBhvr>
                                        <p:cTn id="19" dur="250"/>
                                        <p:tgtEl>
                                          <p:spTgt spid="40"/>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 calcmode="lin" valueType="num">
                                      <p:cBhvr>
                                        <p:cTn id="23" dur="250" fill="hold"/>
                                        <p:tgtEl>
                                          <p:spTgt spid="50"/>
                                        </p:tgtEl>
                                        <p:attrNameLst>
                                          <p:attrName>ppt_w</p:attrName>
                                        </p:attrNameLst>
                                      </p:cBhvr>
                                      <p:tavLst>
                                        <p:tav tm="0">
                                          <p:val>
                                            <p:fltVal val="0"/>
                                          </p:val>
                                        </p:tav>
                                        <p:tav tm="100000">
                                          <p:val>
                                            <p:strVal val="#ppt_w"/>
                                          </p:val>
                                        </p:tav>
                                      </p:tavLst>
                                    </p:anim>
                                    <p:anim calcmode="lin" valueType="num">
                                      <p:cBhvr>
                                        <p:cTn id="24" dur="250" fill="hold"/>
                                        <p:tgtEl>
                                          <p:spTgt spid="50"/>
                                        </p:tgtEl>
                                        <p:attrNameLst>
                                          <p:attrName>ppt_h</p:attrName>
                                        </p:attrNameLst>
                                      </p:cBhvr>
                                      <p:tavLst>
                                        <p:tav tm="0">
                                          <p:val>
                                            <p:fltVal val="0"/>
                                          </p:val>
                                        </p:tav>
                                        <p:tav tm="100000">
                                          <p:val>
                                            <p:strVal val="#ppt_h"/>
                                          </p:val>
                                        </p:tav>
                                      </p:tavLst>
                                    </p:anim>
                                    <p:animEffect transition="in" filter="fade">
                                      <p:cBhvr>
                                        <p:cTn id="25" dur="250"/>
                                        <p:tgtEl>
                                          <p:spTgt spid="50"/>
                                        </p:tgtEl>
                                      </p:cBhvr>
                                    </p:animEffect>
                                  </p:childTnLst>
                                </p:cTn>
                              </p:par>
                            </p:childTnLst>
                          </p:cTn>
                        </p:par>
                        <p:par>
                          <p:cTn id="26" fill="hold">
                            <p:stCondLst>
                              <p:cond delay="1750"/>
                            </p:stCondLst>
                            <p:childTnLst>
                              <p:par>
                                <p:cTn id="27" presetID="10" presetClass="entr" presetSubtype="0" fill="hold" nodeType="afterEffect">
                                  <p:stCondLst>
                                    <p:cond delay="0"/>
                                  </p:stCondLst>
                                  <p:childTnLst>
                                    <p:set>
                                      <p:cBhvr>
                                        <p:cTn id="28" dur="1" fill="hold">
                                          <p:stCondLst>
                                            <p:cond delay="0"/>
                                          </p:stCondLst>
                                        </p:cTn>
                                        <p:tgtEl>
                                          <p:spTgt spid="63"/>
                                        </p:tgtEl>
                                        <p:attrNameLst>
                                          <p:attrName>style.visibility</p:attrName>
                                        </p:attrNameLst>
                                      </p:cBhvr>
                                      <p:to>
                                        <p:strVal val="visible"/>
                                      </p:to>
                                    </p:set>
                                    <p:animEffect transition="in" filter="fade">
                                      <p:cBhvr>
                                        <p:cTn id="29" dur="250"/>
                                        <p:tgtEl>
                                          <p:spTgt spid="63"/>
                                        </p:tgtEl>
                                      </p:cBhvr>
                                    </p:animEffect>
                                  </p:childTnLst>
                                </p:cTn>
                              </p:par>
                            </p:childTnLst>
                          </p:cTn>
                        </p:par>
                        <p:par>
                          <p:cTn id="30" fill="hold">
                            <p:stCondLst>
                              <p:cond delay="2000"/>
                            </p:stCondLst>
                            <p:childTnLst>
                              <p:par>
                                <p:cTn id="31" presetID="22" presetClass="entr" presetSubtype="1" fill="hold" nodeType="after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wipe(up)">
                                      <p:cBhvr>
                                        <p:cTn id="33" dur="250"/>
                                        <p:tgtEl>
                                          <p:spTgt spid="44"/>
                                        </p:tgtEl>
                                      </p:cBhvr>
                                    </p:animEffect>
                                  </p:childTnLst>
                                </p:cTn>
                              </p:par>
                            </p:childTnLst>
                          </p:cTn>
                        </p:par>
                        <p:par>
                          <p:cTn id="34" fill="hold">
                            <p:stCondLst>
                              <p:cond delay="2250"/>
                            </p:stCondLst>
                            <p:childTnLst>
                              <p:par>
                                <p:cTn id="35" presetID="53" presetClass="entr" presetSubtype="16" fill="hold" grpId="0" nodeType="afterEffect">
                                  <p:stCondLst>
                                    <p:cond delay="0"/>
                                  </p:stCondLst>
                                  <p:childTnLst>
                                    <p:set>
                                      <p:cBhvr>
                                        <p:cTn id="36" dur="1" fill="hold">
                                          <p:stCondLst>
                                            <p:cond delay="0"/>
                                          </p:stCondLst>
                                        </p:cTn>
                                        <p:tgtEl>
                                          <p:spTgt spid="51"/>
                                        </p:tgtEl>
                                        <p:attrNameLst>
                                          <p:attrName>style.visibility</p:attrName>
                                        </p:attrNameLst>
                                      </p:cBhvr>
                                      <p:to>
                                        <p:strVal val="visible"/>
                                      </p:to>
                                    </p:set>
                                    <p:anim calcmode="lin" valueType="num">
                                      <p:cBhvr>
                                        <p:cTn id="37" dur="250" fill="hold"/>
                                        <p:tgtEl>
                                          <p:spTgt spid="51"/>
                                        </p:tgtEl>
                                        <p:attrNameLst>
                                          <p:attrName>ppt_w</p:attrName>
                                        </p:attrNameLst>
                                      </p:cBhvr>
                                      <p:tavLst>
                                        <p:tav tm="0">
                                          <p:val>
                                            <p:fltVal val="0"/>
                                          </p:val>
                                        </p:tav>
                                        <p:tav tm="100000">
                                          <p:val>
                                            <p:strVal val="#ppt_w"/>
                                          </p:val>
                                        </p:tav>
                                      </p:tavLst>
                                    </p:anim>
                                    <p:anim calcmode="lin" valueType="num">
                                      <p:cBhvr>
                                        <p:cTn id="38" dur="250" fill="hold"/>
                                        <p:tgtEl>
                                          <p:spTgt spid="51"/>
                                        </p:tgtEl>
                                        <p:attrNameLst>
                                          <p:attrName>ppt_h</p:attrName>
                                        </p:attrNameLst>
                                      </p:cBhvr>
                                      <p:tavLst>
                                        <p:tav tm="0">
                                          <p:val>
                                            <p:fltVal val="0"/>
                                          </p:val>
                                        </p:tav>
                                        <p:tav tm="100000">
                                          <p:val>
                                            <p:strVal val="#ppt_h"/>
                                          </p:val>
                                        </p:tav>
                                      </p:tavLst>
                                    </p:anim>
                                    <p:animEffect transition="in" filter="fade">
                                      <p:cBhvr>
                                        <p:cTn id="39" dur="250"/>
                                        <p:tgtEl>
                                          <p:spTgt spid="51"/>
                                        </p:tgtEl>
                                      </p:cBhvr>
                                    </p:animEffect>
                                  </p:childTnLst>
                                </p:cTn>
                              </p:par>
                            </p:childTnLst>
                          </p:cTn>
                        </p:par>
                        <p:par>
                          <p:cTn id="40" fill="hold">
                            <p:stCondLst>
                              <p:cond delay="2500"/>
                            </p:stCondLst>
                            <p:childTnLst>
                              <p:par>
                                <p:cTn id="41" presetID="10" presetClass="entr" presetSubtype="0" fill="hold" nodeType="afterEffect">
                                  <p:stCondLst>
                                    <p:cond delay="0"/>
                                  </p:stCondLst>
                                  <p:childTnLst>
                                    <p:set>
                                      <p:cBhvr>
                                        <p:cTn id="42" dur="1" fill="hold">
                                          <p:stCondLst>
                                            <p:cond delay="0"/>
                                          </p:stCondLst>
                                        </p:cTn>
                                        <p:tgtEl>
                                          <p:spTgt spid="53"/>
                                        </p:tgtEl>
                                        <p:attrNameLst>
                                          <p:attrName>style.visibility</p:attrName>
                                        </p:attrNameLst>
                                      </p:cBhvr>
                                      <p:to>
                                        <p:strVal val="visible"/>
                                      </p:to>
                                    </p:set>
                                    <p:animEffect transition="in" filter="fade">
                                      <p:cBhvr>
                                        <p:cTn id="43" dur="250"/>
                                        <p:tgtEl>
                                          <p:spTgt spid="53"/>
                                        </p:tgtEl>
                                      </p:cBhvr>
                                    </p:animEffect>
                                  </p:childTnLst>
                                </p:cTn>
                              </p:par>
                            </p:childTnLst>
                          </p:cTn>
                        </p:par>
                        <p:par>
                          <p:cTn id="44" fill="hold">
                            <p:stCondLst>
                              <p:cond delay="2750"/>
                            </p:stCondLst>
                            <p:childTnLst>
                              <p:par>
                                <p:cTn id="45" presetID="22" presetClass="entr" presetSubtype="1" fill="hold" nodeType="after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wipe(up)">
                                      <p:cBhvr>
                                        <p:cTn id="47" dur="250"/>
                                        <p:tgtEl>
                                          <p:spTgt spid="41"/>
                                        </p:tgtEl>
                                      </p:cBhvr>
                                    </p:animEffect>
                                  </p:childTnLst>
                                </p:cTn>
                              </p:par>
                            </p:childTnLst>
                          </p:cTn>
                        </p:par>
                        <p:par>
                          <p:cTn id="48" fill="hold">
                            <p:stCondLst>
                              <p:cond delay="3000"/>
                            </p:stCondLst>
                            <p:childTnLst>
                              <p:par>
                                <p:cTn id="49" presetID="22" presetClass="entr" presetSubtype="1" fill="hold" nodeType="afterEffect">
                                  <p:stCondLst>
                                    <p:cond delay="0"/>
                                  </p:stCondLst>
                                  <p:childTnLst>
                                    <p:set>
                                      <p:cBhvr>
                                        <p:cTn id="50" dur="1" fill="hold">
                                          <p:stCondLst>
                                            <p:cond delay="0"/>
                                          </p:stCondLst>
                                        </p:cTn>
                                        <p:tgtEl>
                                          <p:spTgt spid="47"/>
                                        </p:tgtEl>
                                        <p:attrNameLst>
                                          <p:attrName>style.visibility</p:attrName>
                                        </p:attrNameLst>
                                      </p:cBhvr>
                                      <p:to>
                                        <p:strVal val="visible"/>
                                      </p:to>
                                    </p:set>
                                    <p:animEffect transition="in" filter="wipe(up)">
                                      <p:cBhvr>
                                        <p:cTn id="51" dur="250"/>
                                        <p:tgtEl>
                                          <p:spTgt spid="47"/>
                                        </p:tgtEl>
                                      </p:cBhvr>
                                    </p:animEffect>
                                  </p:childTnLst>
                                </p:cTn>
                              </p:par>
                            </p:childTnLst>
                          </p:cTn>
                        </p:par>
                        <p:par>
                          <p:cTn id="52" fill="hold">
                            <p:stCondLst>
                              <p:cond delay="3250"/>
                            </p:stCondLst>
                            <p:childTnLst>
                              <p:par>
                                <p:cTn id="53" presetID="53" presetClass="entr" presetSubtype="16" fill="hold" grpId="0" nodeType="afterEffect">
                                  <p:stCondLst>
                                    <p:cond delay="0"/>
                                  </p:stCondLst>
                                  <p:childTnLst>
                                    <p:set>
                                      <p:cBhvr>
                                        <p:cTn id="54" dur="1" fill="hold">
                                          <p:stCondLst>
                                            <p:cond delay="0"/>
                                          </p:stCondLst>
                                        </p:cTn>
                                        <p:tgtEl>
                                          <p:spTgt spid="52"/>
                                        </p:tgtEl>
                                        <p:attrNameLst>
                                          <p:attrName>style.visibility</p:attrName>
                                        </p:attrNameLst>
                                      </p:cBhvr>
                                      <p:to>
                                        <p:strVal val="visible"/>
                                      </p:to>
                                    </p:set>
                                    <p:anim calcmode="lin" valueType="num">
                                      <p:cBhvr>
                                        <p:cTn id="55" dur="250" fill="hold"/>
                                        <p:tgtEl>
                                          <p:spTgt spid="52"/>
                                        </p:tgtEl>
                                        <p:attrNameLst>
                                          <p:attrName>ppt_w</p:attrName>
                                        </p:attrNameLst>
                                      </p:cBhvr>
                                      <p:tavLst>
                                        <p:tav tm="0">
                                          <p:val>
                                            <p:fltVal val="0"/>
                                          </p:val>
                                        </p:tav>
                                        <p:tav tm="100000">
                                          <p:val>
                                            <p:strVal val="#ppt_w"/>
                                          </p:val>
                                        </p:tav>
                                      </p:tavLst>
                                    </p:anim>
                                    <p:anim calcmode="lin" valueType="num">
                                      <p:cBhvr>
                                        <p:cTn id="56" dur="250" fill="hold"/>
                                        <p:tgtEl>
                                          <p:spTgt spid="52"/>
                                        </p:tgtEl>
                                        <p:attrNameLst>
                                          <p:attrName>ppt_h</p:attrName>
                                        </p:attrNameLst>
                                      </p:cBhvr>
                                      <p:tavLst>
                                        <p:tav tm="0">
                                          <p:val>
                                            <p:fltVal val="0"/>
                                          </p:val>
                                        </p:tav>
                                        <p:tav tm="100000">
                                          <p:val>
                                            <p:strVal val="#ppt_h"/>
                                          </p:val>
                                        </p:tav>
                                      </p:tavLst>
                                    </p:anim>
                                    <p:animEffect transition="in" filter="fade">
                                      <p:cBhvr>
                                        <p:cTn id="57" dur="250"/>
                                        <p:tgtEl>
                                          <p:spTgt spid="52"/>
                                        </p:tgtEl>
                                      </p:cBhvr>
                                    </p:animEffect>
                                  </p:childTnLst>
                                </p:cTn>
                              </p:par>
                            </p:childTnLst>
                          </p:cTn>
                        </p:par>
                        <p:par>
                          <p:cTn id="58" fill="hold">
                            <p:stCondLst>
                              <p:cond delay="3500"/>
                            </p:stCondLst>
                            <p:childTnLst>
                              <p:par>
                                <p:cTn id="59" presetID="10" presetClass="entr" presetSubtype="0" fill="hold" nodeType="afterEffect">
                                  <p:stCondLst>
                                    <p:cond delay="0"/>
                                  </p:stCondLst>
                                  <p:childTnLst>
                                    <p:set>
                                      <p:cBhvr>
                                        <p:cTn id="60" dur="1" fill="hold">
                                          <p:stCondLst>
                                            <p:cond delay="0"/>
                                          </p:stCondLst>
                                        </p:cTn>
                                        <p:tgtEl>
                                          <p:spTgt spid="70"/>
                                        </p:tgtEl>
                                        <p:attrNameLst>
                                          <p:attrName>style.visibility</p:attrName>
                                        </p:attrNameLst>
                                      </p:cBhvr>
                                      <p:to>
                                        <p:strVal val="visible"/>
                                      </p:to>
                                    </p:set>
                                    <p:animEffect transition="in" filter="fade">
                                      <p:cBhvr>
                                        <p:cTn id="61" dur="25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50" grpId="0" animBg="1"/>
      <p:bldP spid="51" grpId="0" animBg="1"/>
      <p:bldP spid="5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FADE3252-E700-465C-84E3-2BCA340F39D5}"/>
              </a:ext>
            </a:extLst>
          </p:cNvPr>
          <p:cNvGrpSpPr/>
          <p:nvPr/>
        </p:nvGrpSpPr>
        <p:grpSpPr>
          <a:xfrm>
            <a:off x="84843" y="122549"/>
            <a:ext cx="5820657" cy="672822"/>
            <a:chOff x="84843" y="122549"/>
            <a:chExt cx="5820657" cy="672822"/>
          </a:xfrm>
        </p:grpSpPr>
        <p:pic>
          <p:nvPicPr>
            <p:cNvPr id="3" name="图片 2">
              <a:extLst>
                <a:ext uri="{FF2B5EF4-FFF2-40B4-BE49-F238E27FC236}">
                  <a16:creationId xmlns:a16="http://schemas.microsoft.com/office/drawing/2014/main" xmlns="" id="{23DDE53F-83D5-4E18-8988-291A4B0B206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4843" y="122549"/>
              <a:ext cx="1131216" cy="672822"/>
            </a:xfrm>
            <a:prstGeom prst="rect">
              <a:avLst/>
            </a:prstGeom>
          </p:spPr>
        </p:pic>
        <p:sp>
          <p:nvSpPr>
            <p:cNvPr id="4" name="文本框 37">
              <a:extLst>
                <a:ext uri="{FF2B5EF4-FFF2-40B4-BE49-F238E27FC236}">
                  <a16:creationId xmlns:a16="http://schemas.microsoft.com/office/drawing/2014/main" xmlns="" id="{480FD262-ED00-4665-82DE-0D4D4402651F}"/>
                </a:ext>
              </a:extLst>
            </p:cNvPr>
            <p:cNvSpPr txBox="1"/>
            <p:nvPr/>
          </p:nvSpPr>
          <p:spPr>
            <a:xfrm>
              <a:off x="1320143" y="122549"/>
              <a:ext cx="4585357" cy="554525"/>
            </a:xfrm>
            <a:prstGeom prst="rect">
              <a:avLst/>
            </a:prstGeom>
            <a:noFill/>
          </p:spPr>
          <p:txBody>
            <a:bodyPr wrap="square" lIns="128539" tIns="64269" rIns="128539" bIns="64269" rtlCol="0">
              <a:spAutoFit/>
            </a:bodyPr>
            <a:lstStyle/>
            <a:p>
              <a:pPr defTabSz="1285286">
                <a:lnSpc>
                  <a:spcPct val="120000"/>
                </a:lnSpc>
              </a:pPr>
              <a:r>
                <a:rPr lang="zh-CN" altLang="en-US" sz="2400" b="1" kern="0" dirty="0">
                  <a:solidFill>
                    <a:srgbClr val="C20316"/>
                  </a:solidFill>
                  <a:latin typeface="字魂36号-正文宋楷" panose="02000000000000000000" pitchFamily="2" charset="-122"/>
                  <a:ea typeface="字魂36号-正文宋楷" panose="02000000000000000000" pitchFamily="2" charset="-122"/>
                  <a:cs typeface="Arial" panose="020B0604020202020204" pitchFamily="34" charset="0"/>
                </a:rPr>
                <a:t>党的光辉历史</a:t>
              </a:r>
            </a:p>
          </p:txBody>
        </p:sp>
      </p:grpSp>
      <p:pic>
        <p:nvPicPr>
          <p:cNvPr id="6" name="图片 5">
            <a:extLst>
              <a:ext uri="{FF2B5EF4-FFF2-40B4-BE49-F238E27FC236}">
                <a16:creationId xmlns:a16="http://schemas.microsoft.com/office/drawing/2014/main" xmlns="" id="{FDD2063F-24F7-4F75-A629-11B290DBEBDE}"/>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83722" y="1371599"/>
            <a:ext cx="2259503" cy="1085851"/>
          </a:xfrm>
          <a:prstGeom prst="roundRect">
            <a:avLst/>
          </a:prstGeom>
        </p:spPr>
      </p:pic>
      <p:sp>
        <p:nvSpPr>
          <p:cNvPr id="7" name="圆角矩形 22">
            <a:extLst>
              <a:ext uri="{FF2B5EF4-FFF2-40B4-BE49-F238E27FC236}">
                <a16:creationId xmlns:a16="http://schemas.microsoft.com/office/drawing/2014/main" xmlns="" id="{E0F8FB51-8F22-4440-921B-5F3CA56BAE14}"/>
              </a:ext>
            </a:extLst>
          </p:cNvPr>
          <p:cNvSpPr/>
          <p:nvPr/>
        </p:nvSpPr>
        <p:spPr bwMode="auto">
          <a:xfrm>
            <a:off x="3309012" y="1371599"/>
            <a:ext cx="7854288" cy="1085851"/>
          </a:xfrm>
          <a:prstGeom prst="roundRect">
            <a:avLst>
              <a:gd name="adj" fmla="val 9992"/>
            </a:avLst>
          </a:prstGeom>
          <a:solidFill>
            <a:srgbClr val="C00000"/>
          </a:solidFill>
          <a:ln w="3175" cap="flat" cmpd="sng">
            <a:solidFill>
              <a:schemeClr val="bg1">
                <a:lumMod val="50000"/>
              </a:schemeClr>
            </a:solidFill>
            <a:bevel/>
            <a:headEnd/>
            <a:tailEnd/>
          </a:ln>
        </p:spPr>
        <p:txBody>
          <a:bodyPr lIns="82824" tIns="41411" rIns="82824" bIns="41411" anchor="ctr"/>
          <a:lstStyle/>
          <a:p>
            <a:pPr lvl="2"/>
            <a:endParaRPr lang="zh-CN" altLang="en-US" sz="1333" dirty="0">
              <a:solidFill>
                <a:schemeClr val="accent2">
                  <a:lumMod val="75000"/>
                </a:schemeClr>
              </a:solidFill>
              <a:latin typeface="字魂36号-正文宋楷" panose="02000000000000000000" pitchFamily="2" charset="-122"/>
              <a:ea typeface="字魂36号-正文宋楷" panose="02000000000000000000" pitchFamily="2" charset="-122"/>
            </a:endParaRPr>
          </a:p>
        </p:txBody>
      </p:sp>
      <p:sp>
        <p:nvSpPr>
          <p:cNvPr id="8" name="TextBox 32">
            <a:extLst>
              <a:ext uri="{FF2B5EF4-FFF2-40B4-BE49-F238E27FC236}">
                <a16:creationId xmlns:a16="http://schemas.microsoft.com/office/drawing/2014/main" xmlns="" id="{755183C4-F38A-4952-8BA8-DE17F3F64ECC}"/>
              </a:ext>
            </a:extLst>
          </p:cNvPr>
          <p:cNvSpPr txBox="1">
            <a:spLocks noChangeArrowheads="1"/>
          </p:cNvSpPr>
          <p:nvPr/>
        </p:nvSpPr>
        <p:spPr bwMode="auto">
          <a:xfrm>
            <a:off x="3431666" y="1518393"/>
            <a:ext cx="7608979" cy="628163"/>
          </a:xfrm>
          <a:prstGeom prst="rect">
            <a:avLst/>
          </a:prstGeom>
          <a:noFill/>
          <a:ln w="3175" cap="flat" cmpd="sng">
            <a:noFill/>
            <a:bevel/>
            <a:headEnd/>
            <a:tailEnd/>
          </a:ln>
        </p:spPr>
        <p:txBody>
          <a:bodyPr lIns="82824" tIns="41411" rIns="82824" bIns="41411" anchor="ctr"/>
          <a:lstStyle>
            <a:defPPr>
              <a:defRPr lang="zh-CN"/>
            </a:defPPr>
            <a:lvl1pPr algn="ctr">
              <a:defRPr>
                <a:solidFill>
                  <a:srgbClr val="FFFFFF"/>
                </a:solidFill>
                <a:ea typeface="微软雅黑" pitchFamily="34" charset="-122"/>
              </a:defRPr>
            </a:lvl1pPr>
          </a:lstStyle>
          <a:p>
            <a:pPr algn="l">
              <a:lnSpc>
                <a:spcPct val="150000"/>
              </a:lnSpc>
            </a:pPr>
            <a:r>
              <a:rPr lang="zh-CN" altLang="en-US" sz="1100" dirty="0">
                <a:solidFill>
                  <a:schemeClr val="bg1"/>
                </a:solidFill>
                <a:latin typeface="字魂36号-正文宋楷" panose="02000000000000000000" pitchFamily="2" charset="-122"/>
                <a:ea typeface="字魂36号-正文宋楷" panose="02000000000000000000" pitchFamily="2" charset="-122"/>
              </a:rPr>
              <a:t>中国共产党第一次全国代表大会于</a:t>
            </a:r>
            <a:r>
              <a:rPr lang="en-US" altLang="zh-CN" sz="1100" dirty="0">
                <a:solidFill>
                  <a:schemeClr val="bg1"/>
                </a:solidFill>
                <a:latin typeface="字魂36号-正文宋楷" panose="02000000000000000000" pitchFamily="2" charset="-122"/>
                <a:ea typeface="字魂36号-正文宋楷" panose="02000000000000000000" pitchFamily="2" charset="-122"/>
              </a:rPr>
              <a:t>1921</a:t>
            </a:r>
            <a:r>
              <a:rPr lang="zh-CN" altLang="en-US" sz="1100" dirty="0">
                <a:solidFill>
                  <a:schemeClr val="bg1"/>
                </a:solidFill>
                <a:latin typeface="字魂36号-正文宋楷" panose="02000000000000000000" pitchFamily="2" charset="-122"/>
                <a:ea typeface="字魂36号-正文宋楷" panose="02000000000000000000" pitchFamily="2" charset="-122"/>
              </a:rPr>
              <a:t>年</a:t>
            </a:r>
            <a:r>
              <a:rPr lang="en-US" altLang="zh-CN" sz="1100" dirty="0">
                <a:solidFill>
                  <a:schemeClr val="bg1"/>
                </a:solidFill>
                <a:latin typeface="字魂36号-正文宋楷" panose="02000000000000000000" pitchFamily="2" charset="-122"/>
                <a:ea typeface="字魂36号-正文宋楷" panose="02000000000000000000" pitchFamily="2" charset="-122"/>
              </a:rPr>
              <a:t>7</a:t>
            </a:r>
            <a:r>
              <a:rPr lang="zh-CN" altLang="en-US" sz="1100" dirty="0">
                <a:solidFill>
                  <a:schemeClr val="bg1"/>
                </a:solidFill>
                <a:latin typeface="字魂36号-正文宋楷" panose="02000000000000000000" pitchFamily="2" charset="-122"/>
                <a:ea typeface="字魂36号-正文宋楷" panose="02000000000000000000" pitchFamily="2" charset="-122"/>
              </a:rPr>
              <a:t>月</a:t>
            </a:r>
            <a:r>
              <a:rPr lang="en-US" altLang="zh-CN" sz="1100" dirty="0">
                <a:solidFill>
                  <a:schemeClr val="bg1"/>
                </a:solidFill>
                <a:latin typeface="字魂36号-正文宋楷" panose="02000000000000000000" pitchFamily="2" charset="-122"/>
                <a:ea typeface="字魂36号-正文宋楷" panose="02000000000000000000" pitchFamily="2" charset="-122"/>
              </a:rPr>
              <a:t>23</a:t>
            </a:r>
            <a:r>
              <a:rPr lang="zh-CN" altLang="en-US" sz="1100" dirty="0">
                <a:solidFill>
                  <a:schemeClr val="bg1"/>
                </a:solidFill>
                <a:latin typeface="字魂36号-正文宋楷" panose="02000000000000000000" pitchFamily="2" charset="-122"/>
                <a:ea typeface="字魂36号-正文宋楷" panose="02000000000000000000" pitchFamily="2" charset="-122"/>
              </a:rPr>
              <a:t>日至</a:t>
            </a:r>
            <a:r>
              <a:rPr lang="en-US" altLang="zh-CN" sz="1100" dirty="0">
                <a:solidFill>
                  <a:schemeClr val="bg1"/>
                </a:solidFill>
                <a:latin typeface="字魂36号-正文宋楷" panose="02000000000000000000" pitchFamily="2" charset="-122"/>
                <a:ea typeface="字魂36号-正文宋楷" panose="02000000000000000000" pitchFamily="2" charset="-122"/>
              </a:rPr>
              <a:t>31</a:t>
            </a:r>
            <a:r>
              <a:rPr lang="zh-CN" altLang="en-US" sz="1100" dirty="0">
                <a:solidFill>
                  <a:schemeClr val="bg1"/>
                </a:solidFill>
                <a:latin typeface="字魂36号-正文宋楷" panose="02000000000000000000" pitchFamily="2" charset="-122"/>
                <a:ea typeface="字魂36号-正文宋楷" panose="02000000000000000000" pitchFamily="2" charset="-122"/>
              </a:rPr>
              <a:t>日在上海法租界贝勒路树德里</a:t>
            </a:r>
            <a:r>
              <a:rPr lang="en-US" altLang="zh-CN" sz="1100" dirty="0">
                <a:solidFill>
                  <a:schemeClr val="bg1"/>
                </a:solidFill>
                <a:latin typeface="字魂36号-正文宋楷" panose="02000000000000000000" pitchFamily="2" charset="-122"/>
                <a:ea typeface="字魂36号-正文宋楷" panose="02000000000000000000" pitchFamily="2" charset="-122"/>
              </a:rPr>
              <a:t>3</a:t>
            </a:r>
            <a:r>
              <a:rPr lang="zh-CN" altLang="en-US" sz="1100" dirty="0">
                <a:solidFill>
                  <a:schemeClr val="bg1"/>
                </a:solidFill>
                <a:latin typeface="字魂36号-正文宋楷" panose="02000000000000000000" pitchFamily="2" charset="-122"/>
                <a:ea typeface="字魂36号-正文宋楷" panose="02000000000000000000" pitchFamily="2" charset="-122"/>
              </a:rPr>
              <a:t>号</a:t>
            </a:r>
            <a:r>
              <a:rPr lang="en-US" altLang="zh-CN" sz="1100" dirty="0">
                <a:solidFill>
                  <a:schemeClr val="bg1"/>
                </a:solidFill>
                <a:latin typeface="字魂36号-正文宋楷" panose="02000000000000000000" pitchFamily="2" charset="-122"/>
                <a:ea typeface="字魂36号-正文宋楷" panose="02000000000000000000" pitchFamily="2" charset="-122"/>
              </a:rPr>
              <a:t>(</a:t>
            </a:r>
            <a:r>
              <a:rPr lang="zh-CN" altLang="en-US" sz="1100" dirty="0">
                <a:solidFill>
                  <a:schemeClr val="bg1"/>
                </a:solidFill>
                <a:latin typeface="字魂36号-正文宋楷" panose="02000000000000000000" pitchFamily="2" charset="-122"/>
                <a:ea typeface="字魂36号-正文宋楷" panose="02000000000000000000" pitchFamily="2" charset="-122"/>
              </a:rPr>
              <a:t>后称望志路</a:t>
            </a:r>
            <a:r>
              <a:rPr lang="en-US" altLang="zh-CN" sz="1100" dirty="0">
                <a:solidFill>
                  <a:schemeClr val="bg1"/>
                </a:solidFill>
                <a:latin typeface="字魂36号-正文宋楷" panose="02000000000000000000" pitchFamily="2" charset="-122"/>
                <a:ea typeface="字魂36号-正文宋楷" panose="02000000000000000000" pitchFamily="2" charset="-122"/>
              </a:rPr>
              <a:t>106</a:t>
            </a:r>
            <a:r>
              <a:rPr lang="zh-CN" altLang="en-US" sz="1100" dirty="0">
                <a:solidFill>
                  <a:schemeClr val="bg1"/>
                </a:solidFill>
                <a:latin typeface="字魂36号-正文宋楷" panose="02000000000000000000" pitchFamily="2" charset="-122"/>
                <a:ea typeface="字魂36号-正文宋楷" panose="02000000000000000000" pitchFamily="2" charset="-122"/>
              </a:rPr>
              <a:t>号，现改兴业路</a:t>
            </a:r>
            <a:r>
              <a:rPr lang="en-US" altLang="zh-CN" sz="1100" dirty="0">
                <a:solidFill>
                  <a:schemeClr val="bg1"/>
                </a:solidFill>
                <a:latin typeface="字魂36号-正文宋楷" panose="02000000000000000000" pitchFamily="2" charset="-122"/>
                <a:ea typeface="字魂36号-正文宋楷" panose="02000000000000000000" pitchFamily="2" charset="-122"/>
              </a:rPr>
              <a:t>76</a:t>
            </a:r>
            <a:r>
              <a:rPr lang="zh-CN" altLang="en-US" sz="1100" dirty="0">
                <a:solidFill>
                  <a:schemeClr val="bg1"/>
                </a:solidFill>
                <a:latin typeface="字魂36号-正文宋楷" panose="02000000000000000000" pitchFamily="2" charset="-122"/>
                <a:ea typeface="字魂36号-正文宋楷" panose="02000000000000000000" pitchFamily="2" charset="-122"/>
              </a:rPr>
              <a:t>号</a:t>
            </a:r>
            <a:r>
              <a:rPr lang="en-US" altLang="zh-CN" sz="1100" dirty="0">
                <a:solidFill>
                  <a:schemeClr val="bg1"/>
                </a:solidFill>
                <a:latin typeface="字魂36号-正文宋楷" panose="02000000000000000000" pitchFamily="2" charset="-122"/>
                <a:ea typeface="字魂36号-正文宋楷" panose="02000000000000000000" pitchFamily="2" charset="-122"/>
              </a:rPr>
              <a:t>)</a:t>
            </a:r>
            <a:r>
              <a:rPr lang="zh-CN" altLang="en-US" sz="1100" dirty="0">
                <a:solidFill>
                  <a:schemeClr val="bg1"/>
                </a:solidFill>
                <a:latin typeface="字魂36号-正文宋楷" panose="02000000000000000000" pitchFamily="2" charset="-122"/>
                <a:ea typeface="字魂36号-正文宋楷" panose="02000000000000000000" pitchFamily="2" charset="-122"/>
              </a:rPr>
              <a:t>召开。出席大会的各地代表共</a:t>
            </a:r>
            <a:r>
              <a:rPr lang="en-US" altLang="zh-CN" sz="1100" dirty="0">
                <a:solidFill>
                  <a:schemeClr val="bg1"/>
                </a:solidFill>
                <a:latin typeface="字魂36号-正文宋楷" panose="02000000000000000000" pitchFamily="2" charset="-122"/>
                <a:ea typeface="字魂36号-正文宋楷" panose="02000000000000000000" pitchFamily="2" charset="-122"/>
              </a:rPr>
              <a:t>12</a:t>
            </a:r>
            <a:r>
              <a:rPr lang="zh-CN" altLang="en-US" sz="1100" dirty="0">
                <a:solidFill>
                  <a:schemeClr val="bg1"/>
                </a:solidFill>
                <a:latin typeface="字魂36号-正文宋楷" panose="02000000000000000000" pitchFamily="2" charset="-122"/>
                <a:ea typeface="字魂36号-正文宋楷" panose="02000000000000000000" pitchFamily="2" charset="-122"/>
              </a:rPr>
              <a:t>人。</a:t>
            </a:r>
          </a:p>
        </p:txBody>
      </p:sp>
      <p:pic>
        <p:nvPicPr>
          <p:cNvPr id="9" name="图片 8">
            <a:extLst>
              <a:ext uri="{FF2B5EF4-FFF2-40B4-BE49-F238E27FC236}">
                <a16:creationId xmlns:a16="http://schemas.microsoft.com/office/drawing/2014/main" xmlns="" id="{4FC12623-F097-48A8-B5C2-3641DF35FAB7}"/>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83721" y="2809874"/>
            <a:ext cx="2259503" cy="1082673"/>
          </a:xfrm>
          <a:prstGeom prst="roundRect">
            <a:avLst/>
          </a:prstGeom>
        </p:spPr>
      </p:pic>
      <p:sp>
        <p:nvSpPr>
          <p:cNvPr id="10" name="圆角矩形 22">
            <a:extLst>
              <a:ext uri="{FF2B5EF4-FFF2-40B4-BE49-F238E27FC236}">
                <a16:creationId xmlns:a16="http://schemas.microsoft.com/office/drawing/2014/main" xmlns="" id="{BEE65BF5-5A62-4CDD-A408-B7FAF66E6619}"/>
              </a:ext>
            </a:extLst>
          </p:cNvPr>
          <p:cNvSpPr/>
          <p:nvPr/>
        </p:nvSpPr>
        <p:spPr bwMode="auto">
          <a:xfrm>
            <a:off x="3309012" y="2809874"/>
            <a:ext cx="7854288" cy="1085851"/>
          </a:xfrm>
          <a:prstGeom prst="roundRect">
            <a:avLst>
              <a:gd name="adj" fmla="val 9992"/>
            </a:avLst>
          </a:prstGeom>
          <a:solidFill>
            <a:srgbClr val="C00000"/>
          </a:solidFill>
          <a:ln w="3175" cap="flat" cmpd="sng">
            <a:solidFill>
              <a:schemeClr val="bg1">
                <a:lumMod val="50000"/>
              </a:schemeClr>
            </a:solidFill>
            <a:bevel/>
            <a:headEnd/>
            <a:tailEnd/>
          </a:ln>
        </p:spPr>
        <p:txBody>
          <a:bodyPr lIns="82824" tIns="41411" rIns="82824" bIns="41411" anchor="ctr"/>
          <a:lstStyle/>
          <a:p>
            <a:pPr lvl="2"/>
            <a:endParaRPr lang="zh-CN" altLang="en-US" sz="1333" dirty="0">
              <a:solidFill>
                <a:schemeClr val="accent2">
                  <a:lumMod val="75000"/>
                </a:schemeClr>
              </a:solidFill>
              <a:latin typeface="字魂36号-正文宋楷" panose="02000000000000000000" pitchFamily="2" charset="-122"/>
              <a:ea typeface="字魂36号-正文宋楷" panose="02000000000000000000" pitchFamily="2" charset="-122"/>
            </a:endParaRPr>
          </a:p>
        </p:txBody>
      </p:sp>
      <p:sp>
        <p:nvSpPr>
          <p:cNvPr id="11" name="TextBox 32">
            <a:extLst>
              <a:ext uri="{FF2B5EF4-FFF2-40B4-BE49-F238E27FC236}">
                <a16:creationId xmlns:a16="http://schemas.microsoft.com/office/drawing/2014/main" xmlns="" id="{2FEDBFFB-D287-4C30-A05D-4947E9EC3DFF}"/>
              </a:ext>
            </a:extLst>
          </p:cNvPr>
          <p:cNvSpPr txBox="1">
            <a:spLocks noChangeArrowheads="1"/>
          </p:cNvSpPr>
          <p:nvPr/>
        </p:nvSpPr>
        <p:spPr bwMode="auto">
          <a:xfrm>
            <a:off x="3431666" y="2956668"/>
            <a:ext cx="7608979" cy="628163"/>
          </a:xfrm>
          <a:prstGeom prst="rect">
            <a:avLst/>
          </a:prstGeom>
          <a:noFill/>
          <a:ln w="3175" cap="flat" cmpd="sng">
            <a:noFill/>
            <a:bevel/>
            <a:headEnd/>
            <a:tailEnd/>
          </a:ln>
        </p:spPr>
        <p:txBody>
          <a:bodyPr lIns="82824" tIns="41411" rIns="82824" bIns="41411" anchor="ctr"/>
          <a:lstStyle>
            <a:defPPr>
              <a:defRPr lang="zh-CN"/>
            </a:defPPr>
            <a:lvl1pPr algn="ctr">
              <a:defRPr>
                <a:solidFill>
                  <a:srgbClr val="FFFFFF"/>
                </a:solidFill>
                <a:ea typeface="微软雅黑" pitchFamily="34" charset="-122"/>
              </a:defRPr>
            </a:lvl1pPr>
          </a:lstStyle>
          <a:p>
            <a:pPr algn="l">
              <a:lnSpc>
                <a:spcPct val="150000"/>
              </a:lnSpc>
            </a:pPr>
            <a:r>
              <a:rPr lang="zh-CN" altLang="en-US" sz="1100" dirty="0">
                <a:solidFill>
                  <a:schemeClr val="bg1"/>
                </a:solidFill>
                <a:latin typeface="字魂36号-正文宋楷" panose="02000000000000000000" pitchFamily="2" charset="-122"/>
                <a:ea typeface="字魂36号-正文宋楷" panose="02000000000000000000" pitchFamily="2" charset="-122"/>
              </a:rPr>
              <a:t> 中国共产党第二次全国代表大会于</a:t>
            </a:r>
            <a:r>
              <a:rPr lang="en-US" altLang="zh-CN" sz="1100" dirty="0">
                <a:solidFill>
                  <a:schemeClr val="bg1"/>
                </a:solidFill>
                <a:latin typeface="字魂36号-正文宋楷" panose="02000000000000000000" pitchFamily="2" charset="-122"/>
                <a:ea typeface="字魂36号-正文宋楷" panose="02000000000000000000" pitchFamily="2" charset="-122"/>
              </a:rPr>
              <a:t>1922</a:t>
            </a:r>
            <a:r>
              <a:rPr lang="zh-CN" altLang="en-US" sz="1100" dirty="0">
                <a:solidFill>
                  <a:schemeClr val="bg1"/>
                </a:solidFill>
                <a:latin typeface="字魂36号-正文宋楷" panose="02000000000000000000" pitchFamily="2" charset="-122"/>
                <a:ea typeface="字魂36号-正文宋楷" panose="02000000000000000000" pitchFamily="2" charset="-122"/>
              </a:rPr>
              <a:t>年</a:t>
            </a:r>
            <a:r>
              <a:rPr lang="en-US" altLang="zh-CN" sz="1100" dirty="0">
                <a:solidFill>
                  <a:schemeClr val="bg1"/>
                </a:solidFill>
                <a:latin typeface="字魂36号-正文宋楷" panose="02000000000000000000" pitchFamily="2" charset="-122"/>
                <a:ea typeface="字魂36号-正文宋楷" panose="02000000000000000000" pitchFamily="2" charset="-122"/>
              </a:rPr>
              <a:t>7</a:t>
            </a:r>
            <a:r>
              <a:rPr lang="zh-CN" altLang="en-US" sz="1100" dirty="0">
                <a:solidFill>
                  <a:schemeClr val="bg1"/>
                </a:solidFill>
                <a:latin typeface="字魂36号-正文宋楷" panose="02000000000000000000" pitchFamily="2" charset="-122"/>
                <a:ea typeface="字魂36号-正文宋楷" panose="02000000000000000000" pitchFamily="2" charset="-122"/>
              </a:rPr>
              <a:t>月</a:t>
            </a:r>
            <a:r>
              <a:rPr lang="en-US" altLang="zh-CN" sz="1100" dirty="0">
                <a:solidFill>
                  <a:schemeClr val="bg1"/>
                </a:solidFill>
                <a:latin typeface="字魂36号-正文宋楷" panose="02000000000000000000" pitchFamily="2" charset="-122"/>
                <a:ea typeface="字魂36号-正文宋楷" panose="02000000000000000000" pitchFamily="2" charset="-122"/>
              </a:rPr>
              <a:t>16</a:t>
            </a:r>
            <a:r>
              <a:rPr lang="zh-CN" altLang="en-US" sz="1100" dirty="0">
                <a:solidFill>
                  <a:schemeClr val="bg1"/>
                </a:solidFill>
                <a:latin typeface="字魂36号-正文宋楷" panose="02000000000000000000" pitchFamily="2" charset="-122"/>
                <a:ea typeface="字魂36号-正文宋楷" panose="02000000000000000000" pitchFamily="2" charset="-122"/>
              </a:rPr>
              <a:t>日至</a:t>
            </a:r>
            <a:r>
              <a:rPr lang="en-US" altLang="zh-CN" sz="1100" dirty="0">
                <a:solidFill>
                  <a:schemeClr val="bg1"/>
                </a:solidFill>
                <a:latin typeface="字魂36号-正文宋楷" panose="02000000000000000000" pitchFamily="2" charset="-122"/>
                <a:ea typeface="字魂36号-正文宋楷" panose="02000000000000000000" pitchFamily="2" charset="-122"/>
              </a:rPr>
              <a:t>23</a:t>
            </a:r>
            <a:r>
              <a:rPr lang="zh-CN" altLang="en-US" sz="1100" dirty="0">
                <a:solidFill>
                  <a:schemeClr val="bg1"/>
                </a:solidFill>
                <a:latin typeface="字魂36号-正文宋楷" panose="02000000000000000000" pitchFamily="2" charset="-122"/>
                <a:ea typeface="字魂36号-正文宋楷" panose="02000000000000000000" pitchFamily="2" charset="-122"/>
              </a:rPr>
              <a:t>日在上海英租界南成都路辅德里</a:t>
            </a:r>
            <a:r>
              <a:rPr lang="en-US" altLang="zh-CN" sz="1100" dirty="0">
                <a:solidFill>
                  <a:schemeClr val="bg1"/>
                </a:solidFill>
                <a:latin typeface="字魂36号-正文宋楷" panose="02000000000000000000" pitchFamily="2" charset="-122"/>
                <a:ea typeface="字魂36号-正文宋楷" panose="02000000000000000000" pitchFamily="2" charset="-122"/>
              </a:rPr>
              <a:t>625</a:t>
            </a:r>
            <a:r>
              <a:rPr lang="zh-CN" altLang="en-US" sz="1100" dirty="0">
                <a:solidFill>
                  <a:schemeClr val="bg1"/>
                </a:solidFill>
                <a:latin typeface="字魂36号-正文宋楷" panose="02000000000000000000" pitchFamily="2" charset="-122"/>
                <a:ea typeface="字魂36号-正文宋楷" panose="02000000000000000000" pitchFamily="2" charset="-122"/>
              </a:rPr>
              <a:t>号现成都北路</a:t>
            </a:r>
            <a:r>
              <a:rPr lang="en-US" altLang="zh-CN" sz="1100" dirty="0">
                <a:solidFill>
                  <a:schemeClr val="bg1"/>
                </a:solidFill>
                <a:latin typeface="字魂36号-正文宋楷" panose="02000000000000000000" pitchFamily="2" charset="-122"/>
                <a:ea typeface="字魂36号-正文宋楷" panose="02000000000000000000" pitchFamily="2" charset="-122"/>
              </a:rPr>
              <a:t>7</a:t>
            </a:r>
            <a:r>
              <a:rPr lang="zh-CN" altLang="en-US" sz="1100" dirty="0">
                <a:solidFill>
                  <a:schemeClr val="bg1"/>
                </a:solidFill>
                <a:latin typeface="字魂36号-正文宋楷" panose="02000000000000000000" pitchFamily="2" charset="-122"/>
                <a:ea typeface="字魂36号-正文宋楷" panose="02000000000000000000" pitchFamily="2" charset="-122"/>
              </a:rPr>
              <a:t>弄</a:t>
            </a:r>
            <a:r>
              <a:rPr lang="en-US" altLang="zh-CN" sz="1100" dirty="0">
                <a:solidFill>
                  <a:schemeClr val="bg1"/>
                </a:solidFill>
                <a:latin typeface="字魂36号-正文宋楷" panose="02000000000000000000" pitchFamily="2" charset="-122"/>
                <a:ea typeface="字魂36号-正文宋楷" panose="02000000000000000000" pitchFamily="2" charset="-122"/>
              </a:rPr>
              <a:t>30</a:t>
            </a:r>
            <a:r>
              <a:rPr lang="zh-CN" altLang="en-US" sz="1100" dirty="0">
                <a:solidFill>
                  <a:schemeClr val="bg1"/>
                </a:solidFill>
                <a:latin typeface="字魂36号-正文宋楷" panose="02000000000000000000" pitchFamily="2" charset="-122"/>
                <a:ea typeface="字魂36号-正文宋楷" panose="02000000000000000000" pitchFamily="2" charset="-122"/>
              </a:rPr>
              <a:t>号</a:t>
            </a:r>
            <a:r>
              <a:rPr lang="en-US" altLang="zh-CN" sz="1100" dirty="0">
                <a:solidFill>
                  <a:schemeClr val="bg1"/>
                </a:solidFill>
                <a:latin typeface="字魂36号-正文宋楷" panose="02000000000000000000" pitchFamily="2" charset="-122"/>
                <a:ea typeface="字魂36号-正文宋楷" panose="02000000000000000000" pitchFamily="2" charset="-122"/>
              </a:rPr>
              <a:t>)</a:t>
            </a:r>
            <a:r>
              <a:rPr lang="zh-CN" altLang="en-US" sz="1100" dirty="0">
                <a:solidFill>
                  <a:schemeClr val="bg1"/>
                </a:solidFill>
                <a:latin typeface="字魂36号-正文宋楷" panose="02000000000000000000" pitchFamily="2" charset="-122"/>
                <a:ea typeface="字魂36号-正文宋楷" panose="02000000000000000000" pitchFamily="2" charset="-122"/>
              </a:rPr>
              <a:t>举行</a:t>
            </a:r>
            <a:r>
              <a:rPr lang="en-US" altLang="zh-CN" sz="1100" dirty="0">
                <a:solidFill>
                  <a:schemeClr val="bg1"/>
                </a:solidFill>
                <a:latin typeface="字魂36号-正文宋楷" panose="02000000000000000000" pitchFamily="2" charset="-122"/>
                <a:ea typeface="字魂36号-正文宋楷" panose="02000000000000000000" pitchFamily="2" charset="-122"/>
              </a:rPr>
              <a:t>.</a:t>
            </a:r>
            <a:r>
              <a:rPr lang="zh-CN" altLang="en-US" sz="1100" dirty="0">
                <a:solidFill>
                  <a:schemeClr val="bg1"/>
                </a:solidFill>
                <a:latin typeface="字魂36号-正文宋楷" panose="02000000000000000000" pitchFamily="2" charset="-122"/>
                <a:ea typeface="字魂36号-正文宋楷" panose="02000000000000000000" pitchFamily="2" charset="-122"/>
              </a:rPr>
              <a:t>出席大会的有党的中央局成员</a:t>
            </a:r>
            <a:r>
              <a:rPr lang="en-US" altLang="zh-CN" sz="1100" dirty="0">
                <a:solidFill>
                  <a:schemeClr val="bg1"/>
                </a:solidFill>
                <a:latin typeface="字魂36号-正文宋楷" panose="02000000000000000000" pitchFamily="2" charset="-122"/>
                <a:ea typeface="字魂36号-正文宋楷" panose="02000000000000000000" pitchFamily="2" charset="-122"/>
              </a:rPr>
              <a:t>.</a:t>
            </a:r>
            <a:r>
              <a:rPr lang="zh-CN" altLang="en-US" sz="1100" dirty="0">
                <a:solidFill>
                  <a:schemeClr val="bg1"/>
                </a:solidFill>
                <a:latin typeface="字魂36号-正文宋楷" panose="02000000000000000000" pitchFamily="2" charset="-122"/>
                <a:ea typeface="字魂36号-正文宋楷" panose="02000000000000000000" pitchFamily="2" charset="-122"/>
              </a:rPr>
              <a:t>地方组织的代表等共</a:t>
            </a:r>
            <a:r>
              <a:rPr lang="en-US" altLang="zh-CN" sz="1100" dirty="0">
                <a:solidFill>
                  <a:schemeClr val="bg1"/>
                </a:solidFill>
                <a:latin typeface="字魂36号-正文宋楷" panose="02000000000000000000" pitchFamily="2" charset="-122"/>
                <a:ea typeface="字魂36号-正文宋楷" panose="02000000000000000000" pitchFamily="2" charset="-122"/>
              </a:rPr>
              <a:t>12</a:t>
            </a:r>
            <a:r>
              <a:rPr lang="zh-CN" altLang="en-US" sz="1100" dirty="0">
                <a:solidFill>
                  <a:schemeClr val="bg1"/>
                </a:solidFill>
                <a:latin typeface="字魂36号-正文宋楷" panose="02000000000000000000" pitchFamily="2" charset="-122"/>
                <a:ea typeface="字魂36号-正文宋楷" panose="02000000000000000000" pitchFamily="2" charset="-122"/>
              </a:rPr>
              <a:t>人，他们是陈独秀</a:t>
            </a:r>
            <a:r>
              <a:rPr lang="en-US" altLang="zh-CN" sz="1100" dirty="0">
                <a:solidFill>
                  <a:schemeClr val="bg1"/>
                </a:solidFill>
                <a:latin typeface="字魂36号-正文宋楷" panose="02000000000000000000" pitchFamily="2" charset="-122"/>
                <a:ea typeface="字魂36号-正文宋楷" panose="02000000000000000000" pitchFamily="2" charset="-122"/>
              </a:rPr>
              <a:t>.</a:t>
            </a:r>
            <a:r>
              <a:rPr lang="zh-CN" altLang="en-US" sz="1100" dirty="0">
                <a:solidFill>
                  <a:schemeClr val="bg1"/>
                </a:solidFill>
                <a:latin typeface="字魂36号-正文宋楷" panose="02000000000000000000" pitchFamily="2" charset="-122"/>
                <a:ea typeface="字魂36号-正文宋楷" panose="02000000000000000000" pitchFamily="2" charset="-122"/>
              </a:rPr>
              <a:t>张国系李达。蔡和森邓中夏施存统王尽美邓恩铭，项英</a:t>
            </a:r>
            <a:r>
              <a:rPr lang="en-US" altLang="zh-CN" sz="1100" dirty="0">
                <a:solidFill>
                  <a:schemeClr val="bg1"/>
                </a:solidFill>
                <a:latin typeface="字魂36号-正文宋楷" panose="02000000000000000000" pitchFamily="2" charset="-122"/>
                <a:ea typeface="字魂36号-正文宋楷" panose="02000000000000000000" pitchFamily="2" charset="-122"/>
              </a:rPr>
              <a:t>.</a:t>
            </a:r>
            <a:r>
              <a:rPr lang="zh-CN" altLang="en-US" sz="1100" dirty="0">
                <a:solidFill>
                  <a:schemeClr val="bg1"/>
                </a:solidFill>
                <a:latin typeface="字魂36号-正文宋楷" panose="02000000000000000000" pitchFamily="2" charset="-122"/>
                <a:ea typeface="字魂36号-正文宋楷" panose="02000000000000000000" pitchFamily="2" charset="-122"/>
              </a:rPr>
              <a:t>向警予。高君宇</a:t>
            </a:r>
            <a:r>
              <a:rPr lang="en-US" altLang="zh-CN" sz="1100" dirty="0">
                <a:solidFill>
                  <a:schemeClr val="bg1"/>
                </a:solidFill>
                <a:latin typeface="字魂36号-正文宋楷" panose="02000000000000000000" pitchFamily="2" charset="-122"/>
                <a:ea typeface="字魂36号-正文宋楷" panose="02000000000000000000" pitchFamily="2" charset="-122"/>
              </a:rPr>
              <a:t>.</a:t>
            </a:r>
            <a:r>
              <a:rPr lang="zh-CN" altLang="en-US" sz="1100" dirty="0">
                <a:solidFill>
                  <a:schemeClr val="bg1"/>
                </a:solidFill>
                <a:latin typeface="字魂36号-正文宋楷" panose="02000000000000000000" pitchFamily="2" charset="-122"/>
                <a:ea typeface="字魂36号-正文宋楷" panose="02000000000000000000" pitchFamily="2" charset="-122"/>
              </a:rPr>
              <a:t>张太雷</a:t>
            </a:r>
            <a:r>
              <a:rPr lang="en-US" altLang="zh-CN" sz="1100" dirty="0">
                <a:solidFill>
                  <a:schemeClr val="bg1"/>
                </a:solidFill>
                <a:latin typeface="字魂36号-正文宋楷" panose="02000000000000000000" pitchFamily="2" charset="-122"/>
                <a:ea typeface="字魂36号-正文宋楷" panose="02000000000000000000" pitchFamily="2" charset="-122"/>
              </a:rPr>
              <a:t>.</a:t>
            </a:r>
            <a:r>
              <a:rPr lang="zh-CN" altLang="en-US" sz="1100" dirty="0">
                <a:solidFill>
                  <a:schemeClr val="bg1"/>
                </a:solidFill>
                <a:latin typeface="字魂36号-正文宋楷" panose="02000000000000000000" pitchFamily="2" charset="-122"/>
                <a:ea typeface="字魂36号-正文宋楷" panose="02000000000000000000" pitchFamily="2" charset="-122"/>
              </a:rPr>
              <a:t>他</a:t>
            </a:r>
            <a:r>
              <a:rPr lang="en-US" altLang="zh-CN" sz="1100" dirty="0">
                <a:solidFill>
                  <a:schemeClr val="bg1"/>
                </a:solidFill>
                <a:latin typeface="字魂36号-正文宋楷" panose="02000000000000000000" pitchFamily="2" charset="-122"/>
                <a:ea typeface="字魂36号-正文宋楷" panose="02000000000000000000" pitchFamily="2" charset="-122"/>
              </a:rPr>
              <a:t>]</a:t>
            </a:r>
            <a:r>
              <a:rPr lang="zh-CN" altLang="en-US" sz="1100" dirty="0">
                <a:solidFill>
                  <a:schemeClr val="bg1"/>
                </a:solidFill>
                <a:latin typeface="字魂36号-正文宋楷" panose="02000000000000000000" pitchFamily="2" charset="-122"/>
                <a:ea typeface="字魂36号-正文宋楷" panose="02000000000000000000" pitchFamily="2" charset="-122"/>
              </a:rPr>
              <a:t>代表着全国</a:t>
            </a:r>
            <a:r>
              <a:rPr lang="en-US" altLang="zh-CN" sz="1100" dirty="0">
                <a:solidFill>
                  <a:schemeClr val="bg1"/>
                </a:solidFill>
                <a:latin typeface="字魂36号-正文宋楷" panose="02000000000000000000" pitchFamily="2" charset="-122"/>
                <a:ea typeface="字魂36号-正文宋楷" panose="02000000000000000000" pitchFamily="2" charset="-122"/>
              </a:rPr>
              <a:t>195</a:t>
            </a:r>
            <a:r>
              <a:rPr lang="zh-CN" altLang="en-US" sz="1100" dirty="0">
                <a:solidFill>
                  <a:schemeClr val="bg1"/>
                </a:solidFill>
                <a:latin typeface="字魂36号-正文宋楷" panose="02000000000000000000" pitchFamily="2" charset="-122"/>
                <a:ea typeface="字魂36号-正文宋楷" panose="02000000000000000000" pitchFamily="2" charset="-122"/>
              </a:rPr>
              <a:t>名党员。共产国际代表维经斯基也出席了会议。</a:t>
            </a:r>
          </a:p>
        </p:txBody>
      </p:sp>
      <p:pic>
        <p:nvPicPr>
          <p:cNvPr id="12" name="图片 11">
            <a:extLst>
              <a:ext uri="{FF2B5EF4-FFF2-40B4-BE49-F238E27FC236}">
                <a16:creationId xmlns:a16="http://schemas.microsoft.com/office/drawing/2014/main" xmlns="" id="{D273228E-3862-4E43-948C-EB674D9F670E}"/>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691157" y="4253756"/>
            <a:ext cx="2195698" cy="1085851"/>
          </a:xfrm>
          <a:prstGeom prst="roundRect">
            <a:avLst/>
          </a:prstGeom>
        </p:spPr>
      </p:pic>
      <p:sp>
        <p:nvSpPr>
          <p:cNvPr id="13" name="圆角矩形 22">
            <a:extLst>
              <a:ext uri="{FF2B5EF4-FFF2-40B4-BE49-F238E27FC236}">
                <a16:creationId xmlns:a16="http://schemas.microsoft.com/office/drawing/2014/main" xmlns="" id="{02FCF063-B63D-4F31-995D-6728E3AD200A}"/>
              </a:ext>
            </a:extLst>
          </p:cNvPr>
          <p:cNvSpPr/>
          <p:nvPr/>
        </p:nvSpPr>
        <p:spPr bwMode="auto">
          <a:xfrm>
            <a:off x="3309012" y="4253756"/>
            <a:ext cx="7854288" cy="1085851"/>
          </a:xfrm>
          <a:prstGeom prst="roundRect">
            <a:avLst>
              <a:gd name="adj" fmla="val 9992"/>
            </a:avLst>
          </a:prstGeom>
          <a:solidFill>
            <a:srgbClr val="C00000"/>
          </a:solidFill>
          <a:ln w="3175" cap="flat" cmpd="sng">
            <a:solidFill>
              <a:schemeClr val="bg1">
                <a:lumMod val="50000"/>
              </a:schemeClr>
            </a:solidFill>
            <a:bevel/>
            <a:headEnd/>
            <a:tailEnd/>
          </a:ln>
        </p:spPr>
        <p:txBody>
          <a:bodyPr lIns="82824" tIns="41411" rIns="82824" bIns="41411" anchor="ctr"/>
          <a:lstStyle/>
          <a:p>
            <a:pPr lvl="2"/>
            <a:endParaRPr lang="zh-CN" altLang="en-US" sz="1333" dirty="0">
              <a:solidFill>
                <a:schemeClr val="accent2">
                  <a:lumMod val="75000"/>
                </a:schemeClr>
              </a:solidFill>
              <a:latin typeface="字魂36号-正文宋楷" panose="02000000000000000000" pitchFamily="2" charset="-122"/>
              <a:ea typeface="字魂36号-正文宋楷" panose="02000000000000000000" pitchFamily="2" charset="-122"/>
            </a:endParaRPr>
          </a:p>
        </p:txBody>
      </p:sp>
      <p:sp>
        <p:nvSpPr>
          <p:cNvPr id="14" name="TextBox 32">
            <a:extLst>
              <a:ext uri="{FF2B5EF4-FFF2-40B4-BE49-F238E27FC236}">
                <a16:creationId xmlns:a16="http://schemas.microsoft.com/office/drawing/2014/main" xmlns="" id="{DC35519A-E89D-467A-AFF6-8FA845330926}"/>
              </a:ext>
            </a:extLst>
          </p:cNvPr>
          <p:cNvSpPr txBox="1">
            <a:spLocks noChangeArrowheads="1"/>
          </p:cNvSpPr>
          <p:nvPr/>
        </p:nvSpPr>
        <p:spPr bwMode="auto">
          <a:xfrm>
            <a:off x="3431666" y="4400550"/>
            <a:ext cx="7608979" cy="628163"/>
          </a:xfrm>
          <a:prstGeom prst="rect">
            <a:avLst/>
          </a:prstGeom>
          <a:noFill/>
          <a:ln w="3175" cap="flat" cmpd="sng">
            <a:noFill/>
            <a:bevel/>
            <a:headEnd/>
            <a:tailEnd/>
          </a:ln>
        </p:spPr>
        <p:txBody>
          <a:bodyPr lIns="82824" tIns="41411" rIns="82824" bIns="41411" anchor="ctr"/>
          <a:lstStyle>
            <a:defPPr>
              <a:defRPr lang="zh-CN"/>
            </a:defPPr>
            <a:lvl1pPr algn="ctr">
              <a:defRPr>
                <a:solidFill>
                  <a:srgbClr val="FFFFFF"/>
                </a:solidFill>
                <a:ea typeface="微软雅黑" pitchFamily="34" charset="-122"/>
              </a:defRPr>
            </a:lvl1pPr>
          </a:lstStyle>
          <a:p>
            <a:pPr algn="l">
              <a:lnSpc>
                <a:spcPct val="150000"/>
              </a:lnSpc>
            </a:pPr>
            <a:r>
              <a:rPr lang="zh-CN" altLang="en-US" sz="1100" dirty="0">
                <a:solidFill>
                  <a:schemeClr val="bg1"/>
                </a:solidFill>
                <a:latin typeface="字魂36号-正文宋楷" panose="02000000000000000000" pitchFamily="2" charset="-122"/>
                <a:ea typeface="字魂36号-正文宋楷" panose="02000000000000000000" pitchFamily="2" charset="-122"/>
              </a:rPr>
              <a:t>中国共产党第三次全国代表大会于</a:t>
            </a:r>
            <a:r>
              <a:rPr lang="en-US" altLang="zh-CN" sz="1100" dirty="0">
                <a:solidFill>
                  <a:schemeClr val="bg1"/>
                </a:solidFill>
                <a:latin typeface="字魂36号-正文宋楷" panose="02000000000000000000" pitchFamily="2" charset="-122"/>
                <a:ea typeface="字魂36号-正文宋楷" panose="02000000000000000000" pitchFamily="2" charset="-122"/>
              </a:rPr>
              <a:t>1923</a:t>
            </a:r>
            <a:r>
              <a:rPr lang="zh-CN" altLang="en-US" sz="1100" dirty="0">
                <a:solidFill>
                  <a:schemeClr val="bg1"/>
                </a:solidFill>
                <a:latin typeface="字魂36号-正文宋楷" panose="02000000000000000000" pitchFamily="2" charset="-122"/>
                <a:ea typeface="字魂36号-正文宋楷" panose="02000000000000000000" pitchFamily="2" charset="-122"/>
              </a:rPr>
              <a:t>年</a:t>
            </a:r>
            <a:r>
              <a:rPr lang="en-US" altLang="zh-CN" sz="1100" dirty="0">
                <a:solidFill>
                  <a:schemeClr val="bg1"/>
                </a:solidFill>
                <a:latin typeface="字魂36号-正文宋楷" panose="02000000000000000000" pitchFamily="2" charset="-122"/>
                <a:ea typeface="字魂36号-正文宋楷" panose="02000000000000000000" pitchFamily="2" charset="-122"/>
              </a:rPr>
              <a:t>6</a:t>
            </a:r>
            <a:r>
              <a:rPr lang="zh-CN" altLang="en-US" sz="1100" dirty="0">
                <a:solidFill>
                  <a:schemeClr val="bg1"/>
                </a:solidFill>
                <a:latin typeface="字魂36号-正文宋楷" panose="02000000000000000000" pitchFamily="2" charset="-122"/>
                <a:ea typeface="字魂36号-正文宋楷" panose="02000000000000000000" pitchFamily="2" charset="-122"/>
              </a:rPr>
              <a:t>月</a:t>
            </a:r>
            <a:r>
              <a:rPr lang="en-US" altLang="zh-CN" sz="1100" dirty="0">
                <a:solidFill>
                  <a:schemeClr val="bg1"/>
                </a:solidFill>
                <a:latin typeface="字魂36号-正文宋楷" panose="02000000000000000000" pitchFamily="2" charset="-122"/>
                <a:ea typeface="字魂36号-正文宋楷" panose="02000000000000000000" pitchFamily="2" charset="-122"/>
              </a:rPr>
              <a:t>12</a:t>
            </a:r>
            <a:r>
              <a:rPr lang="zh-CN" altLang="en-US" sz="1100" dirty="0">
                <a:solidFill>
                  <a:schemeClr val="bg1"/>
                </a:solidFill>
                <a:latin typeface="字魂36号-正文宋楷" panose="02000000000000000000" pitchFamily="2" charset="-122"/>
                <a:ea typeface="字魂36号-正文宋楷" panose="02000000000000000000" pitchFamily="2" charset="-122"/>
              </a:rPr>
              <a:t>日至</a:t>
            </a:r>
            <a:r>
              <a:rPr lang="en-US" altLang="zh-CN" sz="1100" dirty="0">
                <a:solidFill>
                  <a:schemeClr val="bg1"/>
                </a:solidFill>
                <a:latin typeface="字魂36号-正文宋楷" panose="02000000000000000000" pitchFamily="2" charset="-122"/>
                <a:ea typeface="字魂36号-正文宋楷" panose="02000000000000000000" pitchFamily="2" charset="-122"/>
              </a:rPr>
              <a:t>20</a:t>
            </a:r>
            <a:r>
              <a:rPr lang="zh-CN" altLang="en-US" sz="1100" dirty="0">
                <a:solidFill>
                  <a:schemeClr val="bg1"/>
                </a:solidFill>
                <a:latin typeface="字魂36号-正文宋楷" panose="02000000000000000000" pitchFamily="2" charset="-122"/>
                <a:ea typeface="字魂36号-正文宋楷" panose="02000000000000000000" pitchFamily="2" charset="-122"/>
              </a:rPr>
              <a:t>日在广州恤孤院后街</a:t>
            </a:r>
            <a:r>
              <a:rPr lang="en-US" altLang="zh-CN" sz="1100" dirty="0">
                <a:solidFill>
                  <a:schemeClr val="bg1"/>
                </a:solidFill>
                <a:latin typeface="字魂36号-正文宋楷" panose="02000000000000000000" pitchFamily="2" charset="-122"/>
                <a:ea typeface="字魂36号-正文宋楷" panose="02000000000000000000" pitchFamily="2" charset="-122"/>
              </a:rPr>
              <a:t>31</a:t>
            </a:r>
            <a:r>
              <a:rPr lang="zh-CN" altLang="en-US" sz="1100" dirty="0">
                <a:solidFill>
                  <a:schemeClr val="bg1"/>
                </a:solidFill>
                <a:latin typeface="字魂36号-正文宋楷" panose="02000000000000000000" pitchFamily="2" charset="-122"/>
                <a:ea typeface="字魂36号-正文宋楷" panose="02000000000000000000" pitchFamily="2" charset="-122"/>
              </a:rPr>
              <a:t>号召开，出席大会的有陈独秀，李大</a:t>
            </a:r>
            <a:r>
              <a:rPr lang="en-US" altLang="zh-CN" sz="1100" dirty="0">
                <a:solidFill>
                  <a:schemeClr val="bg1"/>
                </a:solidFill>
                <a:latin typeface="字魂36号-正文宋楷" panose="02000000000000000000" pitchFamily="2" charset="-122"/>
                <a:ea typeface="字魂36号-正文宋楷" panose="02000000000000000000" pitchFamily="2" charset="-122"/>
              </a:rPr>
              <a:t>J.</a:t>
            </a:r>
            <a:r>
              <a:rPr lang="zh-CN" altLang="en-US" sz="1100" dirty="0">
                <a:solidFill>
                  <a:schemeClr val="bg1"/>
                </a:solidFill>
                <a:latin typeface="字魂36号-正文宋楷" panose="02000000000000000000" pitchFamily="2" charset="-122"/>
                <a:ea typeface="字魂36号-正文宋楷" panose="02000000000000000000" pitchFamily="2" charset="-122"/>
              </a:rPr>
              <a:t>毛泽东</a:t>
            </a:r>
            <a:r>
              <a:rPr lang="en-US" altLang="zh-CN" sz="1100" dirty="0">
                <a:solidFill>
                  <a:schemeClr val="bg1"/>
                </a:solidFill>
                <a:latin typeface="字魂36号-正文宋楷" panose="02000000000000000000" pitchFamily="2" charset="-122"/>
                <a:ea typeface="字魂36号-正文宋楷" panose="02000000000000000000" pitchFamily="2" charset="-122"/>
              </a:rPr>
              <a:t>.</a:t>
            </a:r>
            <a:r>
              <a:rPr lang="zh-CN" altLang="en-US" sz="1100" dirty="0">
                <a:solidFill>
                  <a:schemeClr val="bg1"/>
                </a:solidFill>
                <a:latin typeface="字魂36号-正文宋楷" panose="02000000000000000000" pitchFamily="2" charset="-122"/>
                <a:ea typeface="字魂36号-正文宋楷" panose="02000000000000000000" pitchFamily="2" charset="-122"/>
              </a:rPr>
              <a:t>蔡和森，  瞿秋白</a:t>
            </a:r>
            <a:r>
              <a:rPr lang="en-US" altLang="zh-CN" sz="1100" dirty="0">
                <a:solidFill>
                  <a:schemeClr val="bg1"/>
                </a:solidFill>
                <a:latin typeface="字魂36号-正文宋楷" panose="02000000000000000000" pitchFamily="2" charset="-122"/>
                <a:ea typeface="字魂36号-正文宋楷" panose="02000000000000000000" pitchFamily="2" charset="-122"/>
              </a:rPr>
              <a:t>.  </a:t>
            </a:r>
            <a:r>
              <a:rPr lang="zh-CN" altLang="en-US" sz="1100" dirty="0">
                <a:solidFill>
                  <a:schemeClr val="bg1"/>
                </a:solidFill>
                <a:latin typeface="字魂36号-正文宋楷" panose="02000000000000000000" pitchFamily="2" charset="-122"/>
                <a:ea typeface="字魂36号-正文宋楷" panose="02000000000000000000" pitchFamily="2" charset="-122"/>
              </a:rPr>
              <a:t>张 太雷</a:t>
            </a:r>
            <a:r>
              <a:rPr lang="en-US" altLang="zh-CN" sz="1100" dirty="0">
                <a:solidFill>
                  <a:schemeClr val="bg1"/>
                </a:solidFill>
                <a:latin typeface="字魂36号-正文宋楷" panose="02000000000000000000" pitchFamily="2" charset="-122"/>
                <a:ea typeface="字魂36号-正文宋楷" panose="02000000000000000000" pitchFamily="2" charset="-122"/>
              </a:rPr>
              <a:t>.</a:t>
            </a:r>
            <a:r>
              <a:rPr lang="zh-CN" altLang="en-US" sz="1100" dirty="0">
                <a:solidFill>
                  <a:schemeClr val="bg1"/>
                </a:solidFill>
                <a:latin typeface="字魂36号-正文宋楷" panose="02000000000000000000" pitchFamily="2" charset="-122"/>
                <a:ea typeface="字魂36号-正文宋楷" panose="02000000000000000000" pitchFamily="2" charset="-122"/>
              </a:rPr>
              <a:t>张 国 泰 等</a:t>
            </a:r>
            <a:r>
              <a:rPr lang="en-US" altLang="zh-CN" sz="1100" dirty="0">
                <a:solidFill>
                  <a:schemeClr val="bg1"/>
                </a:solidFill>
                <a:latin typeface="字魂36号-正文宋楷" panose="02000000000000000000" pitchFamily="2" charset="-122"/>
                <a:ea typeface="字魂36号-正文宋楷" panose="02000000000000000000" pitchFamily="2" charset="-122"/>
              </a:rPr>
              <a:t>30 </a:t>
            </a:r>
            <a:r>
              <a:rPr lang="zh-CN" altLang="en-US" sz="1100" dirty="0">
                <a:solidFill>
                  <a:schemeClr val="bg1"/>
                </a:solidFill>
                <a:latin typeface="字魂36号-正文宋楷" panose="02000000000000000000" pitchFamily="2" charset="-122"/>
                <a:ea typeface="字魂36号-正文宋楷" panose="02000000000000000000" pitchFamily="2" charset="-122"/>
              </a:rPr>
              <a:t>多人</a:t>
            </a:r>
            <a:r>
              <a:rPr lang="en-US" altLang="zh-CN" sz="1100" dirty="0">
                <a:solidFill>
                  <a:schemeClr val="bg1"/>
                </a:solidFill>
                <a:latin typeface="字魂36号-正文宋楷" panose="02000000000000000000" pitchFamily="2" charset="-122"/>
                <a:ea typeface="字魂36号-正文宋楷" panose="02000000000000000000" pitchFamily="2" charset="-122"/>
              </a:rPr>
              <a:t>(</a:t>
            </a:r>
            <a:r>
              <a:rPr lang="zh-CN" altLang="en-US" sz="1100" dirty="0">
                <a:solidFill>
                  <a:schemeClr val="bg1"/>
                </a:solidFill>
                <a:latin typeface="字魂36号-正文宋楷" panose="02000000000000000000" pitchFamily="2" charset="-122"/>
                <a:ea typeface="字魂36号-正文宋楷" panose="02000000000000000000" pitchFamily="2" charset="-122"/>
              </a:rPr>
              <a:t>其中有表决权的</a:t>
            </a:r>
            <a:r>
              <a:rPr lang="en-US" altLang="zh-CN" sz="1100" dirty="0">
                <a:solidFill>
                  <a:schemeClr val="bg1"/>
                </a:solidFill>
                <a:latin typeface="字魂36号-正文宋楷" panose="02000000000000000000" pitchFamily="2" charset="-122"/>
                <a:ea typeface="字魂36号-正文宋楷" panose="02000000000000000000" pitchFamily="2" charset="-122"/>
              </a:rPr>
              <a:t>19</a:t>
            </a:r>
            <a:r>
              <a:rPr lang="zh-CN" altLang="en-US" sz="1100" dirty="0">
                <a:solidFill>
                  <a:schemeClr val="bg1"/>
                </a:solidFill>
                <a:latin typeface="字魂36号-正文宋楷" panose="02000000000000000000" pitchFamily="2" charset="-122"/>
                <a:ea typeface="字魂36号-正文宋楷" panose="02000000000000000000" pitchFamily="2" charset="-122"/>
              </a:rPr>
              <a:t>人</a:t>
            </a:r>
            <a:r>
              <a:rPr lang="en-US" altLang="zh-CN" sz="1100" dirty="0">
                <a:solidFill>
                  <a:schemeClr val="bg1"/>
                </a:solidFill>
                <a:latin typeface="字魂36号-正文宋楷" panose="02000000000000000000" pitchFamily="2" charset="-122"/>
                <a:ea typeface="字魂36号-正文宋楷" panose="02000000000000000000" pitchFamily="2" charset="-122"/>
              </a:rPr>
              <a:t>).</a:t>
            </a:r>
            <a:r>
              <a:rPr lang="zh-CN" altLang="en-US" sz="1100" dirty="0">
                <a:solidFill>
                  <a:schemeClr val="bg1"/>
                </a:solidFill>
                <a:latin typeface="字魂36号-正文宋楷" panose="02000000000000000000" pitchFamily="2" charset="-122"/>
                <a:ea typeface="字魂36号-正文宋楷" panose="02000000000000000000" pitchFamily="2" charset="-122"/>
              </a:rPr>
              <a:t>代表全国</a:t>
            </a:r>
            <a:r>
              <a:rPr lang="en-US" altLang="zh-CN" sz="1100" dirty="0">
                <a:solidFill>
                  <a:schemeClr val="bg1"/>
                </a:solidFill>
                <a:latin typeface="字魂36号-正文宋楷" panose="02000000000000000000" pitchFamily="2" charset="-122"/>
                <a:ea typeface="字魂36号-正文宋楷" panose="02000000000000000000" pitchFamily="2" charset="-122"/>
              </a:rPr>
              <a:t>420</a:t>
            </a:r>
            <a:r>
              <a:rPr lang="zh-CN" altLang="en-US" sz="1100" dirty="0">
                <a:solidFill>
                  <a:schemeClr val="bg1"/>
                </a:solidFill>
                <a:latin typeface="字魂36号-正文宋楷" panose="02000000000000000000" pitchFamily="2" charset="-122"/>
                <a:ea typeface="字魂36号-正文宋楷" panose="02000000000000000000" pitchFamily="2" charset="-122"/>
              </a:rPr>
              <a:t>名党员。共产国际代表马林参加了会议。</a:t>
            </a:r>
          </a:p>
        </p:txBody>
      </p:sp>
    </p:spTree>
    <p:extLst>
      <p:ext uri="{BB962C8B-B14F-4D97-AF65-F5344CB8AC3E}">
        <p14:creationId xmlns:p14="http://schemas.microsoft.com/office/powerpoint/2010/main" val="309632539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left)">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1000" fill="hold"/>
                                        <p:tgtEl>
                                          <p:spTgt spid="6"/>
                                        </p:tgtEl>
                                        <p:attrNameLst>
                                          <p:attrName>ppt_y</p:attrName>
                                        </p:attrNameLst>
                                      </p:cBhvr>
                                      <p:tavLst>
                                        <p:tav tm="0">
                                          <p:val>
                                            <p:strVal val="#ppt_y+.1"/>
                                          </p:val>
                                        </p:tav>
                                        <p:tav tm="100000">
                                          <p:val>
                                            <p:strVal val="#ppt_y"/>
                                          </p:val>
                                        </p:tav>
                                      </p:tavLst>
                                    </p:anim>
                                  </p:childTnLst>
                                </p:cTn>
                              </p:par>
                            </p:childTnLst>
                          </p:cTn>
                        </p:par>
                        <p:par>
                          <p:cTn id="18" fill="hold">
                            <p:stCondLst>
                              <p:cond delay="1000"/>
                            </p:stCondLst>
                            <p:childTnLst>
                              <p:par>
                                <p:cTn id="19" presetID="22" presetClass="entr" presetSubtype="8"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left)">
                                      <p:cBhvr>
                                        <p:cTn id="21" dur="500"/>
                                        <p:tgtEl>
                                          <p:spTgt spid="11"/>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ipe(left)">
                                      <p:cBhvr>
                                        <p:cTn id="24" dur="500"/>
                                        <p:tgtEl>
                                          <p:spTgt spid="10"/>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1000" fill="hold"/>
                                        <p:tgtEl>
                                          <p:spTgt spid="9"/>
                                        </p:tgtEl>
                                        <p:attrNameLst>
                                          <p:attrName>ppt_y</p:attrName>
                                        </p:attrNameLst>
                                      </p:cBhvr>
                                      <p:tavLst>
                                        <p:tav tm="0">
                                          <p:val>
                                            <p:strVal val="#ppt_y+.1"/>
                                          </p:val>
                                        </p:tav>
                                        <p:tav tm="100000">
                                          <p:val>
                                            <p:strVal val="#ppt_y"/>
                                          </p:val>
                                        </p:tav>
                                      </p:tavLst>
                                    </p:anim>
                                  </p:childTnLst>
                                </p:cTn>
                              </p:par>
                            </p:childTnLst>
                          </p:cTn>
                        </p:par>
                        <p:par>
                          <p:cTn id="32" fill="hold">
                            <p:stCondLst>
                              <p:cond delay="1000"/>
                            </p:stCondLst>
                            <p:childTnLst>
                              <p:par>
                                <p:cTn id="33" presetID="22" presetClass="entr" presetSubtype="8"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left)">
                                      <p:cBhvr>
                                        <p:cTn id="35" dur="500"/>
                                        <p:tgtEl>
                                          <p:spTgt spid="14"/>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wipe(left)">
                                      <p:cBhvr>
                                        <p:cTn id="38" dur="500"/>
                                        <p:tgtEl>
                                          <p:spTgt spid="13"/>
                                        </p:tgtEl>
                                      </p:cBhvr>
                                    </p:animEffect>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1000"/>
                                        <p:tgtEl>
                                          <p:spTgt spid="12"/>
                                        </p:tgtEl>
                                      </p:cBhvr>
                                    </p:animEffect>
                                    <p:anim calcmode="lin" valueType="num">
                                      <p:cBhvr>
                                        <p:cTn id="44" dur="1000" fill="hold"/>
                                        <p:tgtEl>
                                          <p:spTgt spid="12"/>
                                        </p:tgtEl>
                                        <p:attrNameLst>
                                          <p:attrName>ppt_x</p:attrName>
                                        </p:attrNameLst>
                                      </p:cBhvr>
                                      <p:tavLst>
                                        <p:tav tm="0">
                                          <p:val>
                                            <p:strVal val="#ppt_x"/>
                                          </p:val>
                                        </p:tav>
                                        <p:tav tm="100000">
                                          <p:val>
                                            <p:strVal val="#ppt_x"/>
                                          </p:val>
                                        </p:tav>
                                      </p:tavLst>
                                    </p:anim>
                                    <p:anim calcmode="lin" valueType="num">
                                      <p:cBhvr>
                                        <p:cTn id="45"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10" grpId="0" animBg="1"/>
      <p:bldP spid="11" grpId="0"/>
      <p:bldP spid="13" grpId="0" animBg="1"/>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CB9BD152-A3EE-47D0-8A63-7138E757E88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778004" y="2644041"/>
            <a:ext cx="2639505" cy="1569918"/>
          </a:xfrm>
          <a:prstGeom prst="rect">
            <a:avLst/>
          </a:prstGeom>
        </p:spPr>
      </p:pic>
      <p:sp>
        <p:nvSpPr>
          <p:cNvPr id="3" name="矩形 259">
            <a:extLst>
              <a:ext uri="{FF2B5EF4-FFF2-40B4-BE49-F238E27FC236}">
                <a16:creationId xmlns:a16="http://schemas.microsoft.com/office/drawing/2014/main" xmlns="" id="{A825DA1F-3BEF-4C48-A445-2F0D2EC96BF2}"/>
              </a:ext>
            </a:extLst>
          </p:cNvPr>
          <p:cNvSpPr>
            <a:spLocks noChangeArrowheads="1"/>
          </p:cNvSpPr>
          <p:nvPr/>
        </p:nvSpPr>
        <p:spPr bwMode="auto">
          <a:xfrm>
            <a:off x="5727916" y="3152001"/>
            <a:ext cx="579733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defTabSz="1219170">
              <a:buNone/>
              <a:defRPr/>
            </a:pPr>
            <a:r>
              <a:rPr lang="zh-CN" altLang="en-US" b="1" kern="0" dirty="0">
                <a:solidFill>
                  <a:srgbClr val="C20316"/>
                </a:solidFill>
                <a:latin typeface="字魂36号-正文宋楷" panose="02000000000000000000" pitchFamily="2" charset="-122"/>
                <a:ea typeface="字魂36号-正文宋楷" panose="02000000000000000000" pitchFamily="2" charset="-122"/>
                <a:cs typeface="Arial" panose="020B0604020202020204" pitchFamily="34" charset="0"/>
              </a:rPr>
              <a:t>中国共产党的性质和根本宗旨</a:t>
            </a:r>
          </a:p>
        </p:txBody>
      </p:sp>
      <p:sp>
        <p:nvSpPr>
          <p:cNvPr id="4" name="矩形 3">
            <a:extLst>
              <a:ext uri="{FF2B5EF4-FFF2-40B4-BE49-F238E27FC236}">
                <a16:creationId xmlns:a16="http://schemas.microsoft.com/office/drawing/2014/main" xmlns="" id="{648E7A73-484D-4C8F-A6D7-0B4774FCAA83}"/>
              </a:ext>
            </a:extLst>
          </p:cNvPr>
          <p:cNvSpPr/>
          <p:nvPr/>
        </p:nvSpPr>
        <p:spPr>
          <a:xfrm>
            <a:off x="7593898" y="1484575"/>
            <a:ext cx="2065370" cy="1862048"/>
          </a:xfrm>
          <a:prstGeom prst="rect">
            <a:avLst/>
          </a:prstGeom>
          <a:effectLst/>
        </p:spPr>
        <p:txBody>
          <a:bodyPr wrap="square">
            <a:spAutoFit/>
          </a:bodyPr>
          <a:lstStyle/>
          <a:p>
            <a:pPr algn="ctr"/>
            <a:r>
              <a:rPr lang="en-US" altLang="zh-CN" sz="11500" b="1" dirty="0">
                <a:solidFill>
                  <a:srgbClr val="C20316"/>
                </a:solidFill>
                <a:latin typeface="字魂36号-正文宋楷" panose="02000000000000000000" pitchFamily="2" charset="-122"/>
                <a:ea typeface="字魂36号-正文宋楷" panose="02000000000000000000" pitchFamily="2" charset="-122"/>
                <a:cs typeface="Arial" panose="020B0604020202020204" pitchFamily="34" charset="0"/>
              </a:rPr>
              <a:t>02</a:t>
            </a:r>
            <a:endParaRPr lang="zh-CN" altLang="en-US" sz="11500" b="1" dirty="0">
              <a:solidFill>
                <a:srgbClr val="C20316"/>
              </a:solidFill>
              <a:latin typeface="字魂36号-正文宋楷" panose="02000000000000000000" pitchFamily="2" charset="-122"/>
              <a:ea typeface="字魂36号-正文宋楷" panose="02000000000000000000" pitchFamily="2" charset="-122"/>
              <a:cs typeface="Arial" panose="020B0604020202020204" pitchFamily="34" charset="0"/>
            </a:endParaRPr>
          </a:p>
        </p:txBody>
      </p:sp>
    </p:spTree>
    <p:extLst>
      <p:ext uri="{BB962C8B-B14F-4D97-AF65-F5344CB8AC3E}">
        <p14:creationId xmlns:p14="http://schemas.microsoft.com/office/powerpoint/2010/main" val="335030722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750" fill="hold"/>
                                        <p:tgtEl>
                                          <p:spTgt spid="2"/>
                                        </p:tgtEl>
                                        <p:attrNameLst>
                                          <p:attrName>ppt_w</p:attrName>
                                        </p:attrNameLst>
                                      </p:cBhvr>
                                      <p:tavLst>
                                        <p:tav tm="0">
                                          <p:val>
                                            <p:fltVal val="0"/>
                                          </p:val>
                                        </p:tav>
                                        <p:tav tm="100000">
                                          <p:val>
                                            <p:strVal val="#ppt_w"/>
                                          </p:val>
                                        </p:tav>
                                      </p:tavLst>
                                    </p:anim>
                                    <p:anim calcmode="lin" valueType="num">
                                      <p:cBhvr>
                                        <p:cTn id="8" dur="750" fill="hold"/>
                                        <p:tgtEl>
                                          <p:spTgt spid="2"/>
                                        </p:tgtEl>
                                        <p:attrNameLst>
                                          <p:attrName>ppt_h</p:attrName>
                                        </p:attrNameLst>
                                      </p:cBhvr>
                                      <p:tavLst>
                                        <p:tav tm="0">
                                          <p:val>
                                            <p:fltVal val="0"/>
                                          </p:val>
                                        </p:tav>
                                        <p:tav tm="100000">
                                          <p:val>
                                            <p:strVal val="#ppt_h"/>
                                          </p:val>
                                        </p:tav>
                                      </p:tavLst>
                                    </p:anim>
                                    <p:animEffect transition="in" filter="fade">
                                      <p:cBhvr>
                                        <p:cTn id="9" dur="750"/>
                                        <p:tgtEl>
                                          <p:spTgt spid="2"/>
                                        </p:tgtEl>
                                      </p:cBhvr>
                                    </p:animEffect>
                                  </p:childTnLst>
                                </p:cTn>
                              </p:par>
                            </p:childTnLst>
                          </p:cTn>
                        </p:par>
                        <p:par>
                          <p:cTn id="10" fill="hold">
                            <p:stCondLst>
                              <p:cond delay="750"/>
                            </p:stCondLst>
                            <p:childTnLst>
                              <p:par>
                                <p:cTn id="11" presetID="53" presetClass="entr" presetSubtype="16"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Effect transition="in" filter="fade">
                                      <p:cBhvr>
                                        <p:cTn id="15" dur="500"/>
                                        <p:tgtEl>
                                          <p:spTgt spid="4"/>
                                        </p:tgtEl>
                                      </p:cBhvr>
                                    </p:animEffect>
                                  </p:childTnLst>
                                </p:cTn>
                              </p:par>
                            </p:childTnLst>
                          </p:cTn>
                        </p:par>
                        <p:par>
                          <p:cTn id="16" fill="hold">
                            <p:stCondLst>
                              <p:cond delay="125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3"/>
                                        </p:tgtEl>
                                        <p:attrNameLst>
                                          <p:attrName>ppt_y</p:attrName>
                                        </p:attrNameLst>
                                      </p:cBhvr>
                                      <p:tavLst>
                                        <p:tav tm="0">
                                          <p:val>
                                            <p:strVal val="#ppt_y"/>
                                          </p:val>
                                        </p:tav>
                                        <p:tav tm="100000">
                                          <p:val>
                                            <p:strVal val="#ppt_y"/>
                                          </p:val>
                                        </p:tav>
                                      </p:tavLst>
                                    </p:anim>
                                    <p:anim calcmode="lin" valueType="num">
                                      <p:cBhvr>
                                        <p:cTn id="21"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3"/>
                                        </p:tgtEl>
                                      </p:cBhvr>
                                    </p:animEffect>
                                  </p:childTnLst>
                                </p:cTn>
                              </p:par>
                            </p:childTnLst>
                          </p:cTn>
                        </p:par>
                        <p:par>
                          <p:cTn id="24" fill="hold">
                            <p:stCondLst>
                              <p:cond delay="2350"/>
                            </p:stCondLst>
                            <p:childTnLst>
                              <p:par>
                                <p:cTn id="25" presetID="26" presetClass="emph" presetSubtype="0" fill="hold" grpId="1" nodeType="afterEffect">
                                  <p:stCondLst>
                                    <p:cond delay="0"/>
                                  </p:stCondLst>
                                  <p:iterate type="lt">
                                    <p:tmPct val="0"/>
                                  </p:iterate>
                                  <p:childTnLst>
                                    <p:animEffect transition="out" filter="fade">
                                      <p:cBhvr>
                                        <p:cTn id="26" dur="500" tmFilter="0, 0; .2, .5; .8, .5; 1, 0"/>
                                        <p:tgtEl>
                                          <p:spTgt spid="3"/>
                                        </p:tgtEl>
                                      </p:cBhvr>
                                    </p:animEffect>
                                    <p:animScale>
                                      <p:cBhvr>
                                        <p:cTn id="27" dur="250" autoRev="1" fill="hold"/>
                                        <p:tgtEl>
                                          <p:spTgt spid="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35F5153A-0129-4DBC-8FEE-AD9AF01DCC52}"/>
              </a:ext>
            </a:extLst>
          </p:cNvPr>
          <p:cNvGrpSpPr/>
          <p:nvPr/>
        </p:nvGrpSpPr>
        <p:grpSpPr>
          <a:xfrm>
            <a:off x="84843" y="122549"/>
            <a:ext cx="5820657" cy="672822"/>
            <a:chOff x="84843" y="122549"/>
            <a:chExt cx="5820657" cy="672822"/>
          </a:xfrm>
        </p:grpSpPr>
        <p:pic>
          <p:nvPicPr>
            <p:cNvPr id="3" name="图片 2">
              <a:extLst>
                <a:ext uri="{FF2B5EF4-FFF2-40B4-BE49-F238E27FC236}">
                  <a16:creationId xmlns:a16="http://schemas.microsoft.com/office/drawing/2014/main" xmlns="" id="{3326A0E6-F214-4972-9C1D-DD8A13F54C9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4843" y="122549"/>
              <a:ext cx="1131216" cy="672822"/>
            </a:xfrm>
            <a:prstGeom prst="rect">
              <a:avLst/>
            </a:prstGeom>
          </p:spPr>
        </p:pic>
        <p:sp>
          <p:nvSpPr>
            <p:cNvPr id="4" name="文本框 37">
              <a:extLst>
                <a:ext uri="{FF2B5EF4-FFF2-40B4-BE49-F238E27FC236}">
                  <a16:creationId xmlns:a16="http://schemas.microsoft.com/office/drawing/2014/main" xmlns="" id="{01C04F12-E705-4D40-B112-4A8453A498A7}"/>
                </a:ext>
              </a:extLst>
            </p:cNvPr>
            <p:cNvSpPr txBox="1"/>
            <p:nvPr/>
          </p:nvSpPr>
          <p:spPr>
            <a:xfrm>
              <a:off x="1320143" y="122549"/>
              <a:ext cx="4585357" cy="499125"/>
            </a:xfrm>
            <a:prstGeom prst="rect">
              <a:avLst/>
            </a:prstGeom>
            <a:noFill/>
          </p:spPr>
          <p:txBody>
            <a:bodyPr wrap="square" lIns="128539" tIns="64269" rIns="128539" bIns="64269" rtlCol="0">
              <a:spAutoFit/>
            </a:bodyPr>
            <a:lstStyle/>
            <a:p>
              <a:pPr algn="ctr" defTabSz="1219170">
                <a:buNone/>
                <a:defRPr/>
              </a:pPr>
              <a:r>
                <a:rPr lang="zh-CN" altLang="en-US" sz="2400" b="1" kern="0" dirty="0">
                  <a:solidFill>
                    <a:srgbClr val="C20316"/>
                  </a:solidFill>
                  <a:latin typeface="字魂36号-正文宋楷" panose="02000000000000000000" pitchFamily="2" charset="-122"/>
                  <a:ea typeface="字魂36号-正文宋楷" panose="02000000000000000000" pitchFamily="2" charset="-122"/>
                  <a:cs typeface="Arial" panose="020B0604020202020204" pitchFamily="34" charset="0"/>
                </a:rPr>
                <a:t>中国共产党的性质和根本宗旨</a:t>
              </a:r>
            </a:p>
          </p:txBody>
        </p:sp>
      </p:grpSp>
      <p:sp>
        <p:nvSpPr>
          <p:cNvPr id="9" name="矩形 259">
            <a:extLst>
              <a:ext uri="{FF2B5EF4-FFF2-40B4-BE49-F238E27FC236}">
                <a16:creationId xmlns:a16="http://schemas.microsoft.com/office/drawing/2014/main" xmlns="" id="{4FC3C43A-E72E-403D-B9A4-C1AF2DF1D61F}"/>
              </a:ext>
            </a:extLst>
          </p:cNvPr>
          <p:cNvSpPr>
            <a:spLocks noChangeArrowheads="1"/>
          </p:cNvSpPr>
          <p:nvPr/>
        </p:nvSpPr>
        <p:spPr bwMode="auto">
          <a:xfrm>
            <a:off x="3474361" y="894576"/>
            <a:ext cx="524327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defTabSz="1219170">
              <a:buNone/>
              <a:defRPr/>
            </a:pPr>
            <a:r>
              <a:rPr lang="zh-CN" altLang="en-US" sz="4000" b="1" kern="0" dirty="0">
                <a:solidFill>
                  <a:srgbClr val="C20316"/>
                </a:solidFill>
                <a:latin typeface="字魂36号-正文宋楷" panose="02000000000000000000" pitchFamily="2" charset="-122"/>
                <a:ea typeface="字魂36号-正文宋楷" panose="02000000000000000000" pitchFamily="2" charset="-122"/>
                <a:cs typeface="Arial" panose="020B0604020202020204" pitchFamily="34" charset="0"/>
              </a:rPr>
              <a:t>中国共产党的性质</a:t>
            </a:r>
          </a:p>
        </p:txBody>
      </p:sp>
      <p:sp>
        <p:nvSpPr>
          <p:cNvPr id="10" name="圆角矩形 22">
            <a:extLst>
              <a:ext uri="{FF2B5EF4-FFF2-40B4-BE49-F238E27FC236}">
                <a16:creationId xmlns:a16="http://schemas.microsoft.com/office/drawing/2014/main" xmlns="" id="{0CA3DF85-A377-4199-A3CA-580E6EE32151}"/>
              </a:ext>
            </a:extLst>
          </p:cNvPr>
          <p:cNvSpPr/>
          <p:nvPr/>
        </p:nvSpPr>
        <p:spPr bwMode="auto">
          <a:xfrm>
            <a:off x="1413536" y="1738789"/>
            <a:ext cx="9768813" cy="1485901"/>
          </a:xfrm>
          <a:prstGeom prst="roundRect">
            <a:avLst>
              <a:gd name="adj" fmla="val 9992"/>
            </a:avLst>
          </a:prstGeom>
          <a:solidFill>
            <a:srgbClr val="C00000"/>
          </a:solidFill>
          <a:ln w="3175" cap="flat" cmpd="sng">
            <a:solidFill>
              <a:schemeClr val="bg1">
                <a:lumMod val="50000"/>
              </a:schemeClr>
            </a:solidFill>
            <a:bevel/>
            <a:headEnd/>
            <a:tailEnd/>
          </a:ln>
        </p:spPr>
        <p:txBody>
          <a:bodyPr lIns="82824" tIns="41411" rIns="82824" bIns="41411" anchor="ctr"/>
          <a:lstStyle/>
          <a:p>
            <a:pPr lvl="2"/>
            <a:endParaRPr lang="zh-CN" altLang="en-US" sz="1333" dirty="0">
              <a:solidFill>
                <a:schemeClr val="accent2">
                  <a:lumMod val="75000"/>
                </a:schemeClr>
              </a:solidFill>
              <a:latin typeface="字魂36号-正文宋楷" panose="02000000000000000000" pitchFamily="2" charset="-122"/>
              <a:ea typeface="字魂36号-正文宋楷" panose="02000000000000000000" pitchFamily="2" charset="-122"/>
            </a:endParaRPr>
          </a:p>
        </p:txBody>
      </p:sp>
      <p:sp>
        <p:nvSpPr>
          <p:cNvPr id="11" name="TextBox 32">
            <a:extLst>
              <a:ext uri="{FF2B5EF4-FFF2-40B4-BE49-F238E27FC236}">
                <a16:creationId xmlns:a16="http://schemas.microsoft.com/office/drawing/2014/main" xmlns="" id="{062EFD18-007B-4C5D-8864-2038C5CD9909}"/>
              </a:ext>
            </a:extLst>
          </p:cNvPr>
          <p:cNvSpPr txBox="1">
            <a:spLocks noChangeArrowheads="1"/>
          </p:cNvSpPr>
          <p:nvPr/>
        </p:nvSpPr>
        <p:spPr bwMode="auto">
          <a:xfrm>
            <a:off x="1536191" y="2085608"/>
            <a:ext cx="9463709" cy="628163"/>
          </a:xfrm>
          <a:prstGeom prst="rect">
            <a:avLst/>
          </a:prstGeom>
          <a:noFill/>
          <a:ln w="3175" cap="flat" cmpd="sng">
            <a:noFill/>
            <a:bevel/>
            <a:headEnd/>
            <a:tailEnd/>
          </a:ln>
        </p:spPr>
        <p:txBody>
          <a:bodyPr lIns="82824" tIns="41411" rIns="82824" bIns="41411" anchor="ctr"/>
          <a:lstStyle>
            <a:defPPr>
              <a:defRPr lang="zh-CN"/>
            </a:defPPr>
            <a:lvl1pPr algn="ctr">
              <a:defRPr>
                <a:solidFill>
                  <a:srgbClr val="FFFFFF"/>
                </a:solidFill>
                <a:ea typeface="微软雅黑" pitchFamily="34" charset="-122"/>
              </a:defRPr>
            </a:lvl1pPr>
          </a:lstStyle>
          <a:p>
            <a:pPr algn="l">
              <a:lnSpc>
                <a:spcPct val="150000"/>
              </a:lnSpc>
            </a:pPr>
            <a:r>
              <a:rPr lang="zh-CN" altLang="en-US" dirty="0">
                <a:solidFill>
                  <a:schemeClr val="bg1"/>
                </a:solidFill>
                <a:latin typeface="字魂36号-正文宋楷" panose="02000000000000000000" pitchFamily="2" charset="-122"/>
                <a:ea typeface="字魂36号-正文宋楷" panose="02000000000000000000" pitchFamily="2" charset="-122"/>
              </a:rPr>
              <a:t>中国共产党是中国工人阶级先锋队，同时也是中国人民和中华民族的先锋队，是中国社会主义事业的领导核心。代表中国先进生产力发展要求，代表中国先进文化的前进方向 </a:t>
            </a:r>
            <a:r>
              <a:rPr lang="en-US" altLang="zh-CN" dirty="0">
                <a:solidFill>
                  <a:schemeClr val="bg1"/>
                </a:solidFill>
                <a:latin typeface="字魂36号-正文宋楷" panose="02000000000000000000" pitchFamily="2" charset="-122"/>
                <a:ea typeface="字魂36号-正文宋楷" panose="02000000000000000000" pitchFamily="2" charset="-122"/>
              </a:rPr>
              <a:t>;</a:t>
            </a:r>
            <a:r>
              <a:rPr lang="zh-CN" altLang="en-US" dirty="0">
                <a:solidFill>
                  <a:schemeClr val="bg1"/>
                </a:solidFill>
                <a:latin typeface="字魂36号-正文宋楷" panose="02000000000000000000" pitchFamily="2" charset="-122"/>
                <a:ea typeface="字魂36号-正文宋楷" panose="02000000000000000000" pitchFamily="2" charset="-122"/>
              </a:rPr>
              <a:t>代表中国最广大人民的根本利益</a:t>
            </a:r>
            <a:r>
              <a:rPr lang="en-US" altLang="zh-CN" dirty="0">
                <a:solidFill>
                  <a:schemeClr val="bg1"/>
                </a:solidFill>
                <a:latin typeface="字魂36号-正文宋楷" panose="02000000000000000000" pitchFamily="2" charset="-122"/>
                <a:ea typeface="字魂36号-正文宋楷" panose="02000000000000000000" pitchFamily="2" charset="-122"/>
              </a:rPr>
              <a:t>.</a:t>
            </a:r>
          </a:p>
        </p:txBody>
      </p:sp>
      <p:sp>
        <p:nvSpPr>
          <p:cNvPr id="12" name="矩形 259">
            <a:extLst>
              <a:ext uri="{FF2B5EF4-FFF2-40B4-BE49-F238E27FC236}">
                <a16:creationId xmlns:a16="http://schemas.microsoft.com/office/drawing/2014/main" xmlns="" id="{B32F76F4-685A-4543-8277-6B871EFEF51B}"/>
              </a:ext>
            </a:extLst>
          </p:cNvPr>
          <p:cNvSpPr>
            <a:spLocks noChangeArrowheads="1"/>
          </p:cNvSpPr>
          <p:nvPr/>
        </p:nvSpPr>
        <p:spPr bwMode="auto">
          <a:xfrm>
            <a:off x="3474361" y="3300017"/>
            <a:ext cx="524327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defTabSz="1219170">
              <a:buNone/>
              <a:defRPr/>
            </a:pPr>
            <a:r>
              <a:rPr lang="zh-CN" altLang="en-US" sz="4000" b="1" kern="0" dirty="0">
                <a:solidFill>
                  <a:srgbClr val="C20316"/>
                </a:solidFill>
                <a:latin typeface="字魂36号-正文宋楷" panose="02000000000000000000" pitchFamily="2" charset="-122"/>
                <a:ea typeface="字魂36号-正文宋楷" panose="02000000000000000000" pitchFamily="2" charset="-122"/>
                <a:cs typeface="Arial" panose="020B0604020202020204" pitchFamily="34" charset="0"/>
              </a:rPr>
              <a:t>党的根本宗旨</a:t>
            </a:r>
          </a:p>
        </p:txBody>
      </p:sp>
      <p:sp>
        <p:nvSpPr>
          <p:cNvPr id="13" name="圆角矩形 22">
            <a:extLst>
              <a:ext uri="{FF2B5EF4-FFF2-40B4-BE49-F238E27FC236}">
                <a16:creationId xmlns:a16="http://schemas.microsoft.com/office/drawing/2014/main" xmlns="" id="{B04C0B2F-09C0-4A67-874D-CDAB55EB65C9}"/>
              </a:ext>
            </a:extLst>
          </p:cNvPr>
          <p:cNvSpPr/>
          <p:nvPr/>
        </p:nvSpPr>
        <p:spPr bwMode="auto">
          <a:xfrm>
            <a:off x="1413536" y="4144230"/>
            <a:ext cx="9768813" cy="1485901"/>
          </a:xfrm>
          <a:prstGeom prst="roundRect">
            <a:avLst>
              <a:gd name="adj" fmla="val 9992"/>
            </a:avLst>
          </a:prstGeom>
          <a:solidFill>
            <a:srgbClr val="C00000"/>
          </a:solidFill>
          <a:ln w="3175" cap="flat" cmpd="sng">
            <a:solidFill>
              <a:schemeClr val="bg1">
                <a:lumMod val="50000"/>
              </a:schemeClr>
            </a:solidFill>
            <a:bevel/>
            <a:headEnd/>
            <a:tailEnd/>
          </a:ln>
        </p:spPr>
        <p:txBody>
          <a:bodyPr lIns="82824" tIns="41411" rIns="82824" bIns="41411" anchor="ctr"/>
          <a:lstStyle/>
          <a:p>
            <a:pPr lvl="2"/>
            <a:endParaRPr lang="zh-CN" altLang="en-US" sz="1333" dirty="0">
              <a:solidFill>
                <a:schemeClr val="accent2">
                  <a:lumMod val="75000"/>
                </a:schemeClr>
              </a:solidFill>
              <a:latin typeface="字魂36号-正文宋楷" panose="02000000000000000000" pitchFamily="2" charset="-122"/>
              <a:ea typeface="字魂36号-正文宋楷" panose="02000000000000000000" pitchFamily="2" charset="-122"/>
            </a:endParaRPr>
          </a:p>
        </p:txBody>
      </p:sp>
      <p:sp>
        <p:nvSpPr>
          <p:cNvPr id="14" name="TextBox 32">
            <a:extLst>
              <a:ext uri="{FF2B5EF4-FFF2-40B4-BE49-F238E27FC236}">
                <a16:creationId xmlns:a16="http://schemas.microsoft.com/office/drawing/2014/main" xmlns="" id="{F5BC2ECB-7A9A-492B-BF1D-DB9D286EB2B3}"/>
              </a:ext>
            </a:extLst>
          </p:cNvPr>
          <p:cNvSpPr txBox="1">
            <a:spLocks noChangeArrowheads="1"/>
          </p:cNvSpPr>
          <p:nvPr/>
        </p:nvSpPr>
        <p:spPr bwMode="auto">
          <a:xfrm>
            <a:off x="1536191" y="4491049"/>
            <a:ext cx="9463709" cy="628163"/>
          </a:xfrm>
          <a:prstGeom prst="rect">
            <a:avLst/>
          </a:prstGeom>
          <a:noFill/>
          <a:ln w="3175" cap="flat" cmpd="sng">
            <a:noFill/>
            <a:bevel/>
            <a:headEnd/>
            <a:tailEnd/>
          </a:ln>
        </p:spPr>
        <p:txBody>
          <a:bodyPr lIns="82824" tIns="41411" rIns="82824" bIns="41411" anchor="ctr"/>
          <a:lstStyle>
            <a:defPPr>
              <a:defRPr lang="zh-CN"/>
            </a:defPPr>
            <a:lvl1pPr algn="ctr">
              <a:defRPr>
                <a:solidFill>
                  <a:srgbClr val="FFFFFF"/>
                </a:solidFill>
                <a:ea typeface="微软雅黑" pitchFamily="34" charset="-122"/>
              </a:defRPr>
            </a:lvl1pPr>
          </a:lstStyle>
          <a:p>
            <a:pPr>
              <a:lnSpc>
                <a:spcPct val="150000"/>
              </a:lnSpc>
            </a:pPr>
            <a:r>
              <a:rPr lang="zh-CN" altLang="en-US" sz="6000" b="1" dirty="0">
                <a:solidFill>
                  <a:schemeClr val="bg1"/>
                </a:solidFill>
                <a:latin typeface="字魂36号-正文宋楷" panose="02000000000000000000" pitchFamily="2" charset="-122"/>
                <a:ea typeface="字魂36号-正文宋楷" panose="02000000000000000000" pitchFamily="2" charset="-122"/>
              </a:rPr>
              <a:t> 全心全意为人民服务</a:t>
            </a:r>
            <a:r>
              <a:rPr lang="en-US" altLang="zh-CN" sz="6000" b="1" dirty="0">
                <a:solidFill>
                  <a:schemeClr val="bg1"/>
                </a:solidFill>
                <a:latin typeface="字魂36号-正文宋楷" panose="02000000000000000000" pitchFamily="2" charset="-122"/>
                <a:ea typeface="字魂36号-正文宋楷" panose="02000000000000000000" pitchFamily="2" charset="-122"/>
              </a:rPr>
              <a:t>!</a:t>
            </a:r>
          </a:p>
        </p:txBody>
      </p:sp>
    </p:spTree>
    <p:extLst>
      <p:ext uri="{BB962C8B-B14F-4D97-AF65-F5344CB8AC3E}">
        <p14:creationId xmlns:p14="http://schemas.microsoft.com/office/powerpoint/2010/main" val="13966788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
                                        </p:tgtEl>
                                        <p:attrNameLst>
                                          <p:attrName>ppt_y</p:attrName>
                                        </p:attrNameLst>
                                      </p:cBhvr>
                                      <p:tavLst>
                                        <p:tav tm="0">
                                          <p:val>
                                            <p:strVal val="#ppt_y"/>
                                          </p:val>
                                        </p:tav>
                                        <p:tav tm="100000">
                                          <p:val>
                                            <p:strVal val="#ppt_y"/>
                                          </p:val>
                                        </p:tav>
                                      </p:tavLst>
                                    </p:anim>
                                    <p:anim calcmode="lin" valueType="num">
                                      <p:cBhvr>
                                        <p:cTn id="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
                                        </p:tgtEl>
                                      </p:cBhvr>
                                    </p:animEffect>
                                  </p:childTnLst>
                                </p:cTn>
                              </p:par>
                            </p:childTnLst>
                          </p:cTn>
                        </p:par>
                        <p:par>
                          <p:cTn id="12" fill="hold">
                            <p:stCondLst>
                              <p:cond delay="850"/>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9"/>
                                        </p:tgtEl>
                                      </p:cBhvr>
                                    </p:animEffect>
                                    <p:animScale>
                                      <p:cBhvr>
                                        <p:cTn id="15" dur="250" autoRev="1" fill="hold"/>
                                        <p:tgtEl>
                                          <p:spTgt spid="9"/>
                                        </p:tgtEl>
                                      </p:cBhvr>
                                      <p:by x="105000" y="105000"/>
                                    </p:animScale>
                                  </p:childTnLst>
                                </p:cTn>
                              </p:par>
                            </p:childTnLst>
                          </p:cTn>
                        </p:par>
                        <p:par>
                          <p:cTn id="16" fill="hold">
                            <p:stCondLst>
                              <p:cond delay="1350"/>
                            </p:stCondLst>
                            <p:childTnLst>
                              <p:par>
                                <p:cTn id="17" presetID="22" presetClass="entr" presetSubtype="8"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childTnLst>
                          </p:cTn>
                        </p:par>
                        <p:par>
                          <p:cTn id="23" fill="hold">
                            <p:stCondLst>
                              <p:cond delay="185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12"/>
                                        </p:tgtEl>
                                        <p:attrNameLst>
                                          <p:attrName>style.visibility</p:attrName>
                                        </p:attrNameLst>
                                      </p:cBhvr>
                                      <p:to>
                                        <p:strVal val="visible"/>
                                      </p:to>
                                    </p:set>
                                    <p:anim calcmode="lin" valueType="num">
                                      <p:cBhvr>
                                        <p:cTn id="26"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12"/>
                                        </p:tgtEl>
                                        <p:attrNameLst>
                                          <p:attrName>ppt_y</p:attrName>
                                        </p:attrNameLst>
                                      </p:cBhvr>
                                      <p:tavLst>
                                        <p:tav tm="0">
                                          <p:val>
                                            <p:strVal val="#ppt_y"/>
                                          </p:val>
                                        </p:tav>
                                        <p:tav tm="100000">
                                          <p:val>
                                            <p:strVal val="#ppt_y"/>
                                          </p:val>
                                        </p:tav>
                                      </p:tavLst>
                                    </p:anim>
                                    <p:anim calcmode="lin" valueType="num">
                                      <p:cBhvr>
                                        <p:cTn id="28"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12"/>
                                        </p:tgtEl>
                                      </p:cBhvr>
                                    </p:animEffect>
                                  </p:childTnLst>
                                </p:cTn>
                              </p:par>
                            </p:childTnLst>
                          </p:cTn>
                        </p:par>
                        <p:par>
                          <p:cTn id="31" fill="hold">
                            <p:stCondLst>
                              <p:cond delay="2600"/>
                            </p:stCondLst>
                            <p:childTnLst>
                              <p:par>
                                <p:cTn id="32" presetID="26" presetClass="emph" presetSubtype="0" fill="hold" grpId="1" nodeType="afterEffect">
                                  <p:stCondLst>
                                    <p:cond delay="0"/>
                                  </p:stCondLst>
                                  <p:iterate type="lt">
                                    <p:tmPct val="0"/>
                                  </p:iterate>
                                  <p:childTnLst>
                                    <p:animEffect transition="out" filter="fade">
                                      <p:cBhvr>
                                        <p:cTn id="33" dur="500" tmFilter="0, 0; .2, .5; .8, .5; 1, 0"/>
                                        <p:tgtEl>
                                          <p:spTgt spid="12"/>
                                        </p:tgtEl>
                                      </p:cBhvr>
                                    </p:animEffect>
                                    <p:animScale>
                                      <p:cBhvr>
                                        <p:cTn id="34" dur="250" autoRev="1" fill="hold"/>
                                        <p:tgtEl>
                                          <p:spTgt spid="12"/>
                                        </p:tgtEl>
                                      </p:cBhvr>
                                      <p:by x="105000" y="105000"/>
                                    </p:animScale>
                                  </p:childTnLst>
                                </p:cTn>
                              </p:par>
                            </p:childTnLst>
                          </p:cTn>
                        </p:par>
                        <p:par>
                          <p:cTn id="35" fill="hold">
                            <p:stCondLst>
                              <p:cond delay="3100"/>
                            </p:stCondLst>
                            <p:childTnLst>
                              <p:par>
                                <p:cTn id="36" presetID="22" presetClass="entr" presetSubtype="8" fill="hold" grpId="0" nodeType="after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wipe(left)">
                                      <p:cBhvr>
                                        <p:cTn id="38" dur="500"/>
                                        <p:tgtEl>
                                          <p:spTgt spid="14"/>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10" grpId="0" animBg="1"/>
      <p:bldP spid="11" grpId="0"/>
      <p:bldP spid="12" grpId="0"/>
      <p:bldP spid="12" grpId="1"/>
      <p:bldP spid="13" grpId="0" animBg="1"/>
      <p:bldP spid="14"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663</TotalTime>
  <Words>1586</Words>
  <Application>Microsoft Office PowerPoint</Application>
  <PresentationFormat>宽屏</PresentationFormat>
  <Paragraphs>136</Paragraphs>
  <Slides>25</Slides>
  <Notes>25</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25</vt:i4>
      </vt:variant>
    </vt:vector>
  </HeadingPairs>
  <TitlesOfParts>
    <vt:vector size="39" baseType="lpstr">
      <vt:lpstr>Meiryo</vt:lpstr>
      <vt:lpstr>等线</vt:lpstr>
      <vt:lpstr>等线 Light</vt:lpstr>
      <vt:lpstr>宋体</vt:lpstr>
      <vt:lpstr>微软雅黑</vt:lpstr>
      <vt:lpstr>字魂36号-正文宋楷</vt:lpstr>
      <vt:lpstr>Arial</vt:lpstr>
      <vt:lpstr>Calibri</vt:lpstr>
      <vt:lpstr>Calibri Light</vt:lpstr>
      <vt:lpstr>Lato Light</vt:lpstr>
      <vt:lpstr>Lato Regular</vt:lpstr>
      <vt:lpstr>Wingdings</vt:lpstr>
      <vt:lpstr>第一PPT，www.1ppt.com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162</cp:revision>
  <dcterms:created xsi:type="dcterms:W3CDTF">2017-08-18T03:02:00Z</dcterms:created>
  <dcterms:modified xsi:type="dcterms:W3CDTF">2021-05-10T02:22:25Z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2052-10.1.0.6748</vt:lpwstr>
  </property>
</Properties>
</file>