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5"/>
  </p:notesMasterIdLst>
  <p:handoutMasterIdLst>
    <p:handoutMasterId r:id="rId26"/>
  </p:handoutMasterIdLst>
  <p:sldIdLst>
    <p:sldId id="289" r:id="rId4"/>
    <p:sldId id="288" r:id="rId5"/>
    <p:sldId id="323" r:id="rId6"/>
    <p:sldId id="327" r:id="rId7"/>
    <p:sldId id="332" r:id="rId8"/>
    <p:sldId id="328" r:id="rId9"/>
    <p:sldId id="330" r:id="rId10"/>
    <p:sldId id="324" r:id="rId11"/>
    <p:sldId id="331" r:id="rId12"/>
    <p:sldId id="329" r:id="rId13"/>
    <p:sldId id="333" r:id="rId14"/>
    <p:sldId id="325" r:id="rId15"/>
    <p:sldId id="335" r:id="rId16"/>
    <p:sldId id="336" r:id="rId17"/>
    <p:sldId id="337" r:id="rId18"/>
    <p:sldId id="326" r:id="rId19"/>
    <p:sldId id="339" r:id="rId20"/>
    <p:sldId id="334" r:id="rId21"/>
    <p:sldId id="340" r:id="rId22"/>
    <p:sldId id="343" r:id="rId23"/>
    <p:sldId id="34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5E4E"/>
    <a:srgbClr val="00898A"/>
    <a:srgbClr val="004A4B"/>
    <a:srgbClr val="1A8E6F"/>
    <a:srgbClr val="FBC20E"/>
    <a:srgbClr val="FA8B80"/>
    <a:srgbClr val="FEC1B8"/>
    <a:srgbClr val="E8EAFF"/>
    <a:srgbClr val="837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5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12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Sheet1!$A$2:$A$4</c:f>
              <c:numCache>
                <c:formatCode>m\/d\/yyyy</c:formatCode>
                <c:ptCount val="3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25</c:v>
                </c:pt>
                <c:pt idx="1">
                  <c:v>35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D6-4919-AB36-AD569B42BB64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13</c:v>
                </c:pt>
              </c:strCache>
            </c:strRef>
          </c:tx>
          <c:spPr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Sheet1!$A$2:$A$4</c:f>
              <c:numCache>
                <c:formatCode>m\/d\/yyyy</c:formatCode>
                <c:ptCount val="3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15</c:v>
                </c:pt>
                <c:pt idx="1">
                  <c:v>23</c:v>
                </c:pt>
                <c:pt idx="2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BD6-4919-AB36-AD569B42BB64}"/>
            </c:ext>
          </c:extLst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Sheet1!$A$2:$A$4</c:f>
              <c:numCache>
                <c:formatCode>m\/d\/yyyy</c:formatCode>
                <c:ptCount val="3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12</c:v>
                </c:pt>
                <c:pt idx="1">
                  <c:v>12</c:v>
                </c:pt>
                <c:pt idx="2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BD6-4919-AB36-AD569B42BB6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1066422400"/>
        <c:axId val="1185989872"/>
      </c:barChart>
      <c:dateAx>
        <c:axId val="1066422400"/>
        <c:scaling>
          <c:orientation val="minMax"/>
        </c:scaling>
        <c:delete val="0"/>
        <c:axPos val="b"/>
        <c:numFmt formatCode="m\/d\/yyyy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  <a:alpha val="27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85989872"/>
        <c:crosses val="autoZero"/>
        <c:auto val="1"/>
        <c:lblOffset val="100"/>
        <c:baseTimeUnit val="months"/>
      </c:dateAx>
      <c:valAx>
        <c:axId val="1185989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  <a:alpha val="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06642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75000"/>
              <a:lumOff val="25000"/>
              <a:alpha val="32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52F87603-5557-4A8D-87A4-333DB15A6B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阿里巴巴普惠体 R" panose="00020600040101010101" pitchFamily="18" charset="-122"/>
              <a:ea typeface="阿里巴巴普惠体 R" panose="00020600040101010101" pitchFamily="18" charset="-12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4A0EA32-521A-43A7-B55F-F9FBFF918E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E51A0-CE99-439B-ADB0-2CE7BAD8D018}" type="datetimeFigureOut">
              <a:rPr lang="zh-CN" altLang="en-US" smtClean="0">
                <a:latin typeface="阿里巴巴普惠体 R" panose="00020600040101010101" pitchFamily="18" charset="-122"/>
                <a:ea typeface="阿里巴巴普惠体 R" panose="00020600040101010101" pitchFamily="18" charset="-122"/>
              </a:rPr>
              <a:t>2021/5/10</a:t>
            </a:fld>
            <a:endParaRPr lang="zh-CN" altLang="en-US" dirty="0">
              <a:latin typeface="阿里巴巴普惠体 R" panose="00020600040101010101" pitchFamily="18" charset="-122"/>
              <a:ea typeface="阿里巴巴普惠体 R" panose="00020600040101010101" pitchFamily="18" charset="-12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35B6813-D06A-49BA-8968-798206CB4F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阿里巴巴普惠体 R" panose="00020600040101010101" pitchFamily="18" charset="-122"/>
              <a:ea typeface="阿里巴巴普惠体 R" panose="00020600040101010101" pitchFamily="18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AE6CE47-F799-465D-BF98-62A09FA613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3F998-A96C-4872-8E76-D74CDAD7C3AA}" type="slidenum">
              <a:rPr lang="zh-CN" altLang="en-US" smtClean="0">
                <a:latin typeface="阿里巴巴普惠体 R" panose="00020600040101010101" pitchFamily="18" charset="-122"/>
                <a:ea typeface="阿里巴巴普惠体 R" panose="00020600040101010101" pitchFamily="18" charset="-122"/>
              </a:rPr>
              <a:t>‹#›</a:t>
            </a:fld>
            <a:endParaRPr lang="zh-CN" altLang="en-US" dirty="0">
              <a:latin typeface="阿里巴巴普惠体 R" panose="00020600040101010101" pitchFamily="18" charset="-122"/>
              <a:ea typeface="阿里巴巴普惠体 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481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E7EF6C01-6A64-40B2-BC03-8F5FC9C786B5}" type="datetimeFigureOut">
              <a:rPr lang="zh-CN" altLang="en-US" smtClean="0"/>
              <a:pPr/>
              <a:t>2021/5/10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209860EB-8471-4FB6-B36C-EAA4CDBCB22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1966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860EB-8471-4FB6-B36C-EAA4CDBCB226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569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944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231B0F0-EFBD-42B0-8A28-8E0DB0F5B4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4C9A0DAD-85AC-4090-904B-68535D5181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021DA69-6ACB-46A7-A466-466FB4140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D6228FB2-4F6E-4F14-A797-15C0339C3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91EAC02-6516-4CB9-88FA-F313570A4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09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EF9BA1AA-D3B5-49F2-BAA4-CB726F24A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F2FFB64-5B14-457D-97A1-DBB5B11D6A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C8B2D495-2652-430F-8893-1E2B14E237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7380127E-CA4E-4E72-B066-EEC7A34B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824B8251-5F81-41B6-B660-299E35CAE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952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070CA731-B617-4DA8-8B23-2E3F9CED4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72758B4-6C59-49AA-9D3E-D7BF1C9CC4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2E5E600-79AA-4D5D-ABDF-F2DFD0F3DC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C96F70C-040B-4081-BD57-D64013243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C8E7E7FF-26D8-4716-A42F-D9085CDE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306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106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955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966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57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215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050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366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31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79CB5385-22AC-4167-B0E9-55AD4C1C9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2D2DB890-8FFD-41A6-8A01-34E0391EB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2C288C80-818F-4D90-ABB6-F7D6553D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12E105D8-47D9-442C-9E3D-9C4D7309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74B59512-9B89-4D1B-8FD3-A66E83787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0472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934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077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968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21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244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05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1D904166-687B-4D52-9A13-F624784B5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74801AE-5DB2-4B89-BAC1-BD8DA3319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4F3A5CBD-6FFB-4EB3-86E0-843CC72F31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2041530-0A0F-4AC5-B557-83C468311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106D8E2-141A-4A84-BB6E-04014CFC7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11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7B0D502C-4909-4B8C-9825-2365A3397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67199E6-202D-4E19-9C8F-FCCC3E858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C4F556D-21BD-4EF3-8AAD-06C129A4E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163421E0-9698-4A57-BCC1-5E64E12D51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B5A0794D-EE08-4EB1-89FF-B90C23A7E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ED53B048-EEC7-4FBB-A19F-3C37D161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06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5459755-B23B-448B-9BCC-1FBBF557B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DF6CCD2-C178-4462-A11F-EF97F83D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8CB477D-D490-4501-A638-E85A446D9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067F97F5-BB72-433A-B167-D10DA683C3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3992202-72DA-469B-9A15-90128CC9E6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CF467CF2-EF92-4741-BE33-1C5E42B06F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440C90F1-7656-493C-8B49-C23A51FC6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0D1BEE5E-35A6-4F1A-8753-A5DF13231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1939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241191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4CEAD10-6220-4201-8892-F34FFA893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963FD9B-4F22-4DDB-B113-309E685A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7A5E72A-8563-4102-BF39-ECC0EB858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D75DD415-3BEC-469E-9061-1A9709D8E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187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77E468B8-E91F-4C14-9003-660424A817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321C4E83-BA64-4C0B-BC0B-E342143BC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CD60547-139C-4AB9-AB77-79DB51D97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785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21C1C7DA-C261-4079-B838-F6D91B5ED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85B4FDC5-6B1C-4AE0-BB9D-1840FD68A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094F5DE4-2EC9-49A7-A9E1-70F7A65D3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ADBE23BE-C676-44FA-85F9-C41BF786C2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FA4114B-3F6F-4DF6-9815-D10BED57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A57FAD63-5BD3-44EE-AA4D-00DEC1CD5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48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F21ABF6-6AF8-4B32-9581-360439CC4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7D71C97A-E59C-494B-B9E6-63777EF6C2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3D012575-3ECB-4676-B8A0-83E98B8D0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B61D20E1-3942-4608-A2C6-DD67367025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C9B519-9566-499C-B871-4E0A6F42D023}" type="datetimeFigureOut">
              <a:rPr lang="zh-CN" altLang="en-US" smtClean="0"/>
              <a:t>2021/5/10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50EC56A2-EA5B-4970-AB1C-C295E4AE5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38DC54F2-0218-4A65-9073-8EB255222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C226B8-A050-438E-9E7B-B528AFDF42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795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C2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占位符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F431128-ABC8-41F9-B289-D32E7DC98CF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" r="619"/>
          <a:stretch>
            <a:fillRect/>
          </a:stretch>
        </p:blipFill>
        <p:spPr>
          <a:xfrm>
            <a:off x="0" y="0"/>
            <a:ext cx="12192593" cy="6858000"/>
          </a:xfrm>
          <a:custGeom>
            <a:avLst/>
            <a:gdLst>
              <a:gd name="connsiteX0" fmla="*/ 0 w 10861964"/>
              <a:gd name="connsiteY0" fmla="*/ 0 h 6109855"/>
              <a:gd name="connsiteX1" fmla="*/ 10861964 w 10861964"/>
              <a:gd name="connsiteY1" fmla="*/ 0 h 6109855"/>
              <a:gd name="connsiteX2" fmla="*/ 10861964 w 10861964"/>
              <a:gd name="connsiteY2" fmla="*/ 6109855 h 6109855"/>
              <a:gd name="connsiteX3" fmla="*/ 0 w 10861964"/>
              <a:gd name="connsiteY3" fmla="*/ 6109855 h 6109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61964" h="6109855">
                <a:moveTo>
                  <a:pt x="0" y="0"/>
                </a:moveTo>
                <a:lnTo>
                  <a:pt x="10861964" y="0"/>
                </a:lnTo>
                <a:lnTo>
                  <a:pt x="10861964" y="6109855"/>
                </a:lnTo>
                <a:lnTo>
                  <a:pt x="0" y="61098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9092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55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32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:a16="http://schemas.microsoft.com/office/drawing/2014/main" xmlns:p14="http://schemas.microsoft.com/office/powerpoint/2010/main" xmlns="" id="{3360A873-988F-462F-A9D4-92ECE0370A97}"/>
              </a:ext>
            </a:extLst>
          </p:cNvPr>
          <p:cNvSpPr/>
          <p:nvPr/>
        </p:nvSpPr>
        <p:spPr>
          <a:xfrm>
            <a:off x="5623560" y="702128"/>
            <a:ext cx="6202680" cy="3195501"/>
          </a:xfrm>
          <a:prstGeom prst="roundRect">
            <a:avLst/>
          </a:prstGeom>
          <a:solidFill>
            <a:schemeClr val="bg1"/>
          </a:solidFill>
          <a:ln>
            <a:solidFill>
              <a:srgbClr val="0089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p14="http://schemas.microsoft.com/office/powerpoint/2010/main" xmlns="" id="{13F22DBB-47E6-4DBE-A4FB-EC95E64F4A6B}"/>
              </a:ext>
            </a:extLst>
          </p:cNvPr>
          <p:cNvSpPr txBox="1"/>
          <p:nvPr/>
        </p:nvSpPr>
        <p:spPr>
          <a:xfrm>
            <a:off x="5235781" y="865356"/>
            <a:ext cx="71008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F85E4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5.12</a:t>
            </a:r>
            <a:endParaRPr lang="en-US" altLang="zh-CN" sz="7200" dirty="0">
              <a:solidFill>
                <a:srgbClr val="F85E4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  <a:p>
            <a:pPr algn="ctr"/>
            <a:r>
              <a:rPr lang="zh-CN" altLang="en-US" sz="7200" dirty="0" smtClean="0">
                <a:solidFill>
                  <a:srgbClr val="F85E4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国际护士节</a:t>
            </a:r>
            <a:endParaRPr lang="en-US" altLang="zh-CN" sz="7200" dirty="0">
              <a:solidFill>
                <a:srgbClr val="F85E4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:p14="http://schemas.microsoft.com/office/powerpoint/2010/main" xmlns="" id="{2BCBCF41-EB6F-409C-86CB-F39525684AC5}"/>
              </a:ext>
            </a:extLst>
          </p:cNvPr>
          <p:cNvSpPr/>
          <p:nvPr/>
        </p:nvSpPr>
        <p:spPr>
          <a:xfrm>
            <a:off x="6833499" y="3220838"/>
            <a:ext cx="3838901" cy="450352"/>
          </a:xfrm>
          <a:prstGeom prst="roundRect">
            <a:avLst>
              <a:gd name="adj" fmla="val 50000"/>
            </a:avLst>
          </a:prstGeom>
          <a:solidFill>
            <a:srgbClr val="004A4B"/>
          </a:solidFill>
        </p:spPr>
        <p:txBody>
          <a:bodyPr wrap="none" anchor="ctr"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：优品</a:t>
            </a:r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369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0E826A2-C57C-4747-807B-19B57A0B3E1E}"/>
              </a:ext>
            </a:extLst>
          </p:cNvPr>
          <p:cNvGrpSpPr/>
          <p:nvPr/>
        </p:nvGrpSpPr>
        <p:grpSpPr>
          <a:xfrm>
            <a:off x="1126821" y="1734817"/>
            <a:ext cx="9410368" cy="3630990"/>
            <a:chOff x="1126821" y="1734817"/>
            <a:chExt cx="9410368" cy="3630990"/>
          </a:xfrm>
        </p:grpSpPr>
        <p:sp>
          <p:nvSpPr>
            <p:cNvPr id="3" name="Oval 1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34D1541-6529-4426-8C21-E5160E40EB2D}"/>
                </a:ext>
              </a:extLst>
            </p:cNvPr>
            <p:cNvSpPr/>
            <p:nvPr/>
          </p:nvSpPr>
          <p:spPr bwMode="auto">
            <a:xfrm>
              <a:off x="5707444" y="1970806"/>
              <a:ext cx="770142" cy="770142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 </a:t>
              </a:r>
            </a:p>
          </p:txBody>
        </p:sp>
        <p:grpSp>
          <p:nvGrpSpPr>
            <p:cNvPr id="4" name="Group 1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E6B3292-822E-4940-A64B-7993770BC46E}"/>
                </a:ext>
              </a:extLst>
            </p:cNvPr>
            <p:cNvGrpSpPr/>
            <p:nvPr/>
          </p:nvGrpSpPr>
          <p:grpSpPr>
            <a:xfrm>
              <a:off x="5884945" y="2114262"/>
              <a:ext cx="415140" cy="483231"/>
              <a:chOff x="8118475" y="3157538"/>
              <a:chExt cx="300038" cy="349250"/>
            </a:xfrm>
            <a:solidFill>
              <a:schemeClr val="bg1"/>
            </a:solidFill>
          </p:grpSpPr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06121E62-FBAE-4C9A-9545-40600DE11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038" y="3328988"/>
                <a:ext cx="74613" cy="101600"/>
              </a:xfrm>
              <a:custGeom>
                <a:avLst/>
                <a:gdLst>
                  <a:gd name="T0" fmla="*/ 64 w 696"/>
                  <a:gd name="T1" fmla="*/ 4 h 961"/>
                  <a:gd name="T2" fmla="*/ 87 w 696"/>
                  <a:gd name="T3" fmla="*/ 20 h 961"/>
                  <a:gd name="T4" fmla="*/ 96 w 696"/>
                  <a:gd name="T5" fmla="*/ 48 h 961"/>
                  <a:gd name="T6" fmla="*/ 97 w 696"/>
                  <a:gd name="T7" fmla="*/ 61 h 961"/>
                  <a:gd name="T8" fmla="*/ 104 w 696"/>
                  <a:gd name="T9" fmla="*/ 96 h 961"/>
                  <a:gd name="T10" fmla="*/ 118 w 696"/>
                  <a:gd name="T11" fmla="*/ 150 h 961"/>
                  <a:gd name="T12" fmla="*/ 146 w 696"/>
                  <a:gd name="T13" fmla="*/ 219 h 961"/>
                  <a:gd name="T14" fmla="*/ 190 w 696"/>
                  <a:gd name="T15" fmla="*/ 302 h 961"/>
                  <a:gd name="T16" fmla="*/ 255 w 696"/>
                  <a:gd name="T17" fmla="*/ 394 h 961"/>
                  <a:gd name="T18" fmla="*/ 308 w 696"/>
                  <a:gd name="T19" fmla="*/ 460 h 961"/>
                  <a:gd name="T20" fmla="*/ 337 w 696"/>
                  <a:gd name="T21" fmla="*/ 502 h 961"/>
                  <a:gd name="T22" fmla="*/ 360 w 696"/>
                  <a:gd name="T23" fmla="*/ 530 h 961"/>
                  <a:gd name="T24" fmla="*/ 379 w 696"/>
                  <a:gd name="T25" fmla="*/ 538 h 961"/>
                  <a:gd name="T26" fmla="*/ 407 w 696"/>
                  <a:gd name="T27" fmla="*/ 560 h 961"/>
                  <a:gd name="T28" fmla="*/ 450 w 696"/>
                  <a:gd name="T29" fmla="*/ 583 h 961"/>
                  <a:gd name="T30" fmla="*/ 499 w 696"/>
                  <a:gd name="T31" fmla="*/ 602 h 961"/>
                  <a:gd name="T32" fmla="*/ 548 w 696"/>
                  <a:gd name="T33" fmla="*/ 604 h 961"/>
                  <a:gd name="T34" fmla="*/ 581 w 696"/>
                  <a:gd name="T35" fmla="*/ 591 h 961"/>
                  <a:gd name="T36" fmla="*/ 608 w 696"/>
                  <a:gd name="T37" fmla="*/ 562 h 961"/>
                  <a:gd name="T38" fmla="*/ 631 w 696"/>
                  <a:gd name="T39" fmla="*/ 543 h 961"/>
                  <a:gd name="T40" fmla="*/ 661 w 696"/>
                  <a:gd name="T41" fmla="*/ 540 h 961"/>
                  <a:gd name="T42" fmla="*/ 686 w 696"/>
                  <a:gd name="T43" fmla="*/ 556 h 961"/>
                  <a:gd name="T44" fmla="*/ 696 w 696"/>
                  <a:gd name="T45" fmla="*/ 584 h 961"/>
                  <a:gd name="T46" fmla="*/ 689 w 696"/>
                  <a:gd name="T47" fmla="*/ 614 h 961"/>
                  <a:gd name="T48" fmla="*/ 646 w 696"/>
                  <a:gd name="T49" fmla="*/ 663 h 961"/>
                  <a:gd name="T50" fmla="*/ 592 w 696"/>
                  <a:gd name="T51" fmla="*/ 693 h 961"/>
                  <a:gd name="T52" fmla="*/ 547 w 696"/>
                  <a:gd name="T53" fmla="*/ 702 h 961"/>
                  <a:gd name="T54" fmla="*/ 494 w 696"/>
                  <a:gd name="T55" fmla="*/ 699 h 961"/>
                  <a:gd name="T56" fmla="*/ 423 w 696"/>
                  <a:gd name="T57" fmla="*/ 678 h 961"/>
                  <a:gd name="T58" fmla="*/ 395 w 696"/>
                  <a:gd name="T59" fmla="*/ 696 h 961"/>
                  <a:gd name="T60" fmla="*/ 388 w 696"/>
                  <a:gd name="T61" fmla="*/ 763 h 961"/>
                  <a:gd name="T62" fmla="*/ 362 w 696"/>
                  <a:gd name="T63" fmla="*/ 828 h 961"/>
                  <a:gd name="T64" fmla="*/ 316 w 696"/>
                  <a:gd name="T65" fmla="*/ 881 h 961"/>
                  <a:gd name="T66" fmla="*/ 249 w 696"/>
                  <a:gd name="T67" fmla="*/ 921 h 961"/>
                  <a:gd name="T68" fmla="*/ 165 w 696"/>
                  <a:gd name="T69" fmla="*/ 948 h 961"/>
                  <a:gd name="T70" fmla="*/ 62 w 696"/>
                  <a:gd name="T71" fmla="*/ 961 h 961"/>
                  <a:gd name="T72" fmla="*/ 45 w 696"/>
                  <a:gd name="T73" fmla="*/ 958 h 961"/>
                  <a:gd name="T74" fmla="*/ 21 w 696"/>
                  <a:gd name="T75" fmla="*/ 942 h 961"/>
                  <a:gd name="T76" fmla="*/ 11 w 696"/>
                  <a:gd name="T77" fmla="*/ 915 h 961"/>
                  <a:gd name="T78" fmla="*/ 19 w 696"/>
                  <a:gd name="T79" fmla="*/ 886 h 961"/>
                  <a:gd name="T80" fmla="*/ 42 w 696"/>
                  <a:gd name="T81" fmla="*/ 868 h 961"/>
                  <a:gd name="T82" fmla="*/ 84 w 696"/>
                  <a:gd name="T83" fmla="*/ 863 h 961"/>
                  <a:gd name="T84" fmla="*/ 140 w 696"/>
                  <a:gd name="T85" fmla="*/ 854 h 961"/>
                  <a:gd name="T86" fmla="*/ 194 w 696"/>
                  <a:gd name="T87" fmla="*/ 839 h 961"/>
                  <a:gd name="T88" fmla="*/ 242 w 696"/>
                  <a:gd name="T89" fmla="*/ 815 h 961"/>
                  <a:gd name="T90" fmla="*/ 278 w 696"/>
                  <a:gd name="T91" fmla="*/ 781 h 961"/>
                  <a:gd name="T92" fmla="*/ 298 w 696"/>
                  <a:gd name="T93" fmla="*/ 732 h 961"/>
                  <a:gd name="T94" fmla="*/ 299 w 696"/>
                  <a:gd name="T95" fmla="*/ 675 h 961"/>
                  <a:gd name="T96" fmla="*/ 285 w 696"/>
                  <a:gd name="T97" fmla="*/ 618 h 961"/>
                  <a:gd name="T98" fmla="*/ 262 w 696"/>
                  <a:gd name="T99" fmla="*/ 566 h 961"/>
                  <a:gd name="T100" fmla="*/ 237 w 696"/>
                  <a:gd name="T101" fmla="*/ 523 h 961"/>
                  <a:gd name="T102" fmla="*/ 181 w 696"/>
                  <a:gd name="T103" fmla="*/ 455 h 961"/>
                  <a:gd name="T104" fmla="*/ 111 w 696"/>
                  <a:gd name="T105" fmla="*/ 357 h 961"/>
                  <a:gd name="T106" fmla="*/ 63 w 696"/>
                  <a:gd name="T107" fmla="*/ 268 h 961"/>
                  <a:gd name="T108" fmla="*/ 31 w 696"/>
                  <a:gd name="T109" fmla="*/ 190 h 961"/>
                  <a:gd name="T110" fmla="*/ 12 w 696"/>
                  <a:gd name="T111" fmla="*/ 127 h 961"/>
                  <a:gd name="T112" fmla="*/ 4 w 696"/>
                  <a:gd name="T113" fmla="*/ 81 h 961"/>
                  <a:gd name="T114" fmla="*/ 0 w 696"/>
                  <a:gd name="T115" fmla="*/ 55 h 961"/>
                  <a:gd name="T116" fmla="*/ 2 w 696"/>
                  <a:gd name="T117" fmla="*/ 35 h 961"/>
                  <a:gd name="T118" fmla="*/ 19 w 696"/>
                  <a:gd name="T119" fmla="*/ 11 h 961"/>
                  <a:gd name="T120" fmla="*/ 48 w 696"/>
                  <a:gd name="T121" fmla="*/ 0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96" h="961">
                    <a:moveTo>
                      <a:pt x="48" y="0"/>
                    </a:moveTo>
                    <a:lnTo>
                      <a:pt x="64" y="4"/>
                    </a:lnTo>
                    <a:lnTo>
                      <a:pt x="76" y="11"/>
                    </a:lnTo>
                    <a:lnTo>
                      <a:pt x="87" y="20"/>
                    </a:lnTo>
                    <a:lnTo>
                      <a:pt x="93" y="33"/>
                    </a:lnTo>
                    <a:lnTo>
                      <a:pt x="96" y="48"/>
                    </a:lnTo>
                    <a:lnTo>
                      <a:pt x="96" y="51"/>
                    </a:lnTo>
                    <a:lnTo>
                      <a:pt x="97" y="61"/>
                    </a:lnTo>
                    <a:lnTo>
                      <a:pt x="100" y="76"/>
                    </a:lnTo>
                    <a:lnTo>
                      <a:pt x="104" y="96"/>
                    </a:lnTo>
                    <a:lnTo>
                      <a:pt x="110" y="120"/>
                    </a:lnTo>
                    <a:lnTo>
                      <a:pt x="118" y="150"/>
                    </a:lnTo>
                    <a:lnTo>
                      <a:pt x="131" y="183"/>
                    </a:lnTo>
                    <a:lnTo>
                      <a:pt x="146" y="219"/>
                    </a:lnTo>
                    <a:lnTo>
                      <a:pt x="166" y="259"/>
                    </a:lnTo>
                    <a:lnTo>
                      <a:pt x="190" y="302"/>
                    </a:lnTo>
                    <a:lnTo>
                      <a:pt x="220" y="347"/>
                    </a:lnTo>
                    <a:lnTo>
                      <a:pt x="255" y="394"/>
                    </a:lnTo>
                    <a:lnTo>
                      <a:pt x="296" y="444"/>
                    </a:lnTo>
                    <a:lnTo>
                      <a:pt x="308" y="460"/>
                    </a:lnTo>
                    <a:lnTo>
                      <a:pt x="322" y="479"/>
                    </a:lnTo>
                    <a:lnTo>
                      <a:pt x="337" y="502"/>
                    </a:lnTo>
                    <a:lnTo>
                      <a:pt x="351" y="529"/>
                    </a:lnTo>
                    <a:lnTo>
                      <a:pt x="360" y="530"/>
                    </a:lnTo>
                    <a:lnTo>
                      <a:pt x="371" y="533"/>
                    </a:lnTo>
                    <a:lnTo>
                      <a:pt x="379" y="538"/>
                    </a:lnTo>
                    <a:lnTo>
                      <a:pt x="392" y="548"/>
                    </a:lnTo>
                    <a:lnTo>
                      <a:pt x="407" y="560"/>
                    </a:lnTo>
                    <a:lnTo>
                      <a:pt x="427" y="571"/>
                    </a:lnTo>
                    <a:lnTo>
                      <a:pt x="450" y="583"/>
                    </a:lnTo>
                    <a:lnTo>
                      <a:pt x="474" y="594"/>
                    </a:lnTo>
                    <a:lnTo>
                      <a:pt x="499" y="602"/>
                    </a:lnTo>
                    <a:lnTo>
                      <a:pt x="523" y="605"/>
                    </a:lnTo>
                    <a:lnTo>
                      <a:pt x="548" y="604"/>
                    </a:lnTo>
                    <a:lnTo>
                      <a:pt x="566" y="600"/>
                    </a:lnTo>
                    <a:lnTo>
                      <a:pt x="581" y="591"/>
                    </a:lnTo>
                    <a:lnTo>
                      <a:pt x="595" y="579"/>
                    </a:lnTo>
                    <a:lnTo>
                      <a:pt x="608" y="562"/>
                    </a:lnTo>
                    <a:lnTo>
                      <a:pt x="618" y="550"/>
                    </a:lnTo>
                    <a:lnTo>
                      <a:pt x="631" y="543"/>
                    </a:lnTo>
                    <a:lnTo>
                      <a:pt x="646" y="539"/>
                    </a:lnTo>
                    <a:lnTo>
                      <a:pt x="661" y="540"/>
                    </a:lnTo>
                    <a:lnTo>
                      <a:pt x="674" y="547"/>
                    </a:lnTo>
                    <a:lnTo>
                      <a:pt x="686" y="556"/>
                    </a:lnTo>
                    <a:lnTo>
                      <a:pt x="693" y="570"/>
                    </a:lnTo>
                    <a:lnTo>
                      <a:pt x="696" y="584"/>
                    </a:lnTo>
                    <a:lnTo>
                      <a:pt x="695" y="599"/>
                    </a:lnTo>
                    <a:lnTo>
                      <a:pt x="689" y="614"/>
                    </a:lnTo>
                    <a:lnTo>
                      <a:pt x="669" y="640"/>
                    </a:lnTo>
                    <a:lnTo>
                      <a:pt x="646" y="663"/>
                    </a:lnTo>
                    <a:lnTo>
                      <a:pt x="620" y="680"/>
                    </a:lnTo>
                    <a:lnTo>
                      <a:pt x="592" y="693"/>
                    </a:lnTo>
                    <a:lnTo>
                      <a:pt x="561" y="700"/>
                    </a:lnTo>
                    <a:lnTo>
                      <a:pt x="547" y="702"/>
                    </a:lnTo>
                    <a:lnTo>
                      <a:pt x="532" y="702"/>
                    </a:lnTo>
                    <a:lnTo>
                      <a:pt x="494" y="699"/>
                    </a:lnTo>
                    <a:lnTo>
                      <a:pt x="457" y="690"/>
                    </a:lnTo>
                    <a:lnTo>
                      <a:pt x="423" y="678"/>
                    </a:lnTo>
                    <a:lnTo>
                      <a:pt x="392" y="663"/>
                    </a:lnTo>
                    <a:lnTo>
                      <a:pt x="395" y="696"/>
                    </a:lnTo>
                    <a:lnTo>
                      <a:pt x="394" y="730"/>
                    </a:lnTo>
                    <a:lnTo>
                      <a:pt x="388" y="763"/>
                    </a:lnTo>
                    <a:lnTo>
                      <a:pt x="378" y="796"/>
                    </a:lnTo>
                    <a:lnTo>
                      <a:pt x="362" y="828"/>
                    </a:lnTo>
                    <a:lnTo>
                      <a:pt x="341" y="855"/>
                    </a:lnTo>
                    <a:lnTo>
                      <a:pt x="316" y="881"/>
                    </a:lnTo>
                    <a:lnTo>
                      <a:pt x="285" y="903"/>
                    </a:lnTo>
                    <a:lnTo>
                      <a:pt x="249" y="921"/>
                    </a:lnTo>
                    <a:lnTo>
                      <a:pt x="209" y="936"/>
                    </a:lnTo>
                    <a:lnTo>
                      <a:pt x="165" y="948"/>
                    </a:lnTo>
                    <a:lnTo>
                      <a:pt x="115" y="956"/>
                    </a:lnTo>
                    <a:lnTo>
                      <a:pt x="62" y="961"/>
                    </a:lnTo>
                    <a:lnTo>
                      <a:pt x="59" y="961"/>
                    </a:lnTo>
                    <a:lnTo>
                      <a:pt x="45" y="958"/>
                    </a:lnTo>
                    <a:lnTo>
                      <a:pt x="32" y="952"/>
                    </a:lnTo>
                    <a:lnTo>
                      <a:pt x="21" y="942"/>
                    </a:lnTo>
                    <a:lnTo>
                      <a:pt x="14" y="930"/>
                    </a:lnTo>
                    <a:lnTo>
                      <a:pt x="11" y="915"/>
                    </a:lnTo>
                    <a:lnTo>
                      <a:pt x="13" y="900"/>
                    </a:lnTo>
                    <a:lnTo>
                      <a:pt x="19" y="886"/>
                    </a:lnTo>
                    <a:lnTo>
                      <a:pt x="29" y="875"/>
                    </a:lnTo>
                    <a:lnTo>
                      <a:pt x="42" y="868"/>
                    </a:lnTo>
                    <a:lnTo>
                      <a:pt x="57" y="865"/>
                    </a:lnTo>
                    <a:lnTo>
                      <a:pt x="84" y="863"/>
                    </a:lnTo>
                    <a:lnTo>
                      <a:pt x="112" y="859"/>
                    </a:lnTo>
                    <a:lnTo>
                      <a:pt x="140" y="854"/>
                    </a:lnTo>
                    <a:lnTo>
                      <a:pt x="168" y="848"/>
                    </a:lnTo>
                    <a:lnTo>
                      <a:pt x="194" y="839"/>
                    </a:lnTo>
                    <a:lnTo>
                      <a:pt x="220" y="829"/>
                    </a:lnTo>
                    <a:lnTo>
                      <a:pt x="242" y="815"/>
                    </a:lnTo>
                    <a:lnTo>
                      <a:pt x="262" y="799"/>
                    </a:lnTo>
                    <a:lnTo>
                      <a:pt x="278" y="781"/>
                    </a:lnTo>
                    <a:lnTo>
                      <a:pt x="289" y="758"/>
                    </a:lnTo>
                    <a:lnTo>
                      <a:pt x="298" y="732"/>
                    </a:lnTo>
                    <a:lnTo>
                      <a:pt x="300" y="704"/>
                    </a:lnTo>
                    <a:lnTo>
                      <a:pt x="299" y="675"/>
                    </a:lnTo>
                    <a:lnTo>
                      <a:pt x="294" y="647"/>
                    </a:lnTo>
                    <a:lnTo>
                      <a:pt x="285" y="618"/>
                    </a:lnTo>
                    <a:lnTo>
                      <a:pt x="275" y="591"/>
                    </a:lnTo>
                    <a:lnTo>
                      <a:pt x="262" y="566"/>
                    </a:lnTo>
                    <a:lnTo>
                      <a:pt x="249" y="543"/>
                    </a:lnTo>
                    <a:lnTo>
                      <a:pt x="237" y="523"/>
                    </a:lnTo>
                    <a:lnTo>
                      <a:pt x="224" y="507"/>
                    </a:lnTo>
                    <a:lnTo>
                      <a:pt x="181" y="455"/>
                    </a:lnTo>
                    <a:lnTo>
                      <a:pt x="143" y="405"/>
                    </a:lnTo>
                    <a:lnTo>
                      <a:pt x="111" y="357"/>
                    </a:lnTo>
                    <a:lnTo>
                      <a:pt x="85" y="311"/>
                    </a:lnTo>
                    <a:lnTo>
                      <a:pt x="63" y="268"/>
                    </a:lnTo>
                    <a:lnTo>
                      <a:pt x="45" y="228"/>
                    </a:lnTo>
                    <a:lnTo>
                      <a:pt x="31" y="190"/>
                    </a:lnTo>
                    <a:lnTo>
                      <a:pt x="20" y="156"/>
                    </a:lnTo>
                    <a:lnTo>
                      <a:pt x="12" y="127"/>
                    </a:lnTo>
                    <a:lnTo>
                      <a:pt x="7" y="101"/>
                    </a:lnTo>
                    <a:lnTo>
                      <a:pt x="4" y="81"/>
                    </a:lnTo>
                    <a:lnTo>
                      <a:pt x="1" y="65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2" y="35"/>
                    </a:lnTo>
                    <a:lnTo>
                      <a:pt x="9" y="21"/>
                    </a:lnTo>
                    <a:lnTo>
                      <a:pt x="19" y="11"/>
                    </a:lnTo>
                    <a:lnTo>
                      <a:pt x="32" y="3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07FD0179-9014-4399-A186-8CA1D45B9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2450" y="3311526"/>
                <a:ext cx="53975" cy="42863"/>
              </a:xfrm>
              <a:custGeom>
                <a:avLst/>
                <a:gdLst>
                  <a:gd name="T0" fmla="*/ 82 w 508"/>
                  <a:gd name="T1" fmla="*/ 1 h 396"/>
                  <a:gd name="T2" fmla="*/ 116 w 508"/>
                  <a:gd name="T3" fmla="*/ 9 h 396"/>
                  <a:gd name="T4" fmla="*/ 155 w 508"/>
                  <a:gd name="T5" fmla="*/ 29 h 396"/>
                  <a:gd name="T6" fmla="*/ 197 w 508"/>
                  <a:gd name="T7" fmla="*/ 68 h 396"/>
                  <a:gd name="T8" fmla="*/ 240 w 508"/>
                  <a:gd name="T9" fmla="*/ 126 h 396"/>
                  <a:gd name="T10" fmla="*/ 282 w 508"/>
                  <a:gd name="T11" fmla="*/ 210 h 396"/>
                  <a:gd name="T12" fmla="*/ 295 w 508"/>
                  <a:gd name="T13" fmla="*/ 235 h 396"/>
                  <a:gd name="T14" fmla="*/ 316 w 508"/>
                  <a:gd name="T15" fmla="*/ 264 h 396"/>
                  <a:gd name="T16" fmla="*/ 346 w 508"/>
                  <a:gd name="T17" fmla="*/ 290 h 396"/>
                  <a:gd name="T18" fmla="*/ 378 w 508"/>
                  <a:gd name="T19" fmla="*/ 300 h 396"/>
                  <a:gd name="T20" fmla="*/ 414 w 508"/>
                  <a:gd name="T21" fmla="*/ 291 h 396"/>
                  <a:gd name="T22" fmla="*/ 447 w 508"/>
                  <a:gd name="T23" fmla="*/ 272 h 396"/>
                  <a:gd name="T24" fmla="*/ 476 w 508"/>
                  <a:gd name="T25" fmla="*/ 273 h 396"/>
                  <a:gd name="T26" fmla="*/ 500 w 508"/>
                  <a:gd name="T27" fmla="*/ 291 h 396"/>
                  <a:gd name="T28" fmla="*/ 508 w 508"/>
                  <a:gd name="T29" fmla="*/ 320 h 396"/>
                  <a:gd name="T30" fmla="*/ 499 w 508"/>
                  <a:gd name="T31" fmla="*/ 348 h 396"/>
                  <a:gd name="T32" fmla="*/ 463 w 508"/>
                  <a:gd name="T33" fmla="*/ 374 h 396"/>
                  <a:gd name="T34" fmla="*/ 418 w 508"/>
                  <a:gd name="T35" fmla="*/ 392 h 396"/>
                  <a:gd name="T36" fmla="*/ 378 w 508"/>
                  <a:gd name="T37" fmla="*/ 396 h 396"/>
                  <a:gd name="T38" fmla="*/ 335 w 508"/>
                  <a:gd name="T39" fmla="*/ 391 h 396"/>
                  <a:gd name="T40" fmla="*/ 286 w 508"/>
                  <a:gd name="T41" fmla="*/ 367 h 396"/>
                  <a:gd name="T42" fmla="*/ 247 w 508"/>
                  <a:gd name="T43" fmla="*/ 331 h 396"/>
                  <a:gd name="T44" fmla="*/ 219 w 508"/>
                  <a:gd name="T45" fmla="*/ 295 h 396"/>
                  <a:gd name="T46" fmla="*/ 201 w 508"/>
                  <a:gd name="T47" fmla="*/ 264 h 396"/>
                  <a:gd name="T48" fmla="*/ 194 w 508"/>
                  <a:gd name="T49" fmla="*/ 247 h 396"/>
                  <a:gd name="T50" fmla="*/ 160 w 508"/>
                  <a:gd name="T51" fmla="*/ 180 h 396"/>
                  <a:gd name="T52" fmla="*/ 129 w 508"/>
                  <a:gd name="T53" fmla="*/ 137 h 396"/>
                  <a:gd name="T54" fmla="*/ 102 w 508"/>
                  <a:gd name="T55" fmla="*/ 111 h 396"/>
                  <a:gd name="T56" fmla="*/ 81 w 508"/>
                  <a:gd name="T57" fmla="*/ 100 h 396"/>
                  <a:gd name="T58" fmla="*/ 66 w 508"/>
                  <a:gd name="T59" fmla="*/ 96 h 396"/>
                  <a:gd name="T60" fmla="*/ 61 w 508"/>
                  <a:gd name="T61" fmla="*/ 96 h 396"/>
                  <a:gd name="T62" fmla="*/ 32 w 508"/>
                  <a:gd name="T63" fmla="*/ 96 h 396"/>
                  <a:gd name="T64" fmla="*/ 9 w 508"/>
                  <a:gd name="T65" fmla="*/ 79 h 396"/>
                  <a:gd name="T66" fmla="*/ 0 w 508"/>
                  <a:gd name="T67" fmla="*/ 51 h 396"/>
                  <a:gd name="T68" fmla="*/ 9 w 508"/>
                  <a:gd name="T69" fmla="*/ 22 h 396"/>
                  <a:gd name="T70" fmla="*/ 33 w 508"/>
                  <a:gd name="T71" fmla="*/ 4 h 396"/>
                  <a:gd name="T72" fmla="*/ 45 w 508"/>
                  <a:gd name="T73" fmla="*/ 1 h 396"/>
                  <a:gd name="T74" fmla="*/ 67 w 508"/>
                  <a:gd name="T75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8" h="396">
                    <a:moveTo>
                      <a:pt x="67" y="0"/>
                    </a:moveTo>
                    <a:lnTo>
                      <a:pt x="82" y="1"/>
                    </a:lnTo>
                    <a:lnTo>
                      <a:pt x="98" y="4"/>
                    </a:lnTo>
                    <a:lnTo>
                      <a:pt x="116" y="9"/>
                    </a:lnTo>
                    <a:lnTo>
                      <a:pt x="135" y="18"/>
                    </a:lnTo>
                    <a:lnTo>
                      <a:pt x="155" y="29"/>
                    </a:lnTo>
                    <a:lnTo>
                      <a:pt x="176" y="46"/>
                    </a:lnTo>
                    <a:lnTo>
                      <a:pt x="197" y="68"/>
                    </a:lnTo>
                    <a:lnTo>
                      <a:pt x="218" y="94"/>
                    </a:lnTo>
                    <a:lnTo>
                      <a:pt x="240" y="126"/>
                    </a:lnTo>
                    <a:lnTo>
                      <a:pt x="261" y="164"/>
                    </a:lnTo>
                    <a:lnTo>
                      <a:pt x="282" y="210"/>
                    </a:lnTo>
                    <a:lnTo>
                      <a:pt x="288" y="221"/>
                    </a:lnTo>
                    <a:lnTo>
                      <a:pt x="295" y="235"/>
                    </a:lnTo>
                    <a:lnTo>
                      <a:pt x="305" y="250"/>
                    </a:lnTo>
                    <a:lnTo>
                      <a:pt x="316" y="264"/>
                    </a:lnTo>
                    <a:lnTo>
                      <a:pt x="330" y="278"/>
                    </a:lnTo>
                    <a:lnTo>
                      <a:pt x="346" y="290"/>
                    </a:lnTo>
                    <a:lnTo>
                      <a:pt x="363" y="297"/>
                    </a:lnTo>
                    <a:lnTo>
                      <a:pt x="378" y="300"/>
                    </a:lnTo>
                    <a:lnTo>
                      <a:pt x="395" y="297"/>
                    </a:lnTo>
                    <a:lnTo>
                      <a:pt x="414" y="291"/>
                    </a:lnTo>
                    <a:lnTo>
                      <a:pt x="433" y="279"/>
                    </a:lnTo>
                    <a:lnTo>
                      <a:pt x="447" y="272"/>
                    </a:lnTo>
                    <a:lnTo>
                      <a:pt x="462" y="271"/>
                    </a:lnTo>
                    <a:lnTo>
                      <a:pt x="476" y="273"/>
                    </a:lnTo>
                    <a:lnTo>
                      <a:pt x="489" y="280"/>
                    </a:lnTo>
                    <a:lnTo>
                      <a:pt x="500" y="291"/>
                    </a:lnTo>
                    <a:lnTo>
                      <a:pt x="506" y="305"/>
                    </a:lnTo>
                    <a:lnTo>
                      <a:pt x="508" y="320"/>
                    </a:lnTo>
                    <a:lnTo>
                      <a:pt x="506" y="335"/>
                    </a:lnTo>
                    <a:lnTo>
                      <a:pt x="499" y="348"/>
                    </a:lnTo>
                    <a:lnTo>
                      <a:pt x="487" y="359"/>
                    </a:lnTo>
                    <a:lnTo>
                      <a:pt x="463" y="374"/>
                    </a:lnTo>
                    <a:lnTo>
                      <a:pt x="439" y="385"/>
                    </a:lnTo>
                    <a:lnTo>
                      <a:pt x="418" y="392"/>
                    </a:lnTo>
                    <a:lnTo>
                      <a:pt x="397" y="395"/>
                    </a:lnTo>
                    <a:lnTo>
                      <a:pt x="378" y="396"/>
                    </a:lnTo>
                    <a:lnTo>
                      <a:pt x="355" y="395"/>
                    </a:lnTo>
                    <a:lnTo>
                      <a:pt x="335" y="391"/>
                    </a:lnTo>
                    <a:lnTo>
                      <a:pt x="309" y="380"/>
                    </a:lnTo>
                    <a:lnTo>
                      <a:pt x="286" y="367"/>
                    </a:lnTo>
                    <a:lnTo>
                      <a:pt x="264" y="350"/>
                    </a:lnTo>
                    <a:lnTo>
                      <a:pt x="247" y="331"/>
                    </a:lnTo>
                    <a:lnTo>
                      <a:pt x="232" y="313"/>
                    </a:lnTo>
                    <a:lnTo>
                      <a:pt x="219" y="295"/>
                    </a:lnTo>
                    <a:lnTo>
                      <a:pt x="209" y="278"/>
                    </a:lnTo>
                    <a:lnTo>
                      <a:pt x="201" y="264"/>
                    </a:lnTo>
                    <a:lnTo>
                      <a:pt x="196" y="254"/>
                    </a:lnTo>
                    <a:lnTo>
                      <a:pt x="194" y="247"/>
                    </a:lnTo>
                    <a:lnTo>
                      <a:pt x="177" y="211"/>
                    </a:lnTo>
                    <a:lnTo>
                      <a:pt x="160" y="180"/>
                    </a:lnTo>
                    <a:lnTo>
                      <a:pt x="144" y="156"/>
                    </a:lnTo>
                    <a:lnTo>
                      <a:pt x="129" y="137"/>
                    </a:lnTo>
                    <a:lnTo>
                      <a:pt x="115" y="122"/>
                    </a:lnTo>
                    <a:lnTo>
                      <a:pt x="102" y="111"/>
                    </a:lnTo>
                    <a:lnTo>
                      <a:pt x="90" y="104"/>
                    </a:lnTo>
                    <a:lnTo>
                      <a:pt x="81" y="100"/>
                    </a:lnTo>
                    <a:lnTo>
                      <a:pt x="72" y="97"/>
                    </a:lnTo>
                    <a:lnTo>
                      <a:pt x="66" y="96"/>
                    </a:lnTo>
                    <a:lnTo>
                      <a:pt x="63" y="96"/>
                    </a:lnTo>
                    <a:lnTo>
                      <a:pt x="61" y="96"/>
                    </a:lnTo>
                    <a:lnTo>
                      <a:pt x="46" y="100"/>
                    </a:lnTo>
                    <a:lnTo>
                      <a:pt x="32" y="96"/>
                    </a:lnTo>
                    <a:lnTo>
                      <a:pt x="19" y="90"/>
                    </a:lnTo>
                    <a:lnTo>
                      <a:pt x="9" y="79"/>
                    </a:lnTo>
                    <a:lnTo>
                      <a:pt x="2" y="66"/>
                    </a:lnTo>
                    <a:lnTo>
                      <a:pt x="0" y="51"/>
                    </a:lnTo>
                    <a:lnTo>
                      <a:pt x="3" y="36"/>
                    </a:lnTo>
                    <a:lnTo>
                      <a:pt x="9" y="22"/>
                    </a:lnTo>
                    <a:lnTo>
                      <a:pt x="20" y="11"/>
                    </a:lnTo>
                    <a:lnTo>
                      <a:pt x="33" y="4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6" y="0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21AC316C-65DD-4034-8B10-2EAB8DDDA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05163"/>
                <a:ext cx="15875" cy="95250"/>
              </a:xfrm>
              <a:custGeom>
                <a:avLst/>
                <a:gdLst>
                  <a:gd name="T0" fmla="*/ 62 w 158"/>
                  <a:gd name="T1" fmla="*/ 0 h 893"/>
                  <a:gd name="T2" fmla="*/ 77 w 158"/>
                  <a:gd name="T3" fmla="*/ 4 h 893"/>
                  <a:gd name="T4" fmla="*/ 90 w 158"/>
                  <a:gd name="T5" fmla="*/ 11 h 893"/>
                  <a:gd name="T6" fmla="*/ 99 w 158"/>
                  <a:gd name="T7" fmla="*/ 23 h 893"/>
                  <a:gd name="T8" fmla="*/ 106 w 158"/>
                  <a:gd name="T9" fmla="*/ 36 h 893"/>
                  <a:gd name="T10" fmla="*/ 108 w 158"/>
                  <a:gd name="T11" fmla="*/ 43 h 893"/>
                  <a:gd name="T12" fmla="*/ 110 w 158"/>
                  <a:gd name="T13" fmla="*/ 56 h 893"/>
                  <a:gd name="T14" fmla="*/ 114 w 158"/>
                  <a:gd name="T15" fmla="*/ 74 h 893"/>
                  <a:gd name="T16" fmla="*/ 119 w 158"/>
                  <a:gd name="T17" fmla="*/ 98 h 893"/>
                  <a:gd name="T18" fmla="*/ 126 w 158"/>
                  <a:gd name="T19" fmla="*/ 127 h 893"/>
                  <a:gd name="T20" fmla="*/ 131 w 158"/>
                  <a:gd name="T21" fmla="*/ 160 h 893"/>
                  <a:gd name="T22" fmla="*/ 137 w 158"/>
                  <a:gd name="T23" fmla="*/ 198 h 893"/>
                  <a:gd name="T24" fmla="*/ 143 w 158"/>
                  <a:gd name="T25" fmla="*/ 240 h 893"/>
                  <a:gd name="T26" fmla="*/ 148 w 158"/>
                  <a:gd name="T27" fmla="*/ 283 h 893"/>
                  <a:gd name="T28" fmla="*/ 153 w 158"/>
                  <a:gd name="T29" fmla="*/ 331 h 893"/>
                  <a:gd name="T30" fmla="*/ 156 w 158"/>
                  <a:gd name="T31" fmla="*/ 381 h 893"/>
                  <a:gd name="T32" fmla="*/ 158 w 158"/>
                  <a:gd name="T33" fmla="*/ 432 h 893"/>
                  <a:gd name="T34" fmla="*/ 158 w 158"/>
                  <a:gd name="T35" fmla="*/ 485 h 893"/>
                  <a:gd name="T36" fmla="*/ 157 w 158"/>
                  <a:gd name="T37" fmla="*/ 540 h 893"/>
                  <a:gd name="T38" fmla="*/ 153 w 158"/>
                  <a:gd name="T39" fmla="*/ 595 h 893"/>
                  <a:gd name="T40" fmla="*/ 148 w 158"/>
                  <a:gd name="T41" fmla="*/ 650 h 893"/>
                  <a:gd name="T42" fmla="*/ 138 w 158"/>
                  <a:gd name="T43" fmla="*/ 704 h 893"/>
                  <a:gd name="T44" fmla="*/ 127 w 158"/>
                  <a:gd name="T45" fmla="*/ 759 h 893"/>
                  <a:gd name="T46" fmla="*/ 111 w 158"/>
                  <a:gd name="T47" fmla="*/ 812 h 893"/>
                  <a:gd name="T48" fmla="*/ 93 w 158"/>
                  <a:gd name="T49" fmla="*/ 863 h 893"/>
                  <a:gd name="T50" fmla="*/ 85 w 158"/>
                  <a:gd name="T51" fmla="*/ 876 h 893"/>
                  <a:gd name="T52" fmla="*/ 74 w 158"/>
                  <a:gd name="T53" fmla="*/ 885 h 893"/>
                  <a:gd name="T54" fmla="*/ 61 w 158"/>
                  <a:gd name="T55" fmla="*/ 891 h 893"/>
                  <a:gd name="T56" fmla="*/ 48 w 158"/>
                  <a:gd name="T57" fmla="*/ 893 h 893"/>
                  <a:gd name="T58" fmla="*/ 30 w 158"/>
                  <a:gd name="T59" fmla="*/ 890 h 893"/>
                  <a:gd name="T60" fmla="*/ 17 w 158"/>
                  <a:gd name="T61" fmla="*/ 881 h 893"/>
                  <a:gd name="T62" fmla="*/ 8 w 158"/>
                  <a:gd name="T63" fmla="*/ 870 h 893"/>
                  <a:gd name="T64" fmla="*/ 1 w 158"/>
                  <a:gd name="T65" fmla="*/ 857 h 893"/>
                  <a:gd name="T66" fmla="*/ 0 w 158"/>
                  <a:gd name="T67" fmla="*/ 842 h 893"/>
                  <a:gd name="T68" fmla="*/ 3 w 158"/>
                  <a:gd name="T69" fmla="*/ 827 h 893"/>
                  <a:gd name="T70" fmla="*/ 20 w 158"/>
                  <a:gd name="T71" fmla="*/ 780 h 893"/>
                  <a:gd name="T72" fmla="*/ 34 w 158"/>
                  <a:gd name="T73" fmla="*/ 731 h 893"/>
                  <a:gd name="T74" fmla="*/ 46 w 158"/>
                  <a:gd name="T75" fmla="*/ 681 h 893"/>
                  <a:gd name="T76" fmla="*/ 53 w 158"/>
                  <a:gd name="T77" fmla="*/ 630 h 893"/>
                  <a:gd name="T78" fmla="*/ 58 w 158"/>
                  <a:gd name="T79" fmla="*/ 578 h 893"/>
                  <a:gd name="T80" fmla="*/ 61 w 158"/>
                  <a:gd name="T81" fmla="*/ 527 h 893"/>
                  <a:gd name="T82" fmla="*/ 62 w 158"/>
                  <a:gd name="T83" fmla="*/ 476 h 893"/>
                  <a:gd name="T84" fmla="*/ 61 w 158"/>
                  <a:gd name="T85" fmla="*/ 426 h 893"/>
                  <a:gd name="T86" fmla="*/ 59 w 158"/>
                  <a:gd name="T87" fmla="*/ 377 h 893"/>
                  <a:gd name="T88" fmla="*/ 56 w 158"/>
                  <a:gd name="T89" fmla="*/ 330 h 893"/>
                  <a:gd name="T90" fmla="*/ 52 w 158"/>
                  <a:gd name="T91" fmla="*/ 286 h 893"/>
                  <a:gd name="T92" fmla="*/ 47 w 158"/>
                  <a:gd name="T93" fmla="*/ 244 h 893"/>
                  <a:gd name="T94" fmla="*/ 41 w 158"/>
                  <a:gd name="T95" fmla="*/ 206 h 893"/>
                  <a:gd name="T96" fmla="*/ 35 w 158"/>
                  <a:gd name="T97" fmla="*/ 171 h 893"/>
                  <a:gd name="T98" fmla="*/ 30 w 158"/>
                  <a:gd name="T99" fmla="*/ 140 h 893"/>
                  <a:gd name="T100" fmla="*/ 25 w 158"/>
                  <a:gd name="T101" fmla="*/ 113 h 893"/>
                  <a:gd name="T102" fmla="*/ 20 w 158"/>
                  <a:gd name="T103" fmla="*/ 92 h 893"/>
                  <a:gd name="T104" fmla="*/ 16 w 158"/>
                  <a:gd name="T105" fmla="*/ 76 h 893"/>
                  <a:gd name="T106" fmla="*/ 14 w 158"/>
                  <a:gd name="T107" fmla="*/ 65 h 893"/>
                  <a:gd name="T108" fmla="*/ 13 w 158"/>
                  <a:gd name="T109" fmla="*/ 61 h 893"/>
                  <a:gd name="T110" fmla="*/ 12 w 158"/>
                  <a:gd name="T111" fmla="*/ 46 h 893"/>
                  <a:gd name="T112" fmla="*/ 15 w 158"/>
                  <a:gd name="T113" fmla="*/ 31 h 893"/>
                  <a:gd name="T114" fmla="*/ 22 w 158"/>
                  <a:gd name="T115" fmla="*/ 18 h 893"/>
                  <a:gd name="T116" fmla="*/ 33 w 158"/>
                  <a:gd name="T117" fmla="*/ 8 h 893"/>
                  <a:gd name="T118" fmla="*/ 48 w 158"/>
                  <a:gd name="T119" fmla="*/ 2 h 893"/>
                  <a:gd name="T120" fmla="*/ 62 w 158"/>
                  <a:gd name="T121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893">
                    <a:moveTo>
                      <a:pt x="62" y="0"/>
                    </a:moveTo>
                    <a:lnTo>
                      <a:pt x="77" y="4"/>
                    </a:lnTo>
                    <a:lnTo>
                      <a:pt x="90" y="11"/>
                    </a:lnTo>
                    <a:lnTo>
                      <a:pt x="99" y="23"/>
                    </a:lnTo>
                    <a:lnTo>
                      <a:pt x="106" y="36"/>
                    </a:lnTo>
                    <a:lnTo>
                      <a:pt x="108" y="43"/>
                    </a:lnTo>
                    <a:lnTo>
                      <a:pt x="110" y="56"/>
                    </a:lnTo>
                    <a:lnTo>
                      <a:pt x="114" y="74"/>
                    </a:lnTo>
                    <a:lnTo>
                      <a:pt x="119" y="98"/>
                    </a:lnTo>
                    <a:lnTo>
                      <a:pt x="126" y="127"/>
                    </a:lnTo>
                    <a:lnTo>
                      <a:pt x="131" y="160"/>
                    </a:lnTo>
                    <a:lnTo>
                      <a:pt x="137" y="198"/>
                    </a:lnTo>
                    <a:lnTo>
                      <a:pt x="143" y="240"/>
                    </a:lnTo>
                    <a:lnTo>
                      <a:pt x="148" y="283"/>
                    </a:lnTo>
                    <a:lnTo>
                      <a:pt x="153" y="331"/>
                    </a:lnTo>
                    <a:lnTo>
                      <a:pt x="156" y="381"/>
                    </a:lnTo>
                    <a:lnTo>
                      <a:pt x="158" y="432"/>
                    </a:lnTo>
                    <a:lnTo>
                      <a:pt x="158" y="485"/>
                    </a:lnTo>
                    <a:lnTo>
                      <a:pt x="157" y="540"/>
                    </a:lnTo>
                    <a:lnTo>
                      <a:pt x="153" y="595"/>
                    </a:lnTo>
                    <a:lnTo>
                      <a:pt x="148" y="650"/>
                    </a:lnTo>
                    <a:lnTo>
                      <a:pt x="138" y="704"/>
                    </a:lnTo>
                    <a:lnTo>
                      <a:pt x="127" y="759"/>
                    </a:lnTo>
                    <a:lnTo>
                      <a:pt x="111" y="812"/>
                    </a:lnTo>
                    <a:lnTo>
                      <a:pt x="93" y="863"/>
                    </a:lnTo>
                    <a:lnTo>
                      <a:pt x="85" y="876"/>
                    </a:lnTo>
                    <a:lnTo>
                      <a:pt x="74" y="885"/>
                    </a:lnTo>
                    <a:lnTo>
                      <a:pt x="61" y="891"/>
                    </a:lnTo>
                    <a:lnTo>
                      <a:pt x="48" y="893"/>
                    </a:lnTo>
                    <a:lnTo>
                      <a:pt x="30" y="890"/>
                    </a:lnTo>
                    <a:lnTo>
                      <a:pt x="17" y="881"/>
                    </a:lnTo>
                    <a:lnTo>
                      <a:pt x="8" y="870"/>
                    </a:lnTo>
                    <a:lnTo>
                      <a:pt x="1" y="857"/>
                    </a:lnTo>
                    <a:lnTo>
                      <a:pt x="0" y="842"/>
                    </a:lnTo>
                    <a:lnTo>
                      <a:pt x="3" y="827"/>
                    </a:lnTo>
                    <a:lnTo>
                      <a:pt x="20" y="780"/>
                    </a:lnTo>
                    <a:lnTo>
                      <a:pt x="34" y="731"/>
                    </a:lnTo>
                    <a:lnTo>
                      <a:pt x="46" y="681"/>
                    </a:lnTo>
                    <a:lnTo>
                      <a:pt x="53" y="630"/>
                    </a:lnTo>
                    <a:lnTo>
                      <a:pt x="58" y="578"/>
                    </a:lnTo>
                    <a:lnTo>
                      <a:pt x="61" y="527"/>
                    </a:lnTo>
                    <a:lnTo>
                      <a:pt x="62" y="476"/>
                    </a:lnTo>
                    <a:lnTo>
                      <a:pt x="61" y="426"/>
                    </a:lnTo>
                    <a:lnTo>
                      <a:pt x="59" y="377"/>
                    </a:lnTo>
                    <a:lnTo>
                      <a:pt x="56" y="330"/>
                    </a:lnTo>
                    <a:lnTo>
                      <a:pt x="52" y="286"/>
                    </a:lnTo>
                    <a:lnTo>
                      <a:pt x="47" y="244"/>
                    </a:lnTo>
                    <a:lnTo>
                      <a:pt x="41" y="206"/>
                    </a:lnTo>
                    <a:lnTo>
                      <a:pt x="35" y="171"/>
                    </a:lnTo>
                    <a:lnTo>
                      <a:pt x="30" y="140"/>
                    </a:lnTo>
                    <a:lnTo>
                      <a:pt x="25" y="113"/>
                    </a:lnTo>
                    <a:lnTo>
                      <a:pt x="20" y="92"/>
                    </a:lnTo>
                    <a:lnTo>
                      <a:pt x="16" y="76"/>
                    </a:lnTo>
                    <a:lnTo>
                      <a:pt x="14" y="65"/>
                    </a:lnTo>
                    <a:lnTo>
                      <a:pt x="13" y="61"/>
                    </a:lnTo>
                    <a:lnTo>
                      <a:pt x="12" y="46"/>
                    </a:lnTo>
                    <a:lnTo>
                      <a:pt x="15" y="31"/>
                    </a:lnTo>
                    <a:lnTo>
                      <a:pt x="22" y="18"/>
                    </a:lnTo>
                    <a:lnTo>
                      <a:pt x="33" y="8"/>
                    </a:lnTo>
                    <a:lnTo>
                      <a:pt x="48" y="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9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10AE63C5-9EF8-49C7-8A80-420AD8143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6900" y="3427413"/>
                <a:ext cx="38100" cy="36513"/>
              </a:xfrm>
              <a:custGeom>
                <a:avLst/>
                <a:gdLst>
                  <a:gd name="T0" fmla="*/ 39 w 362"/>
                  <a:gd name="T1" fmla="*/ 0 h 342"/>
                  <a:gd name="T2" fmla="*/ 55 w 362"/>
                  <a:gd name="T3" fmla="*/ 0 h 342"/>
                  <a:gd name="T4" fmla="*/ 59 w 362"/>
                  <a:gd name="T5" fmla="*/ 1 h 342"/>
                  <a:gd name="T6" fmla="*/ 67 w 362"/>
                  <a:gd name="T7" fmla="*/ 2 h 342"/>
                  <a:gd name="T8" fmla="*/ 78 w 362"/>
                  <a:gd name="T9" fmla="*/ 5 h 342"/>
                  <a:gd name="T10" fmla="*/ 94 w 362"/>
                  <a:gd name="T11" fmla="*/ 9 h 342"/>
                  <a:gd name="T12" fmla="*/ 111 w 362"/>
                  <a:gd name="T13" fmla="*/ 15 h 342"/>
                  <a:gd name="T14" fmla="*/ 131 w 362"/>
                  <a:gd name="T15" fmla="*/ 23 h 342"/>
                  <a:gd name="T16" fmla="*/ 153 w 362"/>
                  <a:gd name="T17" fmla="*/ 33 h 342"/>
                  <a:gd name="T18" fmla="*/ 176 w 362"/>
                  <a:gd name="T19" fmla="*/ 44 h 342"/>
                  <a:gd name="T20" fmla="*/ 199 w 362"/>
                  <a:gd name="T21" fmla="*/ 58 h 342"/>
                  <a:gd name="T22" fmla="*/ 224 w 362"/>
                  <a:gd name="T23" fmla="*/ 75 h 342"/>
                  <a:gd name="T24" fmla="*/ 248 w 362"/>
                  <a:gd name="T25" fmla="*/ 94 h 342"/>
                  <a:gd name="T26" fmla="*/ 271 w 362"/>
                  <a:gd name="T27" fmla="*/ 117 h 342"/>
                  <a:gd name="T28" fmla="*/ 293 w 362"/>
                  <a:gd name="T29" fmla="*/ 143 h 342"/>
                  <a:gd name="T30" fmla="*/ 313 w 362"/>
                  <a:gd name="T31" fmla="*/ 172 h 342"/>
                  <a:gd name="T32" fmla="*/ 332 w 362"/>
                  <a:gd name="T33" fmla="*/ 205 h 342"/>
                  <a:gd name="T34" fmla="*/ 348 w 362"/>
                  <a:gd name="T35" fmla="*/ 241 h 342"/>
                  <a:gd name="T36" fmla="*/ 361 w 362"/>
                  <a:gd name="T37" fmla="*/ 282 h 342"/>
                  <a:gd name="T38" fmla="*/ 362 w 362"/>
                  <a:gd name="T39" fmla="*/ 298 h 342"/>
                  <a:gd name="T40" fmla="*/ 359 w 362"/>
                  <a:gd name="T41" fmla="*/ 311 h 342"/>
                  <a:gd name="T42" fmla="*/ 351 w 362"/>
                  <a:gd name="T43" fmla="*/ 324 h 342"/>
                  <a:gd name="T44" fmla="*/ 341 w 362"/>
                  <a:gd name="T45" fmla="*/ 335 h 342"/>
                  <a:gd name="T46" fmla="*/ 326 w 362"/>
                  <a:gd name="T47" fmla="*/ 341 h 342"/>
                  <a:gd name="T48" fmla="*/ 314 w 362"/>
                  <a:gd name="T49" fmla="*/ 342 h 342"/>
                  <a:gd name="T50" fmla="*/ 299 w 362"/>
                  <a:gd name="T51" fmla="*/ 340 h 342"/>
                  <a:gd name="T52" fmla="*/ 285 w 362"/>
                  <a:gd name="T53" fmla="*/ 333 h 342"/>
                  <a:gd name="T54" fmla="*/ 274 w 362"/>
                  <a:gd name="T55" fmla="*/ 321 h 342"/>
                  <a:gd name="T56" fmla="*/ 268 w 362"/>
                  <a:gd name="T57" fmla="*/ 306 h 342"/>
                  <a:gd name="T58" fmla="*/ 256 w 362"/>
                  <a:gd name="T59" fmla="*/ 272 h 342"/>
                  <a:gd name="T60" fmla="*/ 243 w 362"/>
                  <a:gd name="T61" fmla="*/ 242 h 342"/>
                  <a:gd name="T62" fmla="*/ 226 w 362"/>
                  <a:gd name="T63" fmla="*/ 215 h 342"/>
                  <a:gd name="T64" fmla="*/ 208 w 362"/>
                  <a:gd name="T65" fmla="*/ 192 h 342"/>
                  <a:gd name="T66" fmla="*/ 188 w 362"/>
                  <a:gd name="T67" fmla="*/ 171 h 342"/>
                  <a:gd name="T68" fmla="*/ 168 w 362"/>
                  <a:gd name="T69" fmla="*/ 154 h 342"/>
                  <a:gd name="T70" fmla="*/ 147 w 362"/>
                  <a:gd name="T71" fmla="*/ 139 h 342"/>
                  <a:gd name="T72" fmla="*/ 127 w 362"/>
                  <a:gd name="T73" fmla="*/ 127 h 342"/>
                  <a:gd name="T74" fmla="*/ 108 w 362"/>
                  <a:gd name="T75" fmla="*/ 118 h 342"/>
                  <a:gd name="T76" fmla="*/ 90 w 362"/>
                  <a:gd name="T77" fmla="*/ 110 h 342"/>
                  <a:gd name="T78" fmla="*/ 73 w 362"/>
                  <a:gd name="T79" fmla="*/ 104 h 342"/>
                  <a:gd name="T80" fmla="*/ 60 w 362"/>
                  <a:gd name="T81" fmla="*/ 100 h 342"/>
                  <a:gd name="T82" fmla="*/ 50 w 362"/>
                  <a:gd name="T83" fmla="*/ 98 h 342"/>
                  <a:gd name="T84" fmla="*/ 42 w 362"/>
                  <a:gd name="T85" fmla="*/ 96 h 342"/>
                  <a:gd name="T86" fmla="*/ 40 w 362"/>
                  <a:gd name="T87" fmla="*/ 96 h 342"/>
                  <a:gd name="T88" fmla="*/ 25 w 362"/>
                  <a:gd name="T89" fmla="*/ 90 h 342"/>
                  <a:gd name="T90" fmla="*/ 13 w 362"/>
                  <a:gd name="T91" fmla="*/ 82 h 342"/>
                  <a:gd name="T92" fmla="*/ 4 w 362"/>
                  <a:gd name="T93" fmla="*/ 70 h 342"/>
                  <a:gd name="T94" fmla="*/ 0 w 362"/>
                  <a:gd name="T95" fmla="*/ 55 h 342"/>
                  <a:gd name="T96" fmla="*/ 0 w 362"/>
                  <a:gd name="T97" fmla="*/ 40 h 342"/>
                  <a:gd name="T98" fmla="*/ 4 w 362"/>
                  <a:gd name="T99" fmla="*/ 25 h 342"/>
                  <a:gd name="T100" fmla="*/ 14 w 362"/>
                  <a:gd name="T101" fmla="*/ 14 h 342"/>
                  <a:gd name="T102" fmla="*/ 25 w 362"/>
                  <a:gd name="T103" fmla="*/ 4 h 342"/>
                  <a:gd name="T104" fmla="*/ 39 w 362"/>
                  <a:gd name="T105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2" h="342">
                    <a:moveTo>
                      <a:pt x="39" y="0"/>
                    </a:moveTo>
                    <a:lnTo>
                      <a:pt x="55" y="0"/>
                    </a:lnTo>
                    <a:lnTo>
                      <a:pt x="59" y="1"/>
                    </a:lnTo>
                    <a:lnTo>
                      <a:pt x="67" y="2"/>
                    </a:lnTo>
                    <a:lnTo>
                      <a:pt x="78" y="5"/>
                    </a:lnTo>
                    <a:lnTo>
                      <a:pt x="94" y="9"/>
                    </a:lnTo>
                    <a:lnTo>
                      <a:pt x="111" y="15"/>
                    </a:lnTo>
                    <a:lnTo>
                      <a:pt x="131" y="23"/>
                    </a:lnTo>
                    <a:lnTo>
                      <a:pt x="153" y="33"/>
                    </a:lnTo>
                    <a:lnTo>
                      <a:pt x="176" y="44"/>
                    </a:lnTo>
                    <a:lnTo>
                      <a:pt x="199" y="58"/>
                    </a:lnTo>
                    <a:lnTo>
                      <a:pt x="224" y="75"/>
                    </a:lnTo>
                    <a:lnTo>
                      <a:pt x="248" y="94"/>
                    </a:lnTo>
                    <a:lnTo>
                      <a:pt x="271" y="117"/>
                    </a:lnTo>
                    <a:lnTo>
                      <a:pt x="293" y="143"/>
                    </a:lnTo>
                    <a:lnTo>
                      <a:pt x="313" y="172"/>
                    </a:lnTo>
                    <a:lnTo>
                      <a:pt x="332" y="205"/>
                    </a:lnTo>
                    <a:lnTo>
                      <a:pt x="348" y="241"/>
                    </a:lnTo>
                    <a:lnTo>
                      <a:pt x="361" y="282"/>
                    </a:lnTo>
                    <a:lnTo>
                      <a:pt x="362" y="298"/>
                    </a:lnTo>
                    <a:lnTo>
                      <a:pt x="359" y="311"/>
                    </a:lnTo>
                    <a:lnTo>
                      <a:pt x="351" y="324"/>
                    </a:lnTo>
                    <a:lnTo>
                      <a:pt x="341" y="335"/>
                    </a:lnTo>
                    <a:lnTo>
                      <a:pt x="326" y="341"/>
                    </a:lnTo>
                    <a:lnTo>
                      <a:pt x="314" y="342"/>
                    </a:lnTo>
                    <a:lnTo>
                      <a:pt x="299" y="340"/>
                    </a:lnTo>
                    <a:lnTo>
                      <a:pt x="285" y="333"/>
                    </a:lnTo>
                    <a:lnTo>
                      <a:pt x="274" y="321"/>
                    </a:lnTo>
                    <a:lnTo>
                      <a:pt x="268" y="306"/>
                    </a:lnTo>
                    <a:lnTo>
                      <a:pt x="256" y="272"/>
                    </a:lnTo>
                    <a:lnTo>
                      <a:pt x="243" y="242"/>
                    </a:lnTo>
                    <a:lnTo>
                      <a:pt x="226" y="215"/>
                    </a:lnTo>
                    <a:lnTo>
                      <a:pt x="208" y="192"/>
                    </a:lnTo>
                    <a:lnTo>
                      <a:pt x="188" y="171"/>
                    </a:lnTo>
                    <a:lnTo>
                      <a:pt x="168" y="154"/>
                    </a:lnTo>
                    <a:lnTo>
                      <a:pt x="147" y="139"/>
                    </a:lnTo>
                    <a:lnTo>
                      <a:pt x="127" y="127"/>
                    </a:lnTo>
                    <a:lnTo>
                      <a:pt x="108" y="118"/>
                    </a:lnTo>
                    <a:lnTo>
                      <a:pt x="90" y="110"/>
                    </a:lnTo>
                    <a:lnTo>
                      <a:pt x="73" y="104"/>
                    </a:lnTo>
                    <a:lnTo>
                      <a:pt x="60" y="100"/>
                    </a:lnTo>
                    <a:lnTo>
                      <a:pt x="50" y="98"/>
                    </a:lnTo>
                    <a:lnTo>
                      <a:pt x="42" y="96"/>
                    </a:lnTo>
                    <a:lnTo>
                      <a:pt x="40" y="96"/>
                    </a:lnTo>
                    <a:lnTo>
                      <a:pt x="25" y="90"/>
                    </a:lnTo>
                    <a:lnTo>
                      <a:pt x="13" y="82"/>
                    </a:lnTo>
                    <a:lnTo>
                      <a:pt x="4" y="70"/>
                    </a:lnTo>
                    <a:lnTo>
                      <a:pt x="0" y="55"/>
                    </a:lnTo>
                    <a:lnTo>
                      <a:pt x="0" y="40"/>
                    </a:lnTo>
                    <a:lnTo>
                      <a:pt x="4" y="25"/>
                    </a:lnTo>
                    <a:lnTo>
                      <a:pt x="14" y="14"/>
                    </a:lnTo>
                    <a:lnTo>
                      <a:pt x="25" y="4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25C187EE-5B7F-46AE-88AF-CBC4D2836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8800" y="3432176"/>
                <a:ext cx="58738" cy="50800"/>
              </a:xfrm>
              <a:custGeom>
                <a:avLst/>
                <a:gdLst>
                  <a:gd name="T0" fmla="*/ 51 w 551"/>
                  <a:gd name="T1" fmla="*/ 0 h 481"/>
                  <a:gd name="T2" fmla="*/ 66 w 551"/>
                  <a:gd name="T3" fmla="*/ 4 h 481"/>
                  <a:gd name="T4" fmla="*/ 79 w 551"/>
                  <a:gd name="T5" fmla="*/ 11 h 481"/>
                  <a:gd name="T6" fmla="*/ 88 w 551"/>
                  <a:gd name="T7" fmla="*/ 23 h 481"/>
                  <a:gd name="T8" fmla="*/ 107 w 551"/>
                  <a:gd name="T9" fmla="*/ 53 h 481"/>
                  <a:gd name="T10" fmla="*/ 127 w 551"/>
                  <a:gd name="T11" fmla="*/ 83 h 481"/>
                  <a:gd name="T12" fmla="*/ 149 w 551"/>
                  <a:gd name="T13" fmla="*/ 115 h 481"/>
                  <a:gd name="T14" fmla="*/ 174 w 551"/>
                  <a:gd name="T15" fmla="*/ 148 h 481"/>
                  <a:gd name="T16" fmla="*/ 199 w 551"/>
                  <a:gd name="T17" fmla="*/ 180 h 481"/>
                  <a:gd name="T18" fmla="*/ 225 w 551"/>
                  <a:gd name="T19" fmla="*/ 211 h 481"/>
                  <a:gd name="T20" fmla="*/ 252 w 551"/>
                  <a:gd name="T21" fmla="*/ 242 h 481"/>
                  <a:gd name="T22" fmla="*/ 279 w 551"/>
                  <a:gd name="T23" fmla="*/ 271 h 481"/>
                  <a:gd name="T24" fmla="*/ 308 w 551"/>
                  <a:gd name="T25" fmla="*/ 297 h 481"/>
                  <a:gd name="T26" fmla="*/ 336 w 551"/>
                  <a:gd name="T27" fmla="*/ 322 h 481"/>
                  <a:gd name="T28" fmla="*/ 364 w 551"/>
                  <a:gd name="T29" fmla="*/ 342 h 481"/>
                  <a:gd name="T30" fmla="*/ 391 w 551"/>
                  <a:gd name="T31" fmla="*/ 360 h 481"/>
                  <a:gd name="T32" fmla="*/ 418 w 551"/>
                  <a:gd name="T33" fmla="*/ 373 h 481"/>
                  <a:gd name="T34" fmla="*/ 445 w 551"/>
                  <a:gd name="T35" fmla="*/ 381 h 481"/>
                  <a:gd name="T36" fmla="*/ 469 w 551"/>
                  <a:gd name="T37" fmla="*/ 384 h 481"/>
                  <a:gd name="T38" fmla="*/ 493 w 551"/>
                  <a:gd name="T39" fmla="*/ 382 h 481"/>
                  <a:gd name="T40" fmla="*/ 508 w 551"/>
                  <a:gd name="T41" fmla="*/ 381 h 481"/>
                  <a:gd name="T42" fmla="*/ 523 w 551"/>
                  <a:gd name="T43" fmla="*/ 386 h 481"/>
                  <a:gd name="T44" fmla="*/ 534 w 551"/>
                  <a:gd name="T45" fmla="*/ 393 h 481"/>
                  <a:gd name="T46" fmla="*/ 544 w 551"/>
                  <a:gd name="T47" fmla="*/ 405 h 481"/>
                  <a:gd name="T48" fmla="*/ 550 w 551"/>
                  <a:gd name="T49" fmla="*/ 420 h 481"/>
                  <a:gd name="T50" fmla="*/ 551 w 551"/>
                  <a:gd name="T51" fmla="*/ 434 h 481"/>
                  <a:gd name="T52" fmla="*/ 547 w 551"/>
                  <a:gd name="T53" fmla="*/ 449 h 481"/>
                  <a:gd name="T54" fmla="*/ 539 w 551"/>
                  <a:gd name="T55" fmla="*/ 461 h 481"/>
                  <a:gd name="T56" fmla="*/ 528 w 551"/>
                  <a:gd name="T57" fmla="*/ 471 h 481"/>
                  <a:gd name="T58" fmla="*/ 513 w 551"/>
                  <a:gd name="T59" fmla="*/ 477 h 481"/>
                  <a:gd name="T60" fmla="*/ 493 w 551"/>
                  <a:gd name="T61" fmla="*/ 480 h 481"/>
                  <a:gd name="T62" fmla="*/ 473 w 551"/>
                  <a:gd name="T63" fmla="*/ 481 h 481"/>
                  <a:gd name="T64" fmla="*/ 440 w 551"/>
                  <a:gd name="T65" fmla="*/ 478 h 481"/>
                  <a:gd name="T66" fmla="*/ 409 w 551"/>
                  <a:gd name="T67" fmla="*/ 471 h 481"/>
                  <a:gd name="T68" fmla="*/ 376 w 551"/>
                  <a:gd name="T69" fmla="*/ 459 h 481"/>
                  <a:gd name="T70" fmla="*/ 345 w 551"/>
                  <a:gd name="T71" fmla="*/ 443 h 481"/>
                  <a:gd name="T72" fmla="*/ 313 w 551"/>
                  <a:gd name="T73" fmla="*/ 424 h 481"/>
                  <a:gd name="T74" fmla="*/ 282 w 551"/>
                  <a:gd name="T75" fmla="*/ 401 h 481"/>
                  <a:gd name="T76" fmla="*/ 252 w 551"/>
                  <a:gd name="T77" fmla="*/ 377 h 481"/>
                  <a:gd name="T78" fmla="*/ 223 w 551"/>
                  <a:gd name="T79" fmla="*/ 350 h 481"/>
                  <a:gd name="T80" fmla="*/ 196 w 551"/>
                  <a:gd name="T81" fmla="*/ 323 h 481"/>
                  <a:gd name="T82" fmla="*/ 168 w 551"/>
                  <a:gd name="T83" fmla="*/ 294 h 481"/>
                  <a:gd name="T84" fmla="*/ 143 w 551"/>
                  <a:gd name="T85" fmla="*/ 265 h 481"/>
                  <a:gd name="T86" fmla="*/ 120 w 551"/>
                  <a:gd name="T87" fmla="*/ 236 h 481"/>
                  <a:gd name="T88" fmla="*/ 98 w 551"/>
                  <a:gd name="T89" fmla="*/ 208 h 481"/>
                  <a:gd name="T90" fmla="*/ 78 w 551"/>
                  <a:gd name="T91" fmla="*/ 181 h 481"/>
                  <a:gd name="T92" fmla="*/ 60 w 551"/>
                  <a:gd name="T93" fmla="*/ 156 h 481"/>
                  <a:gd name="T94" fmla="*/ 44 w 551"/>
                  <a:gd name="T95" fmla="*/ 132 h 481"/>
                  <a:gd name="T96" fmla="*/ 31 w 551"/>
                  <a:gd name="T97" fmla="*/ 112 h 481"/>
                  <a:gd name="T98" fmla="*/ 20 w 551"/>
                  <a:gd name="T99" fmla="*/ 96 h 481"/>
                  <a:gd name="T100" fmla="*/ 11 w 551"/>
                  <a:gd name="T101" fmla="*/ 82 h 481"/>
                  <a:gd name="T102" fmla="*/ 6 w 551"/>
                  <a:gd name="T103" fmla="*/ 74 h 481"/>
                  <a:gd name="T104" fmla="*/ 1 w 551"/>
                  <a:gd name="T105" fmla="*/ 59 h 481"/>
                  <a:gd name="T106" fmla="*/ 0 w 551"/>
                  <a:gd name="T107" fmla="*/ 44 h 481"/>
                  <a:gd name="T108" fmla="*/ 3 w 551"/>
                  <a:gd name="T109" fmla="*/ 29 h 481"/>
                  <a:gd name="T110" fmla="*/ 11 w 551"/>
                  <a:gd name="T111" fmla="*/ 16 h 481"/>
                  <a:gd name="T112" fmla="*/ 23 w 551"/>
                  <a:gd name="T113" fmla="*/ 7 h 481"/>
                  <a:gd name="T114" fmla="*/ 37 w 551"/>
                  <a:gd name="T115" fmla="*/ 2 h 481"/>
                  <a:gd name="T116" fmla="*/ 51 w 551"/>
                  <a:gd name="T117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1" h="481">
                    <a:moveTo>
                      <a:pt x="51" y="0"/>
                    </a:moveTo>
                    <a:lnTo>
                      <a:pt x="66" y="4"/>
                    </a:lnTo>
                    <a:lnTo>
                      <a:pt x="79" y="11"/>
                    </a:lnTo>
                    <a:lnTo>
                      <a:pt x="88" y="23"/>
                    </a:lnTo>
                    <a:lnTo>
                      <a:pt x="107" y="53"/>
                    </a:lnTo>
                    <a:lnTo>
                      <a:pt x="127" y="83"/>
                    </a:lnTo>
                    <a:lnTo>
                      <a:pt x="149" y="115"/>
                    </a:lnTo>
                    <a:lnTo>
                      <a:pt x="174" y="148"/>
                    </a:lnTo>
                    <a:lnTo>
                      <a:pt x="199" y="180"/>
                    </a:lnTo>
                    <a:lnTo>
                      <a:pt x="225" y="211"/>
                    </a:lnTo>
                    <a:lnTo>
                      <a:pt x="252" y="242"/>
                    </a:lnTo>
                    <a:lnTo>
                      <a:pt x="279" y="271"/>
                    </a:lnTo>
                    <a:lnTo>
                      <a:pt x="308" y="297"/>
                    </a:lnTo>
                    <a:lnTo>
                      <a:pt x="336" y="322"/>
                    </a:lnTo>
                    <a:lnTo>
                      <a:pt x="364" y="342"/>
                    </a:lnTo>
                    <a:lnTo>
                      <a:pt x="391" y="360"/>
                    </a:lnTo>
                    <a:lnTo>
                      <a:pt x="418" y="373"/>
                    </a:lnTo>
                    <a:lnTo>
                      <a:pt x="445" y="381"/>
                    </a:lnTo>
                    <a:lnTo>
                      <a:pt x="469" y="384"/>
                    </a:lnTo>
                    <a:lnTo>
                      <a:pt x="493" y="382"/>
                    </a:lnTo>
                    <a:lnTo>
                      <a:pt x="508" y="381"/>
                    </a:lnTo>
                    <a:lnTo>
                      <a:pt x="523" y="386"/>
                    </a:lnTo>
                    <a:lnTo>
                      <a:pt x="534" y="393"/>
                    </a:lnTo>
                    <a:lnTo>
                      <a:pt x="544" y="405"/>
                    </a:lnTo>
                    <a:lnTo>
                      <a:pt x="550" y="420"/>
                    </a:lnTo>
                    <a:lnTo>
                      <a:pt x="551" y="434"/>
                    </a:lnTo>
                    <a:lnTo>
                      <a:pt x="547" y="449"/>
                    </a:lnTo>
                    <a:lnTo>
                      <a:pt x="539" y="461"/>
                    </a:lnTo>
                    <a:lnTo>
                      <a:pt x="528" y="471"/>
                    </a:lnTo>
                    <a:lnTo>
                      <a:pt x="513" y="477"/>
                    </a:lnTo>
                    <a:lnTo>
                      <a:pt x="493" y="480"/>
                    </a:lnTo>
                    <a:lnTo>
                      <a:pt x="473" y="481"/>
                    </a:lnTo>
                    <a:lnTo>
                      <a:pt x="440" y="478"/>
                    </a:lnTo>
                    <a:lnTo>
                      <a:pt x="409" y="471"/>
                    </a:lnTo>
                    <a:lnTo>
                      <a:pt x="376" y="459"/>
                    </a:lnTo>
                    <a:lnTo>
                      <a:pt x="345" y="443"/>
                    </a:lnTo>
                    <a:lnTo>
                      <a:pt x="313" y="424"/>
                    </a:lnTo>
                    <a:lnTo>
                      <a:pt x="282" y="401"/>
                    </a:lnTo>
                    <a:lnTo>
                      <a:pt x="252" y="377"/>
                    </a:lnTo>
                    <a:lnTo>
                      <a:pt x="223" y="350"/>
                    </a:lnTo>
                    <a:lnTo>
                      <a:pt x="196" y="323"/>
                    </a:lnTo>
                    <a:lnTo>
                      <a:pt x="168" y="294"/>
                    </a:lnTo>
                    <a:lnTo>
                      <a:pt x="143" y="265"/>
                    </a:lnTo>
                    <a:lnTo>
                      <a:pt x="120" y="236"/>
                    </a:lnTo>
                    <a:lnTo>
                      <a:pt x="98" y="208"/>
                    </a:lnTo>
                    <a:lnTo>
                      <a:pt x="78" y="181"/>
                    </a:lnTo>
                    <a:lnTo>
                      <a:pt x="60" y="156"/>
                    </a:lnTo>
                    <a:lnTo>
                      <a:pt x="44" y="132"/>
                    </a:lnTo>
                    <a:lnTo>
                      <a:pt x="31" y="112"/>
                    </a:lnTo>
                    <a:lnTo>
                      <a:pt x="20" y="96"/>
                    </a:lnTo>
                    <a:lnTo>
                      <a:pt x="11" y="82"/>
                    </a:lnTo>
                    <a:lnTo>
                      <a:pt x="6" y="74"/>
                    </a:lnTo>
                    <a:lnTo>
                      <a:pt x="1" y="59"/>
                    </a:lnTo>
                    <a:lnTo>
                      <a:pt x="0" y="44"/>
                    </a:lnTo>
                    <a:lnTo>
                      <a:pt x="3" y="29"/>
                    </a:lnTo>
                    <a:lnTo>
                      <a:pt x="11" y="16"/>
                    </a:lnTo>
                    <a:lnTo>
                      <a:pt x="23" y="7"/>
                    </a:lnTo>
                    <a:lnTo>
                      <a:pt x="37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815D925A-57B3-4460-9D07-F222678E8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2288" y="3316288"/>
                <a:ext cx="41275" cy="92075"/>
              </a:xfrm>
              <a:custGeom>
                <a:avLst/>
                <a:gdLst>
                  <a:gd name="T0" fmla="*/ 55 w 396"/>
                  <a:gd name="T1" fmla="*/ 0 h 859"/>
                  <a:gd name="T2" fmla="*/ 81 w 396"/>
                  <a:gd name="T3" fmla="*/ 13 h 859"/>
                  <a:gd name="T4" fmla="*/ 89 w 396"/>
                  <a:gd name="T5" fmla="*/ 22 h 859"/>
                  <a:gd name="T6" fmla="*/ 103 w 396"/>
                  <a:gd name="T7" fmla="*/ 42 h 859"/>
                  <a:gd name="T8" fmla="*/ 123 w 396"/>
                  <a:gd name="T9" fmla="*/ 75 h 859"/>
                  <a:gd name="T10" fmla="*/ 144 w 396"/>
                  <a:gd name="T11" fmla="*/ 123 h 859"/>
                  <a:gd name="T12" fmla="*/ 164 w 396"/>
                  <a:gd name="T13" fmla="*/ 187 h 859"/>
                  <a:gd name="T14" fmla="*/ 179 w 396"/>
                  <a:gd name="T15" fmla="*/ 267 h 859"/>
                  <a:gd name="T16" fmla="*/ 187 w 396"/>
                  <a:gd name="T17" fmla="*/ 366 h 859"/>
                  <a:gd name="T18" fmla="*/ 185 w 396"/>
                  <a:gd name="T19" fmla="*/ 483 h 859"/>
                  <a:gd name="T20" fmla="*/ 193 w 396"/>
                  <a:gd name="T21" fmla="*/ 526 h 859"/>
                  <a:gd name="T22" fmla="*/ 208 w 396"/>
                  <a:gd name="T23" fmla="*/ 578 h 859"/>
                  <a:gd name="T24" fmla="*/ 229 w 396"/>
                  <a:gd name="T25" fmla="*/ 633 h 859"/>
                  <a:gd name="T26" fmla="*/ 257 w 396"/>
                  <a:gd name="T27" fmla="*/ 685 h 859"/>
                  <a:gd name="T28" fmla="*/ 290 w 396"/>
                  <a:gd name="T29" fmla="*/ 728 h 859"/>
                  <a:gd name="T30" fmla="*/ 331 w 396"/>
                  <a:gd name="T31" fmla="*/ 756 h 859"/>
                  <a:gd name="T32" fmla="*/ 369 w 396"/>
                  <a:gd name="T33" fmla="*/ 766 h 859"/>
                  <a:gd name="T34" fmla="*/ 390 w 396"/>
                  <a:gd name="T35" fmla="*/ 786 h 859"/>
                  <a:gd name="T36" fmla="*/ 396 w 396"/>
                  <a:gd name="T37" fmla="*/ 816 h 859"/>
                  <a:gd name="T38" fmla="*/ 384 w 396"/>
                  <a:gd name="T39" fmla="*/ 842 h 859"/>
                  <a:gd name="T40" fmla="*/ 362 w 396"/>
                  <a:gd name="T41" fmla="*/ 857 h 859"/>
                  <a:gd name="T42" fmla="*/ 342 w 396"/>
                  <a:gd name="T43" fmla="*/ 858 h 859"/>
                  <a:gd name="T44" fmla="*/ 281 w 396"/>
                  <a:gd name="T45" fmla="*/ 839 h 859"/>
                  <a:gd name="T46" fmla="*/ 229 w 396"/>
                  <a:gd name="T47" fmla="*/ 802 h 859"/>
                  <a:gd name="T48" fmla="*/ 188 w 396"/>
                  <a:gd name="T49" fmla="*/ 755 h 859"/>
                  <a:gd name="T50" fmla="*/ 154 w 396"/>
                  <a:gd name="T51" fmla="*/ 699 h 859"/>
                  <a:gd name="T52" fmla="*/ 129 w 396"/>
                  <a:gd name="T53" fmla="*/ 642 h 859"/>
                  <a:gd name="T54" fmla="*/ 111 w 396"/>
                  <a:gd name="T55" fmla="*/ 588 h 859"/>
                  <a:gd name="T56" fmla="*/ 99 w 396"/>
                  <a:gd name="T57" fmla="*/ 541 h 859"/>
                  <a:gd name="T58" fmla="*/ 92 w 396"/>
                  <a:gd name="T59" fmla="*/ 508 h 859"/>
                  <a:gd name="T60" fmla="*/ 89 w 396"/>
                  <a:gd name="T61" fmla="*/ 492 h 859"/>
                  <a:gd name="T62" fmla="*/ 91 w 396"/>
                  <a:gd name="T63" fmla="*/ 426 h 859"/>
                  <a:gd name="T64" fmla="*/ 89 w 396"/>
                  <a:gd name="T65" fmla="*/ 327 h 859"/>
                  <a:gd name="T66" fmla="*/ 78 w 396"/>
                  <a:gd name="T67" fmla="*/ 247 h 859"/>
                  <a:gd name="T68" fmla="*/ 63 w 396"/>
                  <a:gd name="T69" fmla="*/ 186 h 859"/>
                  <a:gd name="T70" fmla="*/ 46 w 396"/>
                  <a:gd name="T71" fmla="*/ 139 h 859"/>
                  <a:gd name="T72" fmla="*/ 30 w 396"/>
                  <a:gd name="T73" fmla="*/ 106 h 859"/>
                  <a:gd name="T74" fmla="*/ 18 w 396"/>
                  <a:gd name="T75" fmla="*/ 88 h 859"/>
                  <a:gd name="T76" fmla="*/ 13 w 396"/>
                  <a:gd name="T77" fmla="*/ 81 h 859"/>
                  <a:gd name="T78" fmla="*/ 0 w 396"/>
                  <a:gd name="T79" fmla="*/ 55 h 859"/>
                  <a:gd name="T80" fmla="*/ 6 w 396"/>
                  <a:gd name="T81" fmla="*/ 26 h 859"/>
                  <a:gd name="T82" fmla="*/ 28 w 396"/>
                  <a:gd name="T83" fmla="*/ 5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6" h="859">
                    <a:moveTo>
                      <a:pt x="41" y="0"/>
                    </a:moveTo>
                    <a:lnTo>
                      <a:pt x="55" y="0"/>
                    </a:lnTo>
                    <a:lnTo>
                      <a:pt x="69" y="5"/>
                    </a:lnTo>
                    <a:lnTo>
                      <a:pt x="81" y="13"/>
                    </a:lnTo>
                    <a:lnTo>
                      <a:pt x="84" y="16"/>
                    </a:lnTo>
                    <a:lnTo>
                      <a:pt x="89" y="22"/>
                    </a:lnTo>
                    <a:lnTo>
                      <a:pt x="95" y="30"/>
                    </a:lnTo>
                    <a:lnTo>
                      <a:pt x="103" y="42"/>
                    </a:lnTo>
                    <a:lnTo>
                      <a:pt x="112" y="57"/>
                    </a:lnTo>
                    <a:lnTo>
                      <a:pt x="123" y="75"/>
                    </a:lnTo>
                    <a:lnTo>
                      <a:pt x="133" y="97"/>
                    </a:lnTo>
                    <a:lnTo>
                      <a:pt x="144" y="123"/>
                    </a:lnTo>
                    <a:lnTo>
                      <a:pt x="153" y="154"/>
                    </a:lnTo>
                    <a:lnTo>
                      <a:pt x="164" y="187"/>
                    </a:lnTo>
                    <a:lnTo>
                      <a:pt x="172" y="225"/>
                    </a:lnTo>
                    <a:lnTo>
                      <a:pt x="179" y="267"/>
                    </a:lnTo>
                    <a:lnTo>
                      <a:pt x="184" y="314"/>
                    </a:lnTo>
                    <a:lnTo>
                      <a:pt x="187" y="366"/>
                    </a:lnTo>
                    <a:lnTo>
                      <a:pt x="188" y="422"/>
                    </a:lnTo>
                    <a:lnTo>
                      <a:pt x="185" y="483"/>
                    </a:lnTo>
                    <a:lnTo>
                      <a:pt x="189" y="502"/>
                    </a:lnTo>
                    <a:lnTo>
                      <a:pt x="193" y="526"/>
                    </a:lnTo>
                    <a:lnTo>
                      <a:pt x="200" y="551"/>
                    </a:lnTo>
                    <a:lnTo>
                      <a:pt x="208" y="578"/>
                    </a:lnTo>
                    <a:lnTo>
                      <a:pt x="218" y="606"/>
                    </a:lnTo>
                    <a:lnTo>
                      <a:pt x="229" y="633"/>
                    </a:lnTo>
                    <a:lnTo>
                      <a:pt x="242" y="660"/>
                    </a:lnTo>
                    <a:lnTo>
                      <a:pt x="257" y="685"/>
                    </a:lnTo>
                    <a:lnTo>
                      <a:pt x="272" y="708"/>
                    </a:lnTo>
                    <a:lnTo>
                      <a:pt x="290" y="728"/>
                    </a:lnTo>
                    <a:lnTo>
                      <a:pt x="309" y="744"/>
                    </a:lnTo>
                    <a:lnTo>
                      <a:pt x="331" y="756"/>
                    </a:lnTo>
                    <a:lnTo>
                      <a:pt x="355" y="762"/>
                    </a:lnTo>
                    <a:lnTo>
                      <a:pt x="369" y="766"/>
                    </a:lnTo>
                    <a:lnTo>
                      <a:pt x="381" y="775"/>
                    </a:lnTo>
                    <a:lnTo>
                      <a:pt x="390" y="786"/>
                    </a:lnTo>
                    <a:lnTo>
                      <a:pt x="395" y="801"/>
                    </a:lnTo>
                    <a:lnTo>
                      <a:pt x="396" y="816"/>
                    </a:lnTo>
                    <a:lnTo>
                      <a:pt x="392" y="830"/>
                    </a:lnTo>
                    <a:lnTo>
                      <a:pt x="384" y="842"/>
                    </a:lnTo>
                    <a:lnTo>
                      <a:pt x="374" y="850"/>
                    </a:lnTo>
                    <a:lnTo>
                      <a:pt x="362" y="857"/>
                    </a:lnTo>
                    <a:lnTo>
                      <a:pt x="348" y="859"/>
                    </a:lnTo>
                    <a:lnTo>
                      <a:pt x="342" y="858"/>
                    </a:lnTo>
                    <a:lnTo>
                      <a:pt x="309" y="851"/>
                    </a:lnTo>
                    <a:lnTo>
                      <a:pt x="281" y="839"/>
                    </a:lnTo>
                    <a:lnTo>
                      <a:pt x="253" y="823"/>
                    </a:lnTo>
                    <a:lnTo>
                      <a:pt x="229" y="802"/>
                    </a:lnTo>
                    <a:lnTo>
                      <a:pt x="207" y="780"/>
                    </a:lnTo>
                    <a:lnTo>
                      <a:pt x="188" y="755"/>
                    </a:lnTo>
                    <a:lnTo>
                      <a:pt x="170" y="727"/>
                    </a:lnTo>
                    <a:lnTo>
                      <a:pt x="154" y="699"/>
                    </a:lnTo>
                    <a:lnTo>
                      <a:pt x="142" y="671"/>
                    </a:lnTo>
                    <a:lnTo>
                      <a:pt x="129" y="642"/>
                    </a:lnTo>
                    <a:lnTo>
                      <a:pt x="119" y="613"/>
                    </a:lnTo>
                    <a:lnTo>
                      <a:pt x="111" y="588"/>
                    </a:lnTo>
                    <a:lnTo>
                      <a:pt x="105" y="562"/>
                    </a:lnTo>
                    <a:lnTo>
                      <a:pt x="99" y="541"/>
                    </a:lnTo>
                    <a:lnTo>
                      <a:pt x="95" y="522"/>
                    </a:lnTo>
                    <a:lnTo>
                      <a:pt x="92" y="508"/>
                    </a:lnTo>
                    <a:lnTo>
                      <a:pt x="90" y="497"/>
                    </a:lnTo>
                    <a:lnTo>
                      <a:pt x="89" y="492"/>
                    </a:lnTo>
                    <a:lnTo>
                      <a:pt x="89" y="481"/>
                    </a:lnTo>
                    <a:lnTo>
                      <a:pt x="91" y="426"/>
                    </a:lnTo>
                    <a:lnTo>
                      <a:pt x="91" y="374"/>
                    </a:lnTo>
                    <a:lnTo>
                      <a:pt x="89" y="327"/>
                    </a:lnTo>
                    <a:lnTo>
                      <a:pt x="85" y="286"/>
                    </a:lnTo>
                    <a:lnTo>
                      <a:pt x="78" y="247"/>
                    </a:lnTo>
                    <a:lnTo>
                      <a:pt x="71" y="214"/>
                    </a:lnTo>
                    <a:lnTo>
                      <a:pt x="63" y="186"/>
                    </a:lnTo>
                    <a:lnTo>
                      <a:pt x="54" y="159"/>
                    </a:lnTo>
                    <a:lnTo>
                      <a:pt x="46" y="139"/>
                    </a:lnTo>
                    <a:lnTo>
                      <a:pt x="37" y="121"/>
                    </a:lnTo>
                    <a:lnTo>
                      <a:pt x="30" y="106"/>
                    </a:lnTo>
                    <a:lnTo>
                      <a:pt x="23" y="95"/>
                    </a:lnTo>
                    <a:lnTo>
                      <a:pt x="18" y="88"/>
                    </a:lnTo>
                    <a:lnTo>
                      <a:pt x="14" y="83"/>
                    </a:lnTo>
                    <a:lnTo>
                      <a:pt x="13" y="81"/>
                    </a:lnTo>
                    <a:lnTo>
                      <a:pt x="5" y="69"/>
                    </a:lnTo>
                    <a:lnTo>
                      <a:pt x="0" y="55"/>
                    </a:lnTo>
                    <a:lnTo>
                      <a:pt x="1" y="40"/>
                    </a:lnTo>
                    <a:lnTo>
                      <a:pt x="6" y="26"/>
                    </a:lnTo>
                    <a:lnTo>
                      <a:pt x="15" y="13"/>
                    </a:lnTo>
                    <a:lnTo>
                      <a:pt x="28" y="5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A0471F82-AAA7-409D-B35D-9BC347CFA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088" y="3184526"/>
                <a:ext cx="36513" cy="139700"/>
              </a:xfrm>
              <a:custGeom>
                <a:avLst/>
                <a:gdLst>
                  <a:gd name="T0" fmla="*/ 300 w 337"/>
                  <a:gd name="T1" fmla="*/ 4 h 1307"/>
                  <a:gd name="T2" fmla="*/ 326 w 337"/>
                  <a:gd name="T3" fmla="*/ 40 h 1307"/>
                  <a:gd name="T4" fmla="*/ 313 w 337"/>
                  <a:gd name="T5" fmla="*/ 82 h 1307"/>
                  <a:gd name="T6" fmla="*/ 290 w 337"/>
                  <a:gd name="T7" fmla="*/ 97 h 1307"/>
                  <a:gd name="T8" fmla="*/ 254 w 337"/>
                  <a:gd name="T9" fmla="*/ 124 h 1307"/>
                  <a:gd name="T10" fmla="*/ 216 w 337"/>
                  <a:gd name="T11" fmla="*/ 173 h 1307"/>
                  <a:gd name="T12" fmla="*/ 201 w 337"/>
                  <a:gd name="T13" fmla="*/ 245 h 1307"/>
                  <a:gd name="T14" fmla="*/ 236 w 337"/>
                  <a:gd name="T15" fmla="*/ 336 h 1307"/>
                  <a:gd name="T16" fmla="*/ 322 w 337"/>
                  <a:gd name="T17" fmla="*/ 438 h 1307"/>
                  <a:gd name="T18" fmla="*/ 337 w 337"/>
                  <a:gd name="T19" fmla="*/ 479 h 1307"/>
                  <a:gd name="T20" fmla="*/ 314 w 337"/>
                  <a:gd name="T21" fmla="*/ 515 h 1307"/>
                  <a:gd name="T22" fmla="*/ 278 w 337"/>
                  <a:gd name="T23" fmla="*/ 520 h 1307"/>
                  <a:gd name="T24" fmla="*/ 228 w 337"/>
                  <a:gd name="T25" fmla="*/ 481 h 1307"/>
                  <a:gd name="T26" fmla="*/ 200 w 337"/>
                  <a:gd name="T27" fmla="*/ 480 h 1307"/>
                  <a:gd name="T28" fmla="*/ 184 w 337"/>
                  <a:gd name="T29" fmla="*/ 504 h 1307"/>
                  <a:gd name="T30" fmla="*/ 156 w 337"/>
                  <a:gd name="T31" fmla="*/ 549 h 1307"/>
                  <a:gd name="T32" fmla="*/ 123 w 337"/>
                  <a:gd name="T33" fmla="*/ 621 h 1307"/>
                  <a:gd name="T34" fmla="*/ 99 w 337"/>
                  <a:gd name="T35" fmla="*/ 713 h 1307"/>
                  <a:gd name="T36" fmla="*/ 101 w 337"/>
                  <a:gd name="T37" fmla="*/ 819 h 1307"/>
                  <a:gd name="T38" fmla="*/ 142 w 337"/>
                  <a:gd name="T39" fmla="*/ 931 h 1307"/>
                  <a:gd name="T40" fmla="*/ 153 w 337"/>
                  <a:gd name="T41" fmla="*/ 965 h 1307"/>
                  <a:gd name="T42" fmla="*/ 166 w 337"/>
                  <a:gd name="T43" fmla="*/ 1032 h 1307"/>
                  <a:gd name="T44" fmla="*/ 176 w 337"/>
                  <a:gd name="T45" fmla="*/ 1124 h 1307"/>
                  <a:gd name="T46" fmla="*/ 172 w 337"/>
                  <a:gd name="T47" fmla="*/ 1220 h 1307"/>
                  <a:gd name="T48" fmla="*/ 147 w 337"/>
                  <a:gd name="T49" fmla="*/ 1290 h 1307"/>
                  <a:gd name="T50" fmla="*/ 112 w 337"/>
                  <a:gd name="T51" fmla="*/ 1307 h 1307"/>
                  <a:gd name="T52" fmla="*/ 70 w 337"/>
                  <a:gd name="T53" fmla="*/ 1283 h 1307"/>
                  <a:gd name="T54" fmla="*/ 67 w 337"/>
                  <a:gd name="T55" fmla="*/ 1239 h 1307"/>
                  <a:gd name="T56" fmla="*/ 81 w 337"/>
                  <a:gd name="T57" fmla="*/ 1163 h 1307"/>
                  <a:gd name="T58" fmla="*/ 75 w 337"/>
                  <a:gd name="T59" fmla="*/ 1071 h 1307"/>
                  <a:gd name="T60" fmla="*/ 60 w 337"/>
                  <a:gd name="T61" fmla="*/ 993 h 1307"/>
                  <a:gd name="T62" fmla="*/ 18 w 337"/>
                  <a:gd name="T63" fmla="*/ 885 h 1307"/>
                  <a:gd name="T64" fmla="*/ 0 w 337"/>
                  <a:gd name="T65" fmla="*/ 756 h 1307"/>
                  <a:gd name="T66" fmla="*/ 16 w 337"/>
                  <a:gd name="T67" fmla="*/ 640 h 1307"/>
                  <a:gd name="T68" fmla="*/ 51 w 337"/>
                  <a:gd name="T69" fmla="*/ 544 h 1307"/>
                  <a:gd name="T70" fmla="*/ 89 w 337"/>
                  <a:gd name="T71" fmla="*/ 473 h 1307"/>
                  <a:gd name="T72" fmla="*/ 116 w 337"/>
                  <a:gd name="T73" fmla="*/ 436 h 1307"/>
                  <a:gd name="T74" fmla="*/ 145 w 337"/>
                  <a:gd name="T75" fmla="*/ 416 h 1307"/>
                  <a:gd name="T76" fmla="*/ 152 w 337"/>
                  <a:gd name="T77" fmla="*/ 382 h 1307"/>
                  <a:gd name="T78" fmla="*/ 108 w 337"/>
                  <a:gd name="T79" fmla="*/ 272 h 1307"/>
                  <a:gd name="T80" fmla="*/ 114 w 337"/>
                  <a:gd name="T81" fmla="*/ 171 h 1307"/>
                  <a:gd name="T82" fmla="*/ 154 w 337"/>
                  <a:gd name="T83" fmla="*/ 94 h 1307"/>
                  <a:gd name="T84" fmla="*/ 204 w 337"/>
                  <a:gd name="T85" fmla="*/ 40 h 1307"/>
                  <a:gd name="T86" fmla="*/ 245 w 337"/>
                  <a:gd name="T87" fmla="*/ 11 h 1307"/>
                  <a:gd name="T88" fmla="*/ 272 w 337"/>
                  <a:gd name="T89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37" h="1307">
                    <a:moveTo>
                      <a:pt x="272" y="0"/>
                    </a:moveTo>
                    <a:lnTo>
                      <a:pt x="287" y="0"/>
                    </a:lnTo>
                    <a:lnTo>
                      <a:pt x="300" y="4"/>
                    </a:lnTo>
                    <a:lnTo>
                      <a:pt x="312" y="14"/>
                    </a:lnTo>
                    <a:lnTo>
                      <a:pt x="321" y="26"/>
                    </a:lnTo>
                    <a:lnTo>
                      <a:pt x="326" y="40"/>
                    </a:lnTo>
                    <a:lnTo>
                      <a:pt x="326" y="55"/>
                    </a:lnTo>
                    <a:lnTo>
                      <a:pt x="321" y="69"/>
                    </a:lnTo>
                    <a:lnTo>
                      <a:pt x="313" y="82"/>
                    </a:lnTo>
                    <a:lnTo>
                      <a:pt x="300" y="90"/>
                    </a:lnTo>
                    <a:lnTo>
                      <a:pt x="297" y="93"/>
                    </a:lnTo>
                    <a:lnTo>
                      <a:pt x="290" y="97"/>
                    </a:lnTo>
                    <a:lnTo>
                      <a:pt x="280" y="103"/>
                    </a:lnTo>
                    <a:lnTo>
                      <a:pt x="268" y="113"/>
                    </a:lnTo>
                    <a:lnTo>
                      <a:pt x="254" y="124"/>
                    </a:lnTo>
                    <a:lnTo>
                      <a:pt x="240" y="138"/>
                    </a:lnTo>
                    <a:lnTo>
                      <a:pt x="228" y="154"/>
                    </a:lnTo>
                    <a:lnTo>
                      <a:pt x="216" y="173"/>
                    </a:lnTo>
                    <a:lnTo>
                      <a:pt x="207" y="194"/>
                    </a:lnTo>
                    <a:lnTo>
                      <a:pt x="202" y="217"/>
                    </a:lnTo>
                    <a:lnTo>
                      <a:pt x="201" y="245"/>
                    </a:lnTo>
                    <a:lnTo>
                      <a:pt x="207" y="274"/>
                    </a:lnTo>
                    <a:lnTo>
                      <a:pt x="218" y="304"/>
                    </a:lnTo>
                    <a:lnTo>
                      <a:pt x="236" y="336"/>
                    </a:lnTo>
                    <a:lnTo>
                      <a:pt x="259" y="369"/>
                    </a:lnTo>
                    <a:lnTo>
                      <a:pt x="288" y="403"/>
                    </a:lnTo>
                    <a:lnTo>
                      <a:pt x="322" y="438"/>
                    </a:lnTo>
                    <a:lnTo>
                      <a:pt x="332" y="450"/>
                    </a:lnTo>
                    <a:lnTo>
                      <a:pt x="336" y="465"/>
                    </a:lnTo>
                    <a:lnTo>
                      <a:pt x="337" y="479"/>
                    </a:lnTo>
                    <a:lnTo>
                      <a:pt x="333" y="494"/>
                    </a:lnTo>
                    <a:lnTo>
                      <a:pt x="325" y="506"/>
                    </a:lnTo>
                    <a:lnTo>
                      <a:pt x="314" y="515"/>
                    </a:lnTo>
                    <a:lnTo>
                      <a:pt x="302" y="520"/>
                    </a:lnTo>
                    <a:lnTo>
                      <a:pt x="290" y="522"/>
                    </a:lnTo>
                    <a:lnTo>
                      <a:pt x="278" y="520"/>
                    </a:lnTo>
                    <a:lnTo>
                      <a:pt x="267" y="516"/>
                    </a:lnTo>
                    <a:lnTo>
                      <a:pt x="257" y="509"/>
                    </a:lnTo>
                    <a:lnTo>
                      <a:pt x="228" y="481"/>
                    </a:lnTo>
                    <a:lnTo>
                      <a:pt x="202" y="452"/>
                    </a:lnTo>
                    <a:lnTo>
                      <a:pt x="203" y="466"/>
                    </a:lnTo>
                    <a:lnTo>
                      <a:pt x="200" y="480"/>
                    </a:lnTo>
                    <a:lnTo>
                      <a:pt x="193" y="492"/>
                    </a:lnTo>
                    <a:lnTo>
                      <a:pt x="191" y="497"/>
                    </a:lnTo>
                    <a:lnTo>
                      <a:pt x="184" y="504"/>
                    </a:lnTo>
                    <a:lnTo>
                      <a:pt x="177" y="516"/>
                    </a:lnTo>
                    <a:lnTo>
                      <a:pt x="167" y="531"/>
                    </a:lnTo>
                    <a:lnTo>
                      <a:pt x="156" y="549"/>
                    </a:lnTo>
                    <a:lnTo>
                      <a:pt x="145" y="570"/>
                    </a:lnTo>
                    <a:lnTo>
                      <a:pt x="134" y="595"/>
                    </a:lnTo>
                    <a:lnTo>
                      <a:pt x="123" y="621"/>
                    </a:lnTo>
                    <a:lnTo>
                      <a:pt x="113" y="650"/>
                    </a:lnTo>
                    <a:lnTo>
                      <a:pt x="105" y="681"/>
                    </a:lnTo>
                    <a:lnTo>
                      <a:pt x="99" y="713"/>
                    </a:lnTo>
                    <a:lnTo>
                      <a:pt x="96" y="747"/>
                    </a:lnTo>
                    <a:lnTo>
                      <a:pt x="97" y="783"/>
                    </a:lnTo>
                    <a:lnTo>
                      <a:pt x="101" y="819"/>
                    </a:lnTo>
                    <a:lnTo>
                      <a:pt x="109" y="856"/>
                    </a:lnTo>
                    <a:lnTo>
                      <a:pt x="123" y="893"/>
                    </a:lnTo>
                    <a:lnTo>
                      <a:pt x="142" y="931"/>
                    </a:lnTo>
                    <a:lnTo>
                      <a:pt x="147" y="942"/>
                    </a:lnTo>
                    <a:lnTo>
                      <a:pt x="149" y="951"/>
                    </a:lnTo>
                    <a:lnTo>
                      <a:pt x="153" y="965"/>
                    </a:lnTo>
                    <a:lnTo>
                      <a:pt x="157" y="983"/>
                    </a:lnTo>
                    <a:lnTo>
                      <a:pt x="161" y="1006"/>
                    </a:lnTo>
                    <a:lnTo>
                      <a:pt x="166" y="1032"/>
                    </a:lnTo>
                    <a:lnTo>
                      <a:pt x="171" y="1060"/>
                    </a:lnTo>
                    <a:lnTo>
                      <a:pt x="174" y="1091"/>
                    </a:lnTo>
                    <a:lnTo>
                      <a:pt x="176" y="1124"/>
                    </a:lnTo>
                    <a:lnTo>
                      <a:pt x="177" y="1156"/>
                    </a:lnTo>
                    <a:lnTo>
                      <a:pt x="176" y="1189"/>
                    </a:lnTo>
                    <a:lnTo>
                      <a:pt x="172" y="1220"/>
                    </a:lnTo>
                    <a:lnTo>
                      <a:pt x="165" y="1251"/>
                    </a:lnTo>
                    <a:lnTo>
                      <a:pt x="155" y="1278"/>
                    </a:lnTo>
                    <a:lnTo>
                      <a:pt x="147" y="1290"/>
                    </a:lnTo>
                    <a:lnTo>
                      <a:pt x="137" y="1299"/>
                    </a:lnTo>
                    <a:lnTo>
                      <a:pt x="125" y="1305"/>
                    </a:lnTo>
                    <a:lnTo>
                      <a:pt x="112" y="1307"/>
                    </a:lnTo>
                    <a:lnTo>
                      <a:pt x="93" y="1303"/>
                    </a:lnTo>
                    <a:lnTo>
                      <a:pt x="79" y="1294"/>
                    </a:lnTo>
                    <a:lnTo>
                      <a:pt x="70" y="1283"/>
                    </a:lnTo>
                    <a:lnTo>
                      <a:pt x="65" y="1269"/>
                    </a:lnTo>
                    <a:lnTo>
                      <a:pt x="64" y="1254"/>
                    </a:lnTo>
                    <a:lnTo>
                      <a:pt x="67" y="1239"/>
                    </a:lnTo>
                    <a:lnTo>
                      <a:pt x="75" y="1217"/>
                    </a:lnTo>
                    <a:lnTo>
                      <a:pt x="79" y="1190"/>
                    </a:lnTo>
                    <a:lnTo>
                      <a:pt x="81" y="1163"/>
                    </a:lnTo>
                    <a:lnTo>
                      <a:pt x="80" y="1132"/>
                    </a:lnTo>
                    <a:lnTo>
                      <a:pt x="78" y="1102"/>
                    </a:lnTo>
                    <a:lnTo>
                      <a:pt x="75" y="1071"/>
                    </a:lnTo>
                    <a:lnTo>
                      <a:pt x="70" y="1042"/>
                    </a:lnTo>
                    <a:lnTo>
                      <a:pt x="65" y="1016"/>
                    </a:lnTo>
                    <a:lnTo>
                      <a:pt x="60" y="993"/>
                    </a:lnTo>
                    <a:lnTo>
                      <a:pt x="56" y="974"/>
                    </a:lnTo>
                    <a:lnTo>
                      <a:pt x="33" y="930"/>
                    </a:lnTo>
                    <a:lnTo>
                      <a:pt x="18" y="885"/>
                    </a:lnTo>
                    <a:lnTo>
                      <a:pt x="7" y="841"/>
                    </a:lnTo>
                    <a:lnTo>
                      <a:pt x="1" y="798"/>
                    </a:lnTo>
                    <a:lnTo>
                      <a:pt x="0" y="756"/>
                    </a:lnTo>
                    <a:lnTo>
                      <a:pt x="2" y="716"/>
                    </a:lnTo>
                    <a:lnTo>
                      <a:pt x="8" y="678"/>
                    </a:lnTo>
                    <a:lnTo>
                      <a:pt x="16" y="640"/>
                    </a:lnTo>
                    <a:lnTo>
                      <a:pt x="26" y="605"/>
                    </a:lnTo>
                    <a:lnTo>
                      <a:pt x="39" y="573"/>
                    </a:lnTo>
                    <a:lnTo>
                      <a:pt x="51" y="544"/>
                    </a:lnTo>
                    <a:lnTo>
                      <a:pt x="64" y="517"/>
                    </a:lnTo>
                    <a:lnTo>
                      <a:pt x="78" y="494"/>
                    </a:lnTo>
                    <a:lnTo>
                      <a:pt x="89" y="473"/>
                    </a:lnTo>
                    <a:lnTo>
                      <a:pt x="100" y="456"/>
                    </a:lnTo>
                    <a:lnTo>
                      <a:pt x="109" y="445"/>
                    </a:lnTo>
                    <a:lnTo>
                      <a:pt x="116" y="436"/>
                    </a:lnTo>
                    <a:lnTo>
                      <a:pt x="119" y="432"/>
                    </a:lnTo>
                    <a:lnTo>
                      <a:pt x="132" y="421"/>
                    </a:lnTo>
                    <a:lnTo>
                      <a:pt x="145" y="416"/>
                    </a:lnTo>
                    <a:lnTo>
                      <a:pt x="161" y="415"/>
                    </a:lnTo>
                    <a:lnTo>
                      <a:pt x="176" y="419"/>
                    </a:lnTo>
                    <a:lnTo>
                      <a:pt x="152" y="382"/>
                    </a:lnTo>
                    <a:lnTo>
                      <a:pt x="132" y="346"/>
                    </a:lnTo>
                    <a:lnTo>
                      <a:pt x="118" y="308"/>
                    </a:lnTo>
                    <a:lnTo>
                      <a:pt x="108" y="272"/>
                    </a:lnTo>
                    <a:lnTo>
                      <a:pt x="105" y="237"/>
                    </a:lnTo>
                    <a:lnTo>
                      <a:pt x="107" y="202"/>
                    </a:lnTo>
                    <a:lnTo>
                      <a:pt x="114" y="171"/>
                    </a:lnTo>
                    <a:lnTo>
                      <a:pt x="124" y="143"/>
                    </a:lnTo>
                    <a:lnTo>
                      <a:pt x="138" y="117"/>
                    </a:lnTo>
                    <a:lnTo>
                      <a:pt x="154" y="94"/>
                    </a:lnTo>
                    <a:lnTo>
                      <a:pt x="170" y="73"/>
                    </a:lnTo>
                    <a:lnTo>
                      <a:pt x="187" y="55"/>
                    </a:lnTo>
                    <a:lnTo>
                      <a:pt x="204" y="40"/>
                    </a:lnTo>
                    <a:lnTo>
                      <a:pt x="220" y="28"/>
                    </a:lnTo>
                    <a:lnTo>
                      <a:pt x="234" y="18"/>
                    </a:lnTo>
                    <a:lnTo>
                      <a:pt x="245" y="11"/>
                    </a:lnTo>
                    <a:lnTo>
                      <a:pt x="253" y="6"/>
                    </a:lnTo>
                    <a:lnTo>
                      <a:pt x="257" y="4"/>
                    </a:lnTo>
                    <a:lnTo>
                      <a:pt x="2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3A42EB2B-A21E-4943-9CA9-078043952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3250" y="3311526"/>
                <a:ext cx="38100" cy="19050"/>
              </a:xfrm>
              <a:custGeom>
                <a:avLst/>
                <a:gdLst>
                  <a:gd name="T0" fmla="*/ 312 w 363"/>
                  <a:gd name="T1" fmla="*/ 0 h 190"/>
                  <a:gd name="T2" fmla="*/ 327 w 363"/>
                  <a:gd name="T3" fmla="*/ 1 h 190"/>
                  <a:gd name="T4" fmla="*/ 341 w 363"/>
                  <a:gd name="T5" fmla="*/ 8 h 190"/>
                  <a:gd name="T6" fmla="*/ 352 w 363"/>
                  <a:gd name="T7" fmla="*/ 17 h 190"/>
                  <a:gd name="T8" fmla="*/ 360 w 363"/>
                  <a:gd name="T9" fmla="*/ 31 h 190"/>
                  <a:gd name="T10" fmla="*/ 363 w 363"/>
                  <a:gd name="T11" fmla="*/ 45 h 190"/>
                  <a:gd name="T12" fmla="*/ 361 w 363"/>
                  <a:gd name="T13" fmla="*/ 61 h 190"/>
                  <a:gd name="T14" fmla="*/ 351 w 363"/>
                  <a:gd name="T15" fmla="*/ 86 h 190"/>
                  <a:gd name="T16" fmla="*/ 338 w 363"/>
                  <a:gd name="T17" fmla="*/ 109 h 190"/>
                  <a:gd name="T18" fmla="*/ 323 w 363"/>
                  <a:gd name="T19" fmla="*/ 128 h 190"/>
                  <a:gd name="T20" fmla="*/ 304 w 363"/>
                  <a:gd name="T21" fmla="*/ 144 h 190"/>
                  <a:gd name="T22" fmla="*/ 283 w 363"/>
                  <a:gd name="T23" fmla="*/ 156 h 190"/>
                  <a:gd name="T24" fmla="*/ 260 w 363"/>
                  <a:gd name="T25" fmla="*/ 167 h 190"/>
                  <a:gd name="T26" fmla="*/ 236 w 363"/>
                  <a:gd name="T27" fmla="*/ 176 h 190"/>
                  <a:gd name="T28" fmla="*/ 212 w 363"/>
                  <a:gd name="T29" fmla="*/ 182 h 190"/>
                  <a:gd name="T30" fmla="*/ 187 w 363"/>
                  <a:gd name="T31" fmla="*/ 186 h 190"/>
                  <a:gd name="T32" fmla="*/ 162 w 363"/>
                  <a:gd name="T33" fmla="*/ 188 h 190"/>
                  <a:gd name="T34" fmla="*/ 139 w 363"/>
                  <a:gd name="T35" fmla="*/ 190 h 190"/>
                  <a:gd name="T36" fmla="*/ 117 w 363"/>
                  <a:gd name="T37" fmla="*/ 190 h 190"/>
                  <a:gd name="T38" fmla="*/ 95 w 363"/>
                  <a:gd name="T39" fmla="*/ 190 h 190"/>
                  <a:gd name="T40" fmla="*/ 77 w 363"/>
                  <a:gd name="T41" fmla="*/ 189 h 190"/>
                  <a:gd name="T42" fmla="*/ 61 w 363"/>
                  <a:gd name="T43" fmla="*/ 188 h 190"/>
                  <a:gd name="T44" fmla="*/ 48 w 363"/>
                  <a:gd name="T45" fmla="*/ 186 h 190"/>
                  <a:gd name="T46" fmla="*/ 41 w 363"/>
                  <a:gd name="T47" fmla="*/ 185 h 190"/>
                  <a:gd name="T48" fmla="*/ 26 w 363"/>
                  <a:gd name="T49" fmla="*/ 181 h 190"/>
                  <a:gd name="T50" fmla="*/ 15 w 363"/>
                  <a:gd name="T51" fmla="*/ 172 h 190"/>
                  <a:gd name="T52" fmla="*/ 5 w 363"/>
                  <a:gd name="T53" fmla="*/ 161 h 190"/>
                  <a:gd name="T54" fmla="*/ 1 w 363"/>
                  <a:gd name="T55" fmla="*/ 146 h 190"/>
                  <a:gd name="T56" fmla="*/ 0 w 363"/>
                  <a:gd name="T57" fmla="*/ 131 h 190"/>
                  <a:gd name="T58" fmla="*/ 5 w 363"/>
                  <a:gd name="T59" fmla="*/ 116 h 190"/>
                  <a:gd name="T60" fmla="*/ 14 w 363"/>
                  <a:gd name="T61" fmla="*/ 104 h 190"/>
                  <a:gd name="T62" fmla="*/ 25 w 363"/>
                  <a:gd name="T63" fmla="*/ 95 h 190"/>
                  <a:gd name="T64" fmla="*/ 39 w 363"/>
                  <a:gd name="T65" fmla="*/ 90 h 190"/>
                  <a:gd name="T66" fmla="*/ 55 w 363"/>
                  <a:gd name="T67" fmla="*/ 89 h 190"/>
                  <a:gd name="T68" fmla="*/ 72 w 363"/>
                  <a:gd name="T69" fmla="*/ 92 h 190"/>
                  <a:gd name="T70" fmla="*/ 91 w 363"/>
                  <a:gd name="T71" fmla="*/ 93 h 190"/>
                  <a:gd name="T72" fmla="*/ 112 w 363"/>
                  <a:gd name="T73" fmla="*/ 94 h 190"/>
                  <a:gd name="T74" fmla="*/ 134 w 363"/>
                  <a:gd name="T75" fmla="*/ 93 h 190"/>
                  <a:gd name="T76" fmla="*/ 156 w 363"/>
                  <a:gd name="T77" fmla="*/ 92 h 190"/>
                  <a:gd name="T78" fmla="*/ 178 w 363"/>
                  <a:gd name="T79" fmla="*/ 88 h 190"/>
                  <a:gd name="T80" fmla="*/ 199 w 363"/>
                  <a:gd name="T81" fmla="*/ 84 h 190"/>
                  <a:gd name="T82" fmla="*/ 219 w 363"/>
                  <a:gd name="T83" fmla="*/ 79 h 190"/>
                  <a:gd name="T84" fmla="*/ 236 w 363"/>
                  <a:gd name="T85" fmla="*/ 70 h 190"/>
                  <a:gd name="T86" fmla="*/ 251 w 363"/>
                  <a:gd name="T87" fmla="*/ 61 h 190"/>
                  <a:gd name="T88" fmla="*/ 261 w 363"/>
                  <a:gd name="T89" fmla="*/ 49 h 190"/>
                  <a:gd name="T90" fmla="*/ 268 w 363"/>
                  <a:gd name="T91" fmla="*/ 35 h 190"/>
                  <a:gd name="T92" fmla="*/ 274 w 363"/>
                  <a:gd name="T93" fmla="*/ 21 h 190"/>
                  <a:gd name="T94" fmla="*/ 285 w 363"/>
                  <a:gd name="T95" fmla="*/ 11 h 190"/>
                  <a:gd name="T96" fmla="*/ 297 w 363"/>
                  <a:gd name="T97" fmla="*/ 3 h 190"/>
                  <a:gd name="T98" fmla="*/ 312 w 363"/>
                  <a:gd name="T9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63" h="190">
                    <a:moveTo>
                      <a:pt x="312" y="0"/>
                    </a:moveTo>
                    <a:lnTo>
                      <a:pt x="327" y="1"/>
                    </a:lnTo>
                    <a:lnTo>
                      <a:pt x="341" y="8"/>
                    </a:lnTo>
                    <a:lnTo>
                      <a:pt x="352" y="17"/>
                    </a:lnTo>
                    <a:lnTo>
                      <a:pt x="360" y="31"/>
                    </a:lnTo>
                    <a:lnTo>
                      <a:pt x="363" y="45"/>
                    </a:lnTo>
                    <a:lnTo>
                      <a:pt x="361" y="61"/>
                    </a:lnTo>
                    <a:lnTo>
                      <a:pt x="351" y="86"/>
                    </a:lnTo>
                    <a:lnTo>
                      <a:pt x="338" y="109"/>
                    </a:lnTo>
                    <a:lnTo>
                      <a:pt x="323" y="128"/>
                    </a:lnTo>
                    <a:lnTo>
                      <a:pt x="304" y="144"/>
                    </a:lnTo>
                    <a:lnTo>
                      <a:pt x="283" y="156"/>
                    </a:lnTo>
                    <a:lnTo>
                      <a:pt x="260" y="167"/>
                    </a:lnTo>
                    <a:lnTo>
                      <a:pt x="236" y="176"/>
                    </a:lnTo>
                    <a:lnTo>
                      <a:pt x="212" y="182"/>
                    </a:lnTo>
                    <a:lnTo>
                      <a:pt x="187" y="186"/>
                    </a:lnTo>
                    <a:lnTo>
                      <a:pt x="162" y="188"/>
                    </a:lnTo>
                    <a:lnTo>
                      <a:pt x="139" y="190"/>
                    </a:lnTo>
                    <a:lnTo>
                      <a:pt x="117" y="190"/>
                    </a:lnTo>
                    <a:lnTo>
                      <a:pt x="95" y="190"/>
                    </a:lnTo>
                    <a:lnTo>
                      <a:pt x="77" y="189"/>
                    </a:lnTo>
                    <a:lnTo>
                      <a:pt x="61" y="188"/>
                    </a:lnTo>
                    <a:lnTo>
                      <a:pt x="48" y="186"/>
                    </a:lnTo>
                    <a:lnTo>
                      <a:pt x="41" y="185"/>
                    </a:lnTo>
                    <a:lnTo>
                      <a:pt x="26" y="181"/>
                    </a:lnTo>
                    <a:lnTo>
                      <a:pt x="15" y="172"/>
                    </a:lnTo>
                    <a:lnTo>
                      <a:pt x="5" y="161"/>
                    </a:lnTo>
                    <a:lnTo>
                      <a:pt x="1" y="146"/>
                    </a:lnTo>
                    <a:lnTo>
                      <a:pt x="0" y="131"/>
                    </a:lnTo>
                    <a:lnTo>
                      <a:pt x="5" y="116"/>
                    </a:lnTo>
                    <a:lnTo>
                      <a:pt x="14" y="104"/>
                    </a:lnTo>
                    <a:lnTo>
                      <a:pt x="25" y="95"/>
                    </a:lnTo>
                    <a:lnTo>
                      <a:pt x="39" y="90"/>
                    </a:lnTo>
                    <a:lnTo>
                      <a:pt x="55" y="89"/>
                    </a:lnTo>
                    <a:lnTo>
                      <a:pt x="72" y="92"/>
                    </a:lnTo>
                    <a:lnTo>
                      <a:pt x="91" y="93"/>
                    </a:lnTo>
                    <a:lnTo>
                      <a:pt x="112" y="94"/>
                    </a:lnTo>
                    <a:lnTo>
                      <a:pt x="134" y="93"/>
                    </a:lnTo>
                    <a:lnTo>
                      <a:pt x="156" y="92"/>
                    </a:lnTo>
                    <a:lnTo>
                      <a:pt x="178" y="88"/>
                    </a:lnTo>
                    <a:lnTo>
                      <a:pt x="199" y="84"/>
                    </a:lnTo>
                    <a:lnTo>
                      <a:pt x="219" y="79"/>
                    </a:lnTo>
                    <a:lnTo>
                      <a:pt x="236" y="70"/>
                    </a:lnTo>
                    <a:lnTo>
                      <a:pt x="251" y="61"/>
                    </a:lnTo>
                    <a:lnTo>
                      <a:pt x="261" y="49"/>
                    </a:lnTo>
                    <a:lnTo>
                      <a:pt x="268" y="35"/>
                    </a:lnTo>
                    <a:lnTo>
                      <a:pt x="274" y="21"/>
                    </a:lnTo>
                    <a:lnTo>
                      <a:pt x="285" y="11"/>
                    </a:lnTo>
                    <a:lnTo>
                      <a:pt x="297" y="3"/>
                    </a:lnTo>
                    <a:lnTo>
                      <a:pt x="3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B98DD3BB-4AD9-4722-9ACC-65AD290D8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18475" y="3157538"/>
                <a:ext cx="300038" cy="349250"/>
              </a:xfrm>
              <a:custGeom>
                <a:avLst/>
                <a:gdLst>
                  <a:gd name="T0" fmla="*/ 1488 w 2837"/>
                  <a:gd name="T1" fmla="*/ 263 h 3292"/>
                  <a:gd name="T2" fmla="*/ 1683 w 2837"/>
                  <a:gd name="T3" fmla="*/ 3173 h 3292"/>
                  <a:gd name="T4" fmla="*/ 1982 w 2837"/>
                  <a:gd name="T5" fmla="*/ 3133 h 3292"/>
                  <a:gd name="T6" fmla="*/ 2386 w 2837"/>
                  <a:gd name="T7" fmla="*/ 2684 h 3292"/>
                  <a:gd name="T8" fmla="*/ 2653 w 2837"/>
                  <a:gd name="T9" fmla="*/ 2296 h 3292"/>
                  <a:gd name="T10" fmla="*/ 2538 w 2837"/>
                  <a:gd name="T11" fmla="*/ 2265 h 3292"/>
                  <a:gd name="T12" fmla="*/ 2741 w 2837"/>
                  <a:gd name="T13" fmla="*/ 1945 h 3292"/>
                  <a:gd name="T14" fmla="*/ 2637 w 2837"/>
                  <a:gd name="T15" fmla="*/ 1711 h 3292"/>
                  <a:gd name="T16" fmla="*/ 2662 w 2837"/>
                  <a:gd name="T17" fmla="*/ 1281 h 3292"/>
                  <a:gd name="T18" fmla="*/ 2559 w 2837"/>
                  <a:gd name="T19" fmla="*/ 1069 h 3292"/>
                  <a:gd name="T20" fmla="*/ 2429 w 2837"/>
                  <a:gd name="T21" fmla="*/ 1269 h 3292"/>
                  <a:gd name="T22" fmla="*/ 2483 w 2837"/>
                  <a:gd name="T23" fmla="*/ 917 h 3292"/>
                  <a:gd name="T24" fmla="*/ 2402 w 2837"/>
                  <a:gd name="T25" fmla="*/ 652 h 3292"/>
                  <a:gd name="T26" fmla="*/ 2287 w 2837"/>
                  <a:gd name="T27" fmla="*/ 722 h 3292"/>
                  <a:gd name="T28" fmla="*/ 2270 w 2837"/>
                  <a:gd name="T29" fmla="*/ 443 h 3292"/>
                  <a:gd name="T30" fmla="*/ 2070 w 2837"/>
                  <a:gd name="T31" fmla="*/ 286 h 3292"/>
                  <a:gd name="T32" fmla="*/ 1878 w 2837"/>
                  <a:gd name="T33" fmla="*/ 161 h 3292"/>
                  <a:gd name="T34" fmla="*/ 959 w 2837"/>
                  <a:gd name="T35" fmla="*/ 161 h 3292"/>
                  <a:gd name="T36" fmla="*/ 767 w 2837"/>
                  <a:gd name="T37" fmla="*/ 286 h 3292"/>
                  <a:gd name="T38" fmla="*/ 566 w 2837"/>
                  <a:gd name="T39" fmla="*/ 442 h 3292"/>
                  <a:gd name="T40" fmla="*/ 549 w 2837"/>
                  <a:gd name="T41" fmla="*/ 721 h 3292"/>
                  <a:gd name="T42" fmla="*/ 434 w 2837"/>
                  <a:gd name="T43" fmla="*/ 652 h 3292"/>
                  <a:gd name="T44" fmla="*/ 353 w 2837"/>
                  <a:gd name="T45" fmla="*/ 917 h 3292"/>
                  <a:gd name="T46" fmla="*/ 408 w 2837"/>
                  <a:gd name="T47" fmla="*/ 1269 h 3292"/>
                  <a:gd name="T48" fmla="*/ 277 w 2837"/>
                  <a:gd name="T49" fmla="*/ 1069 h 3292"/>
                  <a:gd name="T50" fmla="*/ 175 w 2837"/>
                  <a:gd name="T51" fmla="*/ 1281 h 3292"/>
                  <a:gd name="T52" fmla="*/ 199 w 2837"/>
                  <a:gd name="T53" fmla="*/ 1710 h 3292"/>
                  <a:gd name="T54" fmla="*/ 99 w 2837"/>
                  <a:gd name="T55" fmla="*/ 1875 h 3292"/>
                  <a:gd name="T56" fmla="*/ 207 w 2837"/>
                  <a:gd name="T57" fmla="*/ 2192 h 3292"/>
                  <a:gd name="T58" fmla="*/ 267 w 2837"/>
                  <a:gd name="T59" fmla="*/ 2332 h 3292"/>
                  <a:gd name="T60" fmla="*/ 277 w 2837"/>
                  <a:gd name="T61" fmla="*/ 2511 h 3292"/>
                  <a:gd name="T62" fmla="*/ 813 w 2837"/>
                  <a:gd name="T63" fmla="*/ 3105 h 3292"/>
                  <a:gd name="T64" fmla="*/ 1054 w 2837"/>
                  <a:gd name="T65" fmla="*/ 3195 h 3292"/>
                  <a:gd name="T66" fmla="*/ 1342 w 2837"/>
                  <a:gd name="T67" fmla="*/ 2938 h 3292"/>
                  <a:gd name="T68" fmla="*/ 1223 w 2837"/>
                  <a:gd name="T69" fmla="*/ 136 h 3292"/>
                  <a:gd name="T70" fmla="*/ 1220 w 2837"/>
                  <a:gd name="T71" fmla="*/ 25 h 3292"/>
                  <a:gd name="T72" fmla="*/ 1453 w 2837"/>
                  <a:gd name="T73" fmla="*/ 152 h 3292"/>
                  <a:gd name="T74" fmla="*/ 1733 w 2837"/>
                  <a:gd name="T75" fmla="*/ 0 h 3292"/>
                  <a:gd name="T76" fmla="*/ 2042 w 2837"/>
                  <a:gd name="T77" fmla="*/ 140 h 3292"/>
                  <a:gd name="T78" fmla="*/ 2338 w 2837"/>
                  <a:gd name="T79" fmla="*/ 362 h 3292"/>
                  <a:gd name="T80" fmla="*/ 2475 w 2837"/>
                  <a:gd name="T81" fmla="*/ 592 h 3292"/>
                  <a:gd name="T82" fmla="*/ 2576 w 2837"/>
                  <a:gd name="T83" fmla="*/ 962 h 3292"/>
                  <a:gd name="T84" fmla="*/ 2714 w 2837"/>
                  <a:gd name="T85" fmla="*/ 1126 h 3292"/>
                  <a:gd name="T86" fmla="*/ 2749 w 2837"/>
                  <a:gd name="T87" fmla="*/ 1596 h 3292"/>
                  <a:gd name="T88" fmla="*/ 2831 w 2837"/>
                  <a:gd name="T89" fmla="*/ 1857 h 3292"/>
                  <a:gd name="T90" fmla="*/ 2753 w 2837"/>
                  <a:gd name="T91" fmla="*/ 2212 h 3292"/>
                  <a:gd name="T92" fmla="*/ 2659 w 2837"/>
                  <a:gd name="T93" fmla="*/ 2536 h 3292"/>
                  <a:gd name="T94" fmla="*/ 2153 w 2837"/>
                  <a:gd name="T95" fmla="*/ 3080 h 3292"/>
                  <a:gd name="T96" fmla="*/ 1954 w 2837"/>
                  <a:gd name="T97" fmla="*/ 3255 h 3292"/>
                  <a:gd name="T98" fmla="*/ 1608 w 2837"/>
                  <a:gd name="T99" fmla="*/ 3243 h 3292"/>
                  <a:gd name="T100" fmla="*/ 1300 w 2837"/>
                  <a:gd name="T101" fmla="*/ 3184 h 3292"/>
                  <a:gd name="T102" fmla="*/ 945 w 2837"/>
                  <a:gd name="T103" fmla="*/ 3277 h 3292"/>
                  <a:gd name="T104" fmla="*/ 747 w 2837"/>
                  <a:gd name="T105" fmla="*/ 3176 h 3292"/>
                  <a:gd name="T106" fmla="*/ 244 w 2837"/>
                  <a:gd name="T107" fmla="*/ 2625 h 3292"/>
                  <a:gd name="T108" fmla="*/ 82 w 2837"/>
                  <a:gd name="T109" fmla="*/ 2250 h 3292"/>
                  <a:gd name="T110" fmla="*/ 0 w 2837"/>
                  <a:gd name="T111" fmla="*/ 1938 h 3292"/>
                  <a:gd name="T112" fmla="*/ 75 w 2837"/>
                  <a:gd name="T113" fmla="*/ 1619 h 3292"/>
                  <a:gd name="T114" fmla="*/ 99 w 2837"/>
                  <a:gd name="T115" fmla="*/ 1191 h 3292"/>
                  <a:gd name="T116" fmla="*/ 238 w 2837"/>
                  <a:gd name="T117" fmla="*/ 977 h 3292"/>
                  <a:gd name="T118" fmla="*/ 327 w 2837"/>
                  <a:gd name="T119" fmla="*/ 640 h 3292"/>
                  <a:gd name="T120" fmla="*/ 467 w 2837"/>
                  <a:gd name="T121" fmla="*/ 435 h 3292"/>
                  <a:gd name="T122" fmla="*/ 738 w 2837"/>
                  <a:gd name="T123" fmla="*/ 163 h 3292"/>
                  <a:gd name="T124" fmla="*/ 1021 w 2837"/>
                  <a:gd name="T125" fmla="*/ 14 h 3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37" h="3292">
                    <a:moveTo>
                      <a:pt x="1729" y="97"/>
                    </a:moveTo>
                    <a:lnTo>
                      <a:pt x="1696" y="101"/>
                    </a:lnTo>
                    <a:lnTo>
                      <a:pt x="1663" y="111"/>
                    </a:lnTo>
                    <a:lnTo>
                      <a:pt x="1631" y="126"/>
                    </a:lnTo>
                    <a:lnTo>
                      <a:pt x="1601" y="146"/>
                    </a:lnTo>
                    <a:lnTo>
                      <a:pt x="1573" y="168"/>
                    </a:lnTo>
                    <a:lnTo>
                      <a:pt x="1548" y="191"/>
                    </a:lnTo>
                    <a:lnTo>
                      <a:pt x="1525" y="216"/>
                    </a:lnTo>
                    <a:lnTo>
                      <a:pt x="1505" y="240"/>
                    </a:lnTo>
                    <a:lnTo>
                      <a:pt x="1488" y="263"/>
                    </a:lnTo>
                    <a:lnTo>
                      <a:pt x="1474" y="282"/>
                    </a:lnTo>
                    <a:lnTo>
                      <a:pt x="1474" y="2883"/>
                    </a:lnTo>
                    <a:lnTo>
                      <a:pt x="1494" y="2938"/>
                    </a:lnTo>
                    <a:lnTo>
                      <a:pt x="1516" y="2988"/>
                    </a:lnTo>
                    <a:lnTo>
                      <a:pt x="1540" y="3031"/>
                    </a:lnTo>
                    <a:lnTo>
                      <a:pt x="1565" y="3069"/>
                    </a:lnTo>
                    <a:lnTo>
                      <a:pt x="1592" y="3103"/>
                    </a:lnTo>
                    <a:lnTo>
                      <a:pt x="1621" y="3132"/>
                    </a:lnTo>
                    <a:lnTo>
                      <a:pt x="1650" y="3156"/>
                    </a:lnTo>
                    <a:lnTo>
                      <a:pt x="1683" y="3173"/>
                    </a:lnTo>
                    <a:lnTo>
                      <a:pt x="1716" y="3185"/>
                    </a:lnTo>
                    <a:lnTo>
                      <a:pt x="1751" y="3193"/>
                    </a:lnTo>
                    <a:lnTo>
                      <a:pt x="1784" y="3195"/>
                    </a:lnTo>
                    <a:lnTo>
                      <a:pt x="1817" y="3193"/>
                    </a:lnTo>
                    <a:lnTo>
                      <a:pt x="1850" y="3188"/>
                    </a:lnTo>
                    <a:lnTo>
                      <a:pt x="1880" y="3179"/>
                    </a:lnTo>
                    <a:lnTo>
                      <a:pt x="1910" y="3169"/>
                    </a:lnTo>
                    <a:lnTo>
                      <a:pt x="1936" y="3158"/>
                    </a:lnTo>
                    <a:lnTo>
                      <a:pt x="1960" y="3145"/>
                    </a:lnTo>
                    <a:lnTo>
                      <a:pt x="1982" y="3133"/>
                    </a:lnTo>
                    <a:lnTo>
                      <a:pt x="1999" y="3122"/>
                    </a:lnTo>
                    <a:lnTo>
                      <a:pt x="2014" y="3112"/>
                    </a:lnTo>
                    <a:lnTo>
                      <a:pt x="2024" y="3105"/>
                    </a:lnTo>
                    <a:lnTo>
                      <a:pt x="2071" y="3030"/>
                    </a:lnTo>
                    <a:lnTo>
                      <a:pt x="2121" y="2960"/>
                    </a:lnTo>
                    <a:lnTo>
                      <a:pt x="2171" y="2895"/>
                    </a:lnTo>
                    <a:lnTo>
                      <a:pt x="2224" y="2834"/>
                    </a:lnTo>
                    <a:lnTo>
                      <a:pt x="2277" y="2779"/>
                    </a:lnTo>
                    <a:lnTo>
                      <a:pt x="2332" y="2729"/>
                    </a:lnTo>
                    <a:lnTo>
                      <a:pt x="2386" y="2684"/>
                    </a:lnTo>
                    <a:lnTo>
                      <a:pt x="2441" y="2641"/>
                    </a:lnTo>
                    <a:lnTo>
                      <a:pt x="2488" y="2597"/>
                    </a:lnTo>
                    <a:lnTo>
                      <a:pt x="2527" y="2554"/>
                    </a:lnTo>
                    <a:lnTo>
                      <a:pt x="2559" y="2511"/>
                    </a:lnTo>
                    <a:lnTo>
                      <a:pt x="2587" y="2471"/>
                    </a:lnTo>
                    <a:lnTo>
                      <a:pt x="2608" y="2430"/>
                    </a:lnTo>
                    <a:lnTo>
                      <a:pt x="2625" y="2393"/>
                    </a:lnTo>
                    <a:lnTo>
                      <a:pt x="2637" y="2358"/>
                    </a:lnTo>
                    <a:lnTo>
                      <a:pt x="2647" y="2326"/>
                    </a:lnTo>
                    <a:lnTo>
                      <a:pt x="2653" y="2296"/>
                    </a:lnTo>
                    <a:lnTo>
                      <a:pt x="2630" y="2312"/>
                    </a:lnTo>
                    <a:lnTo>
                      <a:pt x="2606" y="2328"/>
                    </a:lnTo>
                    <a:lnTo>
                      <a:pt x="2583" y="2334"/>
                    </a:lnTo>
                    <a:lnTo>
                      <a:pt x="2570" y="2332"/>
                    </a:lnTo>
                    <a:lnTo>
                      <a:pt x="2558" y="2328"/>
                    </a:lnTo>
                    <a:lnTo>
                      <a:pt x="2548" y="2320"/>
                    </a:lnTo>
                    <a:lnTo>
                      <a:pt x="2540" y="2309"/>
                    </a:lnTo>
                    <a:lnTo>
                      <a:pt x="2535" y="2295"/>
                    </a:lnTo>
                    <a:lnTo>
                      <a:pt x="2534" y="2280"/>
                    </a:lnTo>
                    <a:lnTo>
                      <a:pt x="2538" y="2265"/>
                    </a:lnTo>
                    <a:lnTo>
                      <a:pt x="2547" y="2253"/>
                    </a:lnTo>
                    <a:lnTo>
                      <a:pt x="2558" y="2244"/>
                    </a:lnTo>
                    <a:lnTo>
                      <a:pt x="2601" y="2217"/>
                    </a:lnTo>
                    <a:lnTo>
                      <a:pt x="2636" y="2188"/>
                    </a:lnTo>
                    <a:lnTo>
                      <a:pt x="2667" y="2155"/>
                    </a:lnTo>
                    <a:lnTo>
                      <a:pt x="2692" y="2120"/>
                    </a:lnTo>
                    <a:lnTo>
                      <a:pt x="2712" y="2081"/>
                    </a:lnTo>
                    <a:lnTo>
                      <a:pt x="2727" y="2040"/>
                    </a:lnTo>
                    <a:lnTo>
                      <a:pt x="2737" y="1992"/>
                    </a:lnTo>
                    <a:lnTo>
                      <a:pt x="2741" y="1945"/>
                    </a:lnTo>
                    <a:lnTo>
                      <a:pt x="2740" y="1898"/>
                    </a:lnTo>
                    <a:lnTo>
                      <a:pt x="2734" y="1854"/>
                    </a:lnTo>
                    <a:lnTo>
                      <a:pt x="2726" y="1810"/>
                    </a:lnTo>
                    <a:lnTo>
                      <a:pt x="2715" y="1771"/>
                    </a:lnTo>
                    <a:lnTo>
                      <a:pt x="2704" y="1735"/>
                    </a:lnTo>
                    <a:lnTo>
                      <a:pt x="2682" y="1740"/>
                    </a:lnTo>
                    <a:lnTo>
                      <a:pt x="2671" y="1739"/>
                    </a:lnTo>
                    <a:lnTo>
                      <a:pt x="2657" y="1732"/>
                    </a:lnTo>
                    <a:lnTo>
                      <a:pt x="2646" y="1723"/>
                    </a:lnTo>
                    <a:lnTo>
                      <a:pt x="2637" y="1711"/>
                    </a:lnTo>
                    <a:lnTo>
                      <a:pt x="2634" y="1696"/>
                    </a:lnTo>
                    <a:lnTo>
                      <a:pt x="2635" y="1681"/>
                    </a:lnTo>
                    <a:lnTo>
                      <a:pt x="2649" y="1618"/>
                    </a:lnTo>
                    <a:lnTo>
                      <a:pt x="2659" y="1558"/>
                    </a:lnTo>
                    <a:lnTo>
                      <a:pt x="2666" y="1503"/>
                    </a:lnTo>
                    <a:lnTo>
                      <a:pt x="2669" y="1451"/>
                    </a:lnTo>
                    <a:lnTo>
                      <a:pt x="2671" y="1403"/>
                    </a:lnTo>
                    <a:lnTo>
                      <a:pt x="2670" y="1359"/>
                    </a:lnTo>
                    <a:lnTo>
                      <a:pt x="2667" y="1319"/>
                    </a:lnTo>
                    <a:lnTo>
                      <a:pt x="2662" y="1281"/>
                    </a:lnTo>
                    <a:lnTo>
                      <a:pt x="2654" y="1249"/>
                    </a:lnTo>
                    <a:lnTo>
                      <a:pt x="2647" y="1218"/>
                    </a:lnTo>
                    <a:lnTo>
                      <a:pt x="2637" y="1190"/>
                    </a:lnTo>
                    <a:lnTo>
                      <a:pt x="2627" y="1166"/>
                    </a:lnTo>
                    <a:lnTo>
                      <a:pt x="2616" y="1143"/>
                    </a:lnTo>
                    <a:lnTo>
                      <a:pt x="2605" y="1124"/>
                    </a:lnTo>
                    <a:lnTo>
                      <a:pt x="2593" y="1107"/>
                    </a:lnTo>
                    <a:lnTo>
                      <a:pt x="2582" y="1092"/>
                    </a:lnTo>
                    <a:lnTo>
                      <a:pt x="2570" y="1079"/>
                    </a:lnTo>
                    <a:lnTo>
                      <a:pt x="2559" y="1069"/>
                    </a:lnTo>
                    <a:lnTo>
                      <a:pt x="2550" y="1111"/>
                    </a:lnTo>
                    <a:lnTo>
                      <a:pt x="2537" y="1156"/>
                    </a:lnTo>
                    <a:lnTo>
                      <a:pt x="2523" y="1202"/>
                    </a:lnTo>
                    <a:lnTo>
                      <a:pt x="2505" y="1250"/>
                    </a:lnTo>
                    <a:lnTo>
                      <a:pt x="2497" y="1262"/>
                    </a:lnTo>
                    <a:lnTo>
                      <a:pt x="2487" y="1272"/>
                    </a:lnTo>
                    <a:lnTo>
                      <a:pt x="2474" y="1278"/>
                    </a:lnTo>
                    <a:lnTo>
                      <a:pt x="2460" y="1280"/>
                    </a:lnTo>
                    <a:lnTo>
                      <a:pt x="2442" y="1276"/>
                    </a:lnTo>
                    <a:lnTo>
                      <a:pt x="2429" y="1269"/>
                    </a:lnTo>
                    <a:lnTo>
                      <a:pt x="2419" y="1258"/>
                    </a:lnTo>
                    <a:lnTo>
                      <a:pt x="2414" y="1244"/>
                    </a:lnTo>
                    <a:lnTo>
                      <a:pt x="2412" y="1229"/>
                    </a:lnTo>
                    <a:lnTo>
                      <a:pt x="2415" y="1214"/>
                    </a:lnTo>
                    <a:lnTo>
                      <a:pt x="2436" y="1156"/>
                    </a:lnTo>
                    <a:lnTo>
                      <a:pt x="2453" y="1102"/>
                    </a:lnTo>
                    <a:lnTo>
                      <a:pt x="2467" y="1051"/>
                    </a:lnTo>
                    <a:lnTo>
                      <a:pt x="2475" y="1003"/>
                    </a:lnTo>
                    <a:lnTo>
                      <a:pt x="2481" y="958"/>
                    </a:lnTo>
                    <a:lnTo>
                      <a:pt x="2483" y="917"/>
                    </a:lnTo>
                    <a:lnTo>
                      <a:pt x="2483" y="878"/>
                    </a:lnTo>
                    <a:lnTo>
                      <a:pt x="2480" y="843"/>
                    </a:lnTo>
                    <a:lnTo>
                      <a:pt x="2475" y="810"/>
                    </a:lnTo>
                    <a:lnTo>
                      <a:pt x="2469" y="781"/>
                    </a:lnTo>
                    <a:lnTo>
                      <a:pt x="2459" y="753"/>
                    </a:lnTo>
                    <a:lnTo>
                      <a:pt x="2450" y="728"/>
                    </a:lnTo>
                    <a:lnTo>
                      <a:pt x="2438" y="705"/>
                    </a:lnTo>
                    <a:lnTo>
                      <a:pt x="2427" y="686"/>
                    </a:lnTo>
                    <a:lnTo>
                      <a:pt x="2414" y="668"/>
                    </a:lnTo>
                    <a:lnTo>
                      <a:pt x="2402" y="652"/>
                    </a:lnTo>
                    <a:lnTo>
                      <a:pt x="2390" y="638"/>
                    </a:lnTo>
                    <a:lnTo>
                      <a:pt x="2377" y="626"/>
                    </a:lnTo>
                    <a:lnTo>
                      <a:pt x="2371" y="661"/>
                    </a:lnTo>
                    <a:lnTo>
                      <a:pt x="2360" y="698"/>
                    </a:lnTo>
                    <a:lnTo>
                      <a:pt x="2354" y="711"/>
                    </a:lnTo>
                    <a:lnTo>
                      <a:pt x="2343" y="722"/>
                    </a:lnTo>
                    <a:lnTo>
                      <a:pt x="2330" y="728"/>
                    </a:lnTo>
                    <a:lnTo>
                      <a:pt x="2315" y="731"/>
                    </a:lnTo>
                    <a:lnTo>
                      <a:pt x="2301" y="728"/>
                    </a:lnTo>
                    <a:lnTo>
                      <a:pt x="2287" y="722"/>
                    </a:lnTo>
                    <a:lnTo>
                      <a:pt x="2277" y="711"/>
                    </a:lnTo>
                    <a:lnTo>
                      <a:pt x="2269" y="698"/>
                    </a:lnTo>
                    <a:lnTo>
                      <a:pt x="2267" y="683"/>
                    </a:lnTo>
                    <a:lnTo>
                      <a:pt x="2269" y="668"/>
                    </a:lnTo>
                    <a:lnTo>
                      <a:pt x="2281" y="626"/>
                    </a:lnTo>
                    <a:lnTo>
                      <a:pt x="2287" y="587"/>
                    </a:lnTo>
                    <a:lnTo>
                      <a:pt x="2291" y="549"/>
                    </a:lnTo>
                    <a:lnTo>
                      <a:pt x="2288" y="511"/>
                    </a:lnTo>
                    <a:lnTo>
                      <a:pt x="2282" y="476"/>
                    </a:lnTo>
                    <a:lnTo>
                      <a:pt x="2270" y="443"/>
                    </a:lnTo>
                    <a:lnTo>
                      <a:pt x="2255" y="411"/>
                    </a:lnTo>
                    <a:lnTo>
                      <a:pt x="2235" y="382"/>
                    </a:lnTo>
                    <a:lnTo>
                      <a:pt x="2211" y="354"/>
                    </a:lnTo>
                    <a:lnTo>
                      <a:pt x="2186" y="330"/>
                    </a:lnTo>
                    <a:lnTo>
                      <a:pt x="2159" y="308"/>
                    </a:lnTo>
                    <a:lnTo>
                      <a:pt x="2130" y="289"/>
                    </a:lnTo>
                    <a:lnTo>
                      <a:pt x="2102" y="272"/>
                    </a:lnTo>
                    <a:lnTo>
                      <a:pt x="2073" y="258"/>
                    </a:lnTo>
                    <a:lnTo>
                      <a:pt x="2074" y="272"/>
                    </a:lnTo>
                    <a:lnTo>
                      <a:pt x="2070" y="286"/>
                    </a:lnTo>
                    <a:lnTo>
                      <a:pt x="2064" y="299"/>
                    </a:lnTo>
                    <a:lnTo>
                      <a:pt x="2052" y="309"/>
                    </a:lnTo>
                    <a:lnTo>
                      <a:pt x="2038" y="315"/>
                    </a:lnTo>
                    <a:lnTo>
                      <a:pt x="2024" y="316"/>
                    </a:lnTo>
                    <a:lnTo>
                      <a:pt x="2009" y="313"/>
                    </a:lnTo>
                    <a:lnTo>
                      <a:pt x="1996" y="305"/>
                    </a:lnTo>
                    <a:lnTo>
                      <a:pt x="1986" y="293"/>
                    </a:lnTo>
                    <a:lnTo>
                      <a:pt x="1951" y="241"/>
                    </a:lnTo>
                    <a:lnTo>
                      <a:pt x="1915" y="198"/>
                    </a:lnTo>
                    <a:lnTo>
                      <a:pt x="1878" y="161"/>
                    </a:lnTo>
                    <a:lnTo>
                      <a:pt x="1842" y="134"/>
                    </a:lnTo>
                    <a:lnTo>
                      <a:pt x="1805" y="114"/>
                    </a:lnTo>
                    <a:lnTo>
                      <a:pt x="1770" y="101"/>
                    </a:lnTo>
                    <a:lnTo>
                      <a:pt x="1733" y="97"/>
                    </a:lnTo>
                    <a:lnTo>
                      <a:pt x="1729" y="97"/>
                    </a:lnTo>
                    <a:close/>
                    <a:moveTo>
                      <a:pt x="1104" y="97"/>
                    </a:moveTo>
                    <a:lnTo>
                      <a:pt x="1067" y="101"/>
                    </a:lnTo>
                    <a:lnTo>
                      <a:pt x="1031" y="113"/>
                    </a:lnTo>
                    <a:lnTo>
                      <a:pt x="994" y="133"/>
                    </a:lnTo>
                    <a:lnTo>
                      <a:pt x="959" y="161"/>
                    </a:lnTo>
                    <a:lnTo>
                      <a:pt x="922" y="198"/>
                    </a:lnTo>
                    <a:lnTo>
                      <a:pt x="886" y="241"/>
                    </a:lnTo>
                    <a:lnTo>
                      <a:pt x="851" y="293"/>
                    </a:lnTo>
                    <a:lnTo>
                      <a:pt x="840" y="305"/>
                    </a:lnTo>
                    <a:lnTo>
                      <a:pt x="828" y="313"/>
                    </a:lnTo>
                    <a:lnTo>
                      <a:pt x="813" y="316"/>
                    </a:lnTo>
                    <a:lnTo>
                      <a:pt x="798" y="315"/>
                    </a:lnTo>
                    <a:lnTo>
                      <a:pt x="785" y="308"/>
                    </a:lnTo>
                    <a:lnTo>
                      <a:pt x="773" y="299"/>
                    </a:lnTo>
                    <a:lnTo>
                      <a:pt x="767" y="286"/>
                    </a:lnTo>
                    <a:lnTo>
                      <a:pt x="764" y="272"/>
                    </a:lnTo>
                    <a:lnTo>
                      <a:pt x="764" y="257"/>
                    </a:lnTo>
                    <a:lnTo>
                      <a:pt x="736" y="272"/>
                    </a:lnTo>
                    <a:lnTo>
                      <a:pt x="707" y="288"/>
                    </a:lnTo>
                    <a:lnTo>
                      <a:pt x="678" y="307"/>
                    </a:lnTo>
                    <a:lnTo>
                      <a:pt x="651" y="330"/>
                    </a:lnTo>
                    <a:lnTo>
                      <a:pt x="625" y="353"/>
                    </a:lnTo>
                    <a:lnTo>
                      <a:pt x="602" y="381"/>
                    </a:lnTo>
                    <a:lnTo>
                      <a:pt x="582" y="411"/>
                    </a:lnTo>
                    <a:lnTo>
                      <a:pt x="566" y="442"/>
                    </a:lnTo>
                    <a:lnTo>
                      <a:pt x="556" y="476"/>
                    </a:lnTo>
                    <a:lnTo>
                      <a:pt x="548" y="511"/>
                    </a:lnTo>
                    <a:lnTo>
                      <a:pt x="546" y="548"/>
                    </a:lnTo>
                    <a:lnTo>
                      <a:pt x="549" y="586"/>
                    </a:lnTo>
                    <a:lnTo>
                      <a:pt x="556" y="626"/>
                    </a:lnTo>
                    <a:lnTo>
                      <a:pt x="567" y="667"/>
                    </a:lnTo>
                    <a:lnTo>
                      <a:pt x="569" y="683"/>
                    </a:lnTo>
                    <a:lnTo>
                      <a:pt x="567" y="698"/>
                    </a:lnTo>
                    <a:lnTo>
                      <a:pt x="560" y="710"/>
                    </a:lnTo>
                    <a:lnTo>
                      <a:pt x="549" y="721"/>
                    </a:lnTo>
                    <a:lnTo>
                      <a:pt x="536" y="728"/>
                    </a:lnTo>
                    <a:lnTo>
                      <a:pt x="522" y="731"/>
                    </a:lnTo>
                    <a:lnTo>
                      <a:pt x="507" y="728"/>
                    </a:lnTo>
                    <a:lnTo>
                      <a:pt x="494" y="721"/>
                    </a:lnTo>
                    <a:lnTo>
                      <a:pt x="483" y="710"/>
                    </a:lnTo>
                    <a:lnTo>
                      <a:pt x="476" y="696"/>
                    </a:lnTo>
                    <a:lnTo>
                      <a:pt x="466" y="661"/>
                    </a:lnTo>
                    <a:lnTo>
                      <a:pt x="460" y="626"/>
                    </a:lnTo>
                    <a:lnTo>
                      <a:pt x="447" y="638"/>
                    </a:lnTo>
                    <a:lnTo>
                      <a:pt x="434" y="652"/>
                    </a:lnTo>
                    <a:lnTo>
                      <a:pt x="422" y="668"/>
                    </a:lnTo>
                    <a:lnTo>
                      <a:pt x="410" y="686"/>
                    </a:lnTo>
                    <a:lnTo>
                      <a:pt x="398" y="705"/>
                    </a:lnTo>
                    <a:lnTo>
                      <a:pt x="387" y="727"/>
                    </a:lnTo>
                    <a:lnTo>
                      <a:pt x="376" y="753"/>
                    </a:lnTo>
                    <a:lnTo>
                      <a:pt x="368" y="781"/>
                    </a:lnTo>
                    <a:lnTo>
                      <a:pt x="362" y="810"/>
                    </a:lnTo>
                    <a:lnTo>
                      <a:pt x="356" y="843"/>
                    </a:lnTo>
                    <a:lnTo>
                      <a:pt x="353" y="878"/>
                    </a:lnTo>
                    <a:lnTo>
                      <a:pt x="353" y="917"/>
                    </a:lnTo>
                    <a:lnTo>
                      <a:pt x="356" y="958"/>
                    </a:lnTo>
                    <a:lnTo>
                      <a:pt x="362" y="1003"/>
                    </a:lnTo>
                    <a:lnTo>
                      <a:pt x="371" y="1051"/>
                    </a:lnTo>
                    <a:lnTo>
                      <a:pt x="384" y="1102"/>
                    </a:lnTo>
                    <a:lnTo>
                      <a:pt x="401" y="1156"/>
                    </a:lnTo>
                    <a:lnTo>
                      <a:pt x="422" y="1213"/>
                    </a:lnTo>
                    <a:lnTo>
                      <a:pt x="425" y="1228"/>
                    </a:lnTo>
                    <a:lnTo>
                      <a:pt x="424" y="1243"/>
                    </a:lnTo>
                    <a:lnTo>
                      <a:pt x="418" y="1257"/>
                    </a:lnTo>
                    <a:lnTo>
                      <a:pt x="408" y="1269"/>
                    </a:lnTo>
                    <a:lnTo>
                      <a:pt x="394" y="1276"/>
                    </a:lnTo>
                    <a:lnTo>
                      <a:pt x="376" y="1280"/>
                    </a:lnTo>
                    <a:lnTo>
                      <a:pt x="363" y="1278"/>
                    </a:lnTo>
                    <a:lnTo>
                      <a:pt x="350" y="1272"/>
                    </a:lnTo>
                    <a:lnTo>
                      <a:pt x="340" y="1262"/>
                    </a:lnTo>
                    <a:lnTo>
                      <a:pt x="332" y="1250"/>
                    </a:lnTo>
                    <a:lnTo>
                      <a:pt x="314" y="1201"/>
                    </a:lnTo>
                    <a:lnTo>
                      <a:pt x="299" y="1155"/>
                    </a:lnTo>
                    <a:lnTo>
                      <a:pt x="287" y="1111"/>
                    </a:lnTo>
                    <a:lnTo>
                      <a:pt x="277" y="1069"/>
                    </a:lnTo>
                    <a:lnTo>
                      <a:pt x="267" y="1079"/>
                    </a:lnTo>
                    <a:lnTo>
                      <a:pt x="255" y="1092"/>
                    </a:lnTo>
                    <a:lnTo>
                      <a:pt x="244" y="1106"/>
                    </a:lnTo>
                    <a:lnTo>
                      <a:pt x="232" y="1123"/>
                    </a:lnTo>
                    <a:lnTo>
                      <a:pt x="220" y="1143"/>
                    </a:lnTo>
                    <a:lnTo>
                      <a:pt x="210" y="1164"/>
                    </a:lnTo>
                    <a:lnTo>
                      <a:pt x="199" y="1190"/>
                    </a:lnTo>
                    <a:lnTo>
                      <a:pt x="190" y="1218"/>
                    </a:lnTo>
                    <a:lnTo>
                      <a:pt x="182" y="1247"/>
                    </a:lnTo>
                    <a:lnTo>
                      <a:pt x="175" y="1281"/>
                    </a:lnTo>
                    <a:lnTo>
                      <a:pt x="171" y="1319"/>
                    </a:lnTo>
                    <a:lnTo>
                      <a:pt x="167" y="1359"/>
                    </a:lnTo>
                    <a:lnTo>
                      <a:pt x="167" y="1403"/>
                    </a:lnTo>
                    <a:lnTo>
                      <a:pt x="168" y="1451"/>
                    </a:lnTo>
                    <a:lnTo>
                      <a:pt x="172" y="1502"/>
                    </a:lnTo>
                    <a:lnTo>
                      <a:pt x="178" y="1557"/>
                    </a:lnTo>
                    <a:lnTo>
                      <a:pt x="188" y="1617"/>
                    </a:lnTo>
                    <a:lnTo>
                      <a:pt x="201" y="1680"/>
                    </a:lnTo>
                    <a:lnTo>
                      <a:pt x="202" y="1696"/>
                    </a:lnTo>
                    <a:lnTo>
                      <a:pt x="199" y="1710"/>
                    </a:lnTo>
                    <a:lnTo>
                      <a:pt x="191" y="1723"/>
                    </a:lnTo>
                    <a:lnTo>
                      <a:pt x="179" y="1732"/>
                    </a:lnTo>
                    <a:lnTo>
                      <a:pt x="166" y="1739"/>
                    </a:lnTo>
                    <a:lnTo>
                      <a:pt x="155" y="1740"/>
                    </a:lnTo>
                    <a:lnTo>
                      <a:pt x="133" y="1734"/>
                    </a:lnTo>
                    <a:lnTo>
                      <a:pt x="124" y="1758"/>
                    </a:lnTo>
                    <a:lnTo>
                      <a:pt x="116" y="1785"/>
                    </a:lnTo>
                    <a:lnTo>
                      <a:pt x="110" y="1813"/>
                    </a:lnTo>
                    <a:lnTo>
                      <a:pt x="103" y="1843"/>
                    </a:lnTo>
                    <a:lnTo>
                      <a:pt x="99" y="1875"/>
                    </a:lnTo>
                    <a:lnTo>
                      <a:pt x="96" y="1907"/>
                    </a:lnTo>
                    <a:lnTo>
                      <a:pt x="95" y="1939"/>
                    </a:lnTo>
                    <a:lnTo>
                      <a:pt x="97" y="1973"/>
                    </a:lnTo>
                    <a:lnTo>
                      <a:pt x="101" y="2006"/>
                    </a:lnTo>
                    <a:lnTo>
                      <a:pt x="110" y="2039"/>
                    </a:lnTo>
                    <a:lnTo>
                      <a:pt x="120" y="2071"/>
                    </a:lnTo>
                    <a:lnTo>
                      <a:pt x="135" y="2103"/>
                    </a:lnTo>
                    <a:lnTo>
                      <a:pt x="155" y="2133"/>
                    </a:lnTo>
                    <a:lnTo>
                      <a:pt x="178" y="2163"/>
                    </a:lnTo>
                    <a:lnTo>
                      <a:pt x="207" y="2192"/>
                    </a:lnTo>
                    <a:lnTo>
                      <a:pt x="239" y="2219"/>
                    </a:lnTo>
                    <a:lnTo>
                      <a:pt x="278" y="2243"/>
                    </a:lnTo>
                    <a:lnTo>
                      <a:pt x="290" y="2253"/>
                    </a:lnTo>
                    <a:lnTo>
                      <a:pt x="298" y="2265"/>
                    </a:lnTo>
                    <a:lnTo>
                      <a:pt x="303" y="2280"/>
                    </a:lnTo>
                    <a:lnTo>
                      <a:pt x="302" y="2295"/>
                    </a:lnTo>
                    <a:lnTo>
                      <a:pt x="296" y="2309"/>
                    </a:lnTo>
                    <a:lnTo>
                      <a:pt x="289" y="2320"/>
                    </a:lnTo>
                    <a:lnTo>
                      <a:pt x="278" y="2327"/>
                    </a:lnTo>
                    <a:lnTo>
                      <a:pt x="267" y="2332"/>
                    </a:lnTo>
                    <a:lnTo>
                      <a:pt x="255" y="2333"/>
                    </a:lnTo>
                    <a:lnTo>
                      <a:pt x="232" y="2328"/>
                    </a:lnTo>
                    <a:lnTo>
                      <a:pt x="207" y="2312"/>
                    </a:lnTo>
                    <a:lnTo>
                      <a:pt x="183" y="2295"/>
                    </a:lnTo>
                    <a:lnTo>
                      <a:pt x="190" y="2325"/>
                    </a:lnTo>
                    <a:lnTo>
                      <a:pt x="199" y="2358"/>
                    </a:lnTo>
                    <a:lnTo>
                      <a:pt x="212" y="2393"/>
                    </a:lnTo>
                    <a:lnTo>
                      <a:pt x="229" y="2430"/>
                    </a:lnTo>
                    <a:lnTo>
                      <a:pt x="250" y="2470"/>
                    </a:lnTo>
                    <a:lnTo>
                      <a:pt x="277" y="2511"/>
                    </a:lnTo>
                    <a:lnTo>
                      <a:pt x="310" y="2554"/>
                    </a:lnTo>
                    <a:lnTo>
                      <a:pt x="350" y="2596"/>
                    </a:lnTo>
                    <a:lnTo>
                      <a:pt x="397" y="2640"/>
                    </a:lnTo>
                    <a:lnTo>
                      <a:pt x="450" y="2684"/>
                    </a:lnTo>
                    <a:lnTo>
                      <a:pt x="515" y="2738"/>
                    </a:lnTo>
                    <a:lnTo>
                      <a:pt x="578" y="2797"/>
                    </a:lnTo>
                    <a:lnTo>
                      <a:pt x="639" y="2864"/>
                    </a:lnTo>
                    <a:lnTo>
                      <a:pt x="699" y="2938"/>
                    </a:lnTo>
                    <a:lnTo>
                      <a:pt x="757" y="3018"/>
                    </a:lnTo>
                    <a:lnTo>
                      <a:pt x="813" y="3105"/>
                    </a:lnTo>
                    <a:lnTo>
                      <a:pt x="823" y="3112"/>
                    </a:lnTo>
                    <a:lnTo>
                      <a:pt x="837" y="3122"/>
                    </a:lnTo>
                    <a:lnTo>
                      <a:pt x="855" y="3133"/>
                    </a:lnTo>
                    <a:lnTo>
                      <a:pt x="876" y="3145"/>
                    </a:lnTo>
                    <a:lnTo>
                      <a:pt x="901" y="3157"/>
                    </a:lnTo>
                    <a:lnTo>
                      <a:pt x="928" y="3168"/>
                    </a:lnTo>
                    <a:lnTo>
                      <a:pt x="956" y="3179"/>
                    </a:lnTo>
                    <a:lnTo>
                      <a:pt x="988" y="3188"/>
                    </a:lnTo>
                    <a:lnTo>
                      <a:pt x="1020" y="3193"/>
                    </a:lnTo>
                    <a:lnTo>
                      <a:pt x="1054" y="3195"/>
                    </a:lnTo>
                    <a:lnTo>
                      <a:pt x="1087" y="3193"/>
                    </a:lnTo>
                    <a:lnTo>
                      <a:pt x="1122" y="3185"/>
                    </a:lnTo>
                    <a:lnTo>
                      <a:pt x="1155" y="3173"/>
                    </a:lnTo>
                    <a:lnTo>
                      <a:pt x="1186" y="3155"/>
                    </a:lnTo>
                    <a:lnTo>
                      <a:pt x="1217" y="3132"/>
                    </a:lnTo>
                    <a:lnTo>
                      <a:pt x="1245" y="3103"/>
                    </a:lnTo>
                    <a:lnTo>
                      <a:pt x="1272" y="3069"/>
                    </a:lnTo>
                    <a:lnTo>
                      <a:pt x="1297" y="3031"/>
                    </a:lnTo>
                    <a:lnTo>
                      <a:pt x="1320" y="2986"/>
                    </a:lnTo>
                    <a:lnTo>
                      <a:pt x="1342" y="2938"/>
                    </a:lnTo>
                    <a:lnTo>
                      <a:pt x="1362" y="2883"/>
                    </a:lnTo>
                    <a:lnTo>
                      <a:pt x="1362" y="282"/>
                    </a:lnTo>
                    <a:lnTo>
                      <a:pt x="1354" y="270"/>
                    </a:lnTo>
                    <a:lnTo>
                      <a:pt x="1344" y="254"/>
                    </a:lnTo>
                    <a:lnTo>
                      <a:pt x="1329" y="236"/>
                    </a:lnTo>
                    <a:lnTo>
                      <a:pt x="1313" y="216"/>
                    </a:lnTo>
                    <a:lnTo>
                      <a:pt x="1293" y="196"/>
                    </a:lnTo>
                    <a:lnTo>
                      <a:pt x="1272" y="174"/>
                    </a:lnTo>
                    <a:lnTo>
                      <a:pt x="1249" y="155"/>
                    </a:lnTo>
                    <a:lnTo>
                      <a:pt x="1223" y="136"/>
                    </a:lnTo>
                    <a:lnTo>
                      <a:pt x="1196" y="121"/>
                    </a:lnTo>
                    <a:lnTo>
                      <a:pt x="1167" y="108"/>
                    </a:lnTo>
                    <a:lnTo>
                      <a:pt x="1138" y="100"/>
                    </a:lnTo>
                    <a:lnTo>
                      <a:pt x="1106" y="97"/>
                    </a:lnTo>
                    <a:lnTo>
                      <a:pt x="1104" y="97"/>
                    </a:lnTo>
                    <a:close/>
                    <a:moveTo>
                      <a:pt x="1104" y="0"/>
                    </a:moveTo>
                    <a:lnTo>
                      <a:pt x="1108" y="0"/>
                    </a:lnTo>
                    <a:lnTo>
                      <a:pt x="1147" y="4"/>
                    </a:lnTo>
                    <a:lnTo>
                      <a:pt x="1184" y="13"/>
                    </a:lnTo>
                    <a:lnTo>
                      <a:pt x="1220" y="25"/>
                    </a:lnTo>
                    <a:lnTo>
                      <a:pt x="1253" y="41"/>
                    </a:lnTo>
                    <a:lnTo>
                      <a:pt x="1283" y="61"/>
                    </a:lnTo>
                    <a:lnTo>
                      <a:pt x="1313" y="83"/>
                    </a:lnTo>
                    <a:lnTo>
                      <a:pt x="1339" y="105"/>
                    </a:lnTo>
                    <a:lnTo>
                      <a:pt x="1362" y="128"/>
                    </a:lnTo>
                    <a:lnTo>
                      <a:pt x="1384" y="152"/>
                    </a:lnTo>
                    <a:lnTo>
                      <a:pt x="1403" y="174"/>
                    </a:lnTo>
                    <a:lnTo>
                      <a:pt x="1418" y="194"/>
                    </a:lnTo>
                    <a:lnTo>
                      <a:pt x="1434" y="174"/>
                    </a:lnTo>
                    <a:lnTo>
                      <a:pt x="1453" y="152"/>
                    </a:lnTo>
                    <a:lnTo>
                      <a:pt x="1474" y="128"/>
                    </a:lnTo>
                    <a:lnTo>
                      <a:pt x="1497" y="105"/>
                    </a:lnTo>
                    <a:lnTo>
                      <a:pt x="1524" y="83"/>
                    </a:lnTo>
                    <a:lnTo>
                      <a:pt x="1553" y="61"/>
                    </a:lnTo>
                    <a:lnTo>
                      <a:pt x="1584" y="41"/>
                    </a:lnTo>
                    <a:lnTo>
                      <a:pt x="1617" y="25"/>
                    </a:lnTo>
                    <a:lnTo>
                      <a:pt x="1652" y="13"/>
                    </a:lnTo>
                    <a:lnTo>
                      <a:pt x="1689" y="4"/>
                    </a:lnTo>
                    <a:lnTo>
                      <a:pt x="1728" y="0"/>
                    </a:lnTo>
                    <a:lnTo>
                      <a:pt x="1733" y="0"/>
                    </a:lnTo>
                    <a:lnTo>
                      <a:pt x="1775" y="3"/>
                    </a:lnTo>
                    <a:lnTo>
                      <a:pt x="1816" y="14"/>
                    </a:lnTo>
                    <a:lnTo>
                      <a:pt x="1856" y="31"/>
                    </a:lnTo>
                    <a:lnTo>
                      <a:pt x="1896" y="54"/>
                    </a:lnTo>
                    <a:lnTo>
                      <a:pt x="1935" y="84"/>
                    </a:lnTo>
                    <a:lnTo>
                      <a:pt x="1973" y="120"/>
                    </a:lnTo>
                    <a:lnTo>
                      <a:pt x="1984" y="123"/>
                    </a:lnTo>
                    <a:lnTo>
                      <a:pt x="1998" y="126"/>
                    </a:lnTo>
                    <a:lnTo>
                      <a:pt x="2018" y="133"/>
                    </a:lnTo>
                    <a:lnTo>
                      <a:pt x="2042" y="140"/>
                    </a:lnTo>
                    <a:lnTo>
                      <a:pt x="2069" y="151"/>
                    </a:lnTo>
                    <a:lnTo>
                      <a:pt x="2099" y="163"/>
                    </a:lnTo>
                    <a:lnTo>
                      <a:pt x="2129" y="177"/>
                    </a:lnTo>
                    <a:lnTo>
                      <a:pt x="2162" y="196"/>
                    </a:lnTo>
                    <a:lnTo>
                      <a:pt x="2195" y="215"/>
                    </a:lnTo>
                    <a:lnTo>
                      <a:pt x="2226" y="238"/>
                    </a:lnTo>
                    <a:lnTo>
                      <a:pt x="2258" y="265"/>
                    </a:lnTo>
                    <a:lnTo>
                      <a:pt x="2287" y="293"/>
                    </a:lnTo>
                    <a:lnTo>
                      <a:pt x="2315" y="326"/>
                    </a:lnTo>
                    <a:lnTo>
                      <a:pt x="2338" y="362"/>
                    </a:lnTo>
                    <a:lnTo>
                      <a:pt x="2356" y="398"/>
                    </a:lnTo>
                    <a:lnTo>
                      <a:pt x="2370" y="435"/>
                    </a:lnTo>
                    <a:lnTo>
                      <a:pt x="2379" y="473"/>
                    </a:lnTo>
                    <a:lnTo>
                      <a:pt x="2384" y="512"/>
                    </a:lnTo>
                    <a:lnTo>
                      <a:pt x="2396" y="520"/>
                    </a:lnTo>
                    <a:lnTo>
                      <a:pt x="2409" y="529"/>
                    </a:lnTo>
                    <a:lnTo>
                      <a:pt x="2424" y="541"/>
                    </a:lnTo>
                    <a:lnTo>
                      <a:pt x="2440" y="556"/>
                    </a:lnTo>
                    <a:lnTo>
                      <a:pt x="2457" y="572"/>
                    </a:lnTo>
                    <a:lnTo>
                      <a:pt x="2475" y="592"/>
                    </a:lnTo>
                    <a:lnTo>
                      <a:pt x="2493" y="615"/>
                    </a:lnTo>
                    <a:lnTo>
                      <a:pt x="2510" y="640"/>
                    </a:lnTo>
                    <a:lnTo>
                      <a:pt x="2526" y="669"/>
                    </a:lnTo>
                    <a:lnTo>
                      <a:pt x="2540" y="701"/>
                    </a:lnTo>
                    <a:lnTo>
                      <a:pt x="2553" y="735"/>
                    </a:lnTo>
                    <a:lnTo>
                      <a:pt x="2565" y="773"/>
                    </a:lnTo>
                    <a:lnTo>
                      <a:pt x="2572" y="816"/>
                    </a:lnTo>
                    <a:lnTo>
                      <a:pt x="2577" y="860"/>
                    </a:lnTo>
                    <a:lnTo>
                      <a:pt x="2578" y="909"/>
                    </a:lnTo>
                    <a:lnTo>
                      <a:pt x="2576" y="962"/>
                    </a:lnTo>
                    <a:lnTo>
                      <a:pt x="2587" y="969"/>
                    </a:lnTo>
                    <a:lnTo>
                      <a:pt x="2598" y="977"/>
                    </a:lnTo>
                    <a:lnTo>
                      <a:pt x="2612" y="988"/>
                    </a:lnTo>
                    <a:lnTo>
                      <a:pt x="2626" y="1000"/>
                    </a:lnTo>
                    <a:lnTo>
                      <a:pt x="2641" y="1015"/>
                    </a:lnTo>
                    <a:lnTo>
                      <a:pt x="2655" y="1032"/>
                    </a:lnTo>
                    <a:lnTo>
                      <a:pt x="2670" y="1051"/>
                    </a:lnTo>
                    <a:lnTo>
                      <a:pt x="2686" y="1073"/>
                    </a:lnTo>
                    <a:lnTo>
                      <a:pt x="2700" y="1099"/>
                    </a:lnTo>
                    <a:lnTo>
                      <a:pt x="2714" y="1126"/>
                    </a:lnTo>
                    <a:lnTo>
                      <a:pt x="2727" y="1157"/>
                    </a:lnTo>
                    <a:lnTo>
                      <a:pt x="2739" y="1191"/>
                    </a:lnTo>
                    <a:lnTo>
                      <a:pt x="2748" y="1228"/>
                    </a:lnTo>
                    <a:lnTo>
                      <a:pt x="2757" y="1270"/>
                    </a:lnTo>
                    <a:lnTo>
                      <a:pt x="2762" y="1314"/>
                    </a:lnTo>
                    <a:lnTo>
                      <a:pt x="2765" y="1362"/>
                    </a:lnTo>
                    <a:lnTo>
                      <a:pt x="2766" y="1414"/>
                    </a:lnTo>
                    <a:lnTo>
                      <a:pt x="2764" y="1471"/>
                    </a:lnTo>
                    <a:lnTo>
                      <a:pt x="2759" y="1531"/>
                    </a:lnTo>
                    <a:lnTo>
                      <a:pt x="2749" y="1596"/>
                    </a:lnTo>
                    <a:lnTo>
                      <a:pt x="2755" y="1606"/>
                    </a:lnTo>
                    <a:lnTo>
                      <a:pt x="2761" y="1620"/>
                    </a:lnTo>
                    <a:lnTo>
                      <a:pt x="2769" y="1638"/>
                    </a:lnTo>
                    <a:lnTo>
                      <a:pt x="2779" y="1660"/>
                    </a:lnTo>
                    <a:lnTo>
                      <a:pt x="2789" y="1686"/>
                    </a:lnTo>
                    <a:lnTo>
                      <a:pt x="2800" y="1714"/>
                    </a:lnTo>
                    <a:lnTo>
                      <a:pt x="2809" y="1746"/>
                    </a:lnTo>
                    <a:lnTo>
                      <a:pt x="2818" y="1781"/>
                    </a:lnTo>
                    <a:lnTo>
                      <a:pt x="2826" y="1818"/>
                    </a:lnTo>
                    <a:lnTo>
                      <a:pt x="2831" y="1857"/>
                    </a:lnTo>
                    <a:lnTo>
                      <a:pt x="2836" y="1897"/>
                    </a:lnTo>
                    <a:lnTo>
                      <a:pt x="2837" y="1938"/>
                    </a:lnTo>
                    <a:lnTo>
                      <a:pt x="2835" y="1980"/>
                    </a:lnTo>
                    <a:lnTo>
                      <a:pt x="2829" y="2023"/>
                    </a:lnTo>
                    <a:lnTo>
                      <a:pt x="2819" y="2065"/>
                    </a:lnTo>
                    <a:lnTo>
                      <a:pt x="2807" y="2102"/>
                    </a:lnTo>
                    <a:lnTo>
                      <a:pt x="2791" y="2137"/>
                    </a:lnTo>
                    <a:lnTo>
                      <a:pt x="2773" y="2169"/>
                    </a:lnTo>
                    <a:lnTo>
                      <a:pt x="2752" y="2199"/>
                    </a:lnTo>
                    <a:lnTo>
                      <a:pt x="2753" y="2212"/>
                    </a:lnTo>
                    <a:lnTo>
                      <a:pt x="2753" y="2229"/>
                    </a:lnTo>
                    <a:lnTo>
                      <a:pt x="2753" y="2252"/>
                    </a:lnTo>
                    <a:lnTo>
                      <a:pt x="2751" y="2277"/>
                    </a:lnTo>
                    <a:lnTo>
                      <a:pt x="2748" y="2306"/>
                    </a:lnTo>
                    <a:lnTo>
                      <a:pt x="2742" y="2338"/>
                    </a:lnTo>
                    <a:lnTo>
                      <a:pt x="2732" y="2373"/>
                    </a:lnTo>
                    <a:lnTo>
                      <a:pt x="2721" y="2411"/>
                    </a:lnTo>
                    <a:lnTo>
                      <a:pt x="2704" y="2450"/>
                    </a:lnTo>
                    <a:lnTo>
                      <a:pt x="2684" y="2492"/>
                    </a:lnTo>
                    <a:lnTo>
                      <a:pt x="2659" y="2536"/>
                    </a:lnTo>
                    <a:lnTo>
                      <a:pt x="2628" y="2579"/>
                    </a:lnTo>
                    <a:lnTo>
                      <a:pt x="2592" y="2625"/>
                    </a:lnTo>
                    <a:lnTo>
                      <a:pt x="2549" y="2671"/>
                    </a:lnTo>
                    <a:lnTo>
                      <a:pt x="2500" y="2716"/>
                    </a:lnTo>
                    <a:lnTo>
                      <a:pt x="2443" y="2762"/>
                    </a:lnTo>
                    <a:lnTo>
                      <a:pt x="2382" y="2812"/>
                    </a:lnTo>
                    <a:lnTo>
                      <a:pt x="2323" y="2868"/>
                    </a:lnTo>
                    <a:lnTo>
                      <a:pt x="2265" y="2932"/>
                    </a:lnTo>
                    <a:lnTo>
                      <a:pt x="2208" y="3002"/>
                    </a:lnTo>
                    <a:lnTo>
                      <a:pt x="2153" y="3080"/>
                    </a:lnTo>
                    <a:lnTo>
                      <a:pt x="2100" y="3163"/>
                    </a:lnTo>
                    <a:lnTo>
                      <a:pt x="2090" y="3176"/>
                    </a:lnTo>
                    <a:lnTo>
                      <a:pt x="2086" y="3179"/>
                    </a:lnTo>
                    <a:lnTo>
                      <a:pt x="2077" y="3184"/>
                    </a:lnTo>
                    <a:lnTo>
                      <a:pt x="2066" y="3194"/>
                    </a:lnTo>
                    <a:lnTo>
                      <a:pt x="2050" y="3205"/>
                    </a:lnTo>
                    <a:lnTo>
                      <a:pt x="2030" y="3216"/>
                    </a:lnTo>
                    <a:lnTo>
                      <a:pt x="2008" y="3229"/>
                    </a:lnTo>
                    <a:lnTo>
                      <a:pt x="1983" y="3243"/>
                    </a:lnTo>
                    <a:lnTo>
                      <a:pt x="1954" y="3255"/>
                    </a:lnTo>
                    <a:lnTo>
                      <a:pt x="1924" y="3266"/>
                    </a:lnTo>
                    <a:lnTo>
                      <a:pt x="1891" y="3277"/>
                    </a:lnTo>
                    <a:lnTo>
                      <a:pt x="1856" y="3285"/>
                    </a:lnTo>
                    <a:lnTo>
                      <a:pt x="1820" y="3291"/>
                    </a:lnTo>
                    <a:lnTo>
                      <a:pt x="1783" y="3292"/>
                    </a:lnTo>
                    <a:lnTo>
                      <a:pt x="1753" y="3291"/>
                    </a:lnTo>
                    <a:lnTo>
                      <a:pt x="1721" y="3286"/>
                    </a:lnTo>
                    <a:lnTo>
                      <a:pt x="1688" y="3278"/>
                    </a:lnTo>
                    <a:lnTo>
                      <a:pt x="1647" y="3263"/>
                    </a:lnTo>
                    <a:lnTo>
                      <a:pt x="1608" y="3243"/>
                    </a:lnTo>
                    <a:lnTo>
                      <a:pt x="1571" y="3216"/>
                    </a:lnTo>
                    <a:lnTo>
                      <a:pt x="1535" y="3184"/>
                    </a:lnTo>
                    <a:lnTo>
                      <a:pt x="1503" y="3147"/>
                    </a:lnTo>
                    <a:lnTo>
                      <a:pt x="1472" y="3105"/>
                    </a:lnTo>
                    <a:lnTo>
                      <a:pt x="1444" y="3057"/>
                    </a:lnTo>
                    <a:lnTo>
                      <a:pt x="1418" y="3002"/>
                    </a:lnTo>
                    <a:lnTo>
                      <a:pt x="1392" y="3057"/>
                    </a:lnTo>
                    <a:lnTo>
                      <a:pt x="1364" y="3105"/>
                    </a:lnTo>
                    <a:lnTo>
                      <a:pt x="1333" y="3147"/>
                    </a:lnTo>
                    <a:lnTo>
                      <a:pt x="1300" y="3184"/>
                    </a:lnTo>
                    <a:lnTo>
                      <a:pt x="1264" y="3216"/>
                    </a:lnTo>
                    <a:lnTo>
                      <a:pt x="1228" y="3243"/>
                    </a:lnTo>
                    <a:lnTo>
                      <a:pt x="1188" y="3263"/>
                    </a:lnTo>
                    <a:lnTo>
                      <a:pt x="1147" y="3278"/>
                    </a:lnTo>
                    <a:lnTo>
                      <a:pt x="1115" y="3286"/>
                    </a:lnTo>
                    <a:lnTo>
                      <a:pt x="1084" y="3291"/>
                    </a:lnTo>
                    <a:lnTo>
                      <a:pt x="1052" y="3292"/>
                    </a:lnTo>
                    <a:lnTo>
                      <a:pt x="1016" y="3291"/>
                    </a:lnTo>
                    <a:lnTo>
                      <a:pt x="980" y="3285"/>
                    </a:lnTo>
                    <a:lnTo>
                      <a:pt x="945" y="3277"/>
                    </a:lnTo>
                    <a:lnTo>
                      <a:pt x="912" y="3267"/>
                    </a:lnTo>
                    <a:lnTo>
                      <a:pt x="882" y="3256"/>
                    </a:lnTo>
                    <a:lnTo>
                      <a:pt x="854" y="3243"/>
                    </a:lnTo>
                    <a:lnTo>
                      <a:pt x="828" y="3229"/>
                    </a:lnTo>
                    <a:lnTo>
                      <a:pt x="806" y="3216"/>
                    </a:lnTo>
                    <a:lnTo>
                      <a:pt x="786" y="3205"/>
                    </a:lnTo>
                    <a:lnTo>
                      <a:pt x="770" y="3194"/>
                    </a:lnTo>
                    <a:lnTo>
                      <a:pt x="758" y="3184"/>
                    </a:lnTo>
                    <a:lnTo>
                      <a:pt x="750" y="3179"/>
                    </a:lnTo>
                    <a:lnTo>
                      <a:pt x="747" y="3176"/>
                    </a:lnTo>
                    <a:lnTo>
                      <a:pt x="736" y="3163"/>
                    </a:lnTo>
                    <a:lnTo>
                      <a:pt x="682" y="3079"/>
                    </a:lnTo>
                    <a:lnTo>
                      <a:pt x="627" y="3002"/>
                    </a:lnTo>
                    <a:lnTo>
                      <a:pt x="571" y="2932"/>
                    </a:lnTo>
                    <a:lnTo>
                      <a:pt x="513" y="2868"/>
                    </a:lnTo>
                    <a:lnTo>
                      <a:pt x="453" y="2812"/>
                    </a:lnTo>
                    <a:lnTo>
                      <a:pt x="392" y="2762"/>
                    </a:lnTo>
                    <a:lnTo>
                      <a:pt x="335" y="2716"/>
                    </a:lnTo>
                    <a:lnTo>
                      <a:pt x="287" y="2671"/>
                    </a:lnTo>
                    <a:lnTo>
                      <a:pt x="244" y="2625"/>
                    </a:lnTo>
                    <a:lnTo>
                      <a:pt x="208" y="2579"/>
                    </a:lnTo>
                    <a:lnTo>
                      <a:pt x="177" y="2534"/>
                    </a:lnTo>
                    <a:lnTo>
                      <a:pt x="152" y="2492"/>
                    </a:lnTo>
                    <a:lnTo>
                      <a:pt x="131" y="2450"/>
                    </a:lnTo>
                    <a:lnTo>
                      <a:pt x="115" y="2410"/>
                    </a:lnTo>
                    <a:lnTo>
                      <a:pt x="102" y="2373"/>
                    </a:lnTo>
                    <a:lnTo>
                      <a:pt x="94" y="2338"/>
                    </a:lnTo>
                    <a:lnTo>
                      <a:pt x="88" y="2306"/>
                    </a:lnTo>
                    <a:lnTo>
                      <a:pt x="84" y="2276"/>
                    </a:lnTo>
                    <a:lnTo>
                      <a:pt x="82" y="2250"/>
                    </a:lnTo>
                    <a:lnTo>
                      <a:pt x="82" y="2229"/>
                    </a:lnTo>
                    <a:lnTo>
                      <a:pt x="82" y="2212"/>
                    </a:lnTo>
                    <a:lnTo>
                      <a:pt x="83" y="2199"/>
                    </a:lnTo>
                    <a:lnTo>
                      <a:pt x="62" y="2169"/>
                    </a:lnTo>
                    <a:lnTo>
                      <a:pt x="44" y="2137"/>
                    </a:lnTo>
                    <a:lnTo>
                      <a:pt x="30" y="2102"/>
                    </a:lnTo>
                    <a:lnTo>
                      <a:pt x="17" y="2065"/>
                    </a:lnTo>
                    <a:lnTo>
                      <a:pt x="7" y="2023"/>
                    </a:lnTo>
                    <a:lnTo>
                      <a:pt x="1" y="1980"/>
                    </a:lnTo>
                    <a:lnTo>
                      <a:pt x="0" y="1938"/>
                    </a:lnTo>
                    <a:lnTo>
                      <a:pt x="1" y="1896"/>
                    </a:lnTo>
                    <a:lnTo>
                      <a:pt x="4" y="1857"/>
                    </a:lnTo>
                    <a:lnTo>
                      <a:pt x="11" y="1818"/>
                    </a:lnTo>
                    <a:lnTo>
                      <a:pt x="18" y="1780"/>
                    </a:lnTo>
                    <a:lnTo>
                      <a:pt x="27" y="1746"/>
                    </a:lnTo>
                    <a:lnTo>
                      <a:pt x="37" y="1714"/>
                    </a:lnTo>
                    <a:lnTo>
                      <a:pt x="47" y="1685"/>
                    </a:lnTo>
                    <a:lnTo>
                      <a:pt x="57" y="1659"/>
                    </a:lnTo>
                    <a:lnTo>
                      <a:pt x="66" y="1637"/>
                    </a:lnTo>
                    <a:lnTo>
                      <a:pt x="75" y="1619"/>
                    </a:lnTo>
                    <a:lnTo>
                      <a:pt x="82" y="1605"/>
                    </a:lnTo>
                    <a:lnTo>
                      <a:pt x="86" y="1596"/>
                    </a:lnTo>
                    <a:lnTo>
                      <a:pt x="78" y="1531"/>
                    </a:lnTo>
                    <a:lnTo>
                      <a:pt x="73" y="1471"/>
                    </a:lnTo>
                    <a:lnTo>
                      <a:pt x="71" y="1414"/>
                    </a:lnTo>
                    <a:lnTo>
                      <a:pt x="71" y="1362"/>
                    </a:lnTo>
                    <a:lnTo>
                      <a:pt x="75" y="1313"/>
                    </a:lnTo>
                    <a:lnTo>
                      <a:pt x="80" y="1269"/>
                    </a:lnTo>
                    <a:lnTo>
                      <a:pt x="89" y="1228"/>
                    </a:lnTo>
                    <a:lnTo>
                      <a:pt x="99" y="1191"/>
                    </a:lnTo>
                    <a:lnTo>
                      <a:pt x="110" y="1157"/>
                    </a:lnTo>
                    <a:lnTo>
                      <a:pt x="123" y="1126"/>
                    </a:lnTo>
                    <a:lnTo>
                      <a:pt x="137" y="1097"/>
                    </a:lnTo>
                    <a:lnTo>
                      <a:pt x="152" y="1073"/>
                    </a:lnTo>
                    <a:lnTo>
                      <a:pt x="167" y="1051"/>
                    </a:lnTo>
                    <a:lnTo>
                      <a:pt x="181" y="1032"/>
                    </a:lnTo>
                    <a:lnTo>
                      <a:pt x="196" y="1015"/>
                    </a:lnTo>
                    <a:lnTo>
                      <a:pt x="211" y="1000"/>
                    </a:lnTo>
                    <a:lnTo>
                      <a:pt x="226" y="988"/>
                    </a:lnTo>
                    <a:lnTo>
                      <a:pt x="238" y="977"/>
                    </a:lnTo>
                    <a:lnTo>
                      <a:pt x="250" y="969"/>
                    </a:lnTo>
                    <a:lnTo>
                      <a:pt x="260" y="962"/>
                    </a:lnTo>
                    <a:lnTo>
                      <a:pt x="258" y="909"/>
                    </a:lnTo>
                    <a:lnTo>
                      <a:pt x="259" y="860"/>
                    </a:lnTo>
                    <a:lnTo>
                      <a:pt x="265" y="816"/>
                    </a:lnTo>
                    <a:lnTo>
                      <a:pt x="272" y="773"/>
                    </a:lnTo>
                    <a:lnTo>
                      <a:pt x="284" y="735"/>
                    </a:lnTo>
                    <a:lnTo>
                      <a:pt x="296" y="701"/>
                    </a:lnTo>
                    <a:lnTo>
                      <a:pt x="311" y="669"/>
                    </a:lnTo>
                    <a:lnTo>
                      <a:pt x="327" y="640"/>
                    </a:lnTo>
                    <a:lnTo>
                      <a:pt x="344" y="615"/>
                    </a:lnTo>
                    <a:lnTo>
                      <a:pt x="362" y="592"/>
                    </a:lnTo>
                    <a:lnTo>
                      <a:pt x="380" y="572"/>
                    </a:lnTo>
                    <a:lnTo>
                      <a:pt x="397" y="556"/>
                    </a:lnTo>
                    <a:lnTo>
                      <a:pt x="412" y="541"/>
                    </a:lnTo>
                    <a:lnTo>
                      <a:pt x="428" y="529"/>
                    </a:lnTo>
                    <a:lnTo>
                      <a:pt x="441" y="520"/>
                    </a:lnTo>
                    <a:lnTo>
                      <a:pt x="452" y="512"/>
                    </a:lnTo>
                    <a:lnTo>
                      <a:pt x="458" y="473"/>
                    </a:lnTo>
                    <a:lnTo>
                      <a:pt x="467" y="435"/>
                    </a:lnTo>
                    <a:lnTo>
                      <a:pt x="481" y="398"/>
                    </a:lnTo>
                    <a:lnTo>
                      <a:pt x="499" y="362"/>
                    </a:lnTo>
                    <a:lnTo>
                      <a:pt x="522" y="326"/>
                    </a:lnTo>
                    <a:lnTo>
                      <a:pt x="549" y="293"/>
                    </a:lnTo>
                    <a:lnTo>
                      <a:pt x="579" y="265"/>
                    </a:lnTo>
                    <a:lnTo>
                      <a:pt x="611" y="238"/>
                    </a:lnTo>
                    <a:lnTo>
                      <a:pt x="642" y="215"/>
                    </a:lnTo>
                    <a:lnTo>
                      <a:pt x="675" y="196"/>
                    </a:lnTo>
                    <a:lnTo>
                      <a:pt x="708" y="177"/>
                    </a:lnTo>
                    <a:lnTo>
                      <a:pt x="738" y="163"/>
                    </a:lnTo>
                    <a:lnTo>
                      <a:pt x="768" y="151"/>
                    </a:lnTo>
                    <a:lnTo>
                      <a:pt x="795" y="140"/>
                    </a:lnTo>
                    <a:lnTo>
                      <a:pt x="818" y="133"/>
                    </a:lnTo>
                    <a:lnTo>
                      <a:pt x="838" y="126"/>
                    </a:lnTo>
                    <a:lnTo>
                      <a:pt x="853" y="123"/>
                    </a:lnTo>
                    <a:lnTo>
                      <a:pt x="864" y="120"/>
                    </a:lnTo>
                    <a:lnTo>
                      <a:pt x="902" y="84"/>
                    </a:lnTo>
                    <a:lnTo>
                      <a:pt x="941" y="54"/>
                    </a:lnTo>
                    <a:lnTo>
                      <a:pt x="981" y="31"/>
                    </a:lnTo>
                    <a:lnTo>
                      <a:pt x="1021" y="14"/>
                    </a:lnTo>
                    <a:lnTo>
                      <a:pt x="1062" y="3"/>
                    </a:lnTo>
                    <a:lnTo>
                      <a:pt x="11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5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54D5C13F-3277-415E-97AB-02D97C2CB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07388" y="3184526"/>
                <a:ext cx="36513" cy="139700"/>
              </a:xfrm>
              <a:custGeom>
                <a:avLst/>
                <a:gdLst>
                  <a:gd name="T0" fmla="*/ 84 w 337"/>
                  <a:gd name="T1" fmla="*/ 6 h 1307"/>
                  <a:gd name="T2" fmla="*/ 118 w 337"/>
                  <a:gd name="T3" fmla="*/ 28 h 1307"/>
                  <a:gd name="T4" fmla="*/ 167 w 337"/>
                  <a:gd name="T5" fmla="*/ 73 h 1307"/>
                  <a:gd name="T6" fmla="*/ 213 w 337"/>
                  <a:gd name="T7" fmla="*/ 143 h 1307"/>
                  <a:gd name="T8" fmla="*/ 232 w 337"/>
                  <a:gd name="T9" fmla="*/ 237 h 1307"/>
                  <a:gd name="T10" fmla="*/ 205 w 337"/>
                  <a:gd name="T11" fmla="*/ 346 h 1307"/>
                  <a:gd name="T12" fmla="*/ 174 w 337"/>
                  <a:gd name="T13" fmla="*/ 416 h 1307"/>
                  <a:gd name="T14" fmla="*/ 208 w 337"/>
                  <a:gd name="T15" fmla="*/ 422 h 1307"/>
                  <a:gd name="T16" fmla="*/ 227 w 337"/>
                  <a:gd name="T17" fmla="*/ 445 h 1307"/>
                  <a:gd name="T18" fmla="*/ 259 w 337"/>
                  <a:gd name="T19" fmla="*/ 494 h 1307"/>
                  <a:gd name="T20" fmla="*/ 299 w 337"/>
                  <a:gd name="T21" fmla="*/ 573 h 1307"/>
                  <a:gd name="T22" fmla="*/ 330 w 337"/>
                  <a:gd name="T23" fmla="*/ 678 h 1307"/>
                  <a:gd name="T24" fmla="*/ 336 w 337"/>
                  <a:gd name="T25" fmla="*/ 798 h 1307"/>
                  <a:gd name="T26" fmla="*/ 303 w 337"/>
                  <a:gd name="T27" fmla="*/ 930 h 1307"/>
                  <a:gd name="T28" fmla="*/ 271 w 337"/>
                  <a:gd name="T29" fmla="*/ 1024 h 1307"/>
                  <a:gd name="T30" fmla="*/ 258 w 337"/>
                  <a:gd name="T31" fmla="*/ 1112 h 1307"/>
                  <a:gd name="T32" fmla="*/ 259 w 337"/>
                  <a:gd name="T33" fmla="*/ 1196 h 1307"/>
                  <a:gd name="T34" fmla="*/ 273 w 337"/>
                  <a:gd name="T35" fmla="*/ 1254 h 1307"/>
                  <a:gd name="T36" fmla="*/ 258 w 337"/>
                  <a:gd name="T37" fmla="*/ 1294 h 1307"/>
                  <a:gd name="T38" fmla="*/ 213 w 337"/>
                  <a:gd name="T39" fmla="*/ 1305 h 1307"/>
                  <a:gd name="T40" fmla="*/ 182 w 337"/>
                  <a:gd name="T41" fmla="*/ 1278 h 1307"/>
                  <a:gd name="T42" fmla="*/ 162 w 337"/>
                  <a:gd name="T43" fmla="*/ 1189 h 1307"/>
                  <a:gd name="T44" fmla="*/ 163 w 337"/>
                  <a:gd name="T45" fmla="*/ 1091 h 1307"/>
                  <a:gd name="T46" fmla="*/ 176 w 337"/>
                  <a:gd name="T47" fmla="*/ 1006 h 1307"/>
                  <a:gd name="T48" fmla="*/ 188 w 337"/>
                  <a:gd name="T49" fmla="*/ 951 h 1307"/>
                  <a:gd name="T50" fmla="*/ 215 w 337"/>
                  <a:gd name="T51" fmla="*/ 892 h 1307"/>
                  <a:gd name="T52" fmla="*/ 240 w 337"/>
                  <a:gd name="T53" fmla="*/ 781 h 1307"/>
                  <a:gd name="T54" fmla="*/ 231 w 337"/>
                  <a:gd name="T55" fmla="*/ 678 h 1307"/>
                  <a:gd name="T56" fmla="*/ 201 w 337"/>
                  <a:gd name="T57" fmla="*/ 591 h 1307"/>
                  <a:gd name="T58" fmla="*/ 168 w 337"/>
                  <a:gd name="T59" fmla="*/ 528 h 1307"/>
                  <a:gd name="T60" fmla="*/ 146 w 337"/>
                  <a:gd name="T61" fmla="*/ 496 h 1307"/>
                  <a:gd name="T62" fmla="*/ 134 w 337"/>
                  <a:gd name="T63" fmla="*/ 466 h 1307"/>
                  <a:gd name="T64" fmla="*/ 81 w 337"/>
                  <a:gd name="T65" fmla="*/ 509 h 1307"/>
                  <a:gd name="T66" fmla="*/ 48 w 337"/>
                  <a:gd name="T67" fmla="*/ 522 h 1307"/>
                  <a:gd name="T68" fmla="*/ 12 w 337"/>
                  <a:gd name="T69" fmla="*/ 506 h 1307"/>
                  <a:gd name="T70" fmla="*/ 1 w 337"/>
                  <a:gd name="T71" fmla="*/ 465 h 1307"/>
                  <a:gd name="T72" fmla="*/ 49 w 337"/>
                  <a:gd name="T73" fmla="*/ 403 h 1307"/>
                  <a:gd name="T74" fmla="*/ 119 w 337"/>
                  <a:gd name="T75" fmla="*/ 304 h 1307"/>
                  <a:gd name="T76" fmla="*/ 135 w 337"/>
                  <a:gd name="T77" fmla="*/ 216 h 1307"/>
                  <a:gd name="T78" fmla="*/ 109 w 337"/>
                  <a:gd name="T79" fmla="*/ 153 h 1307"/>
                  <a:gd name="T80" fmla="*/ 68 w 337"/>
                  <a:gd name="T81" fmla="*/ 112 h 1307"/>
                  <a:gd name="T82" fmla="*/ 40 w 337"/>
                  <a:gd name="T83" fmla="*/ 93 h 1307"/>
                  <a:gd name="T84" fmla="*/ 16 w 337"/>
                  <a:gd name="T85" fmla="*/ 69 h 1307"/>
                  <a:gd name="T86" fmla="*/ 15 w 337"/>
                  <a:gd name="T87" fmla="*/ 26 h 1307"/>
                  <a:gd name="T88" fmla="*/ 50 w 337"/>
                  <a:gd name="T89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37" h="1307">
                    <a:moveTo>
                      <a:pt x="66" y="0"/>
                    </a:moveTo>
                    <a:lnTo>
                      <a:pt x="81" y="4"/>
                    </a:lnTo>
                    <a:lnTo>
                      <a:pt x="84" y="6"/>
                    </a:lnTo>
                    <a:lnTo>
                      <a:pt x="92" y="11"/>
                    </a:lnTo>
                    <a:lnTo>
                      <a:pt x="103" y="18"/>
                    </a:lnTo>
                    <a:lnTo>
                      <a:pt x="118" y="28"/>
                    </a:lnTo>
                    <a:lnTo>
                      <a:pt x="134" y="40"/>
                    </a:lnTo>
                    <a:lnTo>
                      <a:pt x="150" y="55"/>
                    </a:lnTo>
                    <a:lnTo>
                      <a:pt x="167" y="73"/>
                    </a:lnTo>
                    <a:lnTo>
                      <a:pt x="184" y="94"/>
                    </a:lnTo>
                    <a:lnTo>
                      <a:pt x="200" y="117"/>
                    </a:lnTo>
                    <a:lnTo>
                      <a:pt x="213" y="143"/>
                    </a:lnTo>
                    <a:lnTo>
                      <a:pt x="223" y="171"/>
                    </a:lnTo>
                    <a:lnTo>
                      <a:pt x="229" y="202"/>
                    </a:lnTo>
                    <a:lnTo>
                      <a:pt x="232" y="237"/>
                    </a:lnTo>
                    <a:lnTo>
                      <a:pt x="228" y="273"/>
                    </a:lnTo>
                    <a:lnTo>
                      <a:pt x="220" y="310"/>
                    </a:lnTo>
                    <a:lnTo>
                      <a:pt x="205" y="346"/>
                    </a:lnTo>
                    <a:lnTo>
                      <a:pt x="186" y="382"/>
                    </a:lnTo>
                    <a:lnTo>
                      <a:pt x="161" y="419"/>
                    </a:lnTo>
                    <a:lnTo>
                      <a:pt x="174" y="416"/>
                    </a:lnTo>
                    <a:lnTo>
                      <a:pt x="185" y="415"/>
                    </a:lnTo>
                    <a:lnTo>
                      <a:pt x="198" y="417"/>
                    </a:lnTo>
                    <a:lnTo>
                      <a:pt x="208" y="422"/>
                    </a:lnTo>
                    <a:lnTo>
                      <a:pt x="218" y="432"/>
                    </a:lnTo>
                    <a:lnTo>
                      <a:pt x="221" y="436"/>
                    </a:lnTo>
                    <a:lnTo>
                      <a:pt x="227" y="445"/>
                    </a:lnTo>
                    <a:lnTo>
                      <a:pt x="237" y="456"/>
                    </a:lnTo>
                    <a:lnTo>
                      <a:pt x="247" y="473"/>
                    </a:lnTo>
                    <a:lnTo>
                      <a:pt x="259" y="494"/>
                    </a:lnTo>
                    <a:lnTo>
                      <a:pt x="273" y="517"/>
                    </a:lnTo>
                    <a:lnTo>
                      <a:pt x="285" y="544"/>
                    </a:lnTo>
                    <a:lnTo>
                      <a:pt x="299" y="573"/>
                    </a:lnTo>
                    <a:lnTo>
                      <a:pt x="311" y="605"/>
                    </a:lnTo>
                    <a:lnTo>
                      <a:pt x="321" y="640"/>
                    </a:lnTo>
                    <a:lnTo>
                      <a:pt x="330" y="678"/>
                    </a:lnTo>
                    <a:lnTo>
                      <a:pt x="335" y="716"/>
                    </a:lnTo>
                    <a:lnTo>
                      <a:pt x="337" y="756"/>
                    </a:lnTo>
                    <a:lnTo>
                      <a:pt x="336" y="798"/>
                    </a:lnTo>
                    <a:lnTo>
                      <a:pt x="331" y="841"/>
                    </a:lnTo>
                    <a:lnTo>
                      <a:pt x="320" y="885"/>
                    </a:lnTo>
                    <a:lnTo>
                      <a:pt x="303" y="930"/>
                    </a:lnTo>
                    <a:lnTo>
                      <a:pt x="281" y="974"/>
                    </a:lnTo>
                    <a:lnTo>
                      <a:pt x="276" y="998"/>
                    </a:lnTo>
                    <a:lnTo>
                      <a:pt x="271" y="1024"/>
                    </a:lnTo>
                    <a:lnTo>
                      <a:pt x="265" y="1052"/>
                    </a:lnTo>
                    <a:lnTo>
                      <a:pt x="261" y="1082"/>
                    </a:lnTo>
                    <a:lnTo>
                      <a:pt x="258" y="1112"/>
                    </a:lnTo>
                    <a:lnTo>
                      <a:pt x="257" y="1140"/>
                    </a:lnTo>
                    <a:lnTo>
                      <a:pt x="257" y="1169"/>
                    </a:lnTo>
                    <a:lnTo>
                      <a:pt x="259" y="1196"/>
                    </a:lnTo>
                    <a:lnTo>
                      <a:pt x="262" y="1219"/>
                    </a:lnTo>
                    <a:lnTo>
                      <a:pt x="270" y="1239"/>
                    </a:lnTo>
                    <a:lnTo>
                      <a:pt x="273" y="1254"/>
                    </a:lnTo>
                    <a:lnTo>
                      <a:pt x="273" y="1269"/>
                    </a:lnTo>
                    <a:lnTo>
                      <a:pt x="267" y="1283"/>
                    </a:lnTo>
                    <a:lnTo>
                      <a:pt x="258" y="1294"/>
                    </a:lnTo>
                    <a:lnTo>
                      <a:pt x="245" y="1303"/>
                    </a:lnTo>
                    <a:lnTo>
                      <a:pt x="225" y="1307"/>
                    </a:lnTo>
                    <a:lnTo>
                      <a:pt x="213" y="1305"/>
                    </a:lnTo>
                    <a:lnTo>
                      <a:pt x="200" y="1299"/>
                    </a:lnTo>
                    <a:lnTo>
                      <a:pt x="189" y="1290"/>
                    </a:lnTo>
                    <a:lnTo>
                      <a:pt x="182" y="1278"/>
                    </a:lnTo>
                    <a:lnTo>
                      <a:pt x="171" y="1251"/>
                    </a:lnTo>
                    <a:lnTo>
                      <a:pt x="165" y="1220"/>
                    </a:lnTo>
                    <a:lnTo>
                      <a:pt x="162" y="1189"/>
                    </a:lnTo>
                    <a:lnTo>
                      <a:pt x="160" y="1156"/>
                    </a:lnTo>
                    <a:lnTo>
                      <a:pt x="161" y="1124"/>
                    </a:lnTo>
                    <a:lnTo>
                      <a:pt x="163" y="1091"/>
                    </a:lnTo>
                    <a:lnTo>
                      <a:pt x="167" y="1060"/>
                    </a:lnTo>
                    <a:lnTo>
                      <a:pt x="171" y="1032"/>
                    </a:lnTo>
                    <a:lnTo>
                      <a:pt x="176" y="1006"/>
                    </a:lnTo>
                    <a:lnTo>
                      <a:pt x="181" y="983"/>
                    </a:lnTo>
                    <a:lnTo>
                      <a:pt x="185" y="965"/>
                    </a:lnTo>
                    <a:lnTo>
                      <a:pt x="188" y="951"/>
                    </a:lnTo>
                    <a:lnTo>
                      <a:pt x="190" y="942"/>
                    </a:lnTo>
                    <a:lnTo>
                      <a:pt x="195" y="931"/>
                    </a:lnTo>
                    <a:lnTo>
                      <a:pt x="215" y="892"/>
                    </a:lnTo>
                    <a:lnTo>
                      <a:pt x="227" y="855"/>
                    </a:lnTo>
                    <a:lnTo>
                      <a:pt x="237" y="818"/>
                    </a:lnTo>
                    <a:lnTo>
                      <a:pt x="240" y="781"/>
                    </a:lnTo>
                    <a:lnTo>
                      <a:pt x="240" y="746"/>
                    </a:lnTo>
                    <a:lnTo>
                      <a:pt x="237" y="711"/>
                    </a:lnTo>
                    <a:lnTo>
                      <a:pt x="231" y="678"/>
                    </a:lnTo>
                    <a:lnTo>
                      <a:pt x="222" y="647"/>
                    </a:lnTo>
                    <a:lnTo>
                      <a:pt x="213" y="618"/>
                    </a:lnTo>
                    <a:lnTo>
                      <a:pt x="201" y="591"/>
                    </a:lnTo>
                    <a:lnTo>
                      <a:pt x="190" y="567"/>
                    </a:lnTo>
                    <a:lnTo>
                      <a:pt x="179" y="546"/>
                    </a:lnTo>
                    <a:lnTo>
                      <a:pt x="168" y="528"/>
                    </a:lnTo>
                    <a:lnTo>
                      <a:pt x="159" y="513"/>
                    </a:lnTo>
                    <a:lnTo>
                      <a:pt x="151" y="502"/>
                    </a:lnTo>
                    <a:lnTo>
                      <a:pt x="146" y="496"/>
                    </a:lnTo>
                    <a:lnTo>
                      <a:pt x="144" y="492"/>
                    </a:lnTo>
                    <a:lnTo>
                      <a:pt x="137" y="480"/>
                    </a:lnTo>
                    <a:lnTo>
                      <a:pt x="134" y="466"/>
                    </a:lnTo>
                    <a:lnTo>
                      <a:pt x="136" y="452"/>
                    </a:lnTo>
                    <a:lnTo>
                      <a:pt x="109" y="481"/>
                    </a:lnTo>
                    <a:lnTo>
                      <a:pt x="81" y="509"/>
                    </a:lnTo>
                    <a:lnTo>
                      <a:pt x="70" y="516"/>
                    </a:lnTo>
                    <a:lnTo>
                      <a:pt x="60" y="520"/>
                    </a:lnTo>
                    <a:lnTo>
                      <a:pt x="48" y="522"/>
                    </a:lnTo>
                    <a:lnTo>
                      <a:pt x="35" y="520"/>
                    </a:lnTo>
                    <a:lnTo>
                      <a:pt x="23" y="515"/>
                    </a:lnTo>
                    <a:lnTo>
                      <a:pt x="12" y="506"/>
                    </a:lnTo>
                    <a:lnTo>
                      <a:pt x="4" y="494"/>
                    </a:lnTo>
                    <a:lnTo>
                      <a:pt x="0" y="479"/>
                    </a:lnTo>
                    <a:lnTo>
                      <a:pt x="1" y="465"/>
                    </a:lnTo>
                    <a:lnTo>
                      <a:pt x="6" y="450"/>
                    </a:lnTo>
                    <a:lnTo>
                      <a:pt x="15" y="438"/>
                    </a:lnTo>
                    <a:lnTo>
                      <a:pt x="49" y="403"/>
                    </a:lnTo>
                    <a:lnTo>
                      <a:pt x="79" y="369"/>
                    </a:lnTo>
                    <a:lnTo>
                      <a:pt x="102" y="336"/>
                    </a:lnTo>
                    <a:lnTo>
                      <a:pt x="119" y="304"/>
                    </a:lnTo>
                    <a:lnTo>
                      <a:pt x="130" y="273"/>
                    </a:lnTo>
                    <a:lnTo>
                      <a:pt x="136" y="244"/>
                    </a:lnTo>
                    <a:lnTo>
                      <a:pt x="135" y="216"/>
                    </a:lnTo>
                    <a:lnTo>
                      <a:pt x="129" y="193"/>
                    </a:lnTo>
                    <a:lnTo>
                      <a:pt x="120" y="172"/>
                    </a:lnTo>
                    <a:lnTo>
                      <a:pt x="109" y="153"/>
                    </a:lnTo>
                    <a:lnTo>
                      <a:pt x="96" y="137"/>
                    </a:lnTo>
                    <a:lnTo>
                      <a:pt x="82" y="123"/>
                    </a:lnTo>
                    <a:lnTo>
                      <a:pt x="68" y="112"/>
                    </a:lnTo>
                    <a:lnTo>
                      <a:pt x="57" y="103"/>
                    </a:lnTo>
                    <a:lnTo>
                      <a:pt x="46" y="97"/>
                    </a:lnTo>
                    <a:lnTo>
                      <a:pt x="40" y="93"/>
                    </a:lnTo>
                    <a:lnTo>
                      <a:pt x="38" y="90"/>
                    </a:lnTo>
                    <a:lnTo>
                      <a:pt x="25" y="82"/>
                    </a:lnTo>
                    <a:lnTo>
                      <a:pt x="16" y="69"/>
                    </a:lnTo>
                    <a:lnTo>
                      <a:pt x="11" y="55"/>
                    </a:lnTo>
                    <a:lnTo>
                      <a:pt x="11" y="40"/>
                    </a:lnTo>
                    <a:lnTo>
                      <a:pt x="15" y="26"/>
                    </a:lnTo>
                    <a:lnTo>
                      <a:pt x="25" y="14"/>
                    </a:lnTo>
                    <a:lnTo>
                      <a:pt x="36" y="4"/>
                    </a:lnTo>
                    <a:lnTo>
                      <a:pt x="50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1034D6CE-4992-4B84-8C11-D056DFCA8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8338" y="3328988"/>
                <a:ext cx="74613" cy="101600"/>
              </a:xfrm>
              <a:custGeom>
                <a:avLst/>
                <a:gdLst>
                  <a:gd name="T0" fmla="*/ 665 w 696"/>
                  <a:gd name="T1" fmla="*/ 3 h 961"/>
                  <a:gd name="T2" fmla="*/ 688 w 696"/>
                  <a:gd name="T3" fmla="*/ 21 h 961"/>
                  <a:gd name="T4" fmla="*/ 696 w 696"/>
                  <a:gd name="T5" fmla="*/ 50 h 961"/>
                  <a:gd name="T6" fmla="*/ 695 w 696"/>
                  <a:gd name="T7" fmla="*/ 65 h 961"/>
                  <a:gd name="T8" fmla="*/ 690 w 696"/>
                  <a:gd name="T9" fmla="*/ 101 h 961"/>
                  <a:gd name="T10" fmla="*/ 677 w 696"/>
                  <a:gd name="T11" fmla="*/ 156 h 961"/>
                  <a:gd name="T12" fmla="*/ 652 w 696"/>
                  <a:gd name="T13" fmla="*/ 227 h 961"/>
                  <a:gd name="T14" fmla="*/ 613 w 696"/>
                  <a:gd name="T15" fmla="*/ 311 h 961"/>
                  <a:gd name="T16" fmla="*/ 554 w 696"/>
                  <a:gd name="T17" fmla="*/ 405 h 961"/>
                  <a:gd name="T18" fmla="*/ 474 w 696"/>
                  <a:gd name="T19" fmla="*/ 506 h 961"/>
                  <a:gd name="T20" fmla="*/ 447 w 696"/>
                  <a:gd name="T21" fmla="*/ 543 h 961"/>
                  <a:gd name="T22" fmla="*/ 422 w 696"/>
                  <a:gd name="T23" fmla="*/ 590 h 961"/>
                  <a:gd name="T24" fmla="*/ 404 w 696"/>
                  <a:gd name="T25" fmla="*/ 646 h 961"/>
                  <a:gd name="T26" fmla="*/ 397 w 696"/>
                  <a:gd name="T27" fmla="*/ 704 h 961"/>
                  <a:gd name="T28" fmla="*/ 407 w 696"/>
                  <a:gd name="T29" fmla="*/ 757 h 961"/>
                  <a:gd name="T30" fmla="*/ 436 w 696"/>
                  <a:gd name="T31" fmla="*/ 799 h 961"/>
                  <a:gd name="T32" fmla="*/ 478 w 696"/>
                  <a:gd name="T33" fmla="*/ 829 h 961"/>
                  <a:gd name="T34" fmla="*/ 530 w 696"/>
                  <a:gd name="T35" fmla="*/ 848 h 961"/>
                  <a:gd name="T36" fmla="*/ 586 w 696"/>
                  <a:gd name="T37" fmla="*/ 858 h 961"/>
                  <a:gd name="T38" fmla="*/ 640 w 696"/>
                  <a:gd name="T39" fmla="*/ 864 h 961"/>
                  <a:gd name="T40" fmla="*/ 668 w 696"/>
                  <a:gd name="T41" fmla="*/ 874 h 961"/>
                  <a:gd name="T42" fmla="*/ 684 w 696"/>
                  <a:gd name="T43" fmla="*/ 899 h 961"/>
                  <a:gd name="T44" fmla="*/ 683 w 696"/>
                  <a:gd name="T45" fmla="*/ 930 h 961"/>
                  <a:gd name="T46" fmla="*/ 666 w 696"/>
                  <a:gd name="T47" fmla="*/ 952 h 961"/>
                  <a:gd name="T48" fmla="*/ 638 w 696"/>
                  <a:gd name="T49" fmla="*/ 961 h 961"/>
                  <a:gd name="T50" fmla="*/ 581 w 696"/>
                  <a:gd name="T51" fmla="*/ 955 h 961"/>
                  <a:gd name="T52" fmla="*/ 488 w 696"/>
                  <a:gd name="T53" fmla="*/ 936 h 961"/>
                  <a:gd name="T54" fmla="*/ 413 w 696"/>
                  <a:gd name="T55" fmla="*/ 902 h 961"/>
                  <a:gd name="T56" fmla="*/ 356 w 696"/>
                  <a:gd name="T57" fmla="*/ 855 h 961"/>
                  <a:gd name="T58" fmla="*/ 319 w 696"/>
                  <a:gd name="T59" fmla="*/ 795 h 961"/>
                  <a:gd name="T60" fmla="*/ 303 w 696"/>
                  <a:gd name="T61" fmla="*/ 730 h 961"/>
                  <a:gd name="T62" fmla="*/ 305 w 696"/>
                  <a:gd name="T63" fmla="*/ 663 h 961"/>
                  <a:gd name="T64" fmla="*/ 240 w 696"/>
                  <a:gd name="T65" fmla="*/ 690 h 961"/>
                  <a:gd name="T66" fmla="*/ 165 w 696"/>
                  <a:gd name="T67" fmla="*/ 702 h 961"/>
                  <a:gd name="T68" fmla="*/ 106 w 696"/>
                  <a:gd name="T69" fmla="*/ 693 h 961"/>
                  <a:gd name="T70" fmla="*/ 52 w 696"/>
                  <a:gd name="T71" fmla="*/ 663 h 961"/>
                  <a:gd name="T72" fmla="*/ 9 w 696"/>
                  <a:gd name="T73" fmla="*/ 614 h 961"/>
                  <a:gd name="T74" fmla="*/ 0 w 696"/>
                  <a:gd name="T75" fmla="*/ 584 h 961"/>
                  <a:gd name="T76" fmla="*/ 12 w 696"/>
                  <a:gd name="T77" fmla="*/ 556 h 961"/>
                  <a:gd name="T78" fmla="*/ 37 w 696"/>
                  <a:gd name="T79" fmla="*/ 540 h 961"/>
                  <a:gd name="T80" fmla="*/ 66 w 696"/>
                  <a:gd name="T81" fmla="*/ 541 h 961"/>
                  <a:gd name="T82" fmla="*/ 89 w 696"/>
                  <a:gd name="T83" fmla="*/ 561 h 961"/>
                  <a:gd name="T84" fmla="*/ 116 w 696"/>
                  <a:gd name="T85" fmla="*/ 590 h 961"/>
                  <a:gd name="T86" fmla="*/ 150 w 696"/>
                  <a:gd name="T87" fmla="*/ 604 h 961"/>
                  <a:gd name="T88" fmla="*/ 199 w 696"/>
                  <a:gd name="T89" fmla="*/ 601 h 961"/>
                  <a:gd name="T90" fmla="*/ 247 w 696"/>
                  <a:gd name="T91" fmla="*/ 583 h 961"/>
                  <a:gd name="T92" fmla="*/ 289 w 696"/>
                  <a:gd name="T93" fmla="*/ 560 h 961"/>
                  <a:gd name="T94" fmla="*/ 318 w 696"/>
                  <a:gd name="T95" fmla="*/ 538 h 961"/>
                  <a:gd name="T96" fmla="*/ 337 w 696"/>
                  <a:gd name="T97" fmla="*/ 530 h 961"/>
                  <a:gd name="T98" fmla="*/ 361 w 696"/>
                  <a:gd name="T99" fmla="*/ 502 h 961"/>
                  <a:gd name="T100" fmla="*/ 388 w 696"/>
                  <a:gd name="T101" fmla="*/ 459 h 961"/>
                  <a:gd name="T102" fmla="*/ 442 w 696"/>
                  <a:gd name="T103" fmla="*/ 394 h 961"/>
                  <a:gd name="T104" fmla="*/ 507 w 696"/>
                  <a:gd name="T105" fmla="*/ 301 h 961"/>
                  <a:gd name="T106" fmla="*/ 551 w 696"/>
                  <a:gd name="T107" fmla="*/ 218 h 961"/>
                  <a:gd name="T108" fmla="*/ 578 w 696"/>
                  <a:gd name="T109" fmla="*/ 149 h 961"/>
                  <a:gd name="T110" fmla="*/ 594 w 696"/>
                  <a:gd name="T111" fmla="*/ 95 h 961"/>
                  <a:gd name="T112" fmla="*/ 599 w 696"/>
                  <a:gd name="T113" fmla="*/ 61 h 961"/>
                  <a:gd name="T114" fmla="*/ 601 w 696"/>
                  <a:gd name="T115" fmla="*/ 47 h 961"/>
                  <a:gd name="T116" fmla="*/ 611 w 696"/>
                  <a:gd name="T117" fmla="*/ 19 h 961"/>
                  <a:gd name="T118" fmla="*/ 635 w 696"/>
                  <a:gd name="T119" fmla="*/ 2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96" h="961">
                    <a:moveTo>
                      <a:pt x="650" y="0"/>
                    </a:moveTo>
                    <a:lnTo>
                      <a:pt x="665" y="3"/>
                    </a:lnTo>
                    <a:lnTo>
                      <a:pt x="678" y="11"/>
                    </a:lnTo>
                    <a:lnTo>
                      <a:pt x="688" y="21"/>
                    </a:lnTo>
                    <a:lnTo>
                      <a:pt x="694" y="34"/>
                    </a:lnTo>
                    <a:lnTo>
                      <a:pt x="696" y="50"/>
                    </a:lnTo>
                    <a:lnTo>
                      <a:pt x="696" y="54"/>
                    </a:lnTo>
                    <a:lnTo>
                      <a:pt x="695" y="65"/>
                    </a:lnTo>
                    <a:lnTo>
                      <a:pt x="693" y="81"/>
                    </a:lnTo>
                    <a:lnTo>
                      <a:pt x="690" y="101"/>
                    </a:lnTo>
                    <a:lnTo>
                      <a:pt x="685" y="127"/>
                    </a:lnTo>
                    <a:lnTo>
                      <a:pt x="677" y="156"/>
                    </a:lnTo>
                    <a:lnTo>
                      <a:pt x="667" y="189"/>
                    </a:lnTo>
                    <a:lnTo>
                      <a:pt x="652" y="227"/>
                    </a:lnTo>
                    <a:lnTo>
                      <a:pt x="634" y="267"/>
                    </a:lnTo>
                    <a:lnTo>
                      <a:pt x="613" y="311"/>
                    </a:lnTo>
                    <a:lnTo>
                      <a:pt x="586" y="356"/>
                    </a:lnTo>
                    <a:lnTo>
                      <a:pt x="554" y="405"/>
                    </a:lnTo>
                    <a:lnTo>
                      <a:pt x="517" y="455"/>
                    </a:lnTo>
                    <a:lnTo>
                      <a:pt x="474" y="506"/>
                    </a:lnTo>
                    <a:lnTo>
                      <a:pt x="461" y="522"/>
                    </a:lnTo>
                    <a:lnTo>
                      <a:pt x="447" y="543"/>
                    </a:lnTo>
                    <a:lnTo>
                      <a:pt x="435" y="565"/>
                    </a:lnTo>
                    <a:lnTo>
                      <a:pt x="422" y="590"/>
                    </a:lnTo>
                    <a:lnTo>
                      <a:pt x="412" y="618"/>
                    </a:lnTo>
                    <a:lnTo>
                      <a:pt x="404" y="646"/>
                    </a:lnTo>
                    <a:lnTo>
                      <a:pt x="399" y="675"/>
                    </a:lnTo>
                    <a:lnTo>
                      <a:pt x="397" y="704"/>
                    </a:lnTo>
                    <a:lnTo>
                      <a:pt x="400" y="732"/>
                    </a:lnTo>
                    <a:lnTo>
                      <a:pt x="407" y="757"/>
                    </a:lnTo>
                    <a:lnTo>
                      <a:pt x="419" y="780"/>
                    </a:lnTo>
                    <a:lnTo>
                      <a:pt x="436" y="799"/>
                    </a:lnTo>
                    <a:lnTo>
                      <a:pt x="455" y="815"/>
                    </a:lnTo>
                    <a:lnTo>
                      <a:pt x="478" y="829"/>
                    </a:lnTo>
                    <a:lnTo>
                      <a:pt x="503" y="839"/>
                    </a:lnTo>
                    <a:lnTo>
                      <a:pt x="530" y="848"/>
                    </a:lnTo>
                    <a:lnTo>
                      <a:pt x="557" y="854"/>
                    </a:lnTo>
                    <a:lnTo>
                      <a:pt x="586" y="858"/>
                    </a:lnTo>
                    <a:lnTo>
                      <a:pt x="613" y="862"/>
                    </a:lnTo>
                    <a:lnTo>
                      <a:pt x="640" y="864"/>
                    </a:lnTo>
                    <a:lnTo>
                      <a:pt x="655" y="867"/>
                    </a:lnTo>
                    <a:lnTo>
                      <a:pt x="668" y="874"/>
                    </a:lnTo>
                    <a:lnTo>
                      <a:pt x="678" y="886"/>
                    </a:lnTo>
                    <a:lnTo>
                      <a:pt x="684" y="899"/>
                    </a:lnTo>
                    <a:lnTo>
                      <a:pt x="686" y="915"/>
                    </a:lnTo>
                    <a:lnTo>
                      <a:pt x="683" y="930"/>
                    </a:lnTo>
                    <a:lnTo>
                      <a:pt x="675" y="941"/>
                    </a:lnTo>
                    <a:lnTo>
                      <a:pt x="666" y="952"/>
                    </a:lnTo>
                    <a:lnTo>
                      <a:pt x="652" y="958"/>
                    </a:lnTo>
                    <a:lnTo>
                      <a:pt x="638" y="961"/>
                    </a:lnTo>
                    <a:lnTo>
                      <a:pt x="635" y="961"/>
                    </a:lnTo>
                    <a:lnTo>
                      <a:pt x="581" y="955"/>
                    </a:lnTo>
                    <a:lnTo>
                      <a:pt x="533" y="948"/>
                    </a:lnTo>
                    <a:lnTo>
                      <a:pt x="488" y="936"/>
                    </a:lnTo>
                    <a:lnTo>
                      <a:pt x="447" y="921"/>
                    </a:lnTo>
                    <a:lnTo>
                      <a:pt x="413" y="902"/>
                    </a:lnTo>
                    <a:lnTo>
                      <a:pt x="382" y="881"/>
                    </a:lnTo>
                    <a:lnTo>
                      <a:pt x="356" y="855"/>
                    </a:lnTo>
                    <a:lnTo>
                      <a:pt x="335" y="827"/>
                    </a:lnTo>
                    <a:lnTo>
                      <a:pt x="319" y="795"/>
                    </a:lnTo>
                    <a:lnTo>
                      <a:pt x="308" y="763"/>
                    </a:lnTo>
                    <a:lnTo>
                      <a:pt x="303" y="730"/>
                    </a:lnTo>
                    <a:lnTo>
                      <a:pt x="302" y="696"/>
                    </a:lnTo>
                    <a:lnTo>
                      <a:pt x="305" y="663"/>
                    </a:lnTo>
                    <a:lnTo>
                      <a:pt x="273" y="678"/>
                    </a:lnTo>
                    <a:lnTo>
                      <a:pt x="240" y="690"/>
                    </a:lnTo>
                    <a:lnTo>
                      <a:pt x="203" y="699"/>
                    </a:lnTo>
                    <a:lnTo>
                      <a:pt x="165" y="702"/>
                    </a:lnTo>
                    <a:lnTo>
                      <a:pt x="135" y="700"/>
                    </a:lnTo>
                    <a:lnTo>
                      <a:pt x="106" y="693"/>
                    </a:lnTo>
                    <a:lnTo>
                      <a:pt x="77" y="680"/>
                    </a:lnTo>
                    <a:lnTo>
                      <a:pt x="52" y="663"/>
                    </a:lnTo>
                    <a:lnTo>
                      <a:pt x="29" y="640"/>
                    </a:lnTo>
                    <a:lnTo>
                      <a:pt x="9" y="614"/>
                    </a:lnTo>
                    <a:lnTo>
                      <a:pt x="2" y="599"/>
                    </a:lnTo>
                    <a:lnTo>
                      <a:pt x="0" y="584"/>
                    </a:lnTo>
                    <a:lnTo>
                      <a:pt x="4" y="569"/>
                    </a:lnTo>
                    <a:lnTo>
                      <a:pt x="12" y="556"/>
                    </a:lnTo>
                    <a:lnTo>
                      <a:pt x="23" y="546"/>
                    </a:lnTo>
                    <a:lnTo>
                      <a:pt x="37" y="540"/>
                    </a:lnTo>
                    <a:lnTo>
                      <a:pt x="52" y="538"/>
                    </a:lnTo>
                    <a:lnTo>
                      <a:pt x="66" y="541"/>
                    </a:lnTo>
                    <a:lnTo>
                      <a:pt x="78" y="549"/>
                    </a:lnTo>
                    <a:lnTo>
                      <a:pt x="89" y="561"/>
                    </a:lnTo>
                    <a:lnTo>
                      <a:pt x="102" y="578"/>
                    </a:lnTo>
                    <a:lnTo>
                      <a:pt x="116" y="590"/>
                    </a:lnTo>
                    <a:lnTo>
                      <a:pt x="132" y="600"/>
                    </a:lnTo>
                    <a:lnTo>
                      <a:pt x="150" y="604"/>
                    </a:lnTo>
                    <a:lnTo>
                      <a:pt x="173" y="605"/>
                    </a:lnTo>
                    <a:lnTo>
                      <a:pt x="199" y="601"/>
                    </a:lnTo>
                    <a:lnTo>
                      <a:pt x="223" y="594"/>
                    </a:lnTo>
                    <a:lnTo>
                      <a:pt x="247" y="583"/>
                    </a:lnTo>
                    <a:lnTo>
                      <a:pt x="269" y="571"/>
                    </a:lnTo>
                    <a:lnTo>
                      <a:pt x="289" y="560"/>
                    </a:lnTo>
                    <a:lnTo>
                      <a:pt x="306" y="548"/>
                    </a:lnTo>
                    <a:lnTo>
                      <a:pt x="318" y="538"/>
                    </a:lnTo>
                    <a:lnTo>
                      <a:pt x="327" y="533"/>
                    </a:lnTo>
                    <a:lnTo>
                      <a:pt x="337" y="530"/>
                    </a:lnTo>
                    <a:lnTo>
                      <a:pt x="347" y="529"/>
                    </a:lnTo>
                    <a:lnTo>
                      <a:pt x="361" y="502"/>
                    </a:lnTo>
                    <a:lnTo>
                      <a:pt x="375" y="479"/>
                    </a:lnTo>
                    <a:lnTo>
                      <a:pt x="388" y="459"/>
                    </a:lnTo>
                    <a:lnTo>
                      <a:pt x="402" y="443"/>
                    </a:lnTo>
                    <a:lnTo>
                      <a:pt x="442" y="394"/>
                    </a:lnTo>
                    <a:lnTo>
                      <a:pt x="478" y="346"/>
                    </a:lnTo>
                    <a:lnTo>
                      <a:pt x="507" y="301"/>
                    </a:lnTo>
                    <a:lnTo>
                      <a:pt x="532" y="259"/>
                    </a:lnTo>
                    <a:lnTo>
                      <a:pt x="551" y="218"/>
                    </a:lnTo>
                    <a:lnTo>
                      <a:pt x="567" y="182"/>
                    </a:lnTo>
                    <a:lnTo>
                      <a:pt x="578" y="149"/>
                    </a:lnTo>
                    <a:lnTo>
                      <a:pt x="588" y="119"/>
                    </a:lnTo>
                    <a:lnTo>
                      <a:pt x="594" y="95"/>
                    </a:lnTo>
                    <a:lnTo>
                      <a:pt x="597" y="75"/>
                    </a:lnTo>
                    <a:lnTo>
                      <a:pt x="599" y="61"/>
                    </a:lnTo>
                    <a:lnTo>
                      <a:pt x="600" y="51"/>
                    </a:lnTo>
                    <a:lnTo>
                      <a:pt x="601" y="47"/>
                    </a:lnTo>
                    <a:lnTo>
                      <a:pt x="604" y="32"/>
                    </a:lnTo>
                    <a:lnTo>
                      <a:pt x="611" y="19"/>
                    </a:lnTo>
                    <a:lnTo>
                      <a:pt x="622" y="9"/>
                    </a:lnTo>
                    <a:lnTo>
                      <a:pt x="635" y="2"/>
                    </a:lnTo>
                    <a:lnTo>
                      <a:pt x="6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7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2EFB6C08-4AA2-4500-A2B4-E9C761C57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0563" y="3311526"/>
                <a:ext cx="53975" cy="42863"/>
              </a:xfrm>
              <a:custGeom>
                <a:avLst/>
                <a:gdLst>
                  <a:gd name="T0" fmla="*/ 453 w 507"/>
                  <a:gd name="T1" fmla="*/ 1 h 396"/>
                  <a:gd name="T2" fmla="*/ 470 w 507"/>
                  <a:gd name="T3" fmla="*/ 3 h 396"/>
                  <a:gd name="T4" fmla="*/ 488 w 507"/>
                  <a:gd name="T5" fmla="*/ 11 h 396"/>
                  <a:gd name="T6" fmla="*/ 505 w 507"/>
                  <a:gd name="T7" fmla="*/ 36 h 396"/>
                  <a:gd name="T8" fmla="*/ 505 w 507"/>
                  <a:gd name="T9" fmla="*/ 66 h 396"/>
                  <a:gd name="T10" fmla="*/ 488 w 507"/>
                  <a:gd name="T11" fmla="*/ 89 h 396"/>
                  <a:gd name="T12" fmla="*/ 462 w 507"/>
                  <a:gd name="T13" fmla="*/ 99 h 396"/>
                  <a:gd name="T14" fmla="*/ 444 w 507"/>
                  <a:gd name="T15" fmla="*/ 97 h 396"/>
                  <a:gd name="T16" fmla="*/ 431 w 507"/>
                  <a:gd name="T17" fmla="*/ 100 h 396"/>
                  <a:gd name="T18" fmla="*/ 410 w 507"/>
                  <a:gd name="T19" fmla="*/ 109 h 396"/>
                  <a:gd name="T20" fmla="*/ 381 w 507"/>
                  <a:gd name="T21" fmla="*/ 134 h 396"/>
                  <a:gd name="T22" fmla="*/ 350 w 507"/>
                  <a:gd name="T23" fmla="*/ 178 h 396"/>
                  <a:gd name="T24" fmla="*/ 315 w 507"/>
                  <a:gd name="T25" fmla="*/ 248 h 396"/>
                  <a:gd name="T26" fmla="*/ 307 w 507"/>
                  <a:gd name="T27" fmla="*/ 264 h 396"/>
                  <a:gd name="T28" fmla="*/ 290 w 507"/>
                  <a:gd name="T29" fmla="*/ 295 h 396"/>
                  <a:gd name="T30" fmla="*/ 261 w 507"/>
                  <a:gd name="T31" fmla="*/ 333 h 396"/>
                  <a:gd name="T32" fmla="*/ 223 w 507"/>
                  <a:gd name="T33" fmla="*/ 367 h 396"/>
                  <a:gd name="T34" fmla="*/ 174 w 507"/>
                  <a:gd name="T35" fmla="*/ 391 h 396"/>
                  <a:gd name="T36" fmla="*/ 130 w 507"/>
                  <a:gd name="T37" fmla="*/ 396 h 396"/>
                  <a:gd name="T38" fmla="*/ 90 w 507"/>
                  <a:gd name="T39" fmla="*/ 392 h 396"/>
                  <a:gd name="T40" fmla="*/ 45 w 507"/>
                  <a:gd name="T41" fmla="*/ 374 h 396"/>
                  <a:gd name="T42" fmla="*/ 9 w 507"/>
                  <a:gd name="T43" fmla="*/ 348 h 396"/>
                  <a:gd name="T44" fmla="*/ 0 w 507"/>
                  <a:gd name="T45" fmla="*/ 321 h 396"/>
                  <a:gd name="T46" fmla="*/ 8 w 507"/>
                  <a:gd name="T47" fmla="*/ 292 h 396"/>
                  <a:gd name="T48" fmla="*/ 32 w 507"/>
                  <a:gd name="T49" fmla="*/ 273 h 396"/>
                  <a:gd name="T50" fmla="*/ 61 w 507"/>
                  <a:gd name="T51" fmla="*/ 273 h 396"/>
                  <a:gd name="T52" fmla="*/ 95 w 507"/>
                  <a:gd name="T53" fmla="*/ 291 h 396"/>
                  <a:gd name="T54" fmla="*/ 129 w 507"/>
                  <a:gd name="T55" fmla="*/ 301 h 396"/>
                  <a:gd name="T56" fmla="*/ 163 w 507"/>
                  <a:gd name="T57" fmla="*/ 290 h 396"/>
                  <a:gd name="T58" fmla="*/ 192 w 507"/>
                  <a:gd name="T59" fmla="*/ 264 h 396"/>
                  <a:gd name="T60" fmla="*/ 214 w 507"/>
                  <a:gd name="T61" fmla="*/ 235 h 396"/>
                  <a:gd name="T62" fmla="*/ 226 w 507"/>
                  <a:gd name="T63" fmla="*/ 211 h 396"/>
                  <a:gd name="T64" fmla="*/ 269 w 507"/>
                  <a:gd name="T65" fmla="*/ 126 h 396"/>
                  <a:gd name="T66" fmla="*/ 312 w 507"/>
                  <a:gd name="T67" fmla="*/ 68 h 396"/>
                  <a:gd name="T68" fmla="*/ 354 w 507"/>
                  <a:gd name="T69" fmla="*/ 30 h 396"/>
                  <a:gd name="T70" fmla="*/ 393 w 507"/>
                  <a:gd name="T71" fmla="*/ 9 h 396"/>
                  <a:gd name="T72" fmla="*/ 427 w 507"/>
                  <a:gd name="T73" fmla="*/ 1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7" h="396">
                    <a:moveTo>
                      <a:pt x="441" y="0"/>
                    </a:moveTo>
                    <a:lnTo>
                      <a:pt x="453" y="1"/>
                    </a:lnTo>
                    <a:lnTo>
                      <a:pt x="463" y="2"/>
                    </a:lnTo>
                    <a:lnTo>
                      <a:pt x="470" y="3"/>
                    </a:lnTo>
                    <a:lnTo>
                      <a:pt x="474" y="5"/>
                    </a:lnTo>
                    <a:lnTo>
                      <a:pt x="488" y="11"/>
                    </a:lnTo>
                    <a:lnTo>
                      <a:pt x="499" y="22"/>
                    </a:lnTo>
                    <a:lnTo>
                      <a:pt x="505" y="36"/>
                    </a:lnTo>
                    <a:lnTo>
                      <a:pt x="507" y="51"/>
                    </a:lnTo>
                    <a:lnTo>
                      <a:pt x="505" y="66"/>
                    </a:lnTo>
                    <a:lnTo>
                      <a:pt x="497" y="78"/>
                    </a:lnTo>
                    <a:lnTo>
                      <a:pt x="488" y="89"/>
                    </a:lnTo>
                    <a:lnTo>
                      <a:pt x="475" y="96"/>
                    </a:lnTo>
                    <a:lnTo>
                      <a:pt x="462" y="99"/>
                    </a:lnTo>
                    <a:lnTo>
                      <a:pt x="447" y="97"/>
                    </a:lnTo>
                    <a:lnTo>
                      <a:pt x="444" y="97"/>
                    </a:lnTo>
                    <a:lnTo>
                      <a:pt x="438" y="97"/>
                    </a:lnTo>
                    <a:lnTo>
                      <a:pt x="431" y="100"/>
                    </a:lnTo>
                    <a:lnTo>
                      <a:pt x="422" y="103"/>
                    </a:lnTo>
                    <a:lnTo>
                      <a:pt x="410" y="109"/>
                    </a:lnTo>
                    <a:lnTo>
                      <a:pt x="396" y="120"/>
                    </a:lnTo>
                    <a:lnTo>
                      <a:pt x="381" y="134"/>
                    </a:lnTo>
                    <a:lnTo>
                      <a:pt x="367" y="153"/>
                    </a:lnTo>
                    <a:lnTo>
                      <a:pt x="350" y="178"/>
                    </a:lnTo>
                    <a:lnTo>
                      <a:pt x="332" y="209"/>
                    </a:lnTo>
                    <a:lnTo>
                      <a:pt x="315" y="248"/>
                    </a:lnTo>
                    <a:lnTo>
                      <a:pt x="312" y="254"/>
                    </a:lnTo>
                    <a:lnTo>
                      <a:pt x="307" y="264"/>
                    </a:lnTo>
                    <a:lnTo>
                      <a:pt x="299" y="279"/>
                    </a:lnTo>
                    <a:lnTo>
                      <a:pt x="290" y="295"/>
                    </a:lnTo>
                    <a:lnTo>
                      <a:pt x="277" y="313"/>
                    </a:lnTo>
                    <a:lnTo>
                      <a:pt x="261" y="333"/>
                    </a:lnTo>
                    <a:lnTo>
                      <a:pt x="243" y="351"/>
                    </a:lnTo>
                    <a:lnTo>
                      <a:pt x="223" y="367"/>
                    </a:lnTo>
                    <a:lnTo>
                      <a:pt x="200" y="380"/>
                    </a:lnTo>
                    <a:lnTo>
                      <a:pt x="174" y="391"/>
                    </a:lnTo>
                    <a:lnTo>
                      <a:pt x="154" y="395"/>
                    </a:lnTo>
                    <a:lnTo>
                      <a:pt x="130" y="396"/>
                    </a:lnTo>
                    <a:lnTo>
                      <a:pt x="110" y="395"/>
                    </a:lnTo>
                    <a:lnTo>
                      <a:pt x="90" y="392"/>
                    </a:lnTo>
                    <a:lnTo>
                      <a:pt x="68" y="385"/>
                    </a:lnTo>
                    <a:lnTo>
                      <a:pt x="45" y="374"/>
                    </a:lnTo>
                    <a:lnTo>
                      <a:pt x="21" y="359"/>
                    </a:lnTo>
                    <a:lnTo>
                      <a:pt x="9" y="348"/>
                    </a:lnTo>
                    <a:lnTo>
                      <a:pt x="3" y="335"/>
                    </a:lnTo>
                    <a:lnTo>
                      <a:pt x="0" y="321"/>
                    </a:lnTo>
                    <a:lnTo>
                      <a:pt x="2" y="306"/>
                    </a:lnTo>
                    <a:lnTo>
                      <a:pt x="8" y="292"/>
                    </a:lnTo>
                    <a:lnTo>
                      <a:pt x="19" y="280"/>
                    </a:lnTo>
                    <a:lnTo>
                      <a:pt x="32" y="273"/>
                    </a:lnTo>
                    <a:lnTo>
                      <a:pt x="47" y="271"/>
                    </a:lnTo>
                    <a:lnTo>
                      <a:pt x="61" y="273"/>
                    </a:lnTo>
                    <a:lnTo>
                      <a:pt x="75" y="279"/>
                    </a:lnTo>
                    <a:lnTo>
                      <a:pt x="95" y="291"/>
                    </a:lnTo>
                    <a:lnTo>
                      <a:pt x="113" y="297"/>
                    </a:lnTo>
                    <a:lnTo>
                      <a:pt x="129" y="301"/>
                    </a:lnTo>
                    <a:lnTo>
                      <a:pt x="146" y="298"/>
                    </a:lnTo>
                    <a:lnTo>
                      <a:pt x="163" y="290"/>
                    </a:lnTo>
                    <a:lnTo>
                      <a:pt x="178" y="279"/>
                    </a:lnTo>
                    <a:lnTo>
                      <a:pt x="192" y="264"/>
                    </a:lnTo>
                    <a:lnTo>
                      <a:pt x="203" y="250"/>
                    </a:lnTo>
                    <a:lnTo>
                      <a:pt x="214" y="235"/>
                    </a:lnTo>
                    <a:lnTo>
                      <a:pt x="221" y="222"/>
                    </a:lnTo>
                    <a:lnTo>
                      <a:pt x="226" y="211"/>
                    </a:lnTo>
                    <a:lnTo>
                      <a:pt x="246" y="166"/>
                    </a:lnTo>
                    <a:lnTo>
                      <a:pt x="269" y="126"/>
                    </a:lnTo>
                    <a:lnTo>
                      <a:pt x="290" y="94"/>
                    </a:lnTo>
                    <a:lnTo>
                      <a:pt x="312" y="68"/>
                    </a:lnTo>
                    <a:lnTo>
                      <a:pt x="333" y="46"/>
                    </a:lnTo>
                    <a:lnTo>
                      <a:pt x="354" y="30"/>
                    </a:lnTo>
                    <a:lnTo>
                      <a:pt x="374" y="18"/>
                    </a:lnTo>
                    <a:lnTo>
                      <a:pt x="393" y="9"/>
                    </a:lnTo>
                    <a:lnTo>
                      <a:pt x="410" y="4"/>
                    </a:lnTo>
                    <a:lnTo>
                      <a:pt x="427" y="1"/>
                    </a:lnTo>
                    <a:lnTo>
                      <a:pt x="4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1C62F215-8C86-44F6-91F6-A27785B20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3100" y="3205163"/>
                <a:ext cx="17463" cy="95250"/>
              </a:xfrm>
              <a:custGeom>
                <a:avLst/>
                <a:gdLst>
                  <a:gd name="T0" fmla="*/ 96 w 159"/>
                  <a:gd name="T1" fmla="*/ 0 h 893"/>
                  <a:gd name="T2" fmla="*/ 112 w 159"/>
                  <a:gd name="T3" fmla="*/ 2 h 893"/>
                  <a:gd name="T4" fmla="*/ 126 w 159"/>
                  <a:gd name="T5" fmla="*/ 9 h 893"/>
                  <a:gd name="T6" fmla="*/ 136 w 159"/>
                  <a:gd name="T7" fmla="*/ 18 h 893"/>
                  <a:gd name="T8" fmla="*/ 144 w 159"/>
                  <a:gd name="T9" fmla="*/ 31 h 893"/>
                  <a:gd name="T10" fmla="*/ 147 w 159"/>
                  <a:gd name="T11" fmla="*/ 46 h 893"/>
                  <a:gd name="T12" fmla="*/ 146 w 159"/>
                  <a:gd name="T13" fmla="*/ 62 h 893"/>
                  <a:gd name="T14" fmla="*/ 145 w 159"/>
                  <a:gd name="T15" fmla="*/ 65 h 893"/>
                  <a:gd name="T16" fmla="*/ 143 w 159"/>
                  <a:gd name="T17" fmla="*/ 76 h 893"/>
                  <a:gd name="T18" fmla="*/ 138 w 159"/>
                  <a:gd name="T19" fmla="*/ 92 h 893"/>
                  <a:gd name="T20" fmla="*/ 134 w 159"/>
                  <a:gd name="T21" fmla="*/ 113 h 893"/>
                  <a:gd name="T22" fmla="*/ 129 w 159"/>
                  <a:gd name="T23" fmla="*/ 140 h 893"/>
                  <a:gd name="T24" fmla="*/ 124 w 159"/>
                  <a:gd name="T25" fmla="*/ 171 h 893"/>
                  <a:gd name="T26" fmla="*/ 118 w 159"/>
                  <a:gd name="T27" fmla="*/ 206 h 893"/>
                  <a:gd name="T28" fmla="*/ 112 w 159"/>
                  <a:gd name="T29" fmla="*/ 245 h 893"/>
                  <a:gd name="T30" fmla="*/ 108 w 159"/>
                  <a:gd name="T31" fmla="*/ 286 h 893"/>
                  <a:gd name="T32" fmla="*/ 103 w 159"/>
                  <a:gd name="T33" fmla="*/ 331 h 893"/>
                  <a:gd name="T34" fmla="*/ 99 w 159"/>
                  <a:gd name="T35" fmla="*/ 378 h 893"/>
                  <a:gd name="T36" fmla="*/ 97 w 159"/>
                  <a:gd name="T37" fmla="*/ 427 h 893"/>
                  <a:gd name="T38" fmla="*/ 96 w 159"/>
                  <a:gd name="T39" fmla="*/ 477 h 893"/>
                  <a:gd name="T40" fmla="*/ 97 w 159"/>
                  <a:gd name="T41" fmla="*/ 527 h 893"/>
                  <a:gd name="T42" fmla="*/ 101 w 159"/>
                  <a:gd name="T43" fmla="*/ 579 h 893"/>
                  <a:gd name="T44" fmla="*/ 106 w 159"/>
                  <a:gd name="T45" fmla="*/ 630 h 893"/>
                  <a:gd name="T46" fmla="*/ 113 w 159"/>
                  <a:gd name="T47" fmla="*/ 681 h 893"/>
                  <a:gd name="T48" fmla="*/ 125 w 159"/>
                  <a:gd name="T49" fmla="*/ 731 h 893"/>
                  <a:gd name="T50" fmla="*/ 138 w 159"/>
                  <a:gd name="T51" fmla="*/ 780 h 893"/>
                  <a:gd name="T52" fmla="*/ 155 w 159"/>
                  <a:gd name="T53" fmla="*/ 827 h 893"/>
                  <a:gd name="T54" fmla="*/ 159 w 159"/>
                  <a:gd name="T55" fmla="*/ 842 h 893"/>
                  <a:gd name="T56" fmla="*/ 157 w 159"/>
                  <a:gd name="T57" fmla="*/ 857 h 893"/>
                  <a:gd name="T58" fmla="*/ 152 w 159"/>
                  <a:gd name="T59" fmla="*/ 870 h 893"/>
                  <a:gd name="T60" fmla="*/ 143 w 159"/>
                  <a:gd name="T61" fmla="*/ 882 h 893"/>
                  <a:gd name="T62" fmla="*/ 129 w 159"/>
                  <a:gd name="T63" fmla="*/ 890 h 893"/>
                  <a:gd name="T64" fmla="*/ 111 w 159"/>
                  <a:gd name="T65" fmla="*/ 893 h 893"/>
                  <a:gd name="T66" fmla="*/ 97 w 159"/>
                  <a:gd name="T67" fmla="*/ 892 h 893"/>
                  <a:gd name="T68" fmla="*/ 85 w 159"/>
                  <a:gd name="T69" fmla="*/ 885 h 893"/>
                  <a:gd name="T70" fmla="*/ 74 w 159"/>
                  <a:gd name="T71" fmla="*/ 876 h 893"/>
                  <a:gd name="T72" fmla="*/ 67 w 159"/>
                  <a:gd name="T73" fmla="*/ 863 h 893"/>
                  <a:gd name="T74" fmla="*/ 48 w 159"/>
                  <a:gd name="T75" fmla="*/ 812 h 893"/>
                  <a:gd name="T76" fmla="*/ 32 w 159"/>
                  <a:gd name="T77" fmla="*/ 759 h 893"/>
                  <a:gd name="T78" fmla="*/ 20 w 159"/>
                  <a:gd name="T79" fmla="*/ 706 h 893"/>
                  <a:gd name="T80" fmla="*/ 12 w 159"/>
                  <a:gd name="T81" fmla="*/ 650 h 893"/>
                  <a:gd name="T82" fmla="*/ 6 w 159"/>
                  <a:gd name="T83" fmla="*/ 595 h 893"/>
                  <a:gd name="T84" fmla="*/ 1 w 159"/>
                  <a:gd name="T85" fmla="*/ 541 h 893"/>
                  <a:gd name="T86" fmla="*/ 0 w 159"/>
                  <a:gd name="T87" fmla="*/ 486 h 893"/>
                  <a:gd name="T88" fmla="*/ 0 w 159"/>
                  <a:gd name="T89" fmla="*/ 433 h 893"/>
                  <a:gd name="T90" fmla="*/ 2 w 159"/>
                  <a:gd name="T91" fmla="*/ 381 h 893"/>
                  <a:gd name="T92" fmla="*/ 7 w 159"/>
                  <a:gd name="T93" fmla="*/ 331 h 893"/>
                  <a:gd name="T94" fmla="*/ 11 w 159"/>
                  <a:gd name="T95" fmla="*/ 284 h 893"/>
                  <a:gd name="T96" fmla="*/ 16 w 159"/>
                  <a:gd name="T97" fmla="*/ 240 h 893"/>
                  <a:gd name="T98" fmla="*/ 21 w 159"/>
                  <a:gd name="T99" fmla="*/ 198 h 893"/>
                  <a:gd name="T100" fmla="*/ 28 w 159"/>
                  <a:gd name="T101" fmla="*/ 161 h 893"/>
                  <a:gd name="T102" fmla="*/ 34 w 159"/>
                  <a:gd name="T103" fmla="*/ 127 h 893"/>
                  <a:gd name="T104" fmla="*/ 39 w 159"/>
                  <a:gd name="T105" fmla="*/ 98 h 893"/>
                  <a:gd name="T106" fmla="*/ 45 w 159"/>
                  <a:gd name="T107" fmla="*/ 75 h 893"/>
                  <a:gd name="T108" fmla="*/ 49 w 159"/>
                  <a:gd name="T109" fmla="*/ 56 h 893"/>
                  <a:gd name="T110" fmla="*/ 52 w 159"/>
                  <a:gd name="T111" fmla="*/ 43 h 893"/>
                  <a:gd name="T112" fmla="*/ 53 w 159"/>
                  <a:gd name="T113" fmla="*/ 36 h 893"/>
                  <a:gd name="T114" fmla="*/ 59 w 159"/>
                  <a:gd name="T115" fmla="*/ 23 h 893"/>
                  <a:gd name="T116" fmla="*/ 69 w 159"/>
                  <a:gd name="T117" fmla="*/ 11 h 893"/>
                  <a:gd name="T118" fmla="*/ 82 w 159"/>
                  <a:gd name="T119" fmla="*/ 4 h 893"/>
                  <a:gd name="T120" fmla="*/ 96 w 159"/>
                  <a:gd name="T121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9" h="893">
                    <a:moveTo>
                      <a:pt x="96" y="0"/>
                    </a:moveTo>
                    <a:lnTo>
                      <a:pt x="112" y="2"/>
                    </a:lnTo>
                    <a:lnTo>
                      <a:pt x="126" y="9"/>
                    </a:lnTo>
                    <a:lnTo>
                      <a:pt x="136" y="18"/>
                    </a:lnTo>
                    <a:lnTo>
                      <a:pt x="144" y="31"/>
                    </a:lnTo>
                    <a:lnTo>
                      <a:pt x="147" y="46"/>
                    </a:lnTo>
                    <a:lnTo>
                      <a:pt x="146" y="62"/>
                    </a:lnTo>
                    <a:lnTo>
                      <a:pt x="145" y="65"/>
                    </a:lnTo>
                    <a:lnTo>
                      <a:pt x="143" y="76"/>
                    </a:lnTo>
                    <a:lnTo>
                      <a:pt x="138" y="92"/>
                    </a:lnTo>
                    <a:lnTo>
                      <a:pt x="134" y="113"/>
                    </a:lnTo>
                    <a:lnTo>
                      <a:pt x="129" y="140"/>
                    </a:lnTo>
                    <a:lnTo>
                      <a:pt x="124" y="171"/>
                    </a:lnTo>
                    <a:lnTo>
                      <a:pt x="118" y="206"/>
                    </a:lnTo>
                    <a:lnTo>
                      <a:pt x="112" y="245"/>
                    </a:lnTo>
                    <a:lnTo>
                      <a:pt x="108" y="286"/>
                    </a:lnTo>
                    <a:lnTo>
                      <a:pt x="103" y="331"/>
                    </a:lnTo>
                    <a:lnTo>
                      <a:pt x="99" y="378"/>
                    </a:lnTo>
                    <a:lnTo>
                      <a:pt x="97" y="427"/>
                    </a:lnTo>
                    <a:lnTo>
                      <a:pt x="96" y="477"/>
                    </a:lnTo>
                    <a:lnTo>
                      <a:pt x="97" y="527"/>
                    </a:lnTo>
                    <a:lnTo>
                      <a:pt x="101" y="579"/>
                    </a:lnTo>
                    <a:lnTo>
                      <a:pt x="106" y="630"/>
                    </a:lnTo>
                    <a:lnTo>
                      <a:pt x="113" y="681"/>
                    </a:lnTo>
                    <a:lnTo>
                      <a:pt x="125" y="731"/>
                    </a:lnTo>
                    <a:lnTo>
                      <a:pt x="138" y="780"/>
                    </a:lnTo>
                    <a:lnTo>
                      <a:pt x="155" y="827"/>
                    </a:lnTo>
                    <a:lnTo>
                      <a:pt x="159" y="842"/>
                    </a:lnTo>
                    <a:lnTo>
                      <a:pt x="157" y="857"/>
                    </a:lnTo>
                    <a:lnTo>
                      <a:pt x="152" y="870"/>
                    </a:lnTo>
                    <a:lnTo>
                      <a:pt x="143" y="882"/>
                    </a:lnTo>
                    <a:lnTo>
                      <a:pt x="129" y="890"/>
                    </a:lnTo>
                    <a:lnTo>
                      <a:pt x="111" y="893"/>
                    </a:lnTo>
                    <a:lnTo>
                      <a:pt x="97" y="892"/>
                    </a:lnTo>
                    <a:lnTo>
                      <a:pt x="85" y="885"/>
                    </a:lnTo>
                    <a:lnTo>
                      <a:pt x="74" y="876"/>
                    </a:lnTo>
                    <a:lnTo>
                      <a:pt x="67" y="863"/>
                    </a:lnTo>
                    <a:lnTo>
                      <a:pt x="48" y="812"/>
                    </a:lnTo>
                    <a:lnTo>
                      <a:pt x="32" y="759"/>
                    </a:lnTo>
                    <a:lnTo>
                      <a:pt x="20" y="706"/>
                    </a:lnTo>
                    <a:lnTo>
                      <a:pt x="12" y="650"/>
                    </a:lnTo>
                    <a:lnTo>
                      <a:pt x="6" y="595"/>
                    </a:lnTo>
                    <a:lnTo>
                      <a:pt x="1" y="541"/>
                    </a:lnTo>
                    <a:lnTo>
                      <a:pt x="0" y="486"/>
                    </a:lnTo>
                    <a:lnTo>
                      <a:pt x="0" y="433"/>
                    </a:lnTo>
                    <a:lnTo>
                      <a:pt x="2" y="381"/>
                    </a:lnTo>
                    <a:lnTo>
                      <a:pt x="7" y="331"/>
                    </a:lnTo>
                    <a:lnTo>
                      <a:pt x="11" y="284"/>
                    </a:lnTo>
                    <a:lnTo>
                      <a:pt x="16" y="240"/>
                    </a:lnTo>
                    <a:lnTo>
                      <a:pt x="21" y="198"/>
                    </a:lnTo>
                    <a:lnTo>
                      <a:pt x="28" y="161"/>
                    </a:lnTo>
                    <a:lnTo>
                      <a:pt x="34" y="127"/>
                    </a:lnTo>
                    <a:lnTo>
                      <a:pt x="39" y="98"/>
                    </a:lnTo>
                    <a:lnTo>
                      <a:pt x="45" y="75"/>
                    </a:lnTo>
                    <a:lnTo>
                      <a:pt x="49" y="56"/>
                    </a:lnTo>
                    <a:lnTo>
                      <a:pt x="52" y="43"/>
                    </a:lnTo>
                    <a:lnTo>
                      <a:pt x="53" y="36"/>
                    </a:lnTo>
                    <a:lnTo>
                      <a:pt x="59" y="23"/>
                    </a:lnTo>
                    <a:lnTo>
                      <a:pt x="69" y="11"/>
                    </a:lnTo>
                    <a:lnTo>
                      <a:pt x="82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9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2FA0B0E8-E414-44EE-8313-175EE7EC5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1988" y="3427413"/>
                <a:ext cx="38100" cy="36513"/>
              </a:xfrm>
              <a:custGeom>
                <a:avLst/>
                <a:gdLst>
                  <a:gd name="T0" fmla="*/ 308 w 363"/>
                  <a:gd name="T1" fmla="*/ 0 h 342"/>
                  <a:gd name="T2" fmla="*/ 323 w 363"/>
                  <a:gd name="T3" fmla="*/ 0 h 342"/>
                  <a:gd name="T4" fmla="*/ 336 w 363"/>
                  <a:gd name="T5" fmla="*/ 5 h 342"/>
                  <a:gd name="T6" fmla="*/ 348 w 363"/>
                  <a:gd name="T7" fmla="*/ 14 h 342"/>
                  <a:gd name="T8" fmla="*/ 357 w 363"/>
                  <a:gd name="T9" fmla="*/ 25 h 342"/>
                  <a:gd name="T10" fmla="*/ 363 w 363"/>
                  <a:gd name="T11" fmla="*/ 40 h 342"/>
                  <a:gd name="T12" fmla="*/ 363 w 363"/>
                  <a:gd name="T13" fmla="*/ 55 h 342"/>
                  <a:gd name="T14" fmla="*/ 357 w 363"/>
                  <a:gd name="T15" fmla="*/ 70 h 342"/>
                  <a:gd name="T16" fmla="*/ 349 w 363"/>
                  <a:gd name="T17" fmla="*/ 82 h 342"/>
                  <a:gd name="T18" fmla="*/ 337 w 363"/>
                  <a:gd name="T19" fmla="*/ 90 h 342"/>
                  <a:gd name="T20" fmla="*/ 323 w 363"/>
                  <a:gd name="T21" fmla="*/ 96 h 342"/>
                  <a:gd name="T22" fmla="*/ 318 w 363"/>
                  <a:gd name="T23" fmla="*/ 97 h 342"/>
                  <a:gd name="T24" fmla="*/ 310 w 363"/>
                  <a:gd name="T25" fmla="*/ 99 h 342"/>
                  <a:gd name="T26" fmla="*/ 297 w 363"/>
                  <a:gd name="T27" fmla="*/ 102 h 342"/>
                  <a:gd name="T28" fmla="*/ 281 w 363"/>
                  <a:gd name="T29" fmla="*/ 107 h 342"/>
                  <a:gd name="T30" fmla="*/ 264 w 363"/>
                  <a:gd name="T31" fmla="*/ 114 h 342"/>
                  <a:gd name="T32" fmla="*/ 244 w 363"/>
                  <a:gd name="T33" fmla="*/ 123 h 342"/>
                  <a:gd name="T34" fmla="*/ 222 w 363"/>
                  <a:gd name="T35" fmla="*/ 135 h 342"/>
                  <a:gd name="T36" fmla="*/ 201 w 363"/>
                  <a:gd name="T37" fmla="*/ 149 h 342"/>
                  <a:gd name="T38" fmla="*/ 179 w 363"/>
                  <a:gd name="T39" fmla="*/ 167 h 342"/>
                  <a:gd name="T40" fmla="*/ 158 w 363"/>
                  <a:gd name="T41" fmla="*/ 187 h 342"/>
                  <a:gd name="T42" fmla="*/ 139 w 363"/>
                  <a:gd name="T43" fmla="*/ 211 h 342"/>
                  <a:gd name="T44" fmla="*/ 121 w 363"/>
                  <a:gd name="T45" fmla="*/ 239 h 342"/>
                  <a:gd name="T46" fmla="*/ 106 w 363"/>
                  <a:gd name="T47" fmla="*/ 271 h 342"/>
                  <a:gd name="T48" fmla="*/ 94 w 363"/>
                  <a:gd name="T49" fmla="*/ 307 h 342"/>
                  <a:gd name="T50" fmla="*/ 87 w 363"/>
                  <a:gd name="T51" fmla="*/ 321 h 342"/>
                  <a:gd name="T52" fmla="*/ 77 w 363"/>
                  <a:gd name="T53" fmla="*/ 333 h 342"/>
                  <a:gd name="T54" fmla="*/ 63 w 363"/>
                  <a:gd name="T55" fmla="*/ 340 h 342"/>
                  <a:gd name="T56" fmla="*/ 47 w 363"/>
                  <a:gd name="T57" fmla="*/ 342 h 342"/>
                  <a:gd name="T58" fmla="*/ 36 w 363"/>
                  <a:gd name="T59" fmla="*/ 341 h 342"/>
                  <a:gd name="T60" fmla="*/ 22 w 363"/>
                  <a:gd name="T61" fmla="*/ 335 h 342"/>
                  <a:gd name="T62" fmla="*/ 10 w 363"/>
                  <a:gd name="T63" fmla="*/ 324 h 342"/>
                  <a:gd name="T64" fmla="*/ 3 w 363"/>
                  <a:gd name="T65" fmla="*/ 311 h 342"/>
                  <a:gd name="T66" fmla="*/ 0 w 363"/>
                  <a:gd name="T67" fmla="*/ 298 h 342"/>
                  <a:gd name="T68" fmla="*/ 2 w 363"/>
                  <a:gd name="T69" fmla="*/ 282 h 342"/>
                  <a:gd name="T70" fmla="*/ 15 w 363"/>
                  <a:gd name="T71" fmla="*/ 241 h 342"/>
                  <a:gd name="T72" fmla="*/ 31 w 363"/>
                  <a:gd name="T73" fmla="*/ 205 h 342"/>
                  <a:gd name="T74" fmla="*/ 48 w 363"/>
                  <a:gd name="T75" fmla="*/ 172 h 342"/>
                  <a:gd name="T76" fmla="*/ 70 w 363"/>
                  <a:gd name="T77" fmla="*/ 143 h 342"/>
                  <a:gd name="T78" fmla="*/ 92 w 363"/>
                  <a:gd name="T79" fmla="*/ 118 h 342"/>
                  <a:gd name="T80" fmla="*/ 115 w 363"/>
                  <a:gd name="T81" fmla="*/ 94 h 342"/>
                  <a:gd name="T82" fmla="*/ 138 w 363"/>
                  <a:gd name="T83" fmla="*/ 75 h 342"/>
                  <a:gd name="T84" fmla="*/ 162 w 363"/>
                  <a:gd name="T85" fmla="*/ 58 h 342"/>
                  <a:gd name="T86" fmla="*/ 187 w 363"/>
                  <a:gd name="T87" fmla="*/ 44 h 342"/>
                  <a:gd name="T88" fmla="*/ 209 w 363"/>
                  <a:gd name="T89" fmla="*/ 33 h 342"/>
                  <a:gd name="T90" fmla="*/ 231 w 363"/>
                  <a:gd name="T91" fmla="*/ 23 h 342"/>
                  <a:gd name="T92" fmla="*/ 251 w 363"/>
                  <a:gd name="T93" fmla="*/ 15 h 342"/>
                  <a:gd name="T94" fmla="*/ 269 w 363"/>
                  <a:gd name="T95" fmla="*/ 9 h 342"/>
                  <a:gd name="T96" fmla="*/ 284 w 363"/>
                  <a:gd name="T97" fmla="*/ 5 h 342"/>
                  <a:gd name="T98" fmla="*/ 295 w 363"/>
                  <a:gd name="T99" fmla="*/ 2 h 342"/>
                  <a:gd name="T100" fmla="*/ 304 w 363"/>
                  <a:gd name="T101" fmla="*/ 1 h 342"/>
                  <a:gd name="T102" fmla="*/ 308 w 363"/>
                  <a:gd name="T103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3" h="342">
                    <a:moveTo>
                      <a:pt x="308" y="0"/>
                    </a:moveTo>
                    <a:lnTo>
                      <a:pt x="323" y="0"/>
                    </a:lnTo>
                    <a:lnTo>
                      <a:pt x="336" y="5"/>
                    </a:lnTo>
                    <a:lnTo>
                      <a:pt x="348" y="14"/>
                    </a:lnTo>
                    <a:lnTo>
                      <a:pt x="357" y="25"/>
                    </a:lnTo>
                    <a:lnTo>
                      <a:pt x="363" y="40"/>
                    </a:lnTo>
                    <a:lnTo>
                      <a:pt x="363" y="55"/>
                    </a:lnTo>
                    <a:lnTo>
                      <a:pt x="357" y="70"/>
                    </a:lnTo>
                    <a:lnTo>
                      <a:pt x="349" y="82"/>
                    </a:lnTo>
                    <a:lnTo>
                      <a:pt x="337" y="90"/>
                    </a:lnTo>
                    <a:lnTo>
                      <a:pt x="323" y="96"/>
                    </a:lnTo>
                    <a:lnTo>
                      <a:pt x="318" y="97"/>
                    </a:lnTo>
                    <a:lnTo>
                      <a:pt x="310" y="99"/>
                    </a:lnTo>
                    <a:lnTo>
                      <a:pt x="297" y="102"/>
                    </a:lnTo>
                    <a:lnTo>
                      <a:pt x="281" y="107"/>
                    </a:lnTo>
                    <a:lnTo>
                      <a:pt x="264" y="114"/>
                    </a:lnTo>
                    <a:lnTo>
                      <a:pt x="244" y="123"/>
                    </a:lnTo>
                    <a:lnTo>
                      <a:pt x="222" y="135"/>
                    </a:lnTo>
                    <a:lnTo>
                      <a:pt x="201" y="149"/>
                    </a:lnTo>
                    <a:lnTo>
                      <a:pt x="179" y="167"/>
                    </a:lnTo>
                    <a:lnTo>
                      <a:pt x="158" y="187"/>
                    </a:lnTo>
                    <a:lnTo>
                      <a:pt x="139" y="211"/>
                    </a:lnTo>
                    <a:lnTo>
                      <a:pt x="121" y="239"/>
                    </a:lnTo>
                    <a:lnTo>
                      <a:pt x="106" y="271"/>
                    </a:lnTo>
                    <a:lnTo>
                      <a:pt x="94" y="307"/>
                    </a:lnTo>
                    <a:lnTo>
                      <a:pt x="87" y="321"/>
                    </a:lnTo>
                    <a:lnTo>
                      <a:pt x="77" y="333"/>
                    </a:lnTo>
                    <a:lnTo>
                      <a:pt x="63" y="340"/>
                    </a:lnTo>
                    <a:lnTo>
                      <a:pt x="47" y="342"/>
                    </a:lnTo>
                    <a:lnTo>
                      <a:pt x="36" y="341"/>
                    </a:lnTo>
                    <a:lnTo>
                      <a:pt x="22" y="335"/>
                    </a:lnTo>
                    <a:lnTo>
                      <a:pt x="10" y="324"/>
                    </a:lnTo>
                    <a:lnTo>
                      <a:pt x="3" y="311"/>
                    </a:lnTo>
                    <a:lnTo>
                      <a:pt x="0" y="298"/>
                    </a:lnTo>
                    <a:lnTo>
                      <a:pt x="2" y="282"/>
                    </a:lnTo>
                    <a:lnTo>
                      <a:pt x="15" y="241"/>
                    </a:lnTo>
                    <a:lnTo>
                      <a:pt x="31" y="205"/>
                    </a:lnTo>
                    <a:lnTo>
                      <a:pt x="48" y="172"/>
                    </a:lnTo>
                    <a:lnTo>
                      <a:pt x="70" y="143"/>
                    </a:lnTo>
                    <a:lnTo>
                      <a:pt x="92" y="118"/>
                    </a:lnTo>
                    <a:lnTo>
                      <a:pt x="115" y="94"/>
                    </a:lnTo>
                    <a:lnTo>
                      <a:pt x="138" y="75"/>
                    </a:lnTo>
                    <a:lnTo>
                      <a:pt x="162" y="58"/>
                    </a:lnTo>
                    <a:lnTo>
                      <a:pt x="187" y="44"/>
                    </a:lnTo>
                    <a:lnTo>
                      <a:pt x="209" y="33"/>
                    </a:lnTo>
                    <a:lnTo>
                      <a:pt x="231" y="23"/>
                    </a:lnTo>
                    <a:lnTo>
                      <a:pt x="251" y="15"/>
                    </a:lnTo>
                    <a:lnTo>
                      <a:pt x="269" y="9"/>
                    </a:lnTo>
                    <a:lnTo>
                      <a:pt x="284" y="5"/>
                    </a:lnTo>
                    <a:lnTo>
                      <a:pt x="295" y="2"/>
                    </a:lnTo>
                    <a:lnTo>
                      <a:pt x="304" y="1"/>
                    </a:lnTo>
                    <a:lnTo>
                      <a:pt x="3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432D805E-055C-4CDA-B816-EB7346BBF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9450" y="3432176"/>
                <a:ext cx="58738" cy="50800"/>
              </a:xfrm>
              <a:custGeom>
                <a:avLst/>
                <a:gdLst>
                  <a:gd name="T0" fmla="*/ 499 w 551"/>
                  <a:gd name="T1" fmla="*/ 0 h 481"/>
                  <a:gd name="T2" fmla="*/ 514 w 551"/>
                  <a:gd name="T3" fmla="*/ 2 h 481"/>
                  <a:gd name="T4" fmla="*/ 528 w 551"/>
                  <a:gd name="T5" fmla="*/ 7 h 481"/>
                  <a:gd name="T6" fmla="*/ 539 w 551"/>
                  <a:gd name="T7" fmla="*/ 16 h 481"/>
                  <a:gd name="T8" fmla="*/ 548 w 551"/>
                  <a:gd name="T9" fmla="*/ 29 h 481"/>
                  <a:gd name="T10" fmla="*/ 551 w 551"/>
                  <a:gd name="T11" fmla="*/ 44 h 481"/>
                  <a:gd name="T12" fmla="*/ 550 w 551"/>
                  <a:gd name="T13" fmla="*/ 59 h 481"/>
                  <a:gd name="T14" fmla="*/ 545 w 551"/>
                  <a:gd name="T15" fmla="*/ 74 h 481"/>
                  <a:gd name="T16" fmla="*/ 539 w 551"/>
                  <a:gd name="T17" fmla="*/ 82 h 481"/>
                  <a:gd name="T18" fmla="*/ 531 w 551"/>
                  <a:gd name="T19" fmla="*/ 96 h 481"/>
                  <a:gd name="T20" fmla="*/ 521 w 551"/>
                  <a:gd name="T21" fmla="*/ 112 h 481"/>
                  <a:gd name="T22" fmla="*/ 507 w 551"/>
                  <a:gd name="T23" fmla="*/ 132 h 481"/>
                  <a:gd name="T24" fmla="*/ 491 w 551"/>
                  <a:gd name="T25" fmla="*/ 156 h 481"/>
                  <a:gd name="T26" fmla="*/ 473 w 551"/>
                  <a:gd name="T27" fmla="*/ 181 h 481"/>
                  <a:gd name="T28" fmla="*/ 453 w 551"/>
                  <a:gd name="T29" fmla="*/ 208 h 481"/>
                  <a:gd name="T30" fmla="*/ 431 w 551"/>
                  <a:gd name="T31" fmla="*/ 236 h 481"/>
                  <a:gd name="T32" fmla="*/ 408 w 551"/>
                  <a:gd name="T33" fmla="*/ 265 h 481"/>
                  <a:gd name="T34" fmla="*/ 382 w 551"/>
                  <a:gd name="T35" fmla="*/ 294 h 481"/>
                  <a:gd name="T36" fmla="*/ 355 w 551"/>
                  <a:gd name="T37" fmla="*/ 323 h 481"/>
                  <a:gd name="T38" fmla="*/ 328 w 551"/>
                  <a:gd name="T39" fmla="*/ 350 h 481"/>
                  <a:gd name="T40" fmla="*/ 298 w 551"/>
                  <a:gd name="T41" fmla="*/ 377 h 481"/>
                  <a:gd name="T42" fmla="*/ 268 w 551"/>
                  <a:gd name="T43" fmla="*/ 401 h 481"/>
                  <a:gd name="T44" fmla="*/ 238 w 551"/>
                  <a:gd name="T45" fmla="*/ 424 h 481"/>
                  <a:gd name="T46" fmla="*/ 206 w 551"/>
                  <a:gd name="T47" fmla="*/ 443 h 481"/>
                  <a:gd name="T48" fmla="*/ 175 w 551"/>
                  <a:gd name="T49" fmla="*/ 459 h 481"/>
                  <a:gd name="T50" fmla="*/ 142 w 551"/>
                  <a:gd name="T51" fmla="*/ 471 h 481"/>
                  <a:gd name="T52" fmla="*/ 109 w 551"/>
                  <a:gd name="T53" fmla="*/ 478 h 481"/>
                  <a:gd name="T54" fmla="*/ 78 w 551"/>
                  <a:gd name="T55" fmla="*/ 481 h 481"/>
                  <a:gd name="T56" fmla="*/ 58 w 551"/>
                  <a:gd name="T57" fmla="*/ 480 h 481"/>
                  <a:gd name="T58" fmla="*/ 38 w 551"/>
                  <a:gd name="T59" fmla="*/ 477 h 481"/>
                  <a:gd name="T60" fmla="*/ 23 w 551"/>
                  <a:gd name="T61" fmla="*/ 472 h 481"/>
                  <a:gd name="T62" fmla="*/ 11 w 551"/>
                  <a:gd name="T63" fmla="*/ 462 h 481"/>
                  <a:gd name="T64" fmla="*/ 4 w 551"/>
                  <a:gd name="T65" fmla="*/ 449 h 481"/>
                  <a:gd name="T66" fmla="*/ 0 w 551"/>
                  <a:gd name="T67" fmla="*/ 434 h 481"/>
                  <a:gd name="T68" fmla="*/ 1 w 551"/>
                  <a:gd name="T69" fmla="*/ 420 h 481"/>
                  <a:gd name="T70" fmla="*/ 6 w 551"/>
                  <a:gd name="T71" fmla="*/ 405 h 481"/>
                  <a:gd name="T72" fmla="*/ 15 w 551"/>
                  <a:gd name="T73" fmla="*/ 393 h 481"/>
                  <a:gd name="T74" fmla="*/ 28 w 551"/>
                  <a:gd name="T75" fmla="*/ 386 h 481"/>
                  <a:gd name="T76" fmla="*/ 43 w 551"/>
                  <a:gd name="T77" fmla="*/ 381 h 481"/>
                  <a:gd name="T78" fmla="*/ 58 w 551"/>
                  <a:gd name="T79" fmla="*/ 382 h 481"/>
                  <a:gd name="T80" fmla="*/ 82 w 551"/>
                  <a:gd name="T81" fmla="*/ 384 h 481"/>
                  <a:gd name="T82" fmla="*/ 106 w 551"/>
                  <a:gd name="T83" fmla="*/ 381 h 481"/>
                  <a:gd name="T84" fmla="*/ 132 w 551"/>
                  <a:gd name="T85" fmla="*/ 373 h 481"/>
                  <a:gd name="T86" fmla="*/ 160 w 551"/>
                  <a:gd name="T87" fmla="*/ 360 h 481"/>
                  <a:gd name="T88" fmla="*/ 187 w 551"/>
                  <a:gd name="T89" fmla="*/ 343 h 481"/>
                  <a:gd name="T90" fmla="*/ 215 w 551"/>
                  <a:gd name="T91" fmla="*/ 322 h 481"/>
                  <a:gd name="T92" fmla="*/ 243 w 551"/>
                  <a:gd name="T93" fmla="*/ 298 h 481"/>
                  <a:gd name="T94" fmla="*/ 272 w 551"/>
                  <a:gd name="T95" fmla="*/ 271 h 481"/>
                  <a:gd name="T96" fmla="*/ 299 w 551"/>
                  <a:gd name="T97" fmla="*/ 242 h 481"/>
                  <a:gd name="T98" fmla="*/ 325 w 551"/>
                  <a:gd name="T99" fmla="*/ 212 h 481"/>
                  <a:gd name="T100" fmla="*/ 352 w 551"/>
                  <a:gd name="T101" fmla="*/ 180 h 481"/>
                  <a:gd name="T102" fmla="*/ 377 w 551"/>
                  <a:gd name="T103" fmla="*/ 148 h 481"/>
                  <a:gd name="T104" fmla="*/ 401 w 551"/>
                  <a:gd name="T105" fmla="*/ 115 h 481"/>
                  <a:gd name="T106" fmla="*/ 423 w 551"/>
                  <a:gd name="T107" fmla="*/ 83 h 481"/>
                  <a:gd name="T108" fmla="*/ 445 w 551"/>
                  <a:gd name="T109" fmla="*/ 53 h 481"/>
                  <a:gd name="T110" fmla="*/ 463 w 551"/>
                  <a:gd name="T111" fmla="*/ 23 h 481"/>
                  <a:gd name="T112" fmla="*/ 472 w 551"/>
                  <a:gd name="T113" fmla="*/ 11 h 481"/>
                  <a:gd name="T114" fmla="*/ 485 w 551"/>
                  <a:gd name="T115" fmla="*/ 4 h 481"/>
                  <a:gd name="T116" fmla="*/ 499 w 551"/>
                  <a:gd name="T117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1" h="481">
                    <a:moveTo>
                      <a:pt x="499" y="0"/>
                    </a:moveTo>
                    <a:lnTo>
                      <a:pt x="514" y="2"/>
                    </a:lnTo>
                    <a:lnTo>
                      <a:pt x="528" y="7"/>
                    </a:lnTo>
                    <a:lnTo>
                      <a:pt x="539" y="16"/>
                    </a:lnTo>
                    <a:lnTo>
                      <a:pt x="548" y="29"/>
                    </a:lnTo>
                    <a:lnTo>
                      <a:pt x="551" y="44"/>
                    </a:lnTo>
                    <a:lnTo>
                      <a:pt x="550" y="59"/>
                    </a:lnTo>
                    <a:lnTo>
                      <a:pt x="545" y="74"/>
                    </a:lnTo>
                    <a:lnTo>
                      <a:pt x="539" y="82"/>
                    </a:lnTo>
                    <a:lnTo>
                      <a:pt x="531" y="96"/>
                    </a:lnTo>
                    <a:lnTo>
                      <a:pt x="521" y="112"/>
                    </a:lnTo>
                    <a:lnTo>
                      <a:pt x="507" y="132"/>
                    </a:lnTo>
                    <a:lnTo>
                      <a:pt x="491" y="156"/>
                    </a:lnTo>
                    <a:lnTo>
                      <a:pt x="473" y="181"/>
                    </a:lnTo>
                    <a:lnTo>
                      <a:pt x="453" y="208"/>
                    </a:lnTo>
                    <a:lnTo>
                      <a:pt x="431" y="236"/>
                    </a:lnTo>
                    <a:lnTo>
                      <a:pt x="408" y="265"/>
                    </a:lnTo>
                    <a:lnTo>
                      <a:pt x="382" y="294"/>
                    </a:lnTo>
                    <a:lnTo>
                      <a:pt x="355" y="323"/>
                    </a:lnTo>
                    <a:lnTo>
                      <a:pt x="328" y="350"/>
                    </a:lnTo>
                    <a:lnTo>
                      <a:pt x="298" y="377"/>
                    </a:lnTo>
                    <a:lnTo>
                      <a:pt x="268" y="401"/>
                    </a:lnTo>
                    <a:lnTo>
                      <a:pt x="238" y="424"/>
                    </a:lnTo>
                    <a:lnTo>
                      <a:pt x="206" y="443"/>
                    </a:lnTo>
                    <a:lnTo>
                      <a:pt x="175" y="459"/>
                    </a:lnTo>
                    <a:lnTo>
                      <a:pt x="142" y="471"/>
                    </a:lnTo>
                    <a:lnTo>
                      <a:pt x="109" y="478"/>
                    </a:lnTo>
                    <a:lnTo>
                      <a:pt x="78" y="481"/>
                    </a:lnTo>
                    <a:lnTo>
                      <a:pt x="58" y="480"/>
                    </a:lnTo>
                    <a:lnTo>
                      <a:pt x="38" y="477"/>
                    </a:lnTo>
                    <a:lnTo>
                      <a:pt x="23" y="472"/>
                    </a:lnTo>
                    <a:lnTo>
                      <a:pt x="11" y="462"/>
                    </a:lnTo>
                    <a:lnTo>
                      <a:pt x="4" y="449"/>
                    </a:lnTo>
                    <a:lnTo>
                      <a:pt x="0" y="434"/>
                    </a:lnTo>
                    <a:lnTo>
                      <a:pt x="1" y="420"/>
                    </a:lnTo>
                    <a:lnTo>
                      <a:pt x="6" y="405"/>
                    </a:lnTo>
                    <a:lnTo>
                      <a:pt x="15" y="393"/>
                    </a:lnTo>
                    <a:lnTo>
                      <a:pt x="28" y="386"/>
                    </a:lnTo>
                    <a:lnTo>
                      <a:pt x="43" y="381"/>
                    </a:lnTo>
                    <a:lnTo>
                      <a:pt x="58" y="382"/>
                    </a:lnTo>
                    <a:lnTo>
                      <a:pt x="82" y="384"/>
                    </a:lnTo>
                    <a:lnTo>
                      <a:pt x="106" y="381"/>
                    </a:lnTo>
                    <a:lnTo>
                      <a:pt x="132" y="373"/>
                    </a:lnTo>
                    <a:lnTo>
                      <a:pt x="160" y="360"/>
                    </a:lnTo>
                    <a:lnTo>
                      <a:pt x="187" y="343"/>
                    </a:lnTo>
                    <a:lnTo>
                      <a:pt x="215" y="322"/>
                    </a:lnTo>
                    <a:lnTo>
                      <a:pt x="243" y="298"/>
                    </a:lnTo>
                    <a:lnTo>
                      <a:pt x="272" y="271"/>
                    </a:lnTo>
                    <a:lnTo>
                      <a:pt x="299" y="242"/>
                    </a:lnTo>
                    <a:lnTo>
                      <a:pt x="325" y="212"/>
                    </a:lnTo>
                    <a:lnTo>
                      <a:pt x="352" y="180"/>
                    </a:lnTo>
                    <a:lnTo>
                      <a:pt x="377" y="148"/>
                    </a:lnTo>
                    <a:lnTo>
                      <a:pt x="401" y="115"/>
                    </a:lnTo>
                    <a:lnTo>
                      <a:pt x="423" y="83"/>
                    </a:lnTo>
                    <a:lnTo>
                      <a:pt x="445" y="53"/>
                    </a:lnTo>
                    <a:lnTo>
                      <a:pt x="463" y="23"/>
                    </a:lnTo>
                    <a:lnTo>
                      <a:pt x="472" y="11"/>
                    </a:lnTo>
                    <a:lnTo>
                      <a:pt x="485" y="4"/>
                    </a:lnTo>
                    <a:lnTo>
                      <a:pt x="4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B81DB74C-D73E-4CAC-A048-FE98BFA5C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3425" y="3316288"/>
                <a:ext cx="42863" cy="92075"/>
              </a:xfrm>
              <a:custGeom>
                <a:avLst/>
                <a:gdLst>
                  <a:gd name="T0" fmla="*/ 355 w 395"/>
                  <a:gd name="T1" fmla="*/ 0 h 859"/>
                  <a:gd name="T2" fmla="*/ 382 w 395"/>
                  <a:gd name="T3" fmla="*/ 13 h 859"/>
                  <a:gd name="T4" fmla="*/ 395 w 395"/>
                  <a:gd name="T5" fmla="*/ 40 h 859"/>
                  <a:gd name="T6" fmla="*/ 391 w 395"/>
                  <a:gd name="T7" fmla="*/ 70 h 859"/>
                  <a:gd name="T8" fmla="*/ 381 w 395"/>
                  <a:gd name="T9" fmla="*/ 83 h 859"/>
                  <a:gd name="T10" fmla="*/ 371 w 395"/>
                  <a:gd name="T11" fmla="*/ 96 h 859"/>
                  <a:gd name="T12" fmla="*/ 358 w 395"/>
                  <a:gd name="T13" fmla="*/ 122 h 859"/>
                  <a:gd name="T14" fmla="*/ 341 w 395"/>
                  <a:gd name="T15" fmla="*/ 161 h 859"/>
                  <a:gd name="T16" fmla="*/ 324 w 395"/>
                  <a:gd name="T17" fmla="*/ 216 h 859"/>
                  <a:gd name="T18" fmla="*/ 311 w 395"/>
                  <a:gd name="T19" fmla="*/ 287 h 859"/>
                  <a:gd name="T20" fmla="*/ 305 w 395"/>
                  <a:gd name="T21" fmla="*/ 375 h 859"/>
                  <a:gd name="T22" fmla="*/ 307 w 395"/>
                  <a:gd name="T23" fmla="*/ 482 h 859"/>
                  <a:gd name="T24" fmla="*/ 306 w 395"/>
                  <a:gd name="T25" fmla="*/ 497 h 859"/>
                  <a:gd name="T26" fmla="*/ 301 w 395"/>
                  <a:gd name="T27" fmla="*/ 522 h 859"/>
                  <a:gd name="T28" fmla="*/ 291 w 395"/>
                  <a:gd name="T29" fmla="*/ 562 h 859"/>
                  <a:gd name="T30" fmla="*/ 276 w 395"/>
                  <a:gd name="T31" fmla="*/ 613 h 859"/>
                  <a:gd name="T32" fmla="*/ 254 w 395"/>
                  <a:gd name="T33" fmla="*/ 671 h 859"/>
                  <a:gd name="T34" fmla="*/ 226 w 395"/>
                  <a:gd name="T35" fmla="*/ 727 h 859"/>
                  <a:gd name="T36" fmla="*/ 189 w 395"/>
                  <a:gd name="T37" fmla="*/ 780 h 859"/>
                  <a:gd name="T38" fmla="*/ 142 w 395"/>
                  <a:gd name="T39" fmla="*/ 823 h 859"/>
                  <a:gd name="T40" fmla="*/ 86 w 395"/>
                  <a:gd name="T41" fmla="*/ 851 h 859"/>
                  <a:gd name="T42" fmla="*/ 47 w 395"/>
                  <a:gd name="T43" fmla="*/ 859 h 859"/>
                  <a:gd name="T44" fmla="*/ 22 w 395"/>
                  <a:gd name="T45" fmla="*/ 850 h 859"/>
                  <a:gd name="T46" fmla="*/ 4 w 395"/>
                  <a:gd name="T47" fmla="*/ 830 h 859"/>
                  <a:gd name="T48" fmla="*/ 1 w 395"/>
                  <a:gd name="T49" fmla="*/ 801 h 859"/>
                  <a:gd name="T50" fmla="*/ 15 w 395"/>
                  <a:gd name="T51" fmla="*/ 775 h 859"/>
                  <a:gd name="T52" fmla="*/ 41 w 395"/>
                  <a:gd name="T53" fmla="*/ 762 h 859"/>
                  <a:gd name="T54" fmla="*/ 86 w 395"/>
                  <a:gd name="T55" fmla="*/ 744 h 859"/>
                  <a:gd name="T56" fmla="*/ 123 w 395"/>
                  <a:gd name="T57" fmla="*/ 708 h 859"/>
                  <a:gd name="T58" fmla="*/ 154 w 395"/>
                  <a:gd name="T59" fmla="*/ 659 h 859"/>
                  <a:gd name="T60" fmla="*/ 178 w 395"/>
                  <a:gd name="T61" fmla="*/ 604 h 859"/>
                  <a:gd name="T62" fmla="*/ 196 w 395"/>
                  <a:gd name="T63" fmla="*/ 549 h 859"/>
                  <a:gd name="T64" fmla="*/ 208 w 395"/>
                  <a:gd name="T65" fmla="*/ 502 h 859"/>
                  <a:gd name="T66" fmla="*/ 209 w 395"/>
                  <a:gd name="T67" fmla="*/ 422 h 859"/>
                  <a:gd name="T68" fmla="*/ 212 w 395"/>
                  <a:gd name="T69" fmla="*/ 314 h 859"/>
                  <a:gd name="T70" fmla="*/ 225 w 395"/>
                  <a:gd name="T71" fmla="*/ 225 h 859"/>
                  <a:gd name="T72" fmla="*/ 243 w 395"/>
                  <a:gd name="T73" fmla="*/ 154 h 859"/>
                  <a:gd name="T74" fmla="*/ 263 w 395"/>
                  <a:gd name="T75" fmla="*/ 97 h 859"/>
                  <a:gd name="T76" fmla="*/ 284 w 395"/>
                  <a:gd name="T77" fmla="*/ 57 h 859"/>
                  <a:gd name="T78" fmla="*/ 301 w 395"/>
                  <a:gd name="T79" fmla="*/ 30 h 859"/>
                  <a:gd name="T80" fmla="*/ 312 w 395"/>
                  <a:gd name="T81" fmla="*/ 16 h 859"/>
                  <a:gd name="T82" fmla="*/ 327 w 395"/>
                  <a:gd name="T83" fmla="*/ 5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5" h="859">
                    <a:moveTo>
                      <a:pt x="341" y="0"/>
                    </a:moveTo>
                    <a:lnTo>
                      <a:pt x="355" y="0"/>
                    </a:lnTo>
                    <a:lnTo>
                      <a:pt x="369" y="5"/>
                    </a:lnTo>
                    <a:lnTo>
                      <a:pt x="382" y="13"/>
                    </a:lnTo>
                    <a:lnTo>
                      <a:pt x="391" y="26"/>
                    </a:lnTo>
                    <a:lnTo>
                      <a:pt x="395" y="40"/>
                    </a:lnTo>
                    <a:lnTo>
                      <a:pt x="395" y="55"/>
                    </a:lnTo>
                    <a:lnTo>
                      <a:pt x="391" y="70"/>
                    </a:lnTo>
                    <a:lnTo>
                      <a:pt x="383" y="81"/>
                    </a:lnTo>
                    <a:lnTo>
                      <a:pt x="381" y="83"/>
                    </a:lnTo>
                    <a:lnTo>
                      <a:pt x="376" y="89"/>
                    </a:lnTo>
                    <a:lnTo>
                      <a:pt x="371" y="96"/>
                    </a:lnTo>
                    <a:lnTo>
                      <a:pt x="365" y="108"/>
                    </a:lnTo>
                    <a:lnTo>
                      <a:pt x="358" y="122"/>
                    </a:lnTo>
                    <a:lnTo>
                      <a:pt x="349" y="140"/>
                    </a:lnTo>
                    <a:lnTo>
                      <a:pt x="341" y="161"/>
                    </a:lnTo>
                    <a:lnTo>
                      <a:pt x="332" y="187"/>
                    </a:lnTo>
                    <a:lnTo>
                      <a:pt x="324" y="216"/>
                    </a:lnTo>
                    <a:lnTo>
                      <a:pt x="317" y="249"/>
                    </a:lnTo>
                    <a:lnTo>
                      <a:pt x="311" y="287"/>
                    </a:lnTo>
                    <a:lnTo>
                      <a:pt x="307" y="329"/>
                    </a:lnTo>
                    <a:lnTo>
                      <a:pt x="305" y="375"/>
                    </a:lnTo>
                    <a:lnTo>
                      <a:pt x="305" y="426"/>
                    </a:lnTo>
                    <a:lnTo>
                      <a:pt x="307" y="482"/>
                    </a:lnTo>
                    <a:lnTo>
                      <a:pt x="306" y="492"/>
                    </a:lnTo>
                    <a:lnTo>
                      <a:pt x="306" y="497"/>
                    </a:lnTo>
                    <a:lnTo>
                      <a:pt x="304" y="508"/>
                    </a:lnTo>
                    <a:lnTo>
                      <a:pt x="301" y="522"/>
                    </a:lnTo>
                    <a:lnTo>
                      <a:pt x="296" y="541"/>
                    </a:lnTo>
                    <a:lnTo>
                      <a:pt x="291" y="562"/>
                    </a:lnTo>
                    <a:lnTo>
                      <a:pt x="285" y="588"/>
                    </a:lnTo>
                    <a:lnTo>
                      <a:pt x="276" y="613"/>
                    </a:lnTo>
                    <a:lnTo>
                      <a:pt x="266" y="642"/>
                    </a:lnTo>
                    <a:lnTo>
                      <a:pt x="254" y="671"/>
                    </a:lnTo>
                    <a:lnTo>
                      <a:pt x="242" y="699"/>
                    </a:lnTo>
                    <a:lnTo>
                      <a:pt x="226" y="727"/>
                    </a:lnTo>
                    <a:lnTo>
                      <a:pt x="208" y="755"/>
                    </a:lnTo>
                    <a:lnTo>
                      <a:pt x="189" y="780"/>
                    </a:lnTo>
                    <a:lnTo>
                      <a:pt x="167" y="802"/>
                    </a:lnTo>
                    <a:lnTo>
                      <a:pt x="142" y="823"/>
                    </a:lnTo>
                    <a:lnTo>
                      <a:pt x="115" y="839"/>
                    </a:lnTo>
                    <a:lnTo>
                      <a:pt x="86" y="851"/>
                    </a:lnTo>
                    <a:lnTo>
                      <a:pt x="54" y="858"/>
                    </a:lnTo>
                    <a:lnTo>
                      <a:pt x="47" y="859"/>
                    </a:lnTo>
                    <a:lnTo>
                      <a:pt x="34" y="857"/>
                    </a:lnTo>
                    <a:lnTo>
                      <a:pt x="22" y="850"/>
                    </a:lnTo>
                    <a:lnTo>
                      <a:pt x="12" y="842"/>
                    </a:lnTo>
                    <a:lnTo>
                      <a:pt x="4" y="830"/>
                    </a:lnTo>
                    <a:lnTo>
                      <a:pt x="0" y="816"/>
                    </a:lnTo>
                    <a:lnTo>
                      <a:pt x="1" y="801"/>
                    </a:lnTo>
                    <a:lnTo>
                      <a:pt x="5" y="786"/>
                    </a:lnTo>
                    <a:lnTo>
                      <a:pt x="15" y="775"/>
                    </a:lnTo>
                    <a:lnTo>
                      <a:pt x="26" y="766"/>
                    </a:lnTo>
                    <a:lnTo>
                      <a:pt x="41" y="762"/>
                    </a:lnTo>
                    <a:lnTo>
                      <a:pt x="64" y="756"/>
                    </a:lnTo>
                    <a:lnTo>
                      <a:pt x="86" y="744"/>
                    </a:lnTo>
                    <a:lnTo>
                      <a:pt x="105" y="728"/>
                    </a:lnTo>
                    <a:lnTo>
                      <a:pt x="123" y="708"/>
                    </a:lnTo>
                    <a:lnTo>
                      <a:pt x="140" y="684"/>
                    </a:lnTo>
                    <a:lnTo>
                      <a:pt x="154" y="659"/>
                    </a:lnTo>
                    <a:lnTo>
                      <a:pt x="168" y="631"/>
                    </a:lnTo>
                    <a:lnTo>
                      <a:pt x="178" y="604"/>
                    </a:lnTo>
                    <a:lnTo>
                      <a:pt x="188" y="576"/>
                    </a:lnTo>
                    <a:lnTo>
                      <a:pt x="196" y="549"/>
                    </a:lnTo>
                    <a:lnTo>
                      <a:pt x="202" y="525"/>
                    </a:lnTo>
                    <a:lnTo>
                      <a:pt x="208" y="502"/>
                    </a:lnTo>
                    <a:lnTo>
                      <a:pt x="211" y="483"/>
                    </a:lnTo>
                    <a:lnTo>
                      <a:pt x="209" y="422"/>
                    </a:lnTo>
                    <a:lnTo>
                      <a:pt x="209" y="366"/>
                    </a:lnTo>
                    <a:lnTo>
                      <a:pt x="212" y="314"/>
                    </a:lnTo>
                    <a:lnTo>
                      <a:pt x="217" y="267"/>
                    </a:lnTo>
                    <a:lnTo>
                      <a:pt x="225" y="225"/>
                    </a:lnTo>
                    <a:lnTo>
                      <a:pt x="233" y="187"/>
                    </a:lnTo>
                    <a:lnTo>
                      <a:pt x="243" y="154"/>
                    </a:lnTo>
                    <a:lnTo>
                      <a:pt x="252" y="123"/>
                    </a:lnTo>
                    <a:lnTo>
                      <a:pt x="263" y="97"/>
                    </a:lnTo>
                    <a:lnTo>
                      <a:pt x="273" y="75"/>
                    </a:lnTo>
                    <a:lnTo>
                      <a:pt x="284" y="57"/>
                    </a:lnTo>
                    <a:lnTo>
                      <a:pt x="293" y="42"/>
                    </a:lnTo>
                    <a:lnTo>
                      <a:pt x="301" y="30"/>
                    </a:lnTo>
                    <a:lnTo>
                      <a:pt x="307" y="22"/>
                    </a:lnTo>
                    <a:lnTo>
                      <a:pt x="312" y="16"/>
                    </a:lnTo>
                    <a:lnTo>
                      <a:pt x="314" y="13"/>
                    </a:lnTo>
                    <a:lnTo>
                      <a:pt x="327" y="5"/>
                    </a:lnTo>
                    <a:lnTo>
                      <a:pt x="3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5EE2CC57-E5C7-4E0B-BCB3-917B84A4B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5638" y="3311526"/>
                <a:ext cx="38100" cy="19050"/>
              </a:xfrm>
              <a:custGeom>
                <a:avLst/>
                <a:gdLst>
                  <a:gd name="T0" fmla="*/ 51 w 363"/>
                  <a:gd name="T1" fmla="*/ 0 h 190"/>
                  <a:gd name="T2" fmla="*/ 65 w 363"/>
                  <a:gd name="T3" fmla="*/ 2 h 190"/>
                  <a:gd name="T4" fmla="*/ 78 w 363"/>
                  <a:gd name="T5" fmla="*/ 10 h 190"/>
                  <a:gd name="T6" fmla="*/ 89 w 363"/>
                  <a:gd name="T7" fmla="*/ 21 h 190"/>
                  <a:gd name="T8" fmla="*/ 95 w 363"/>
                  <a:gd name="T9" fmla="*/ 35 h 190"/>
                  <a:gd name="T10" fmla="*/ 101 w 363"/>
                  <a:gd name="T11" fmla="*/ 50 h 190"/>
                  <a:gd name="T12" fmla="*/ 112 w 363"/>
                  <a:gd name="T13" fmla="*/ 62 h 190"/>
                  <a:gd name="T14" fmla="*/ 127 w 363"/>
                  <a:gd name="T15" fmla="*/ 71 h 190"/>
                  <a:gd name="T16" fmla="*/ 143 w 363"/>
                  <a:gd name="T17" fmla="*/ 79 h 190"/>
                  <a:gd name="T18" fmla="*/ 162 w 363"/>
                  <a:gd name="T19" fmla="*/ 84 h 190"/>
                  <a:gd name="T20" fmla="*/ 182 w 363"/>
                  <a:gd name="T21" fmla="*/ 88 h 190"/>
                  <a:gd name="T22" fmla="*/ 205 w 363"/>
                  <a:gd name="T23" fmla="*/ 92 h 190"/>
                  <a:gd name="T24" fmla="*/ 226 w 363"/>
                  <a:gd name="T25" fmla="*/ 93 h 190"/>
                  <a:gd name="T26" fmla="*/ 246 w 363"/>
                  <a:gd name="T27" fmla="*/ 94 h 190"/>
                  <a:gd name="T28" fmla="*/ 266 w 363"/>
                  <a:gd name="T29" fmla="*/ 93 h 190"/>
                  <a:gd name="T30" fmla="*/ 283 w 363"/>
                  <a:gd name="T31" fmla="*/ 93 h 190"/>
                  <a:gd name="T32" fmla="*/ 297 w 363"/>
                  <a:gd name="T33" fmla="*/ 90 h 190"/>
                  <a:gd name="T34" fmla="*/ 309 w 363"/>
                  <a:gd name="T35" fmla="*/ 89 h 190"/>
                  <a:gd name="T36" fmla="*/ 324 w 363"/>
                  <a:gd name="T37" fmla="*/ 89 h 190"/>
                  <a:gd name="T38" fmla="*/ 337 w 363"/>
                  <a:gd name="T39" fmla="*/ 95 h 190"/>
                  <a:gd name="T40" fmla="*/ 349 w 363"/>
                  <a:gd name="T41" fmla="*/ 103 h 190"/>
                  <a:gd name="T42" fmla="*/ 359 w 363"/>
                  <a:gd name="T43" fmla="*/ 116 h 190"/>
                  <a:gd name="T44" fmla="*/ 363 w 363"/>
                  <a:gd name="T45" fmla="*/ 131 h 190"/>
                  <a:gd name="T46" fmla="*/ 363 w 363"/>
                  <a:gd name="T47" fmla="*/ 146 h 190"/>
                  <a:gd name="T48" fmla="*/ 358 w 363"/>
                  <a:gd name="T49" fmla="*/ 161 h 190"/>
                  <a:gd name="T50" fmla="*/ 349 w 363"/>
                  <a:gd name="T51" fmla="*/ 172 h 190"/>
                  <a:gd name="T52" fmla="*/ 336 w 363"/>
                  <a:gd name="T53" fmla="*/ 181 h 190"/>
                  <a:gd name="T54" fmla="*/ 323 w 363"/>
                  <a:gd name="T55" fmla="*/ 185 h 190"/>
                  <a:gd name="T56" fmla="*/ 314 w 363"/>
                  <a:gd name="T57" fmla="*/ 186 h 190"/>
                  <a:gd name="T58" fmla="*/ 303 w 363"/>
                  <a:gd name="T59" fmla="*/ 188 h 190"/>
                  <a:gd name="T60" fmla="*/ 287 w 363"/>
                  <a:gd name="T61" fmla="*/ 189 h 190"/>
                  <a:gd name="T62" fmla="*/ 268 w 363"/>
                  <a:gd name="T63" fmla="*/ 190 h 190"/>
                  <a:gd name="T64" fmla="*/ 246 w 363"/>
                  <a:gd name="T65" fmla="*/ 190 h 190"/>
                  <a:gd name="T66" fmla="*/ 224 w 363"/>
                  <a:gd name="T67" fmla="*/ 190 h 190"/>
                  <a:gd name="T68" fmla="*/ 200 w 363"/>
                  <a:gd name="T69" fmla="*/ 188 h 190"/>
                  <a:gd name="T70" fmla="*/ 176 w 363"/>
                  <a:gd name="T71" fmla="*/ 186 h 190"/>
                  <a:gd name="T72" fmla="*/ 151 w 363"/>
                  <a:gd name="T73" fmla="*/ 182 h 190"/>
                  <a:gd name="T74" fmla="*/ 127 w 363"/>
                  <a:gd name="T75" fmla="*/ 176 h 190"/>
                  <a:gd name="T76" fmla="*/ 103 w 363"/>
                  <a:gd name="T77" fmla="*/ 167 h 190"/>
                  <a:gd name="T78" fmla="*/ 80 w 363"/>
                  <a:gd name="T79" fmla="*/ 156 h 190"/>
                  <a:gd name="T80" fmla="*/ 60 w 363"/>
                  <a:gd name="T81" fmla="*/ 144 h 190"/>
                  <a:gd name="T82" fmla="*/ 41 w 363"/>
                  <a:gd name="T83" fmla="*/ 128 h 190"/>
                  <a:gd name="T84" fmla="*/ 24 w 363"/>
                  <a:gd name="T85" fmla="*/ 109 h 190"/>
                  <a:gd name="T86" fmla="*/ 12 w 363"/>
                  <a:gd name="T87" fmla="*/ 86 h 190"/>
                  <a:gd name="T88" fmla="*/ 2 w 363"/>
                  <a:gd name="T89" fmla="*/ 61 h 190"/>
                  <a:gd name="T90" fmla="*/ 0 w 363"/>
                  <a:gd name="T91" fmla="*/ 45 h 190"/>
                  <a:gd name="T92" fmla="*/ 3 w 363"/>
                  <a:gd name="T93" fmla="*/ 31 h 190"/>
                  <a:gd name="T94" fmla="*/ 11 w 363"/>
                  <a:gd name="T95" fmla="*/ 17 h 190"/>
                  <a:gd name="T96" fmla="*/ 22 w 363"/>
                  <a:gd name="T97" fmla="*/ 8 h 190"/>
                  <a:gd name="T98" fmla="*/ 36 w 363"/>
                  <a:gd name="T99" fmla="*/ 1 h 190"/>
                  <a:gd name="T100" fmla="*/ 51 w 363"/>
                  <a:gd name="T101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63" h="190">
                    <a:moveTo>
                      <a:pt x="51" y="0"/>
                    </a:moveTo>
                    <a:lnTo>
                      <a:pt x="65" y="2"/>
                    </a:lnTo>
                    <a:lnTo>
                      <a:pt x="78" y="10"/>
                    </a:lnTo>
                    <a:lnTo>
                      <a:pt x="89" y="21"/>
                    </a:lnTo>
                    <a:lnTo>
                      <a:pt x="95" y="35"/>
                    </a:lnTo>
                    <a:lnTo>
                      <a:pt x="101" y="50"/>
                    </a:lnTo>
                    <a:lnTo>
                      <a:pt x="112" y="62"/>
                    </a:lnTo>
                    <a:lnTo>
                      <a:pt x="127" y="71"/>
                    </a:lnTo>
                    <a:lnTo>
                      <a:pt x="143" y="79"/>
                    </a:lnTo>
                    <a:lnTo>
                      <a:pt x="162" y="84"/>
                    </a:lnTo>
                    <a:lnTo>
                      <a:pt x="182" y="88"/>
                    </a:lnTo>
                    <a:lnTo>
                      <a:pt x="205" y="92"/>
                    </a:lnTo>
                    <a:lnTo>
                      <a:pt x="226" y="93"/>
                    </a:lnTo>
                    <a:lnTo>
                      <a:pt x="246" y="94"/>
                    </a:lnTo>
                    <a:lnTo>
                      <a:pt x="266" y="93"/>
                    </a:lnTo>
                    <a:lnTo>
                      <a:pt x="283" y="93"/>
                    </a:lnTo>
                    <a:lnTo>
                      <a:pt x="297" y="90"/>
                    </a:lnTo>
                    <a:lnTo>
                      <a:pt x="309" y="89"/>
                    </a:lnTo>
                    <a:lnTo>
                      <a:pt x="324" y="89"/>
                    </a:lnTo>
                    <a:lnTo>
                      <a:pt x="337" y="95"/>
                    </a:lnTo>
                    <a:lnTo>
                      <a:pt x="349" y="103"/>
                    </a:lnTo>
                    <a:lnTo>
                      <a:pt x="359" y="116"/>
                    </a:lnTo>
                    <a:lnTo>
                      <a:pt x="363" y="131"/>
                    </a:lnTo>
                    <a:lnTo>
                      <a:pt x="363" y="146"/>
                    </a:lnTo>
                    <a:lnTo>
                      <a:pt x="358" y="161"/>
                    </a:lnTo>
                    <a:lnTo>
                      <a:pt x="349" y="172"/>
                    </a:lnTo>
                    <a:lnTo>
                      <a:pt x="336" y="181"/>
                    </a:lnTo>
                    <a:lnTo>
                      <a:pt x="323" y="185"/>
                    </a:lnTo>
                    <a:lnTo>
                      <a:pt x="314" y="186"/>
                    </a:lnTo>
                    <a:lnTo>
                      <a:pt x="303" y="188"/>
                    </a:lnTo>
                    <a:lnTo>
                      <a:pt x="287" y="189"/>
                    </a:lnTo>
                    <a:lnTo>
                      <a:pt x="268" y="190"/>
                    </a:lnTo>
                    <a:lnTo>
                      <a:pt x="246" y="190"/>
                    </a:lnTo>
                    <a:lnTo>
                      <a:pt x="224" y="190"/>
                    </a:lnTo>
                    <a:lnTo>
                      <a:pt x="200" y="188"/>
                    </a:lnTo>
                    <a:lnTo>
                      <a:pt x="176" y="186"/>
                    </a:lnTo>
                    <a:lnTo>
                      <a:pt x="151" y="182"/>
                    </a:lnTo>
                    <a:lnTo>
                      <a:pt x="127" y="176"/>
                    </a:lnTo>
                    <a:lnTo>
                      <a:pt x="103" y="167"/>
                    </a:lnTo>
                    <a:lnTo>
                      <a:pt x="80" y="156"/>
                    </a:lnTo>
                    <a:lnTo>
                      <a:pt x="60" y="144"/>
                    </a:lnTo>
                    <a:lnTo>
                      <a:pt x="41" y="128"/>
                    </a:lnTo>
                    <a:lnTo>
                      <a:pt x="24" y="109"/>
                    </a:lnTo>
                    <a:lnTo>
                      <a:pt x="12" y="86"/>
                    </a:lnTo>
                    <a:lnTo>
                      <a:pt x="2" y="61"/>
                    </a:lnTo>
                    <a:lnTo>
                      <a:pt x="0" y="45"/>
                    </a:lnTo>
                    <a:lnTo>
                      <a:pt x="3" y="31"/>
                    </a:lnTo>
                    <a:lnTo>
                      <a:pt x="11" y="17"/>
                    </a:lnTo>
                    <a:lnTo>
                      <a:pt x="22" y="8"/>
                    </a:lnTo>
                    <a:lnTo>
                      <a:pt x="36" y="1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2" name="Oval 3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6B33107-E765-47BF-A97B-E0283CD71246}"/>
                </a:ext>
              </a:extLst>
            </p:cNvPr>
            <p:cNvSpPr/>
            <p:nvPr/>
          </p:nvSpPr>
          <p:spPr bwMode="auto">
            <a:xfrm>
              <a:off x="5707444" y="4536206"/>
              <a:ext cx="770142" cy="770142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 </a:t>
              </a:r>
            </a:p>
          </p:txBody>
        </p:sp>
        <p:grpSp>
          <p:nvGrpSpPr>
            <p:cNvPr id="23" name="Group 3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ED637AC-2695-4B0E-B83B-BB4D8042261F}"/>
                </a:ext>
              </a:extLst>
            </p:cNvPr>
            <p:cNvGrpSpPr/>
            <p:nvPr/>
          </p:nvGrpSpPr>
          <p:grpSpPr>
            <a:xfrm>
              <a:off x="5921737" y="4709333"/>
              <a:ext cx="341557" cy="423887"/>
              <a:chOff x="-328613" y="1211263"/>
              <a:chExt cx="487363" cy="604838"/>
            </a:xfrm>
            <a:solidFill>
              <a:schemeClr val="bg1"/>
            </a:solidFill>
          </p:grpSpPr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912AFEEB-F413-4831-B70F-5FB16F71A5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28613" y="1211263"/>
                <a:ext cx="487363" cy="604838"/>
              </a:xfrm>
              <a:custGeom>
                <a:avLst/>
                <a:gdLst>
                  <a:gd name="T0" fmla="*/ 2612 w 2765"/>
                  <a:gd name="T1" fmla="*/ 1724 h 3432"/>
                  <a:gd name="T2" fmla="*/ 2639 w 2765"/>
                  <a:gd name="T3" fmla="*/ 1616 h 3432"/>
                  <a:gd name="T4" fmla="*/ 2499 w 2765"/>
                  <a:gd name="T5" fmla="*/ 1315 h 3432"/>
                  <a:gd name="T6" fmla="*/ 2272 w 2765"/>
                  <a:gd name="T7" fmla="*/ 872 h 3432"/>
                  <a:gd name="T8" fmla="*/ 2477 w 2765"/>
                  <a:gd name="T9" fmla="*/ 800 h 3432"/>
                  <a:gd name="T10" fmla="*/ 1886 w 2765"/>
                  <a:gd name="T11" fmla="*/ 710 h 3432"/>
                  <a:gd name="T12" fmla="*/ 1959 w 2765"/>
                  <a:gd name="T13" fmla="*/ 914 h 3432"/>
                  <a:gd name="T14" fmla="*/ 186 w 2765"/>
                  <a:gd name="T15" fmla="*/ 334 h 3432"/>
                  <a:gd name="T16" fmla="*/ 117 w 2765"/>
                  <a:gd name="T17" fmla="*/ 413 h 3432"/>
                  <a:gd name="T18" fmla="*/ 422 w 2765"/>
                  <a:gd name="T19" fmla="*/ 1051 h 3432"/>
                  <a:gd name="T20" fmla="*/ 552 w 2765"/>
                  <a:gd name="T21" fmla="*/ 1317 h 3432"/>
                  <a:gd name="T22" fmla="*/ 969 w 2765"/>
                  <a:gd name="T23" fmla="*/ 927 h 3432"/>
                  <a:gd name="T24" fmla="*/ 879 w 2765"/>
                  <a:gd name="T25" fmla="*/ 583 h 3432"/>
                  <a:gd name="T26" fmla="*/ 778 w 2765"/>
                  <a:gd name="T27" fmla="*/ 612 h 3432"/>
                  <a:gd name="T28" fmla="*/ 621 w 2765"/>
                  <a:gd name="T29" fmla="*/ 648 h 3432"/>
                  <a:gd name="T30" fmla="*/ 1645 w 2765"/>
                  <a:gd name="T31" fmla="*/ 121 h 3432"/>
                  <a:gd name="T32" fmla="*/ 1177 w 2765"/>
                  <a:gd name="T33" fmla="*/ 276 h 3432"/>
                  <a:gd name="T34" fmla="*/ 943 w 2765"/>
                  <a:gd name="T35" fmla="*/ 183 h 3432"/>
                  <a:gd name="T36" fmla="*/ 835 w 2765"/>
                  <a:gd name="T37" fmla="*/ 247 h 3432"/>
                  <a:gd name="T38" fmla="*/ 1074 w 2765"/>
                  <a:gd name="T39" fmla="*/ 648 h 3432"/>
                  <a:gd name="T40" fmla="*/ 951 w 2765"/>
                  <a:gd name="T41" fmla="*/ 1147 h 3432"/>
                  <a:gd name="T42" fmla="*/ 354 w 2765"/>
                  <a:gd name="T43" fmla="*/ 1536 h 3432"/>
                  <a:gd name="T44" fmla="*/ 352 w 2765"/>
                  <a:gd name="T45" fmla="*/ 2387 h 3432"/>
                  <a:gd name="T46" fmla="*/ 1078 w 2765"/>
                  <a:gd name="T47" fmla="*/ 3109 h 3432"/>
                  <a:gd name="T48" fmla="*/ 2244 w 2765"/>
                  <a:gd name="T49" fmla="*/ 3309 h 3432"/>
                  <a:gd name="T50" fmla="*/ 2477 w 2765"/>
                  <a:gd name="T51" fmla="*/ 2974 h 3432"/>
                  <a:gd name="T52" fmla="*/ 2359 w 2765"/>
                  <a:gd name="T53" fmla="*/ 1941 h 3432"/>
                  <a:gd name="T54" fmla="*/ 2165 w 2765"/>
                  <a:gd name="T55" fmla="*/ 1464 h 3432"/>
                  <a:gd name="T56" fmla="*/ 1768 w 2765"/>
                  <a:gd name="T57" fmla="*/ 1089 h 3432"/>
                  <a:gd name="T58" fmla="*/ 1783 w 2765"/>
                  <a:gd name="T59" fmla="*/ 946 h 3432"/>
                  <a:gd name="T60" fmla="*/ 1730 w 2765"/>
                  <a:gd name="T61" fmla="*/ 825 h 3432"/>
                  <a:gd name="T62" fmla="*/ 1760 w 2765"/>
                  <a:gd name="T63" fmla="*/ 683 h 3432"/>
                  <a:gd name="T64" fmla="*/ 1722 w 2765"/>
                  <a:gd name="T65" fmla="*/ 558 h 3432"/>
                  <a:gd name="T66" fmla="*/ 1785 w 2765"/>
                  <a:gd name="T67" fmla="*/ 163 h 3432"/>
                  <a:gd name="T68" fmla="*/ 1826 w 2765"/>
                  <a:gd name="T69" fmla="*/ 43 h 3432"/>
                  <a:gd name="T70" fmla="*/ 1873 w 2765"/>
                  <a:gd name="T71" fmla="*/ 363 h 3432"/>
                  <a:gd name="T72" fmla="*/ 1990 w 2765"/>
                  <a:gd name="T73" fmla="*/ 560 h 3432"/>
                  <a:gd name="T74" fmla="*/ 2589 w 2765"/>
                  <a:gd name="T75" fmla="*/ 762 h 3432"/>
                  <a:gd name="T76" fmla="*/ 2362 w 2765"/>
                  <a:gd name="T77" fmla="*/ 1029 h 3432"/>
                  <a:gd name="T78" fmla="*/ 2219 w 2765"/>
                  <a:gd name="T79" fmla="*/ 1345 h 3432"/>
                  <a:gd name="T80" fmla="*/ 2643 w 2765"/>
                  <a:gd name="T81" fmla="*/ 1281 h 3432"/>
                  <a:gd name="T82" fmla="*/ 2683 w 2765"/>
                  <a:gd name="T83" fmla="*/ 1509 h 3432"/>
                  <a:gd name="T84" fmla="*/ 2706 w 2765"/>
                  <a:gd name="T85" fmla="*/ 1800 h 3432"/>
                  <a:gd name="T86" fmla="*/ 2514 w 2765"/>
                  <a:gd name="T87" fmla="*/ 2180 h 3432"/>
                  <a:gd name="T88" fmla="*/ 2579 w 2765"/>
                  <a:gd name="T89" fmla="*/ 3165 h 3432"/>
                  <a:gd name="T90" fmla="*/ 2138 w 2765"/>
                  <a:gd name="T91" fmla="*/ 3430 h 3432"/>
                  <a:gd name="T92" fmla="*/ 996 w 2765"/>
                  <a:gd name="T93" fmla="*/ 3197 h 3432"/>
                  <a:gd name="T94" fmla="*/ 243 w 2765"/>
                  <a:gd name="T95" fmla="*/ 2422 h 3432"/>
                  <a:gd name="T96" fmla="*/ 181 w 2765"/>
                  <a:gd name="T97" fmla="*/ 1535 h 3432"/>
                  <a:gd name="T98" fmla="*/ 311 w 2765"/>
                  <a:gd name="T99" fmla="*/ 1001 h 3432"/>
                  <a:gd name="T100" fmla="*/ 10 w 2765"/>
                  <a:gd name="T101" fmla="*/ 351 h 3432"/>
                  <a:gd name="T102" fmla="*/ 266 w 2765"/>
                  <a:gd name="T103" fmla="*/ 245 h 3432"/>
                  <a:gd name="T104" fmla="*/ 685 w 2765"/>
                  <a:gd name="T105" fmla="*/ 524 h 3432"/>
                  <a:gd name="T106" fmla="*/ 749 w 2765"/>
                  <a:gd name="T107" fmla="*/ 499 h 3432"/>
                  <a:gd name="T108" fmla="*/ 771 w 2765"/>
                  <a:gd name="T109" fmla="*/ 461 h 3432"/>
                  <a:gd name="T110" fmla="*/ 720 w 2765"/>
                  <a:gd name="T111" fmla="*/ 173 h 3432"/>
                  <a:gd name="T112" fmla="*/ 928 w 2765"/>
                  <a:gd name="T113" fmla="*/ 56 h 3432"/>
                  <a:gd name="T114" fmla="*/ 1116 w 2765"/>
                  <a:gd name="T115" fmla="*/ 179 h 3432"/>
                  <a:gd name="T116" fmla="*/ 1608 w 2765"/>
                  <a:gd name="T117" fmla="*/ 13 h 3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765" h="3432">
                    <a:moveTo>
                      <a:pt x="2499" y="1315"/>
                    </a:moveTo>
                    <a:lnTo>
                      <a:pt x="2495" y="1316"/>
                    </a:lnTo>
                    <a:lnTo>
                      <a:pt x="2488" y="1318"/>
                    </a:lnTo>
                    <a:lnTo>
                      <a:pt x="2482" y="1324"/>
                    </a:lnTo>
                    <a:lnTo>
                      <a:pt x="2320" y="1495"/>
                    </a:lnTo>
                    <a:lnTo>
                      <a:pt x="2351" y="1554"/>
                    </a:lnTo>
                    <a:lnTo>
                      <a:pt x="2378" y="1615"/>
                    </a:lnTo>
                    <a:lnTo>
                      <a:pt x="2403" y="1676"/>
                    </a:lnTo>
                    <a:lnTo>
                      <a:pt x="2403" y="1677"/>
                    </a:lnTo>
                    <a:lnTo>
                      <a:pt x="2604" y="1724"/>
                    </a:lnTo>
                    <a:lnTo>
                      <a:pt x="2612" y="1724"/>
                    </a:lnTo>
                    <a:lnTo>
                      <a:pt x="2619" y="1722"/>
                    </a:lnTo>
                    <a:lnTo>
                      <a:pt x="2623" y="1720"/>
                    </a:lnTo>
                    <a:lnTo>
                      <a:pt x="2625" y="1718"/>
                    </a:lnTo>
                    <a:lnTo>
                      <a:pt x="2628" y="1716"/>
                    </a:lnTo>
                    <a:lnTo>
                      <a:pt x="2630" y="1713"/>
                    </a:lnTo>
                    <a:lnTo>
                      <a:pt x="2633" y="1709"/>
                    </a:lnTo>
                    <a:lnTo>
                      <a:pt x="2635" y="1704"/>
                    </a:lnTo>
                    <a:lnTo>
                      <a:pt x="2649" y="1643"/>
                    </a:lnTo>
                    <a:lnTo>
                      <a:pt x="2650" y="1632"/>
                    </a:lnTo>
                    <a:lnTo>
                      <a:pt x="2645" y="1624"/>
                    </a:lnTo>
                    <a:lnTo>
                      <a:pt x="2639" y="1616"/>
                    </a:lnTo>
                    <a:lnTo>
                      <a:pt x="2629" y="1612"/>
                    </a:lnTo>
                    <a:lnTo>
                      <a:pt x="2416" y="1562"/>
                    </a:lnTo>
                    <a:lnTo>
                      <a:pt x="2565" y="1402"/>
                    </a:lnTo>
                    <a:lnTo>
                      <a:pt x="2571" y="1393"/>
                    </a:lnTo>
                    <a:lnTo>
                      <a:pt x="2573" y="1383"/>
                    </a:lnTo>
                    <a:lnTo>
                      <a:pt x="2571" y="1374"/>
                    </a:lnTo>
                    <a:lnTo>
                      <a:pt x="2564" y="1365"/>
                    </a:lnTo>
                    <a:lnTo>
                      <a:pt x="2518" y="1323"/>
                    </a:lnTo>
                    <a:lnTo>
                      <a:pt x="2511" y="1318"/>
                    </a:lnTo>
                    <a:lnTo>
                      <a:pt x="2504" y="1316"/>
                    </a:lnTo>
                    <a:lnTo>
                      <a:pt x="2499" y="1315"/>
                    </a:lnTo>
                    <a:close/>
                    <a:moveTo>
                      <a:pt x="2362" y="685"/>
                    </a:moveTo>
                    <a:lnTo>
                      <a:pt x="2335" y="689"/>
                    </a:lnTo>
                    <a:lnTo>
                      <a:pt x="2311" y="697"/>
                    </a:lnTo>
                    <a:lnTo>
                      <a:pt x="2289" y="710"/>
                    </a:lnTo>
                    <a:lnTo>
                      <a:pt x="2272" y="728"/>
                    </a:lnTo>
                    <a:lnTo>
                      <a:pt x="2258" y="749"/>
                    </a:lnTo>
                    <a:lnTo>
                      <a:pt x="2250" y="774"/>
                    </a:lnTo>
                    <a:lnTo>
                      <a:pt x="2247" y="800"/>
                    </a:lnTo>
                    <a:lnTo>
                      <a:pt x="2250" y="826"/>
                    </a:lnTo>
                    <a:lnTo>
                      <a:pt x="2258" y="850"/>
                    </a:lnTo>
                    <a:lnTo>
                      <a:pt x="2272" y="872"/>
                    </a:lnTo>
                    <a:lnTo>
                      <a:pt x="2289" y="890"/>
                    </a:lnTo>
                    <a:lnTo>
                      <a:pt x="2311" y="902"/>
                    </a:lnTo>
                    <a:lnTo>
                      <a:pt x="2335" y="911"/>
                    </a:lnTo>
                    <a:lnTo>
                      <a:pt x="2362" y="914"/>
                    </a:lnTo>
                    <a:lnTo>
                      <a:pt x="2388" y="911"/>
                    </a:lnTo>
                    <a:lnTo>
                      <a:pt x="2412" y="902"/>
                    </a:lnTo>
                    <a:lnTo>
                      <a:pt x="2434" y="890"/>
                    </a:lnTo>
                    <a:lnTo>
                      <a:pt x="2452" y="872"/>
                    </a:lnTo>
                    <a:lnTo>
                      <a:pt x="2465" y="850"/>
                    </a:lnTo>
                    <a:lnTo>
                      <a:pt x="2473" y="826"/>
                    </a:lnTo>
                    <a:lnTo>
                      <a:pt x="2477" y="800"/>
                    </a:lnTo>
                    <a:lnTo>
                      <a:pt x="2473" y="774"/>
                    </a:lnTo>
                    <a:lnTo>
                      <a:pt x="2465" y="749"/>
                    </a:lnTo>
                    <a:lnTo>
                      <a:pt x="2452" y="728"/>
                    </a:lnTo>
                    <a:lnTo>
                      <a:pt x="2434" y="710"/>
                    </a:lnTo>
                    <a:lnTo>
                      <a:pt x="2412" y="697"/>
                    </a:lnTo>
                    <a:lnTo>
                      <a:pt x="2388" y="689"/>
                    </a:lnTo>
                    <a:lnTo>
                      <a:pt x="2362" y="685"/>
                    </a:lnTo>
                    <a:close/>
                    <a:moveTo>
                      <a:pt x="1959" y="685"/>
                    </a:moveTo>
                    <a:lnTo>
                      <a:pt x="1932" y="689"/>
                    </a:lnTo>
                    <a:lnTo>
                      <a:pt x="1908" y="697"/>
                    </a:lnTo>
                    <a:lnTo>
                      <a:pt x="1886" y="710"/>
                    </a:lnTo>
                    <a:lnTo>
                      <a:pt x="1869" y="728"/>
                    </a:lnTo>
                    <a:lnTo>
                      <a:pt x="1855" y="749"/>
                    </a:lnTo>
                    <a:lnTo>
                      <a:pt x="1847" y="774"/>
                    </a:lnTo>
                    <a:lnTo>
                      <a:pt x="1843" y="800"/>
                    </a:lnTo>
                    <a:lnTo>
                      <a:pt x="1847" y="826"/>
                    </a:lnTo>
                    <a:lnTo>
                      <a:pt x="1855" y="850"/>
                    </a:lnTo>
                    <a:lnTo>
                      <a:pt x="1869" y="872"/>
                    </a:lnTo>
                    <a:lnTo>
                      <a:pt x="1886" y="890"/>
                    </a:lnTo>
                    <a:lnTo>
                      <a:pt x="1908" y="902"/>
                    </a:lnTo>
                    <a:lnTo>
                      <a:pt x="1932" y="911"/>
                    </a:lnTo>
                    <a:lnTo>
                      <a:pt x="1959" y="914"/>
                    </a:lnTo>
                    <a:lnTo>
                      <a:pt x="2163" y="914"/>
                    </a:lnTo>
                    <a:lnTo>
                      <a:pt x="2150" y="889"/>
                    </a:lnTo>
                    <a:lnTo>
                      <a:pt x="2140" y="860"/>
                    </a:lnTo>
                    <a:lnTo>
                      <a:pt x="2133" y="831"/>
                    </a:lnTo>
                    <a:lnTo>
                      <a:pt x="2131" y="800"/>
                    </a:lnTo>
                    <a:lnTo>
                      <a:pt x="2133" y="769"/>
                    </a:lnTo>
                    <a:lnTo>
                      <a:pt x="2140" y="740"/>
                    </a:lnTo>
                    <a:lnTo>
                      <a:pt x="2150" y="711"/>
                    </a:lnTo>
                    <a:lnTo>
                      <a:pt x="2163" y="685"/>
                    </a:lnTo>
                    <a:lnTo>
                      <a:pt x="1959" y="685"/>
                    </a:lnTo>
                    <a:close/>
                    <a:moveTo>
                      <a:pt x="186" y="334"/>
                    </a:moveTo>
                    <a:lnTo>
                      <a:pt x="181" y="334"/>
                    </a:lnTo>
                    <a:lnTo>
                      <a:pt x="174" y="337"/>
                    </a:lnTo>
                    <a:lnTo>
                      <a:pt x="168" y="342"/>
                    </a:lnTo>
                    <a:lnTo>
                      <a:pt x="123" y="387"/>
                    </a:lnTo>
                    <a:lnTo>
                      <a:pt x="120" y="389"/>
                    </a:lnTo>
                    <a:lnTo>
                      <a:pt x="118" y="392"/>
                    </a:lnTo>
                    <a:lnTo>
                      <a:pt x="117" y="395"/>
                    </a:lnTo>
                    <a:lnTo>
                      <a:pt x="115" y="400"/>
                    </a:lnTo>
                    <a:lnTo>
                      <a:pt x="114" y="405"/>
                    </a:lnTo>
                    <a:lnTo>
                      <a:pt x="115" y="409"/>
                    </a:lnTo>
                    <a:lnTo>
                      <a:pt x="117" y="413"/>
                    </a:lnTo>
                    <a:lnTo>
                      <a:pt x="118" y="416"/>
                    </a:lnTo>
                    <a:lnTo>
                      <a:pt x="120" y="420"/>
                    </a:lnTo>
                    <a:lnTo>
                      <a:pt x="123" y="423"/>
                    </a:lnTo>
                    <a:lnTo>
                      <a:pt x="438" y="736"/>
                    </a:lnTo>
                    <a:lnTo>
                      <a:pt x="436" y="764"/>
                    </a:lnTo>
                    <a:lnTo>
                      <a:pt x="434" y="782"/>
                    </a:lnTo>
                    <a:lnTo>
                      <a:pt x="433" y="801"/>
                    </a:lnTo>
                    <a:lnTo>
                      <a:pt x="432" y="862"/>
                    </a:lnTo>
                    <a:lnTo>
                      <a:pt x="430" y="924"/>
                    </a:lnTo>
                    <a:lnTo>
                      <a:pt x="427" y="988"/>
                    </a:lnTo>
                    <a:lnTo>
                      <a:pt x="422" y="1051"/>
                    </a:lnTo>
                    <a:lnTo>
                      <a:pt x="415" y="1114"/>
                    </a:lnTo>
                    <a:lnTo>
                      <a:pt x="406" y="1178"/>
                    </a:lnTo>
                    <a:lnTo>
                      <a:pt x="394" y="1241"/>
                    </a:lnTo>
                    <a:lnTo>
                      <a:pt x="377" y="1301"/>
                    </a:lnTo>
                    <a:lnTo>
                      <a:pt x="357" y="1361"/>
                    </a:lnTo>
                    <a:lnTo>
                      <a:pt x="346" y="1392"/>
                    </a:lnTo>
                    <a:lnTo>
                      <a:pt x="336" y="1421"/>
                    </a:lnTo>
                    <a:lnTo>
                      <a:pt x="390" y="1400"/>
                    </a:lnTo>
                    <a:lnTo>
                      <a:pt x="445" y="1375"/>
                    </a:lnTo>
                    <a:lnTo>
                      <a:pt x="499" y="1347"/>
                    </a:lnTo>
                    <a:lnTo>
                      <a:pt x="552" y="1317"/>
                    </a:lnTo>
                    <a:lnTo>
                      <a:pt x="604" y="1284"/>
                    </a:lnTo>
                    <a:lnTo>
                      <a:pt x="654" y="1251"/>
                    </a:lnTo>
                    <a:lnTo>
                      <a:pt x="701" y="1215"/>
                    </a:lnTo>
                    <a:lnTo>
                      <a:pt x="747" y="1179"/>
                    </a:lnTo>
                    <a:lnTo>
                      <a:pt x="790" y="1142"/>
                    </a:lnTo>
                    <a:lnTo>
                      <a:pt x="830" y="1105"/>
                    </a:lnTo>
                    <a:lnTo>
                      <a:pt x="866" y="1068"/>
                    </a:lnTo>
                    <a:lnTo>
                      <a:pt x="898" y="1031"/>
                    </a:lnTo>
                    <a:lnTo>
                      <a:pt x="927" y="995"/>
                    </a:lnTo>
                    <a:lnTo>
                      <a:pt x="951" y="960"/>
                    </a:lnTo>
                    <a:lnTo>
                      <a:pt x="969" y="927"/>
                    </a:lnTo>
                    <a:lnTo>
                      <a:pt x="982" y="896"/>
                    </a:lnTo>
                    <a:lnTo>
                      <a:pt x="992" y="858"/>
                    </a:lnTo>
                    <a:lnTo>
                      <a:pt x="997" y="821"/>
                    </a:lnTo>
                    <a:lnTo>
                      <a:pt x="996" y="785"/>
                    </a:lnTo>
                    <a:lnTo>
                      <a:pt x="989" y="751"/>
                    </a:lnTo>
                    <a:lnTo>
                      <a:pt x="979" y="719"/>
                    </a:lnTo>
                    <a:lnTo>
                      <a:pt x="965" y="690"/>
                    </a:lnTo>
                    <a:lnTo>
                      <a:pt x="947" y="660"/>
                    </a:lnTo>
                    <a:lnTo>
                      <a:pt x="927" y="633"/>
                    </a:lnTo>
                    <a:lnTo>
                      <a:pt x="904" y="608"/>
                    </a:lnTo>
                    <a:lnTo>
                      <a:pt x="879" y="583"/>
                    </a:lnTo>
                    <a:lnTo>
                      <a:pt x="853" y="561"/>
                    </a:lnTo>
                    <a:lnTo>
                      <a:pt x="850" y="564"/>
                    </a:lnTo>
                    <a:lnTo>
                      <a:pt x="848" y="566"/>
                    </a:lnTo>
                    <a:lnTo>
                      <a:pt x="842" y="572"/>
                    </a:lnTo>
                    <a:lnTo>
                      <a:pt x="836" y="577"/>
                    </a:lnTo>
                    <a:lnTo>
                      <a:pt x="828" y="583"/>
                    </a:lnTo>
                    <a:lnTo>
                      <a:pt x="819" y="590"/>
                    </a:lnTo>
                    <a:lnTo>
                      <a:pt x="813" y="594"/>
                    </a:lnTo>
                    <a:lnTo>
                      <a:pt x="805" y="598"/>
                    </a:lnTo>
                    <a:lnTo>
                      <a:pt x="787" y="609"/>
                    </a:lnTo>
                    <a:lnTo>
                      <a:pt x="778" y="612"/>
                    </a:lnTo>
                    <a:lnTo>
                      <a:pt x="770" y="616"/>
                    </a:lnTo>
                    <a:lnTo>
                      <a:pt x="751" y="624"/>
                    </a:lnTo>
                    <a:lnTo>
                      <a:pt x="732" y="630"/>
                    </a:lnTo>
                    <a:lnTo>
                      <a:pt x="714" y="634"/>
                    </a:lnTo>
                    <a:lnTo>
                      <a:pt x="694" y="640"/>
                    </a:lnTo>
                    <a:lnTo>
                      <a:pt x="685" y="641"/>
                    </a:lnTo>
                    <a:lnTo>
                      <a:pt x="678" y="642"/>
                    </a:lnTo>
                    <a:lnTo>
                      <a:pt x="655" y="646"/>
                    </a:lnTo>
                    <a:lnTo>
                      <a:pt x="649" y="646"/>
                    </a:lnTo>
                    <a:lnTo>
                      <a:pt x="642" y="647"/>
                    </a:lnTo>
                    <a:lnTo>
                      <a:pt x="621" y="648"/>
                    </a:lnTo>
                    <a:lnTo>
                      <a:pt x="589" y="648"/>
                    </a:lnTo>
                    <a:lnTo>
                      <a:pt x="564" y="647"/>
                    </a:lnTo>
                    <a:lnTo>
                      <a:pt x="539" y="647"/>
                    </a:lnTo>
                    <a:lnTo>
                      <a:pt x="513" y="649"/>
                    </a:lnTo>
                    <a:lnTo>
                      <a:pt x="204" y="342"/>
                    </a:lnTo>
                    <a:lnTo>
                      <a:pt x="197" y="337"/>
                    </a:lnTo>
                    <a:lnTo>
                      <a:pt x="190" y="334"/>
                    </a:lnTo>
                    <a:lnTo>
                      <a:pt x="186" y="334"/>
                    </a:lnTo>
                    <a:close/>
                    <a:moveTo>
                      <a:pt x="1688" y="112"/>
                    </a:moveTo>
                    <a:lnTo>
                      <a:pt x="1666" y="114"/>
                    </a:lnTo>
                    <a:lnTo>
                      <a:pt x="1645" y="121"/>
                    </a:lnTo>
                    <a:lnTo>
                      <a:pt x="1625" y="131"/>
                    </a:lnTo>
                    <a:lnTo>
                      <a:pt x="1607" y="146"/>
                    </a:lnTo>
                    <a:lnTo>
                      <a:pt x="1493" y="259"/>
                    </a:lnTo>
                    <a:lnTo>
                      <a:pt x="1457" y="245"/>
                    </a:lnTo>
                    <a:lnTo>
                      <a:pt x="1418" y="233"/>
                    </a:lnTo>
                    <a:lnTo>
                      <a:pt x="1377" y="226"/>
                    </a:lnTo>
                    <a:lnTo>
                      <a:pt x="1337" y="225"/>
                    </a:lnTo>
                    <a:lnTo>
                      <a:pt x="1296" y="229"/>
                    </a:lnTo>
                    <a:lnTo>
                      <a:pt x="1256" y="239"/>
                    </a:lnTo>
                    <a:lnTo>
                      <a:pt x="1217" y="255"/>
                    </a:lnTo>
                    <a:lnTo>
                      <a:pt x="1177" y="276"/>
                    </a:lnTo>
                    <a:lnTo>
                      <a:pt x="1154" y="288"/>
                    </a:lnTo>
                    <a:lnTo>
                      <a:pt x="1129" y="294"/>
                    </a:lnTo>
                    <a:lnTo>
                      <a:pt x="1105" y="296"/>
                    </a:lnTo>
                    <a:lnTo>
                      <a:pt x="1079" y="293"/>
                    </a:lnTo>
                    <a:lnTo>
                      <a:pt x="1054" y="287"/>
                    </a:lnTo>
                    <a:lnTo>
                      <a:pt x="1032" y="275"/>
                    </a:lnTo>
                    <a:lnTo>
                      <a:pt x="1012" y="260"/>
                    </a:lnTo>
                    <a:lnTo>
                      <a:pt x="993" y="240"/>
                    </a:lnTo>
                    <a:lnTo>
                      <a:pt x="977" y="220"/>
                    </a:lnTo>
                    <a:lnTo>
                      <a:pt x="961" y="200"/>
                    </a:lnTo>
                    <a:lnTo>
                      <a:pt x="943" y="183"/>
                    </a:lnTo>
                    <a:lnTo>
                      <a:pt x="925" y="172"/>
                    </a:lnTo>
                    <a:lnTo>
                      <a:pt x="916" y="170"/>
                    </a:lnTo>
                    <a:lnTo>
                      <a:pt x="904" y="170"/>
                    </a:lnTo>
                    <a:lnTo>
                      <a:pt x="886" y="172"/>
                    </a:lnTo>
                    <a:lnTo>
                      <a:pt x="869" y="176"/>
                    </a:lnTo>
                    <a:lnTo>
                      <a:pt x="851" y="181"/>
                    </a:lnTo>
                    <a:lnTo>
                      <a:pt x="833" y="190"/>
                    </a:lnTo>
                    <a:lnTo>
                      <a:pt x="833" y="197"/>
                    </a:lnTo>
                    <a:lnTo>
                      <a:pt x="833" y="209"/>
                    </a:lnTo>
                    <a:lnTo>
                      <a:pt x="834" y="226"/>
                    </a:lnTo>
                    <a:lnTo>
                      <a:pt x="835" y="247"/>
                    </a:lnTo>
                    <a:lnTo>
                      <a:pt x="838" y="274"/>
                    </a:lnTo>
                    <a:lnTo>
                      <a:pt x="844" y="299"/>
                    </a:lnTo>
                    <a:lnTo>
                      <a:pt x="851" y="327"/>
                    </a:lnTo>
                    <a:lnTo>
                      <a:pt x="861" y="356"/>
                    </a:lnTo>
                    <a:lnTo>
                      <a:pt x="874" y="398"/>
                    </a:lnTo>
                    <a:lnTo>
                      <a:pt x="883" y="441"/>
                    </a:lnTo>
                    <a:lnTo>
                      <a:pt x="934" y="479"/>
                    </a:lnTo>
                    <a:lnTo>
                      <a:pt x="978" y="520"/>
                    </a:lnTo>
                    <a:lnTo>
                      <a:pt x="1016" y="561"/>
                    </a:lnTo>
                    <a:lnTo>
                      <a:pt x="1048" y="605"/>
                    </a:lnTo>
                    <a:lnTo>
                      <a:pt x="1074" y="648"/>
                    </a:lnTo>
                    <a:lnTo>
                      <a:pt x="1093" y="694"/>
                    </a:lnTo>
                    <a:lnTo>
                      <a:pt x="1106" y="741"/>
                    </a:lnTo>
                    <a:lnTo>
                      <a:pt x="1112" y="788"/>
                    </a:lnTo>
                    <a:lnTo>
                      <a:pt x="1112" y="835"/>
                    </a:lnTo>
                    <a:lnTo>
                      <a:pt x="1105" y="884"/>
                    </a:lnTo>
                    <a:lnTo>
                      <a:pt x="1091" y="933"/>
                    </a:lnTo>
                    <a:lnTo>
                      <a:pt x="1074" y="974"/>
                    </a:lnTo>
                    <a:lnTo>
                      <a:pt x="1051" y="1016"/>
                    </a:lnTo>
                    <a:lnTo>
                      <a:pt x="1022" y="1060"/>
                    </a:lnTo>
                    <a:lnTo>
                      <a:pt x="989" y="1103"/>
                    </a:lnTo>
                    <a:lnTo>
                      <a:pt x="951" y="1147"/>
                    </a:lnTo>
                    <a:lnTo>
                      <a:pt x="908" y="1190"/>
                    </a:lnTo>
                    <a:lnTo>
                      <a:pt x="862" y="1233"/>
                    </a:lnTo>
                    <a:lnTo>
                      <a:pt x="813" y="1275"/>
                    </a:lnTo>
                    <a:lnTo>
                      <a:pt x="760" y="1315"/>
                    </a:lnTo>
                    <a:lnTo>
                      <a:pt x="706" y="1354"/>
                    </a:lnTo>
                    <a:lnTo>
                      <a:pt x="649" y="1392"/>
                    </a:lnTo>
                    <a:lnTo>
                      <a:pt x="591" y="1427"/>
                    </a:lnTo>
                    <a:lnTo>
                      <a:pt x="533" y="1459"/>
                    </a:lnTo>
                    <a:lnTo>
                      <a:pt x="473" y="1487"/>
                    </a:lnTo>
                    <a:lnTo>
                      <a:pt x="413" y="1514"/>
                    </a:lnTo>
                    <a:lnTo>
                      <a:pt x="354" y="1536"/>
                    </a:lnTo>
                    <a:lnTo>
                      <a:pt x="295" y="1554"/>
                    </a:lnTo>
                    <a:lnTo>
                      <a:pt x="274" y="1645"/>
                    </a:lnTo>
                    <a:lnTo>
                      <a:pt x="259" y="1733"/>
                    </a:lnTo>
                    <a:lnTo>
                      <a:pt x="250" y="1820"/>
                    </a:lnTo>
                    <a:lnTo>
                      <a:pt x="247" y="1905"/>
                    </a:lnTo>
                    <a:lnTo>
                      <a:pt x="249" y="1989"/>
                    </a:lnTo>
                    <a:lnTo>
                      <a:pt x="258" y="2072"/>
                    </a:lnTo>
                    <a:lnTo>
                      <a:pt x="273" y="2153"/>
                    </a:lnTo>
                    <a:lnTo>
                      <a:pt x="293" y="2232"/>
                    </a:lnTo>
                    <a:lnTo>
                      <a:pt x="320" y="2311"/>
                    </a:lnTo>
                    <a:lnTo>
                      <a:pt x="352" y="2387"/>
                    </a:lnTo>
                    <a:lnTo>
                      <a:pt x="390" y="2462"/>
                    </a:lnTo>
                    <a:lnTo>
                      <a:pt x="434" y="2536"/>
                    </a:lnTo>
                    <a:lnTo>
                      <a:pt x="484" y="2608"/>
                    </a:lnTo>
                    <a:lnTo>
                      <a:pt x="541" y="2680"/>
                    </a:lnTo>
                    <a:lnTo>
                      <a:pt x="603" y="2750"/>
                    </a:lnTo>
                    <a:lnTo>
                      <a:pt x="675" y="2822"/>
                    </a:lnTo>
                    <a:lnTo>
                      <a:pt x="750" y="2890"/>
                    </a:lnTo>
                    <a:lnTo>
                      <a:pt x="827" y="2952"/>
                    </a:lnTo>
                    <a:lnTo>
                      <a:pt x="908" y="3009"/>
                    </a:lnTo>
                    <a:lnTo>
                      <a:pt x="991" y="3063"/>
                    </a:lnTo>
                    <a:lnTo>
                      <a:pt x="1078" y="3109"/>
                    </a:lnTo>
                    <a:lnTo>
                      <a:pt x="1168" y="3152"/>
                    </a:lnTo>
                    <a:lnTo>
                      <a:pt x="1261" y="3190"/>
                    </a:lnTo>
                    <a:lnTo>
                      <a:pt x="1356" y="3223"/>
                    </a:lnTo>
                    <a:lnTo>
                      <a:pt x="1455" y="3251"/>
                    </a:lnTo>
                    <a:lnTo>
                      <a:pt x="1558" y="3273"/>
                    </a:lnTo>
                    <a:lnTo>
                      <a:pt x="1664" y="3291"/>
                    </a:lnTo>
                    <a:lnTo>
                      <a:pt x="1773" y="3305"/>
                    </a:lnTo>
                    <a:lnTo>
                      <a:pt x="1885" y="3313"/>
                    </a:lnTo>
                    <a:lnTo>
                      <a:pt x="2002" y="3317"/>
                    </a:lnTo>
                    <a:lnTo>
                      <a:pt x="2122" y="3315"/>
                    </a:lnTo>
                    <a:lnTo>
                      <a:pt x="2244" y="3309"/>
                    </a:lnTo>
                    <a:lnTo>
                      <a:pt x="2286" y="3304"/>
                    </a:lnTo>
                    <a:lnTo>
                      <a:pt x="2325" y="3293"/>
                    </a:lnTo>
                    <a:lnTo>
                      <a:pt x="2359" y="3280"/>
                    </a:lnTo>
                    <a:lnTo>
                      <a:pt x="2389" y="3260"/>
                    </a:lnTo>
                    <a:lnTo>
                      <a:pt x="2414" y="3238"/>
                    </a:lnTo>
                    <a:lnTo>
                      <a:pt x="2436" y="3212"/>
                    </a:lnTo>
                    <a:lnTo>
                      <a:pt x="2453" y="3180"/>
                    </a:lnTo>
                    <a:lnTo>
                      <a:pt x="2466" y="3146"/>
                    </a:lnTo>
                    <a:lnTo>
                      <a:pt x="2473" y="3106"/>
                    </a:lnTo>
                    <a:lnTo>
                      <a:pt x="2477" y="3064"/>
                    </a:lnTo>
                    <a:lnTo>
                      <a:pt x="2477" y="2974"/>
                    </a:lnTo>
                    <a:lnTo>
                      <a:pt x="2474" y="2883"/>
                    </a:lnTo>
                    <a:lnTo>
                      <a:pt x="2468" y="2788"/>
                    </a:lnTo>
                    <a:lnTo>
                      <a:pt x="2459" y="2691"/>
                    </a:lnTo>
                    <a:lnTo>
                      <a:pt x="2448" y="2593"/>
                    </a:lnTo>
                    <a:lnTo>
                      <a:pt x="2435" y="2488"/>
                    </a:lnTo>
                    <a:lnTo>
                      <a:pt x="2422" y="2383"/>
                    </a:lnTo>
                    <a:lnTo>
                      <a:pt x="2412" y="2293"/>
                    </a:lnTo>
                    <a:lnTo>
                      <a:pt x="2402" y="2203"/>
                    </a:lnTo>
                    <a:lnTo>
                      <a:pt x="2389" y="2114"/>
                    </a:lnTo>
                    <a:lnTo>
                      <a:pt x="2375" y="2027"/>
                    </a:lnTo>
                    <a:lnTo>
                      <a:pt x="2359" y="1941"/>
                    </a:lnTo>
                    <a:lnTo>
                      <a:pt x="2339" y="1856"/>
                    </a:lnTo>
                    <a:lnTo>
                      <a:pt x="2315" y="1774"/>
                    </a:lnTo>
                    <a:lnTo>
                      <a:pt x="2315" y="1774"/>
                    </a:lnTo>
                    <a:lnTo>
                      <a:pt x="2304" y="1744"/>
                    </a:lnTo>
                    <a:lnTo>
                      <a:pt x="2279" y="1677"/>
                    </a:lnTo>
                    <a:lnTo>
                      <a:pt x="2251" y="1613"/>
                    </a:lnTo>
                    <a:lnTo>
                      <a:pt x="2220" y="1552"/>
                    </a:lnTo>
                    <a:lnTo>
                      <a:pt x="2185" y="1495"/>
                    </a:lnTo>
                    <a:lnTo>
                      <a:pt x="2182" y="1491"/>
                    </a:lnTo>
                    <a:lnTo>
                      <a:pt x="2180" y="1487"/>
                    </a:lnTo>
                    <a:lnTo>
                      <a:pt x="2165" y="1464"/>
                    </a:lnTo>
                    <a:lnTo>
                      <a:pt x="2128" y="1415"/>
                    </a:lnTo>
                    <a:lnTo>
                      <a:pt x="2087" y="1367"/>
                    </a:lnTo>
                    <a:lnTo>
                      <a:pt x="2042" y="1320"/>
                    </a:lnTo>
                    <a:lnTo>
                      <a:pt x="1993" y="1276"/>
                    </a:lnTo>
                    <a:lnTo>
                      <a:pt x="1939" y="1233"/>
                    </a:lnTo>
                    <a:lnTo>
                      <a:pt x="1880" y="1192"/>
                    </a:lnTo>
                    <a:lnTo>
                      <a:pt x="1817" y="1153"/>
                    </a:lnTo>
                    <a:lnTo>
                      <a:pt x="1800" y="1141"/>
                    </a:lnTo>
                    <a:lnTo>
                      <a:pt x="1785" y="1126"/>
                    </a:lnTo>
                    <a:lnTo>
                      <a:pt x="1774" y="1108"/>
                    </a:lnTo>
                    <a:lnTo>
                      <a:pt x="1768" y="1089"/>
                    </a:lnTo>
                    <a:lnTo>
                      <a:pt x="1765" y="1068"/>
                    </a:lnTo>
                    <a:lnTo>
                      <a:pt x="1766" y="1047"/>
                    </a:lnTo>
                    <a:lnTo>
                      <a:pt x="1773" y="1026"/>
                    </a:lnTo>
                    <a:lnTo>
                      <a:pt x="1784" y="1007"/>
                    </a:lnTo>
                    <a:lnTo>
                      <a:pt x="1798" y="991"/>
                    </a:lnTo>
                    <a:lnTo>
                      <a:pt x="1815" y="978"/>
                    </a:lnTo>
                    <a:lnTo>
                      <a:pt x="1811" y="976"/>
                    </a:lnTo>
                    <a:lnTo>
                      <a:pt x="1809" y="974"/>
                    </a:lnTo>
                    <a:lnTo>
                      <a:pt x="1806" y="970"/>
                    </a:lnTo>
                    <a:lnTo>
                      <a:pt x="1787" y="950"/>
                    </a:lnTo>
                    <a:lnTo>
                      <a:pt x="1783" y="946"/>
                    </a:lnTo>
                    <a:lnTo>
                      <a:pt x="1778" y="941"/>
                    </a:lnTo>
                    <a:lnTo>
                      <a:pt x="1774" y="935"/>
                    </a:lnTo>
                    <a:lnTo>
                      <a:pt x="1758" y="911"/>
                    </a:lnTo>
                    <a:lnTo>
                      <a:pt x="1754" y="903"/>
                    </a:lnTo>
                    <a:lnTo>
                      <a:pt x="1749" y="895"/>
                    </a:lnTo>
                    <a:lnTo>
                      <a:pt x="1743" y="880"/>
                    </a:lnTo>
                    <a:lnTo>
                      <a:pt x="1739" y="864"/>
                    </a:lnTo>
                    <a:lnTo>
                      <a:pt x="1737" y="859"/>
                    </a:lnTo>
                    <a:lnTo>
                      <a:pt x="1735" y="855"/>
                    </a:lnTo>
                    <a:lnTo>
                      <a:pt x="1733" y="849"/>
                    </a:lnTo>
                    <a:lnTo>
                      <a:pt x="1730" y="825"/>
                    </a:lnTo>
                    <a:lnTo>
                      <a:pt x="1728" y="800"/>
                    </a:lnTo>
                    <a:lnTo>
                      <a:pt x="1729" y="777"/>
                    </a:lnTo>
                    <a:lnTo>
                      <a:pt x="1732" y="754"/>
                    </a:lnTo>
                    <a:lnTo>
                      <a:pt x="1734" y="749"/>
                    </a:lnTo>
                    <a:lnTo>
                      <a:pt x="1735" y="744"/>
                    </a:lnTo>
                    <a:lnTo>
                      <a:pt x="1738" y="739"/>
                    </a:lnTo>
                    <a:lnTo>
                      <a:pt x="1741" y="725"/>
                    </a:lnTo>
                    <a:lnTo>
                      <a:pt x="1746" y="711"/>
                    </a:lnTo>
                    <a:lnTo>
                      <a:pt x="1750" y="702"/>
                    </a:lnTo>
                    <a:lnTo>
                      <a:pt x="1755" y="694"/>
                    </a:lnTo>
                    <a:lnTo>
                      <a:pt x="1760" y="683"/>
                    </a:lnTo>
                    <a:lnTo>
                      <a:pt x="1766" y="673"/>
                    </a:lnTo>
                    <a:lnTo>
                      <a:pt x="1771" y="667"/>
                    </a:lnTo>
                    <a:lnTo>
                      <a:pt x="1775" y="662"/>
                    </a:lnTo>
                    <a:lnTo>
                      <a:pt x="1780" y="657"/>
                    </a:lnTo>
                    <a:lnTo>
                      <a:pt x="1785" y="651"/>
                    </a:lnTo>
                    <a:lnTo>
                      <a:pt x="1789" y="645"/>
                    </a:lnTo>
                    <a:lnTo>
                      <a:pt x="1793" y="640"/>
                    </a:lnTo>
                    <a:lnTo>
                      <a:pt x="1770" y="625"/>
                    </a:lnTo>
                    <a:lnTo>
                      <a:pt x="1749" y="607"/>
                    </a:lnTo>
                    <a:lnTo>
                      <a:pt x="1733" y="583"/>
                    </a:lnTo>
                    <a:lnTo>
                      <a:pt x="1722" y="558"/>
                    </a:lnTo>
                    <a:lnTo>
                      <a:pt x="1701" y="506"/>
                    </a:lnTo>
                    <a:lnTo>
                      <a:pt x="1678" y="457"/>
                    </a:lnTo>
                    <a:lnTo>
                      <a:pt x="1657" y="420"/>
                    </a:lnTo>
                    <a:lnTo>
                      <a:pt x="1770" y="308"/>
                    </a:lnTo>
                    <a:lnTo>
                      <a:pt x="1785" y="290"/>
                    </a:lnTo>
                    <a:lnTo>
                      <a:pt x="1795" y="270"/>
                    </a:lnTo>
                    <a:lnTo>
                      <a:pt x="1802" y="248"/>
                    </a:lnTo>
                    <a:lnTo>
                      <a:pt x="1804" y="227"/>
                    </a:lnTo>
                    <a:lnTo>
                      <a:pt x="1802" y="205"/>
                    </a:lnTo>
                    <a:lnTo>
                      <a:pt x="1795" y="183"/>
                    </a:lnTo>
                    <a:lnTo>
                      <a:pt x="1785" y="163"/>
                    </a:lnTo>
                    <a:lnTo>
                      <a:pt x="1770" y="146"/>
                    </a:lnTo>
                    <a:lnTo>
                      <a:pt x="1752" y="131"/>
                    </a:lnTo>
                    <a:lnTo>
                      <a:pt x="1732" y="121"/>
                    </a:lnTo>
                    <a:lnTo>
                      <a:pt x="1711" y="114"/>
                    </a:lnTo>
                    <a:lnTo>
                      <a:pt x="1688" y="112"/>
                    </a:lnTo>
                    <a:close/>
                    <a:moveTo>
                      <a:pt x="1672" y="0"/>
                    </a:moveTo>
                    <a:lnTo>
                      <a:pt x="1704" y="0"/>
                    </a:lnTo>
                    <a:lnTo>
                      <a:pt x="1737" y="5"/>
                    </a:lnTo>
                    <a:lnTo>
                      <a:pt x="1769" y="13"/>
                    </a:lnTo>
                    <a:lnTo>
                      <a:pt x="1799" y="26"/>
                    </a:lnTo>
                    <a:lnTo>
                      <a:pt x="1826" y="43"/>
                    </a:lnTo>
                    <a:lnTo>
                      <a:pt x="1851" y="64"/>
                    </a:lnTo>
                    <a:lnTo>
                      <a:pt x="1873" y="90"/>
                    </a:lnTo>
                    <a:lnTo>
                      <a:pt x="1892" y="119"/>
                    </a:lnTo>
                    <a:lnTo>
                      <a:pt x="1904" y="148"/>
                    </a:lnTo>
                    <a:lnTo>
                      <a:pt x="1914" y="179"/>
                    </a:lnTo>
                    <a:lnTo>
                      <a:pt x="1918" y="211"/>
                    </a:lnTo>
                    <a:lnTo>
                      <a:pt x="1918" y="243"/>
                    </a:lnTo>
                    <a:lnTo>
                      <a:pt x="1914" y="275"/>
                    </a:lnTo>
                    <a:lnTo>
                      <a:pt x="1904" y="306"/>
                    </a:lnTo>
                    <a:lnTo>
                      <a:pt x="1892" y="335"/>
                    </a:lnTo>
                    <a:lnTo>
                      <a:pt x="1873" y="363"/>
                    </a:lnTo>
                    <a:lnTo>
                      <a:pt x="1851" y="389"/>
                    </a:lnTo>
                    <a:lnTo>
                      <a:pt x="1799" y="442"/>
                    </a:lnTo>
                    <a:lnTo>
                      <a:pt x="1816" y="480"/>
                    </a:lnTo>
                    <a:lnTo>
                      <a:pt x="1831" y="521"/>
                    </a:lnTo>
                    <a:lnTo>
                      <a:pt x="1836" y="531"/>
                    </a:lnTo>
                    <a:lnTo>
                      <a:pt x="1846" y="538"/>
                    </a:lnTo>
                    <a:lnTo>
                      <a:pt x="1857" y="540"/>
                    </a:lnTo>
                    <a:lnTo>
                      <a:pt x="1896" y="542"/>
                    </a:lnTo>
                    <a:lnTo>
                      <a:pt x="1930" y="546"/>
                    </a:lnTo>
                    <a:lnTo>
                      <a:pt x="1962" y="551"/>
                    </a:lnTo>
                    <a:lnTo>
                      <a:pt x="1990" y="560"/>
                    </a:lnTo>
                    <a:lnTo>
                      <a:pt x="2016" y="571"/>
                    </a:lnTo>
                    <a:lnTo>
                      <a:pt x="2362" y="571"/>
                    </a:lnTo>
                    <a:lnTo>
                      <a:pt x="2400" y="574"/>
                    </a:lnTo>
                    <a:lnTo>
                      <a:pt x="2435" y="582"/>
                    </a:lnTo>
                    <a:lnTo>
                      <a:pt x="2468" y="596"/>
                    </a:lnTo>
                    <a:lnTo>
                      <a:pt x="2498" y="615"/>
                    </a:lnTo>
                    <a:lnTo>
                      <a:pt x="2525" y="638"/>
                    </a:lnTo>
                    <a:lnTo>
                      <a:pt x="2548" y="664"/>
                    </a:lnTo>
                    <a:lnTo>
                      <a:pt x="2566" y="694"/>
                    </a:lnTo>
                    <a:lnTo>
                      <a:pt x="2580" y="727"/>
                    </a:lnTo>
                    <a:lnTo>
                      <a:pt x="2589" y="762"/>
                    </a:lnTo>
                    <a:lnTo>
                      <a:pt x="2592" y="799"/>
                    </a:lnTo>
                    <a:lnTo>
                      <a:pt x="2589" y="836"/>
                    </a:lnTo>
                    <a:lnTo>
                      <a:pt x="2580" y="872"/>
                    </a:lnTo>
                    <a:lnTo>
                      <a:pt x="2566" y="905"/>
                    </a:lnTo>
                    <a:lnTo>
                      <a:pt x="2548" y="935"/>
                    </a:lnTo>
                    <a:lnTo>
                      <a:pt x="2525" y="962"/>
                    </a:lnTo>
                    <a:lnTo>
                      <a:pt x="2498" y="984"/>
                    </a:lnTo>
                    <a:lnTo>
                      <a:pt x="2468" y="1003"/>
                    </a:lnTo>
                    <a:lnTo>
                      <a:pt x="2435" y="1017"/>
                    </a:lnTo>
                    <a:lnTo>
                      <a:pt x="2400" y="1026"/>
                    </a:lnTo>
                    <a:lnTo>
                      <a:pt x="2362" y="1029"/>
                    </a:lnTo>
                    <a:lnTo>
                      <a:pt x="2045" y="1029"/>
                    </a:lnTo>
                    <a:lnTo>
                      <a:pt x="2015" y="1044"/>
                    </a:lnTo>
                    <a:lnTo>
                      <a:pt x="1981" y="1056"/>
                    </a:lnTo>
                    <a:lnTo>
                      <a:pt x="1945" y="1064"/>
                    </a:lnTo>
                    <a:lnTo>
                      <a:pt x="1906" y="1073"/>
                    </a:lnTo>
                    <a:lnTo>
                      <a:pt x="1970" y="1113"/>
                    </a:lnTo>
                    <a:lnTo>
                      <a:pt x="2027" y="1157"/>
                    </a:lnTo>
                    <a:lnTo>
                      <a:pt x="2082" y="1201"/>
                    </a:lnTo>
                    <a:lnTo>
                      <a:pt x="2131" y="1247"/>
                    </a:lnTo>
                    <a:lnTo>
                      <a:pt x="2177" y="1295"/>
                    </a:lnTo>
                    <a:lnTo>
                      <a:pt x="2219" y="1345"/>
                    </a:lnTo>
                    <a:lnTo>
                      <a:pt x="2256" y="1395"/>
                    </a:lnTo>
                    <a:lnTo>
                      <a:pt x="2397" y="1246"/>
                    </a:lnTo>
                    <a:lnTo>
                      <a:pt x="2418" y="1227"/>
                    </a:lnTo>
                    <a:lnTo>
                      <a:pt x="2441" y="1213"/>
                    </a:lnTo>
                    <a:lnTo>
                      <a:pt x="2468" y="1204"/>
                    </a:lnTo>
                    <a:lnTo>
                      <a:pt x="2496" y="1201"/>
                    </a:lnTo>
                    <a:lnTo>
                      <a:pt x="2524" y="1202"/>
                    </a:lnTo>
                    <a:lnTo>
                      <a:pt x="2550" y="1210"/>
                    </a:lnTo>
                    <a:lnTo>
                      <a:pt x="2575" y="1222"/>
                    </a:lnTo>
                    <a:lnTo>
                      <a:pt x="2596" y="1239"/>
                    </a:lnTo>
                    <a:lnTo>
                      <a:pt x="2643" y="1281"/>
                    </a:lnTo>
                    <a:lnTo>
                      <a:pt x="2662" y="1303"/>
                    </a:lnTo>
                    <a:lnTo>
                      <a:pt x="2675" y="1327"/>
                    </a:lnTo>
                    <a:lnTo>
                      <a:pt x="2684" y="1352"/>
                    </a:lnTo>
                    <a:lnTo>
                      <a:pt x="2687" y="1380"/>
                    </a:lnTo>
                    <a:lnTo>
                      <a:pt x="2686" y="1407"/>
                    </a:lnTo>
                    <a:lnTo>
                      <a:pt x="2679" y="1433"/>
                    </a:lnTo>
                    <a:lnTo>
                      <a:pt x="2667" y="1458"/>
                    </a:lnTo>
                    <a:lnTo>
                      <a:pt x="2650" y="1480"/>
                    </a:lnTo>
                    <a:lnTo>
                      <a:pt x="2636" y="1495"/>
                    </a:lnTo>
                    <a:lnTo>
                      <a:pt x="2656" y="1500"/>
                    </a:lnTo>
                    <a:lnTo>
                      <a:pt x="2683" y="1509"/>
                    </a:lnTo>
                    <a:lnTo>
                      <a:pt x="2706" y="1524"/>
                    </a:lnTo>
                    <a:lnTo>
                      <a:pt x="2728" y="1542"/>
                    </a:lnTo>
                    <a:lnTo>
                      <a:pt x="2744" y="1563"/>
                    </a:lnTo>
                    <a:lnTo>
                      <a:pt x="2756" y="1586"/>
                    </a:lnTo>
                    <a:lnTo>
                      <a:pt x="2763" y="1613"/>
                    </a:lnTo>
                    <a:lnTo>
                      <a:pt x="2765" y="1641"/>
                    </a:lnTo>
                    <a:lnTo>
                      <a:pt x="2761" y="1668"/>
                    </a:lnTo>
                    <a:lnTo>
                      <a:pt x="2747" y="1730"/>
                    </a:lnTo>
                    <a:lnTo>
                      <a:pt x="2737" y="1757"/>
                    </a:lnTo>
                    <a:lnTo>
                      <a:pt x="2725" y="1780"/>
                    </a:lnTo>
                    <a:lnTo>
                      <a:pt x="2706" y="1800"/>
                    </a:lnTo>
                    <a:lnTo>
                      <a:pt x="2684" y="1817"/>
                    </a:lnTo>
                    <a:lnTo>
                      <a:pt x="2660" y="1829"/>
                    </a:lnTo>
                    <a:lnTo>
                      <a:pt x="2636" y="1836"/>
                    </a:lnTo>
                    <a:lnTo>
                      <a:pt x="2610" y="1838"/>
                    </a:lnTo>
                    <a:lnTo>
                      <a:pt x="2593" y="1837"/>
                    </a:lnTo>
                    <a:lnTo>
                      <a:pt x="2577" y="1835"/>
                    </a:lnTo>
                    <a:lnTo>
                      <a:pt x="2443" y="1803"/>
                    </a:lnTo>
                    <a:lnTo>
                      <a:pt x="2466" y="1896"/>
                    </a:lnTo>
                    <a:lnTo>
                      <a:pt x="2485" y="1989"/>
                    </a:lnTo>
                    <a:lnTo>
                      <a:pt x="2501" y="2084"/>
                    </a:lnTo>
                    <a:lnTo>
                      <a:pt x="2514" y="2180"/>
                    </a:lnTo>
                    <a:lnTo>
                      <a:pt x="2526" y="2276"/>
                    </a:lnTo>
                    <a:lnTo>
                      <a:pt x="2536" y="2371"/>
                    </a:lnTo>
                    <a:lnTo>
                      <a:pt x="2548" y="2474"/>
                    </a:lnTo>
                    <a:lnTo>
                      <a:pt x="2561" y="2578"/>
                    </a:lnTo>
                    <a:lnTo>
                      <a:pt x="2574" y="2680"/>
                    </a:lnTo>
                    <a:lnTo>
                      <a:pt x="2582" y="2781"/>
                    </a:lnTo>
                    <a:lnTo>
                      <a:pt x="2589" y="2879"/>
                    </a:lnTo>
                    <a:lnTo>
                      <a:pt x="2592" y="2973"/>
                    </a:lnTo>
                    <a:lnTo>
                      <a:pt x="2592" y="3066"/>
                    </a:lnTo>
                    <a:lnTo>
                      <a:pt x="2588" y="3117"/>
                    </a:lnTo>
                    <a:lnTo>
                      <a:pt x="2579" y="3165"/>
                    </a:lnTo>
                    <a:lnTo>
                      <a:pt x="2566" y="3208"/>
                    </a:lnTo>
                    <a:lnTo>
                      <a:pt x="2548" y="3249"/>
                    </a:lnTo>
                    <a:lnTo>
                      <a:pt x="2526" y="3285"/>
                    </a:lnTo>
                    <a:lnTo>
                      <a:pt x="2499" y="3318"/>
                    </a:lnTo>
                    <a:lnTo>
                      <a:pt x="2467" y="3347"/>
                    </a:lnTo>
                    <a:lnTo>
                      <a:pt x="2432" y="3371"/>
                    </a:lnTo>
                    <a:lnTo>
                      <a:pt x="2392" y="3391"/>
                    </a:lnTo>
                    <a:lnTo>
                      <a:pt x="2349" y="3406"/>
                    </a:lnTo>
                    <a:lnTo>
                      <a:pt x="2302" y="3418"/>
                    </a:lnTo>
                    <a:lnTo>
                      <a:pt x="2252" y="3423"/>
                    </a:lnTo>
                    <a:lnTo>
                      <a:pt x="2138" y="3430"/>
                    </a:lnTo>
                    <a:lnTo>
                      <a:pt x="2026" y="3432"/>
                    </a:lnTo>
                    <a:lnTo>
                      <a:pt x="1910" y="3429"/>
                    </a:lnTo>
                    <a:lnTo>
                      <a:pt x="1795" y="3422"/>
                    </a:lnTo>
                    <a:lnTo>
                      <a:pt x="1684" y="3410"/>
                    </a:lnTo>
                    <a:lnTo>
                      <a:pt x="1577" y="3393"/>
                    </a:lnTo>
                    <a:lnTo>
                      <a:pt x="1472" y="3373"/>
                    </a:lnTo>
                    <a:lnTo>
                      <a:pt x="1371" y="3348"/>
                    </a:lnTo>
                    <a:lnTo>
                      <a:pt x="1272" y="3317"/>
                    </a:lnTo>
                    <a:lnTo>
                      <a:pt x="1177" y="3282"/>
                    </a:lnTo>
                    <a:lnTo>
                      <a:pt x="1085" y="3241"/>
                    </a:lnTo>
                    <a:lnTo>
                      <a:pt x="996" y="3197"/>
                    </a:lnTo>
                    <a:lnTo>
                      <a:pt x="909" y="3148"/>
                    </a:lnTo>
                    <a:lnTo>
                      <a:pt x="826" y="3094"/>
                    </a:lnTo>
                    <a:lnTo>
                      <a:pt x="744" y="3034"/>
                    </a:lnTo>
                    <a:lnTo>
                      <a:pt x="666" y="2970"/>
                    </a:lnTo>
                    <a:lnTo>
                      <a:pt x="591" y="2902"/>
                    </a:lnTo>
                    <a:lnTo>
                      <a:pt x="519" y="2829"/>
                    </a:lnTo>
                    <a:lnTo>
                      <a:pt x="450" y="2751"/>
                    </a:lnTo>
                    <a:lnTo>
                      <a:pt x="388" y="2671"/>
                    </a:lnTo>
                    <a:lnTo>
                      <a:pt x="334" y="2590"/>
                    </a:lnTo>
                    <a:lnTo>
                      <a:pt x="284" y="2507"/>
                    </a:lnTo>
                    <a:lnTo>
                      <a:pt x="243" y="2422"/>
                    </a:lnTo>
                    <a:lnTo>
                      <a:pt x="207" y="2336"/>
                    </a:lnTo>
                    <a:lnTo>
                      <a:pt x="180" y="2248"/>
                    </a:lnTo>
                    <a:lnTo>
                      <a:pt x="158" y="2159"/>
                    </a:lnTo>
                    <a:lnTo>
                      <a:pt x="143" y="2067"/>
                    </a:lnTo>
                    <a:lnTo>
                      <a:pt x="135" y="1973"/>
                    </a:lnTo>
                    <a:lnTo>
                      <a:pt x="134" y="1880"/>
                    </a:lnTo>
                    <a:lnTo>
                      <a:pt x="139" y="1783"/>
                    </a:lnTo>
                    <a:lnTo>
                      <a:pt x="151" y="1685"/>
                    </a:lnTo>
                    <a:lnTo>
                      <a:pt x="170" y="1586"/>
                    </a:lnTo>
                    <a:lnTo>
                      <a:pt x="167" y="1587"/>
                    </a:lnTo>
                    <a:lnTo>
                      <a:pt x="181" y="1535"/>
                    </a:lnTo>
                    <a:lnTo>
                      <a:pt x="188" y="1511"/>
                    </a:lnTo>
                    <a:lnTo>
                      <a:pt x="192" y="1493"/>
                    </a:lnTo>
                    <a:lnTo>
                      <a:pt x="196" y="1484"/>
                    </a:lnTo>
                    <a:lnTo>
                      <a:pt x="218" y="1409"/>
                    </a:lnTo>
                    <a:lnTo>
                      <a:pt x="234" y="1364"/>
                    </a:lnTo>
                    <a:lnTo>
                      <a:pt x="250" y="1320"/>
                    </a:lnTo>
                    <a:lnTo>
                      <a:pt x="269" y="1260"/>
                    </a:lnTo>
                    <a:lnTo>
                      <a:pt x="286" y="1197"/>
                    </a:lnTo>
                    <a:lnTo>
                      <a:pt x="297" y="1133"/>
                    </a:lnTo>
                    <a:lnTo>
                      <a:pt x="305" y="1067"/>
                    </a:lnTo>
                    <a:lnTo>
                      <a:pt x="311" y="1001"/>
                    </a:lnTo>
                    <a:lnTo>
                      <a:pt x="314" y="933"/>
                    </a:lnTo>
                    <a:lnTo>
                      <a:pt x="317" y="866"/>
                    </a:lnTo>
                    <a:lnTo>
                      <a:pt x="319" y="798"/>
                    </a:lnTo>
                    <a:lnTo>
                      <a:pt x="320" y="780"/>
                    </a:lnTo>
                    <a:lnTo>
                      <a:pt x="41" y="504"/>
                    </a:lnTo>
                    <a:lnTo>
                      <a:pt x="22" y="482"/>
                    </a:lnTo>
                    <a:lnTo>
                      <a:pt x="10" y="458"/>
                    </a:lnTo>
                    <a:lnTo>
                      <a:pt x="2" y="431"/>
                    </a:lnTo>
                    <a:lnTo>
                      <a:pt x="0" y="405"/>
                    </a:lnTo>
                    <a:lnTo>
                      <a:pt x="2" y="378"/>
                    </a:lnTo>
                    <a:lnTo>
                      <a:pt x="10" y="351"/>
                    </a:lnTo>
                    <a:lnTo>
                      <a:pt x="22" y="327"/>
                    </a:lnTo>
                    <a:lnTo>
                      <a:pt x="41" y="305"/>
                    </a:lnTo>
                    <a:lnTo>
                      <a:pt x="86" y="261"/>
                    </a:lnTo>
                    <a:lnTo>
                      <a:pt x="105" y="245"/>
                    </a:lnTo>
                    <a:lnTo>
                      <a:pt x="126" y="233"/>
                    </a:lnTo>
                    <a:lnTo>
                      <a:pt x="150" y="225"/>
                    </a:lnTo>
                    <a:lnTo>
                      <a:pt x="173" y="222"/>
                    </a:lnTo>
                    <a:lnTo>
                      <a:pt x="198" y="222"/>
                    </a:lnTo>
                    <a:lnTo>
                      <a:pt x="221" y="225"/>
                    </a:lnTo>
                    <a:lnTo>
                      <a:pt x="245" y="233"/>
                    </a:lnTo>
                    <a:lnTo>
                      <a:pt x="266" y="245"/>
                    </a:lnTo>
                    <a:lnTo>
                      <a:pt x="286" y="261"/>
                    </a:lnTo>
                    <a:lnTo>
                      <a:pt x="558" y="532"/>
                    </a:lnTo>
                    <a:lnTo>
                      <a:pt x="597" y="533"/>
                    </a:lnTo>
                    <a:lnTo>
                      <a:pt x="622" y="533"/>
                    </a:lnTo>
                    <a:lnTo>
                      <a:pt x="626" y="533"/>
                    </a:lnTo>
                    <a:lnTo>
                      <a:pt x="628" y="533"/>
                    </a:lnTo>
                    <a:lnTo>
                      <a:pt x="649" y="531"/>
                    </a:lnTo>
                    <a:lnTo>
                      <a:pt x="653" y="530"/>
                    </a:lnTo>
                    <a:lnTo>
                      <a:pt x="658" y="530"/>
                    </a:lnTo>
                    <a:lnTo>
                      <a:pt x="676" y="527"/>
                    </a:lnTo>
                    <a:lnTo>
                      <a:pt x="685" y="524"/>
                    </a:lnTo>
                    <a:lnTo>
                      <a:pt x="693" y="522"/>
                    </a:lnTo>
                    <a:lnTo>
                      <a:pt x="700" y="520"/>
                    </a:lnTo>
                    <a:lnTo>
                      <a:pt x="707" y="518"/>
                    </a:lnTo>
                    <a:lnTo>
                      <a:pt x="712" y="516"/>
                    </a:lnTo>
                    <a:lnTo>
                      <a:pt x="718" y="514"/>
                    </a:lnTo>
                    <a:lnTo>
                      <a:pt x="724" y="511"/>
                    </a:lnTo>
                    <a:lnTo>
                      <a:pt x="729" y="509"/>
                    </a:lnTo>
                    <a:lnTo>
                      <a:pt x="735" y="507"/>
                    </a:lnTo>
                    <a:lnTo>
                      <a:pt x="740" y="505"/>
                    </a:lnTo>
                    <a:lnTo>
                      <a:pt x="744" y="501"/>
                    </a:lnTo>
                    <a:lnTo>
                      <a:pt x="749" y="499"/>
                    </a:lnTo>
                    <a:lnTo>
                      <a:pt x="753" y="496"/>
                    </a:lnTo>
                    <a:lnTo>
                      <a:pt x="757" y="494"/>
                    </a:lnTo>
                    <a:lnTo>
                      <a:pt x="760" y="491"/>
                    </a:lnTo>
                    <a:lnTo>
                      <a:pt x="763" y="489"/>
                    </a:lnTo>
                    <a:lnTo>
                      <a:pt x="767" y="485"/>
                    </a:lnTo>
                    <a:lnTo>
                      <a:pt x="769" y="483"/>
                    </a:lnTo>
                    <a:lnTo>
                      <a:pt x="771" y="480"/>
                    </a:lnTo>
                    <a:lnTo>
                      <a:pt x="771" y="479"/>
                    </a:lnTo>
                    <a:lnTo>
                      <a:pt x="771" y="477"/>
                    </a:lnTo>
                    <a:lnTo>
                      <a:pt x="771" y="474"/>
                    </a:lnTo>
                    <a:lnTo>
                      <a:pt x="771" y="461"/>
                    </a:lnTo>
                    <a:lnTo>
                      <a:pt x="767" y="444"/>
                    </a:lnTo>
                    <a:lnTo>
                      <a:pt x="761" y="426"/>
                    </a:lnTo>
                    <a:lnTo>
                      <a:pt x="756" y="407"/>
                    </a:lnTo>
                    <a:lnTo>
                      <a:pt x="751" y="390"/>
                    </a:lnTo>
                    <a:lnTo>
                      <a:pt x="740" y="357"/>
                    </a:lnTo>
                    <a:lnTo>
                      <a:pt x="731" y="324"/>
                    </a:lnTo>
                    <a:lnTo>
                      <a:pt x="725" y="290"/>
                    </a:lnTo>
                    <a:lnTo>
                      <a:pt x="721" y="257"/>
                    </a:lnTo>
                    <a:lnTo>
                      <a:pt x="719" y="226"/>
                    </a:lnTo>
                    <a:lnTo>
                      <a:pt x="718" y="198"/>
                    </a:lnTo>
                    <a:lnTo>
                      <a:pt x="720" y="173"/>
                    </a:lnTo>
                    <a:lnTo>
                      <a:pt x="724" y="150"/>
                    </a:lnTo>
                    <a:lnTo>
                      <a:pt x="732" y="130"/>
                    </a:lnTo>
                    <a:lnTo>
                      <a:pt x="743" y="114"/>
                    </a:lnTo>
                    <a:lnTo>
                      <a:pt x="759" y="100"/>
                    </a:lnTo>
                    <a:lnTo>
                      <a:pt x="777" y="90"/>
                    </a:lnTo>
                    <a:lnTo>
                      <a:pt x="799" y="79"/>
                    </a:lnTo>
                    <a:lnTo>
                      <a:pt x="822" y="70"/>
                    </a:lnTo>
                    <a:lnTo>
                      <a:pt x="848" y="62"/>
                    </a:lnTo>
                    <a:lnTo>
                      <a:pt x="875" y="57"/>
                    </a:lnTo>
                    <a:lnTo>
                      <a:pt x="901" y="55"/>
                    </a:lnTo>
                    <a:lnTo>
                      <a:pt x="928" y="56"/>
                    </a:lnTo>
                    <a:lnTo>
                      <a:pt x="954" y="60"/>
                    </a:lnTo>
                    <a:lnTo>
                      <a:pt x="977" y="70"/>
                    </a:lnTo>
                    <a:lnTo>
                      <a:pt x="1004" y="86"/>
                    </a:lnTo>
                    <a:lnTo>
                      <a:pt x="1028" y="105"/>
                    </a:lnTo>
                    <a:lnTo>
                      <a:pt x="1049" y="126"/>
                    </a:lnTo>
                    <a:lnTo>
                      <a:pt x="1068" y="148"/>
                    </a:lnTo>
                    <a:lnTo>
                      <a:pt x="1085" y="171"/>
                    </a:lnTo>
                    <a:lnTo>
                      <a:pt x="1092" y="177"/>
                    </a:lnTo>
                    <a:lnTo>
                      <a:pt x="1100" y="181"/>
                    </a:lnTo>
                    <a:lnTo>
                      <a:pt x="1109" y="181"/>
                    </a:lnTo>
                    <a:lnTo>
                      <a:pt x="1116" y="179"/>
                    </a:lnTo>
                    <a:lnTo>
                      <a:pt x="1163" y="153"/>
                    </a:lnTo>
                    <a:lnTo>
                      <a:pt x="1213" y="132"/>
                    </a:lnTo>
                    <a:lnTo>
                      <a:pt x="1262" y="119"/>
                    </a:lnTo>
                    <a:lnTo>
                      <a:pt x="1312" y="111"/>
                    </a:lnTo>
                    <a:lnTo>
                      <a:pt x="1363" y="110"/>
                    </a:lnTo>
                    <a:lnTo>
                      <a:pt x="1414" y="115"/>
                    </a:lnTo>
                    <a:lnTo>
                      <a:pt x="1463" y="126"/>
                    </a:lnTo>
                    <a:lnTo>
                      <a:pt x="1526" y="64"/>
                    </a:lnTo>
                    <a:lnTo>
                      <a:pt x="1550" y="43"/>
                    </a:lnTo>
                    <a:lnTo>
                      <a:pt x="1578" y="26"/>
                    </a:lnTo>
                    <a:lnTo>
                      <a:pt x="1608" y="13"/>
                    </a:lnTo>
                    <a:lnTo>
                      <a:pt x="1640" y="5"/>
                    </a:lnTo>
                    <a:lnTo>
                      <a:pt x="16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21510991-DE87-4D61-BB3E-D55B47EE1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5575" y="1412875"/>
                <a:ext cx="223838" cy="333375"/>
              </a:xfrm>
              <a:custGeom>
                <a:avLst/>
                <a:gdLst>
                  <a:gd name="T0" fmla="*/ 447 w 1268"/>
                  <a:gd name="T1" fmla="*/ 20 h 1890"/>
                  <a:gd name="T2" fmla="*/ 458 w 1268"/>
                  <a:gd name="T3" fmla="*/ 75 h 1890"/>
                  <a:gd name="T4" fmla="*/ 438 w 1268"/>
                  <a:gd name="T5" fmla="*/ 109 h 1890"/>
                  <a:gd name="T6" fmla="*/ 396 w 1268"/>
                  <a:gd name="T7" fmla="*/ 192 h 1890"/>
                  <a:gd name="T8" fmla="*/ 349 w 1268"/>
                  <a:gd name="T9" fmla="*/ 326 h 1890"/>
                  <a:gd name="T10" fmla="*/ 477 w 1268"/>
                  <a:gd name="T11" fmla="*/ 338 h 1890"/>
                  <a:gd name="T12" fmla="*/ 675 w 1268"/>
                  <a:gd name="T13" fmla="*/ 380 h 1890"/>
                  <a:gd name="T14" fmla="*/ 902 w 1268"/>
                  <a:gd name="T15" fmla="*/ 530 h 1890"/>
                  <a:gd name="T16" fmla="*/ 1103 w 1268"/>
                  <a:gd name="T17" fmla="*/ 401 h 1890"/>
                  <a:gd name="T18" fmla="*/ 1148 w 1268"/>
                  <a:gd name="T19" fmla="*/ 437 h 1890"/>
                  <a:gd name="T20" fmla="*/ 1140 w 1268"/>
                  <a:gd name="T21" fmla="*/ 493 h 1890"/>
                  <a:gd name="T22" fmla="*/ 1072 w 1268"/>
                  <a:gd name="T23" fmla="*/ 714 h 1890"/>
                  <a:gd name="T24" fmla="*/ 1122 w 1268"/>
                  <a:gd name="T25" fmla="*/ 811 h 1890"/>
                  <a:gd name="T26" fmla="*/ 1083 w 1268"/>
                  <a:gd name="T27" fmla="*/ 856 h 1890"/>
                  <a:gd name="T28" fmla="*/ 1028 w 1268"/>
                  <a:gd name="T29" fmla="*/ 845 h 1890"/>
                  <a:gd name="T30" fmla="*/ 922 w 1268"/>
                  <a:gd name="T31" fmla="*/ 859 h 1890"/>
                  <a:gd name="T32" fmla="*/ 883 w 1268"/>
                  <a:gd name="T33" fmla="*/ 914 h 1890"/>
                  <a:gd name="T34" fmla="*/ 817 w 1268"/>
                  <a:gd name="T35" fmla="*/ 893 h 1890"/>
                  <a:gd name="T36" fmla="*/ 809 w 1268"/>
                  <a:gd name="T37" fmla="*/ 617 h 1890"/>
                  <a:gd name="T38" fmla="*/ 673 w 1268"/>
                  <a:gd name="T39" fmla="*/ 505 h 1890"/>
                  <a:gd name="T40" fmla="*/ 485 w 1268"/>
                  <a:gd name="T41" fmla="*/ 452 h 1890"/>
                  <a:gd name="T42" fmla="*/ 321 w 1268"/>
                  <a:gd name="T43" fmla="*/ 505 h 1890"/>
                  <a:gd name="T44" fmla="*/ 320 w 1268"/>
                  <a:gd name="T45" fmla="*/ 623 h 1890"/>
                  <a:gd name="T46" fmla="*/ 391 w 1268"/>
                  <a:gd name="T47" fmla="*/ 886 h 1890"/>
                  <a:gd name="T48" fmla="*/ 569 w 1268"/>
                  <a:gd name="T49" fmla="*/ 1143 h 1890"/>
                  <a:gd name="T50" fmla="*/ 980 w 1268"/>
                  <a:gd name="T51" fmla="*/ 1203 h 1890"/>
                  <a:gd name="T52" fmla="*/ 1035 w 1268"/>
                  <a:gd name="T53" fmla="*/ 1242 h 1890"/>
                  <a:gd name="T54" fmla="*/ 1013 w 1268"/>
                  <a:gd name="T55" fmla="*/ 1307 h 1890"/>
                  <a:gd name="T56" fmla="*/ 851 w 1268"/>
                  <a:gd name="T57" fmla="*/ 1374 h 1890"/>
                  <a:gd name="T58" fmla="*/ 1192 w 1268"/>
                  <a:gd name="T59" fmla="*/ 1378 h 1890"/>
                  <a:gd name="T60" fmla="*/ 1247 w 1268"/>
                  <a:gd name="T61" fmla="*/ 1389 h 1890"/>
                  <a:gd name="T62" fmla="*/ 1267 w 1268"/>
                  <a:gd name="T63" fmla="*/ 1443 h 1890"/>
                  <a:gd name="T64" fmla="*/ 1094 w 1268"/>
                  <a:gd name="T65" fmla="*/ 1577 h 1890"/>
                  <a:gd name="T66" fmla="*/ 1071 w 1268"/>
                  <a:gd name="T67" fmla="*/ 1764 h 1890"/>
                  <a:gd name="T68" fmla="*/ 1003 w 1268"/>
                  <a:gd name="T69" fmla="*/ 1764 h 1890"/>
                  <a:gd name="T70" fmla="*/ 980 w 1268"/>
                  <a:gd name="T71" fmla="*/ 1581 h 1890"/>
                  <a:gd name="T72" fmla="*/ 691 w 1268"/>
                  <a:gd name="T73" fmla="*/ 1403 h 1890"/>
                  <a:gd name="T74" fmla="*/ 668 w 1268"/>
                  <a:gd name="T75" fmla="*/ 1651 h 1890"/>
                  <a:gd name="T76" fmla="*/ 599 w 1268"/>
                  <a:gd name="T77" fmla="*/ 1651 h 1890"/>
                  <a:gd name="T78" fmla="*/ 576 w 1268"/>
                  <a:gd name="T79" fmla="*/ 1309 h 1890"/>
                  <a:gd name="T80" fmla="*/ 360 w 1268"/>
                  <a:gd name="T81" fmla="*/ 1063 h 1890"/>
                  <a:gd name="T82" fmla="*/ 224 w 1268"/>
                  <a:gd name="T83" fmla="*/ 900 h 1890"/>
                  <a:gd name="T84" fmla="*/ 135 w 1268"/>
                  <a:gd name="T85" fmla="*/ 1073 h 1890"/>
                  <a:gd name="T86" fmla="*/ 119 w 1268"/>
                  <a:gd name="T87" fmla="*/ 1270 h 1890"/>
                  <a:gd name="T88" fmla="*/ 175 w 1268"/>
                  <a:gd name="T89" fmla="*/ 1468 h 1890"/>
                  <a:gd name="T90" fmla="*/ 404 w 1268"/>
                  <a:gd name="T91" fmla="*/ 1604 h 1890"/>
                  <a:gd name="T92" fmla="*/ 458 w 1268"/>
                  <a:gd name="T93" fmla="*/ 1643 h 1890"/>
                  <a:gd name="T94" fmla="*/ 438 w 1268"/>
                  <a:gd name="T95" fmla="*/ 1708 h 1890"/>
                  <a:gd name="T96" fmla="*/ 288 w 1268"/>
                  <a:gd name="T97" fmla="*/ 1834 h 1890"/>
                  <a:gd name="T98" fmla="*/ 249 w 1268"/>
                  <a:gd name="T99" fmla="*/ 1888 h 1890"/>
                  <a:gd name="T100" fmla="*/ 196 w 1268"/>
                  <a:gd name="T101" fmla="*/ 1879 h 1890"/>
                  <a:gd name="T102" fmla="*/ 174 w 1268"/>
                  <a:gd name="T103" fmla="*/ 1675 h 1890"/>
                  <a:gd name="T104" fmla="*/ 51 w 1268"/>
                  <a:gd name="T105" fmla="*/ 1472 h 1890"/>
                  <a:gd name="T106" fmla="*/ 2 w 1268"/>
                  <a:gd name="T107" fmla="*/ 1252 h 1890"/>
                  <a:gd name="T108" fmla="*/ 26 w 1268"/>
                  <a:gd name="T109" fmla="*/ 1035 h 1890"/>
                  <a:gd name="T110" fmla="*/ 122 w 1268"/>
                  <a:gd name="T111" fmla="*/ 841 h 1890"/>
                  <a:gd name="T112" fmla="*/ 224 w 1268"/>
                  <a:gd name="T113" fmla="*/ 747 h 1890"/>
                  <a:gd name="T114" fmla="*/ 204 w 1268"/>
                  <a:gd name="T115" fmla="*/ 510 h 1890"/>
                  <a:gd name="T116" fmla="*/ 235 w 1268"/>
                  <a:gd name="T117" fmla="*/ 307 h 1890"/>
                  <a:gd name="T118" fmla="*/ 288 w 1268"/>
                  <a:gd name="T119" fmla="*/ 151 h 1890"/>
                  <a:gd name="T120" fmla="*/ 338 w 1268"/>
                  <a:gd name="T121" fmla="*/ 52 h 1890"/>
                  <a:gd name="T122" fmla="*/ 366 w 1268"/>
                  <a:gd name="T123" fmla="*/ 13 h 1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68" h="1890">
                    <a:moveTo>
                      <a:pt x="407" y="0"/>
                    </a:moveTo>
                    <a:lnTo>
                      <a:pt x="422" y="3"/>
                    </a:lnTo>
                    <a:lnTo>
                      <a:pt x="436" y="9"/>
                    </a:lnTo>
                    <a:lnTo>
                      <a:pt x="447" y="20"/>
                    </a:lnTo>
                    <a:lnTo>
                      <a:pt x="455" y="32"/>
                    </a:lnTo>
                    <a:lnTo>
                      <a:pt x="460" y="46"/>
                    </a:lnTo>
                    <a:lnTo>
                      <a:pt x="460" y="60"/>
                    </a:lnTo>
                    <a:lnTo>
                      <a:pt x="458" y="75"/>
                    </a:lnTo>
                    <a:lnTo>
                      <a:pt x="451" y="89"/>
                    </a:lnTo>
                    <a:lnTo>
                      <a:pt x="450" y="91"/>
                    </a:lnTo>
                    <a:lnTo>
                      <a:pt x="445" y="99"/>
                    </a:lnTo>
                    <a:lnTo>
                      <a:pt x="438" y="109"/>
                    </a:lnTo>
                    <a:lnTo>
                      <a:pt x="429" y="125"/>
                    </a:lnTo>
                    <a:lnTo>
                      <a:pt x="420" y="143"/>
                    </a:lnTo>
                    <a:lnTo>
                      <a:pt x="409" y="167"/>
                    </a:lnTo>
                    <a:lnTo>
                      <a:pt x="396" y="192"/>
                    </a:lnTo>
                    <a:lnTo>
                      <a:pt x="384" y="221"/>
                    </a:lnTo>
                    <a:lnTo>
                      <a:pt x="372" y="254"/>
                    </a:lnTo>
                    <a:lnTo>
                      <a:pt x="360" y="289"/>
                    </a:lnTo>
                    <a:lnTo>
                      <a:pt x="349" y="326"/>
                    </a:lnTo>
                    <a:lnTo>
                      <a:pt x="339" y="367"/>
                    </a:lnTo>
                    <a:lnTo>
                      <a:pt x="384" y="352"/>
                    </a:lnTo>
                    <a:lnTo>
                      <a:pt x="430" y="342"/>
                    </a:lnTo>
                    <a:lnTo>
                      <a:pt x="477" y="338"/>
                    </a:lnTo>
                    <a:lnTo>
                      <a:pt x="526" y="340"/>
                    </a:lnTo>
                    <a:lnTo>
                      <a:pt x="575" y="348"/>
                    </a:lnTo>
                    <a:lnTo>
                      <a:pt x="625" y="360"/>
                    </a:lnTo>
                    <a:lnTo>
                      <a:pt x="675" y="380"/>
                    </a:lnTo>
                    <a:lnTo>
                      <a:pt x="727" y="404"/>
                    </a:lnTo>
                    <a:lnTo>
                      <a:pt x="785" y="439"/>
                    </a:lnTo>
                    <a:lnTo>
                      <a:pt x="844" y="482"/>
                    </a:lnTo>
                    <a:lnTo>
                      <a:pt x="902" y="530"/>
                    </a:lnTo>
                    <a:lnTo>
                      <a:pt x="1060" y="413"/>
                    </a:lnTo>
                    <a:lnTo>
                      <a:pt x="1074" y="405"/>
                    </a:lnTo>
                    <a:lnTo>
                      <a:pt x="1088" y="401"/>
                    </a:lnTo>
                    <a:lnTo>
                      <a:pt x="1103" y="401"/>
                    </a:lnTo>
                    <a:lnTo>
                      <a:pt x="1117" y="405"/>
                    </a:lnTo>
                    <a:lnTo>
                      <a:pt x="1130" y="413"/>
                    </a:lnTo>
                    <a:lnTo>
                      <a:pt x="1140" y="423"/>
                    </a:lnTo>
                    <a:lnTo>
                      <a:pt x="1148" y="437"/>
                    </a:lnTo>
                    <a:lnTo>
                      <a:pt x="1152" y="452"/>
                    </a:lnTo>
                    <a:lnTo>
                      <a:pt x="1152" y="466"/>
                    </a:lnTo>
                    <a:lnTo>
                      <a:pt x="1148" y="481"/>
                    </a:lnTo>
                    <a:lnTo>
                      <a:pt x="1140" y="493"/>
                    </a:lnTo>
                    <a:lnTo>
                      <a:pt x="1129" y="504"/>
                    </a:lnTo>
                    <a:lnTo>
                      <a:pt x="985" y="611"/>
                    </a:lnTo>
                    <a:lnTo>
                      <a:pt x="1029" y="660"/>
                    </a:lnTo>
                    <a:lnTo>
                      <a:pt x="1072" y="714"/>
                    </a:lnTo>
                    <a:lnTo>
                      <a:pt x="1113" y="769"/>
                    </a:lnTo>
                    <a:lnTo>
                      <a:pt x="1120" y="783"/>
                    </a:lnTo>
                    <a:lnTo>
                      <a:pt x="1123" y="798"/>
                    </a:lnTo>
                    <a:lnTo>
                      <a:pt x="1122" y="811"/>
                    </a:lnTo>
                    <a:lnTo>
                      <a:pt x="1118" y="825"/>
                    </a:lnTo>
                    <a:lnTo>
                      <a:pt x="1110" y="838"/>
                    </a:lnTo>
                    <a:lnTo>
                      <a:pt x="1099" y="849"/>
                    </a:lnTo>
                    <a:lnTo>
                      <a:pt x="1083" y="856"/>
                    </a:lnTo>
                    <a:lnTo>
                      <a:pt x="1066" y="859"/>
                    </a:lnTo>
                    <a:lnTo>
                      <a:pt x="1053" y="857"/>
                    </a:lnTo>
                    <a:lnTo>
                      <a:pt x="1040" y="853"/>
                    </a:lnTo>
                    <a:lnTo>
                      <a:pt x="1028" y="845"/>
                    </a:lnTo>
                    <a:lnTo>
                      <a:pt x="1018" y="835"/>
                    </a:lnTo>
                    <a:lnTo>
                      <a:pt x="971" y="771"/>
                    </a:lnTo>
                    <a:lnTo>
                      <a:pt x="922" y="712"/>
                    </a:lnTo>
                    <a:lnTo>
                      <a:pt x="922" y="859"/>
                    </a:lnTo>
                    <a:lnTo>
                      <a:pt x="919" y="877"/>
                    </a:lnTo>
                    <a:lnTo>
                      <a:pt x="910" y="893"/>
                    </a:lnTo>
                    <a:lnTo>
                      <a:pt x="899" y="905"/>
                    </a:lnTo>
                    <a:lnTo>
                      <a:pt x="883" y="914"/>
                    </a:lnTo>
                    <a:lnTo>
                      <a:pt x="864" y="917"/>
                    </a:lnTo>
                    <a:lnTo>
                      <a:pt x="846" y="914"/>
                    </a:lnTo>
                    <a:lnTo>
                      <a:pt x="830" y="905"/>
                    </a:lnTo>
                    <a:lnTo>
                      <a:pt x="817" y="893"/>
                    </a:lnTo>
                    <a:lnTo>
                      <a:pt x="810" y="877"/>
                    </a:lnTo>
                    <a:lnTo>
                      <a:pt x="807" y="859"/>
                    </a:lnTo>
                    <a:lnTo>
                      <a:pt x="807" y="630"/>
                    </a:lnTo>
                    <a:lnTo>
                      <a:pt x="809" y="617"/>
                    </a:lnTo>
                    <a:lnTo>
                      <a:pt x="813" y="603"/>
                    </a:lnTo>
                    <a:lnTo>
                      <a:pt x="766" y="566"/>
                    </a:lnTo>
                    <a:lnTo>
                      <a:pt x="719" y="533"/>
                    </a:lnTo>
                    <a:lnTo>
                      <a:pt x="673" y="505"/>
                    </a:lnTo>
                    <a:lnTo>
                      <a:pt x="624" y="483"/>
                    </a:lnTo>
                    <a:lnTo>
                      <a:pt x="576" y="466"/>
                    </a:lnTo>
                    <a:lnTo>
                      <a:pt x="530" y="456"/>
                    </a:lnTo>
                    <a:lnTo>
                      <a:pt x="485" y="452"/>
                    </a:lnTo>
                    <a:lnTo>
                      <a:pt x="442" y="455"/>
                    </a:lnTo>
                    <a:lnTo>
                      <a:pt x="400" y="466"/>
                    </a:lnTo>
                    <a:lnTo>
                      <a:pt x="360" y="482"/>
                    </a:lnTo>
                    <a:lnTo>
                      <a:pt x="321" y="505"/>
                    </a:lnTo>
                    <a:lnTo>
                      <a:pt x="320" y="505"/>
                    </a:lnTo>
                    <a:lnTo>
                      <a:pt x="319" y="506"/>
                    </a:lnTo>
                    <a:lnTo>
                      <a:pt x="317" y="564"/>
                    </a:lnTo>
                    <a:lnTo>
                      <a:pt x="320" y="623"/>
                    </a:lnTo>
                    <a:lnTo>
                      <a:pt x="328" y="685"/>
                    </a:lnTo>
                    <a:lnTo>
                      <a:pt x="342" y="748"/>
                    </a:lnTo>
                    <a:lnTo>
                      <a:pt x="363" y="818"/>
                    </a:lnTo>
                    <a:lnTo>
                      <a:pt x="391" y="886"/>
                    </a:lnTo>
                    <a:lnTo>
                      <a:pt x="426" y="953"/>
                    </a:lnTo>
                    <a:lnTo>
                      <a:pt x="467" y="1018"/>
                    </a:lnTo>
                    <a:lnTo>
                      <a:pt x="515" y="1082"/>
                    </a:lnTo>
                    <a:lnTo>
                      <a:pt x="569" y="1143"/>
                    </a:lnTo>
                    <a:lnTo>
                      <a:pt x="630" y="1204"/>
                    </a:lnTo>
                    <a:lnTo>
                      <a:pt x="632" y="1203"/>
                    </a:lnTo>
                    <a:lnTo>
                      <a:pt x="634" y="1203"/>
                    </a:lnTo>
                    <a:lnTo>
                      <a:pt x="980" y="1203"/>
                    </a:lnTo>
                    <a:lnTo>
                      <a:pt x="998" y="1206"/>
                    </a:lnTo>
                    <a:lnTo>
                      <a:pt x="1013" y="1215"/>
                    </a:lnTo>
                    <a:lnTo>
                      <a:pt x="1026" y="1226"/>
                    </a:lnTo>
                    <a:lnTo>
                      <a:pt x="1035" y="1242"/>
                    </a:lnTo>
                    <a:lnTo>
                      <a:pt x="1037" y="1260"/>
                    </a:lnTo>
                    <a:lnTo>
                      <a:pt x="1035" y="1278"/>
                    </a:lnTo>
                    <a:lnTo>
                      <a:pt x="1026" y="1294"/>
                    </a:lnTo>
                    <a:lnTo>
                      <a:pt x="1013" y="1307"/>
                    </a:lnTo>
                    <a:lnTo>
                      <a:pt x="998" y="1315"/>
                    </a:lnTo>
                    <a:lnTo>
                      <a:pt x="980" y="1318"/>
                    </a:lnTo>
                    <a:lnTo>
                      <a:pt x="769" y="1318"/>
                    </a:lnTo>
                    <a:lnTo>
                      <a:pt x="851" y="1374"/>
                    </a:lnTo>
                    <a:lnTo>
                      <a:pt x="939" y="1428"/>
                    </a:lnTo>
                    <a:lnTo>
                      <a:pt x="1033" y="1480"/>
                    </a:lnTo>
                    <a:lnTo>
                      <a:pt x="1178" y="1385"/>
                    </a:lnTo>
                    <a:lnTo>
                      <a:pt x="1192" y="1378"/>
                    </a:lnTo>
                    <a:lnTo>
                      <a:pt x="1207" y="1375"/>
                    </a:lnTo>
                    <a:lnTo>
                      <a:pt x="1222" y="1376"/>
                    </a:lnTo>
                    <a:lnTo>
                      <a:pt x="1236" y="1380"/>
                    </a:lnTo>
                    <a:lnTo>
                      <a:pt x="1247" y="1389"/>
                    </a:lnTo>
                    <a:lnTo>
                      <a:pt x="1258" y="1401"/>
                    </a:lnTo>
                    <a:lnTo>
                      <a:pt x="1264" y="1414"/>
                    </a:lnTo>
                    <a:lnTo>
                      <a:pt x="1268" y="1428"/>
                    </a:lnTo>
                    <a:lnTo>
                      <a:pt x="1267" y="1443"/>
                    </a:lnTo>
                    <a:lnTo>
                      <a:pt x="1261" y="1457"/>
                    </a:lnTo>
                    <a:lnTo>
                      <a:pt x="1254" y="1470"/>
                    </a:lnTo>
                    <a:lnTo>
                      <a:pt x="1242" y="1479"/>
                    </a:lnTo>
                    <a:lnTo>
                      <a:pt x="1094" y="1577"/>
                    </a:lnTo>
                    <a:lnTo>
                      <a:pt x="1094" y="1719"/>
                    </a:lnTo>
                    <a:lnTo>
                      <a:pt x="1092" y="1737"/>
                    </a:lnTo>
                    <a:lnTo>
                      <a:pt x="1084" y="1753"/>
                    </a:lnTo>
                    <a:lnTo>
                      <a:pt x="1071" y="1764"/>
                    </a:lnTo>
                    <a:lnTo>
                      <a:pt x="1055" y="1773"/>
                    </a:lnTo>
                    <a:lnTo>
                      <a:pt x="1037" y="1776"/>
                    </a:lnTo>
                    <a:lnTo>
                      <a:pt x="1018" y="1773"/>
                    </a:lnTo>
                    <a:lnTo>
                      <a:pt x="1003" y="1764"/>
                    </a:lnTo>
                    <a:lnTo>
                      <a:pt x="991" y="1753"/>
                    </a:lnTo>
                    <a:lnTo>
                      <a:pt x="982" y="1737"/>
                    </a:lnTo>
                    <a:lnTo>
                      <a:pt x="980" y="1719"/>
                    </a:lnTo>
                    <a:lnTo>
                      <a:pt x="980" y="1581"/>
                    </a:lnTo>
                    <a:lnTo>
                      <a:pt x="901" y="1539"/>
                    </a:lnTo>
                    <a:lnTo>
                      <a:pt x="827" y="1494"/>
                    </a:lnTo>
                    <a:lnTo>
                      <a:pt x="758" y="1450"/>
                    </a:lnTo>
                    <a:lnTo>
                      <a:pt x="691" y="1403"/>
                    </a:lnTo>
                    <a:lnTo>
                      <a:pt x="691" y="1604"/>
                    </a:lnTo>
                    <a:lnTo>
                      <a:pt x="688" y="1622"/>
                    </a:lnTo>
                    <a:lnTo>
                      <a:pt x="681" y="1638"/>
                    </a:lnTo>
                    <a:lnTo>
                      <a:pt x="668" y="1651"/>
                    </a:lnTo>
                    <a:lnTo>
                      <a:pt x="652" y="1658"/>
                    </a:lnTo>
                    <a:lnTo>
                      <a:pt x="634" y="1661"/>
                    </a:lnTo>
                    <a:lnTo>
                      <a:pt x="615" y="1658"/>
                    </a:lnTo>
                    <a:lnTo>
                      <a:pt x="599" y="1651"/>
                    </a:lnTo>
                    <a:lnTo>
                      <a:pt x="588" y="1638"/>
                    </a:lnTo>
                    <a:lnTo>
                      <a:pt x="579" y="1622"/>
                    </a:lnTo>
                    <a:lnTo>
                      <a:pt x="576" y="1604"/>
                    </a:lnTo>
                    <a:lnTo>
                      <a:pt x="576" y="1309"/>
                    </a:lnTo>
                    <a:lnTo>
                      <a:pt x="514" y="1251"/>
                    </a:lnTo>
                    <a:lnTo>
                      <a:pt x="456" y="1190"/>
                    </a:lnTo>
                    <a:lnTo>
                      <a:pt x="405" y="1127"/>
                    </a:lnTo>
                    <a:lnTo>
                      <a:pt x="360" y="1063"/>
                    </a:lnTo>
                    <a:lnTo>
                      <a:pt x="320" y="999"/>
                    </a:lnTo>
                    <a:lnTo>
                      <a:pt x="286" y="932"/>
                    </a:lnTo>
                    <a:lnTo>
                      <a:pt x="257" y="862"/>
                    </a:lnTo>
                    <a:lnTo>
                      <a:pt x="224" y="900"/>
                    </a:lnTo>
                    <a:lnTo>
                      <a:pt x="195" y="940"/>
                    </a:lnTo>
                    <a:lnTo>
                      <a:pt x="171" y="983"/>
                    </a:lnTo>
                    <a:lnTo>
                      <a:pt x="150" y="1026"/>
                    </a:lnTo>
                    <a:lnTo>
                      <a:pt x="135" y="1073"/>
                    </a:lnTo>
                    <a:lnTo>
                      <a:pt x="125" y="1121"/>
                    </a:lnTo>
                    <a:lnTo>
                      <a:pt x="118" y="1170"/>
                    </a:lnTo>
                    <a:lnTo>
                      <a:pt x="116" y="1219"/>
                    </a:lnTo>
                    <a:lnTo>
                      <a:pt x="119" y="1270"/>
                    </a:lnTo>
                    <a:lnTo>
                      <a:pt x="127" y="1320"/>
                    </a:lnTo>
                    <a:lnTo>
                      <a:pt x="138" y="1370"/>
                    </a:lnTo>
                    <a:lnTo>
                      <a:pt x="154" y="1419"/>
                    </a:lnTo>
                    <a:lnTo>
                      <a:pt x="175" y="1468"/>
                    </a:lnTo>
                    <a:lnTo>
                      <a:pt x="200" y="1514"/>
                    </a:lnTo>
                    <a:lnTo>
                      <a:pt x="230" y="1560"/>
                    </a:lnTo>
                    <a:lnTo>
                      <a:pt x="265" y="1604"/>
                    </a:lnTo>
                    <a:lnTo>
                      <a:pt x="404" y="1604"/>
                    </a:lnTo>
                    <a:lnTo>
                      <a:pt x="422" y="1607"/>
                    </a:lnTo>
                    <a:lnTo>
                      <a:pt x="438" y="1616"/>
                    </a:lnTo>
                    <a:lnTo>
                      <a:pt x="450" y="1627"/>
                    </a:lnTo>
                    <a:lnTo>
                      <a:pt x="458" y="1643"/>
                    </a:lnTo>
                    <a:lnTo>
                      <a:pt x="461" y="1661"/>
                    </a:lnTo>
                    <a:lnTo>
                      <a:pt x="458" y="1679"/>
                    </a:lnTo>
                    <a:lnTo>
                      <a:pt x="450" y="1695"/>
                    </a:lnTo>
                    <a:lnTo>
                      <a:pt x="438" y="1708"/>
                    </a:lnTo>
                    <a:lnTo>
                      <a:pt x="422" y="1716"/>
                    </a:lnTo>
                    <a:lnTo>
                      <a:pt x="404" y="1719"/>
                    </a:lnTo>
                    <a:lnTo>
                      <a:pt x="289" y="1719"/>
                    </a:lnTo>
                    <a:lnTo>
                      <a:pt x="288" y="1834"/>
                    </a:lnTo>
                    <a:lnTo>
                      <a:pt x="285" y="1852"/>
                    </a:lnTo>
                    <a:lnTo>
                      <a:pt x="276" y="1868"/>
                    </a:lnTo>
                    <a:lnTo>
                      <a:pt x="265" y="1879"/>
                    </a:lnTo>
                    <a:lnTo>
                      <a:pt x="249" y="1888"/>
                    </a:lnTo>
                    <a:lnTo>
                      <a:pt x="230" y="1890"/>
                    </a:lnTo>
                    <a:lnTo>
                      <a:pt x="230" y="1890"/>
                    </a:lnTo>
                    <a:lnTo>
                      <a:pt x="212" y="1888"/>
                    </a:lnTo>
                    <a:lnTo>
                      <a:pt x="196" y="1879"/>
                    </a:lnTo>
                    <a:lnTo>
                      <a:pt x="183" y="1867"/>
                    </a:lnTo>
                    <a:lnTo>
                      <a:pt x="176" y="1851"/>
                    </a:lnTo>
                    <a:lnTo>
                      <a:pt x="173" y="1833"/>
                    </a:lnTo>
                    <a:lnTo>
                      <a:pt x="174" y="1675"/>
                    </a:lnTo>
                    <a:lnTo>
                      <a:pt x="136" y="1627"/>
                    </a:lnTo>
                    <a:lnTo>
                      <a:pt x="103" y="1577"/>
                    </a:lnTo>
                    <a:lnTo>
                      <a:pt x="75" y="1525"/>
                    </a:lnTo>
                    <a:lnTo>
                      <a:pt x="51" y="1472"/>
                    </a:lnTo>
                    <a:lnTo>
                      <a:pt x="31" y="1418"/>
                    </a:lnTo>
                    <a:lnTo>
                      <a:pt x="18" y="1362"/>
                    </a:lnTo>
                    <a:lnTo>
                      <a:pt x="7" y="1307"/>
                    </a:lnTo>
                    <a:lnTo>
                      <a:pt x="2" y="1252"/>
                    </a:lnTo>
                    <a:lnTo>
                      <a:pt x="0" y="1196"/>
                    </a:lnTo>
                    <a:lnTo>
                      <a:pt x="5" y="1142"/>
                    </a:lnTo>
                    <a:lnTo>
                      <a:pt x="13" y="1088"/>
                    </a:lnTo>
                    <a:lnTo>
                      <a:pt x="26" y="1035"/>
                    </a:lnTo>
                    <a:lnTo>
                      <a:pt x="43" y="984"/>
                    </a:lnTo>
                    <a:lnTo>
                      <a:pt x="65" y="934"/>
                    </a:lnTo>
                    <a:lnTo>
                      <a:pt x="91" y="887"/>
                    </a:lnTo>
                    <a:lnTo>
                      <a:pt x="122" y="841"/>
                    </a:lnTo>
                    <a:lnTo>
                      <a:pt x="159" y="799"/>
                    </a:lnTo>
                    <a:lnTo>
                      <a:pt x="198" y="759"/>
                    </a:lnTo>
                    <a:lnTo>
                      <a:pt x="210" y="752"/>
                    </a:lnTo>
                    <a:lnTo>
                      <a:pt x="224" y="747"/>
                    </a:lnTo>
                    <a:lnTo>
                      <a:pt x="212" y="685"/>
                    </a:lnTo>
                    <a:lnTo>
                      <a:pt x="205" y="625"/>
                    </a:lnTo>
                    <a:lnTo>
                      <a:pt x="203" y="567"/>
                    </a:lnTo>
                    <a:lnTo>
                      <a:pt x="204" y="510"/>
                    </a:lnTo>
                    <a:lnTo>
                      <a:pt x="207" y="456"/>
                    </a:lnTo>
                    <a:lnTo>
                      <a:pt x="214" y="404"/>
                    </a:lnTo>
                    <a:lnTo>
                      <a:pt x="223" y="354"/>
                    </a:lnTo>
                    <a:lnTo>
                      <a:pt x="235" y="307"/>
                    </a:lnTo>
                    <a:lnTo>
                      <a:pt x="246" y="264"/>
                    </a:lnTo>
                    <a:lnTo>
                      <a:pt x="260" y="222"/>
                    </a:lnTo>
                    <a:lnTo>
                      <a:pt x="274" y="185"/>
                    </a:lnTo>
                    <a:lnTo>
                      <a:pt x="288" y="151"/>
                    </a:lnTo>
                    <a:lnTo>
                      <a:pt x="302" y="120"/>
                    </a:lnTo>
                    <a:lnTo>
                      <a:pt x="316" y="93"/>
                    </a:lnTo>
                    <a:lnTo>
                      <a:pt x="328" y="71"/>
                    </a:lnTo>
                    <a:lnTo>
                      <a:pt x="338" y="52"/>
                    </a:lnTo>
                    <a:lnTo>
                      <a:pt x="347" y="38"/>
                    </a:lnTo>
                    <a:lnTo>
                      <a:pt x="352" y="29"/>
                    </a:lnTo>
                    <a:lnTo>
                      <a:pt x="355" y="24"/>
                    </a:lnTo>
                    <a:lnTo>
                      <a:pt x="366" y="13"/>
                    </a:lnTo>
                    <a:lnTo>
                      <a:pt x="379" y="5"/>
                    </a:lnTo>
                    <a:lnTo>
                      <a:pt x="393" y="1"/>
                    </a:lnTo>
                    <a:lnTo>
                      <a:pt x="4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7" name="Oval 35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2A21C0B-F6AE-408D-BEAE-EAA16AA9F97D}"/>
                </a:ext>
              </a:extLst>
            </p:cNvPr>
            <p:cNvSpPr/>
            <p:nvPr/>
          </p:nvSpPr>
          <p:spPr bwMode="auto">
            <a:xfrm>
              <a:off x="5707444" y="3255153"/>
              <a:ext cx="770142" cy="770142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2372FFF-F827-4524-86DC-1FA3242895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940" y="3433628"/>
              <a:ext cx="395151" cy="413192"/>
            </a:xfrm>
            <a:custGeom>
              <a:avLst/>
              <a:gdLst>
                <a:gd name="T0" fmla="*/ 583 w 3351"/>
                <a:gd name="T1" fmla="*/ 340 h 3504"/>
                <a:gd name="T2" fmla="*/ 333 w 3351"/>
                <a:gd name="T3" fmla="*/ 648 h 3504"/>
                <a:gd name="T4" fmla="*/ 317 w 3351"/>
                <a:gd name="T5" fmla="*/ 1107 h 3504"/>
                <a:gd name="T6" fmla="*/ 480 w 3351"/>
                <a:gd name="T7" fmla="*/ 1596 h 3504"/>
                <a:gd name="T8" fmla="*/ 565 w 3351"/>
                <a:gd name="T9" fmla="*/ 2173 h 3504"/>
                <a:gd name="T10" fmla="*/ 667 w 3351"/>
                <a:gd name="T11" fmla="*/ 2883 h 3504"/>
                <a:gd name="T12" fmla="*/ 799 w 3351"/>
                <a:gd name="T13" fmla="*/ 3182 h 3504"/>
                <a:gd name="T14" fmla="*/ 891 w 3351"/>
                <a:gd name="T15" fmla="*/ 3186 h 3504"/>
                <a:gd name="T16" fmla="*/ 1005 w 3351"/>
                <a:gd name="T17" fmla="*/ 2916 h 3504"/>
                <a:gd name="T18" fmla="*/ 1099 w 3351"/>
                <a:gd name="T19" fmla="*/ 2578 h 3504"/>
                <a:gd name="T20" fmla="*/ 1251 w 3351"/>
                <a:gd name="T21" fmla="*/ 2223 h 3504"/>
                <a:gd name="T22" fmla="*/ 1527 w 3351"/>
                <a:gd name="T23" fmla="*/ 1997 h 3504"/>
                <a:gd name="T24" fmla="*/ 1903 w 3351"/>
                <a:gd name="T25" fmla="*/ 2030 h 3504"/>
                <a:gd name="T26" fmla="*/ 2125 w 3351"/>
                <a:gd name="T27" fmla="*/ 2288 h 3504"/>
                <a:gd name="T28" fmla="*/ 2238 w 3351"/>
                <a:gd name="T29" fmla="*/ 2632 h 3504"/>
                <a:gd name="T30" fmla="*/ 2353 w 3351"/>
                <a:gd name="T31" fmla="*/ 3058 h 3504"/>
                <a:gd name="T32" fmla="*/ 2494 w 3351"/>
                <a:gd name="T33" fmla="*/ 3208 h 3504"/>
                <a:gd name="T34" fmla="*/ 2598 w 3351"/>
                <a:gd name="T35" fmla="*/ 3134 h 3504"/>
                <a:gd name="T36" fmla="*/ 2733 w 3351"/>
                <a:gd name="T37" fmla="*/ 2725 h 3504"/>
                <a:gd name="T38" fmla="*/ 2797 w 3351"/>
                <a:gd name="T39" fmla="*/ 1974 h 3504"/>
                <a:gd name="T40" fmla="*/ 2920 w 3351"/>
                <a:gd name="T41" fmla="*/ 1473 h 3504"/>
                <a:gd name="T42" fmla="*/ 3042 w 3351"/>
                <a:gd name="T43" fmla="*/ 1070 h 3504"/>
                <a:gd name="T44" fmla="*/ 3012 w 3351"/>
                <a:gd name="T45" fmla="*/ 644 h 3504"/>
                <a:gd name="T46" fmla="*/ 2750 w 3351"/>
                <a:gd name="T47" fmla="*/ 344 h 3504"/>
                <a:gd name="T48" fmla="*/ 2519 w 3351"/>
                <a:gd name="T49" fmla="*/ 295 h 3504"/>
                <a:gd name="T50" fmla="*/ 2146 w 3351"/>
                <a:gd name="T51" fmla="*/ 396 h 3504"/>
                <a:gd name="T52" fmla="*/ 1590 w 3351"/>
                <a:gd name="T53" fmla="*/ 484 h 3504"/>
                <a:gd name="T54" fmla="*/ 1062 w 3351"/>
                <a:gd name="T55" fmla="*/ 354 h 3504"/>
                <a:gd name="T56" fmla="*/ 760 w 3351"/>
                <a:gd name="T57" fmla="*/ 0 h 3504"/>
                <a:gd name="T58" fmla="*/ 1336 w 3351"/>
                <a:gd name="T59" fmla="*/ 140 h 3504"/>
                <a:gd name="T60" fmla="*/ 1860 w 3351"/>
                <a:gd name="T61" fmla="*/ 176 h 3504"/>
                <a:gd name="T62" fmla="*/ 2309 w 3351"/>
                <a:gd name="T63" fmla="*/ 43 h 3504"/>
                <a:gd name="T64" fmla="*/ 2809 w 3351"/>
                <a:gd name="T65" fmla="*/ 52 h 3504"/>
                <a:gd name="T66" fmla="*/ 3229 w 3351"/>
                <a:gd name="T67" fmla="*/ 437 h 3504"/>
                <a:gd name="T68" fmla="*/ 3349 w 3351"/>
                <a:gd name="T69" fmla="*/ 950 h 3504"/>
                <a:gd name="T70" fmla="*/ 3234 w 3351"/>
                <a:gd name="T71" fmla="*/ 1449 h 3504"/>
                <a:gd name="T72" fmla="*/ 3112 w 3351"/>
                <a:gd name="T73" fmla="*/ 1813 h 3504"/>
                <a:gd name="T74" fmla="*/ 3083 w 3351"/>
                <a:gd name="T75" fmla="*/ 2125 h 3504"/>
                <a:gd name="T76" fmla="*/ 3053 w 3351"/>
                <a:gd name="T77" fmla="*/ 2547 h 3504"/>
                <a:gd name="T78" fmla="*/ 2962 w 3351"/>
                <a:gd name="T79" fmla="*/ 3011 h 3504"/>
                <a:gd name="T80" fmla="*/ 2778 w 3351"/>
                <a:gd name="T81" fmla="*/ 3373 h 3504"/>
                <a:gd name="T82" fmla="*/ 2466 w 3351"/>
                <a:gd name="T83" fmla="*/ 3495 h 3504"/>
                <a:gd name="T84" fmla="*/ 2178 w 3351"/>
                <a:gd name="T85" fmla="*/ 3330 h 3504"/>
                <a:gd name="T86" fmla="*/ 2031 w 3351"/>
                <a:gd name="T87" fmla="*/ 3005 h 3504"/>
                <a:gd name="T88" fmla="*/ 1924 w 3351"/>
                <a:gd name="T89" fmla="*/ 2574 h 3504"/>
                <a:gd name="T90" fmla="*/ 1764 w 3351"/>
                <a:gd name="T91" fmla="*/ 2285 h 3504"/>
                <a:gd name="T92" fmla="*/ 1532 w 3351"/>
                <a:gd name="T93" fmla="*/ 2327 h 3504"/>
                <a:gd name="T94" fmla="*/ 1377 w 3351"/>
                <a:gd name="T95" fmla="*/ 2656 h 3504"/>
                <a:gd name="T96" fmla="*/ 1260 w 3351"/>
                <a:gd name="T97" fmla="*/ 3069 h 3504"/>
                <a:gd name="T98" fmla="*/ 1095 w 3351"/>
                <a:gd name="T99" fmla="*/ 3390 h 3504"/>
                <a:gd name="T100" fmla="*/ 798 w 3351"/>
                <a:gd name="T101" fmla="*/ 3501 h 3504"/>
                <a:gd name="T102" fmla="*/ 527 w 3351"/>
                <a:gd name="T103" fmla="*/ 3294 h 3504"/>
                <a:gd name="T104" fmla="*/ 364 w 3351"/>
                <a:gd name="T105" fmla="*/ 2860 h 3504"/>
                <a:gd name="T106" fmla="*/ 286 w 3351"/>
                <a:gd name="T107" fmla="*/ 2339 h 3504"/>
                <a:gd name="T108" fmla="*/ 261 w 3351"/>
                <a:gd name="T109" fmla="*/ 1886 h 3504"/>
                <a:gd name="T110" fmla="*/ 120 w 3351"/>
                <a:gd name="T111" fmla="*/ 1450 h 3504"/>
                <a:gd name="T112" fmla="*/ 2 w 3351"/>
                <a:gd name="T113" fmla="*/ 959 h 3504"/>
                <a:gd name="T114" fmla="*/ 114 w 3351"/>
                <a:gd name="T115" fmla="*/ 442 h 3504"/>
                <a:gd name="T116" fmla="*/ 517 w 3351"/>
                <a:gd name="T117" fmla="*/ 48 h 3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51" h="3504">
                  <a:moveTo>
                    <a:pt x="760" y="289"/>
                  </a:moveTo>
                  <a:lnTo>
                    <a:pt x="737" y="289"/>
                  </a:lnTo>
                  <a:lnTo>
                    <a:pt x="713" y="291"/>
                  </a:lnTo>
                  <a:lnTo>
                    <a:pt x="689" y="295"/>
                  </a:lnTo>
                  <a:lnTo>
                    <a:pt x="664" y="301"/>
                  </a:lnTo>
                  <a:lnTo>
                    <a:pt x="637" y="311"/>
                  </a:lnTo>
                  <a:lnTo>
                    <a:pt x="611" y="323"/>
                  </a:lnTo>
                  <a:lnTo>
                    <a:pt x="583" y="340"/>
                  </a:lnTo>
                  <a:lnTo>
                    <a:pt x="554" y="360"/>
                  </a:lnTo>
                  <a:lnTo>
                    <a:pt x="524" y="385"/>
                  </a:lnTo>
                  <a:lnTo>
                    <a:pt x="492" y="415"/>
                  </a:lnTo>
                  <a:lnTo>
                    <a:pt x="460" y="451"/>
                  </a:lnTo>
                  <a:lnTo>
                    <a:pt x="426" y="493"/>
                  </a:lnTo>
                  <a:lnTo>
                    <a:pt x="392" y="540"/>
                  </a:lnTo>
                  <a:lnTo>
                    <a:pt x="359" y="593"/>
                  </a:lnTo>
                  <a:lnTo>
                    <a:pt x="333" y="648"/>
                  </a:lnTo>
                  <a:lnTo>
                    <a:pt x="314" y="703"/>
                  </a:lnTo>
                  <a:lnTo>
                    <a:pt x="300" y="759"/>
                  </a:lnTo>
                  <a:lnTo>
                    <a:pt x="292" y="816"/>
                  </a:lnTo>
                  <a:lnTo>
                    <a:pt x="289" y="873"/>
                  </a:lnTo>
                  <a:lnTo>
                    <a:pt x="290" y="931"/>
                  </a:lnTo>
                  <a:lnTo>
                    <a:pt x="296" y="989"/>
                  </a:lnTo>
                  <a:lnTo>
                    <a:pt x="305" y="1048"/>
                  </a:lnTo>
                  <a:lnTo>
                    <a:pt x="317" y="1107"/>
                  </a:lnTo>
                  <a:lnTo>
                    <a:pt x="332" y="1166"/>
                  </a:lnTo>
                  <a:lnTo>
                    <a:pt x="349" y="1225"/>
                  </a:lnTo>
                  <a:lnTo>
                    <a:pt x="369" y="1285"/>
                  </a:lnTo>
                  <a:lnTo>
                    <a:pt x="389" y="1344"/>
                  </a:lnTo>
                  <a:lnTo>
                    <a:pt x="410" y="1404"/>
                  </a:lnTo>
                  <a:lnTo>
                    <a:pt x="432" y="1463"/>
                  </a:lnTo>
                  <a:lnTo>
                    <a:pt x="456" y="1530"/>
                  </a:lnTo>
                  <a:lnTo>
                    <a:pt x="480" y="1596"/>
                  </a:lnTo>
                  <a:lnTo>
                    <a:pt x="501" y="1661"/>
                  </a:lnTo>
                  <a:lnTo>
                    <a:pt x="521" y="1726"/>
                  </a:lnTo>
                  <a:lnTo>
                    <a:pt x="537" y="1790"/>
                  </a:lnTo>
                  <a:lnTo>
                    <a:pt x="549" y="1852"/>
                  </a:lnTo>
                  <a:lnTo>
                    <a:pt x="557" y="1914"/>
                  </a:lnTo>
                  <a:lnTo>
                    <a:pt x="559" y="1975"/>
                  </a:lnTo>
                  <a:lnTo>
                    <a:pt x="560" y="2074"/>
                  </a:lnTo>
                  <a:lnTo>
                    <a:pt x="565" y="2173"/>
                  </a:lnTo>
                  <a:lnTo>
                    <a:pt x="570" y="2272"/>
                  </a:lnTo>
                  <a:lnTo>
                    <a:pt x="577" y="2368"/>
                  </a:lnTo>
                  <a:lnTo>
                    <a:pt x="588" y="2463"/>
                  </a:lnTo>
                  <a:lnTo>
                    <a:pt x="600" y="2554"/>
                  </a:lnTo>
                  <a:lnTo>
                    <a:pt x="614" y="2643"/>
                  </a:lnTo>
                  <a:lnTo>
                    <a:pt x="630" y="2727"/>
                  </a:lnTo>
                  <a:lnTo>
                    <a:pt x="647" y="2809"/>
                  </a:lnTo>
                  <a:lnTo>
                    <a:pt x="667" y="2883"/>
                  </a:lnTo>
                  <a:lnTo>
                    <a:pt x="685" y="2943"/>
                  </a:lnTo>
                  <a:lnTo>
                    <a:pt x="703" y="2996"/>
                  </a:lnTo>
                  <a:lnTo>
                    <a:pt x="720" y="3042"/>
                  </a:lnTo>
                  <a:lnTo>
                    <a:pt x="738" y="3080"/>
                  </a:lnTo>
                  <a:lnTo>
                    <a:pt x="754" y="3113"/>
                  </a:lnTo>
                  <a:lnTo>
                    <a:pt x="770" y="3141"/>
                  </a:lnTo>
                  <a:lnTo>
                    <a:pt x="785" y="3163"/>
                  </a:lnTo>
                  <a:lnTo>
                    <a:pt x="799" y="3182"/>
                  </a:lnTo>
                  <a:lnTo>
                    <a:pt x="811" y="3194"/>
                  </a:lnTo>
                  <a:lnTo>
                    <a:pt x="822" y="3205"/>
                  </a:lnTo>
                  <a:lnTo>
                    <a:pt x="830" y="3212"/>
                  </a:lnTo>
                  <a:lnTo>
                    <a:pt x="837" y="3215"/>
                  </a:lnTo>
                  <a:lnTo>
                    <a:pt x="841" y="3216"/>
                  </a:lnTo>
                  <a:lnTo>
                    <a:pt x="858" y="3213"/>
                  </a:lnTo>
                  <a:lnTo>
                    <a:pt x="874" y="3202"/>
                  </a:lnTo>
                  <a:lnTo>
                    <a:pt x="891" y="3186"/>
                  </a:lnTo>
                  <a:lnTo>
                    <a:pt x="906" y="3165"/>
                  </a:lnTo>
                  <a:lnTo>
                    <a:pt x="922" y="3138"/>
                  </a:lnTo>
                  <a:lnTo>
                    <a:pt x="937" y="3108"/>
                  </a:lnTo>
                  <a:lnTo>
                    <a:pt x="951" y="3074"/>
                  </a:lnTo>
                  <a:lnTo>
                    <a:pt x="965" y="3037"/>
                  </a:lnTo>
                  <a:lnTo>
                    <a:pt x="979" y="2998"/>
                  </a:lnTo>
                  <a:lnTo>
                    <a:pt x="992" y="2958"/>
                  </a:lnTo>
                  <a:lnTo>
                    <a:pt x="1005" y="2916"/>
                  </a:lnTo>
                  <a:lnTo>
                    <a:pt x="1017" y="2876"/>
                  </a:lnTo>
                  <a:lnTo>
                    <a:pt x="1027" y="2835"/>
                  </a:lnTo>
                  <a:lnTo>
                    <a:pt x="1038" y="2796"/>
                  </a:lnTo>
                  <a:lnTo>
                    <a:pt x="1048" y="2758"/>
                  </a:lnTo>
                  <a:lnTo>
                    <a:pt x="1060" y="2714"/>
                  </a:lnTo>
                  <a:lnTo>
                    <a:pt x="1072" y="2670"/>
                  </a:lnTo>
                  <a:lnTo>
                    <a:pt x="1085" y="2624"/>
                  </a:lnTo>
                  <a:lnTo>
                    <a:pt x="1099" y="2578"/>
                  </a:lnTo>
                  <a:lnTo>
                    <a:pt x="1113" y="2531"/>
                  </a:lnTo>
                  <a:lnTo>
                    <a:pt x="1129" y="2485"/>
                  </a:lnTo>
                  <a:lnTo>
                    <a:pt x="1145" y="2439"/>
                  </a:lnTo>
                  <a:lnTo>
                    <a:pt x="1163" y="2393"/>
                  </a:lnTo>
                  <a:lnTo>
                    <a:pt x="1183" y="2348"/>
                  </a:lnTo>
                  <a:lnTo>
                    <a:pt x="1204" y="2305"/>
                  </a:lnTo>
                  <a:lnTo>
                    <a:pt x="1227" y="2263"/>
                  </a:lnTo>
                  <a:lnTo>
                    <a:pt x="1251" y="2223"/>
                  </a:lnTo>
                  <a:lnTo>
                    <a:pt x="1277" y="2184"/>
                  </a:lnTo>
                  <a:lnTo>
                    <a:pt x="1306" y="2149"/>
                  </a:lnTo>
                  <a:lnTo>
                    <a:pt x="1336" y="2115"/>
                  </a:lnTo>
                  <a:lnTo>
                    <a:pt x="1369" y="2085"/>
                  </a:lnTo>
                  <a:lnTo>
                    <a:pt x="1404" y="2057"/>
                  </a:lnTo>
                  <a:lnTo>
                    <a:pt x="1442" y="2033"/>
                  </a:lnTo>
                  <a:lnTo>
                    <a:pt x="1483" y="2013"/>
                  </a:lnTo>
                  <a:lnTo>
                    <a:pt x="1527" y="1997"/>
                  </a:lnTo>
                  <a:lnTo>
                    <a:pt x="1573" y="1985"/>
                  </a:lnTo>
                  <a:lnTo>
                    <a:pt x="1623" y="1978"/>
                  </a:lnTo>
                  <a:lnTo>
                    <a:pt x="1676" y="1976"/>
                  </a:lnTo>
                  <a:lnTo>
                    <a:pt x="1728" y="1978"/>
                  </a:lnTo>
                  <a:lnTo>
                    <a:pt x="1776" y="1984"/>
                  </a:lnTo>
                  <a:lnTo>
                    <a:pt x="1821" y="1996"/>
                  </a:lnTo>
                  <a:lnTo>
                    <a:pt x="1864" y="2011"/>
                  </a:lnTo>
                  <a:lnTo>
                    <a:pt x="1903" y="2030"/>
                  </a:lnTo>
                  <a:lnTo>
                    <a:pt x="1939" y="2053"/>
                  </a:lnTo>
                  <a:lnTo>
                    <a:pt x="1973" y="2078"/>
                  </a:lnTo>
                  <a:lnTo>
                    <a:pt x="2004" y="2108"/>
                  </a:lnTo>
                  <a:lnTo>
                    <a:pt x="2032" y="2139"/>
                  </a:lnTo>
                  <a:lnTo>
                    <a:pt x="2059" y="2173"/>
                  </a:lnTo>
                  <a:lnTo>
                    <a:pt x="2083" y="2210"/>
                  </a:lnTo>
                  <a:lnTo>
                    <a:pt x="2105" y="2247"/>
                  </a:lnTo>
                  <a:lnTo>
                    <a:pt x="2125" y="2288"/>
                  </a:lnTo>
                  <a:lnTo>
                    <a:pt x="2144" y="2328"/>
                  </a:lnTo>
                  <a:lnTo>
                    <a:pt x="2161" y="2371"/>
                  </a:lnTo>
                  <a:lnTo>
                    <a:pt x="2177" y="2414"/>
                  </a:lnTo>
                  <a:lnTo>
                    <a:pt x="2191" y="2458"/>
                  </a:lnTo>
                  <a:lnTo>
                    <a:pt x="2204" y="2502"/>
                  </a:lnTo>
                  <a:lnTo>
                    <a:pt x="2217" y="2546"/>
                  </a:lnTo>
                  <a:lnTo>
                    <a:pt x="2227" y="2589"/>
                  </a:lnTo>
                  <a:lnTo>
                    <a:pt x="2238" y="2632"/>
                  </a:lnTo>
                  <a:lnTo>
                    <a:pt x="2248" y="2675"/>
                  </a:lnTo>
                  <a:lnTo>
                    <a:pt x="2257" y="2717"/>
                  </a:lnTo>
                  <a:lnTo>
                    <a:pt x="2274" y="2790"/>
                  </a:lnTo>
                  <a:lnTo>
                    <a:pt x="2290" y="2857"/>
                  </a:lnTo>
                  <a:lnTo>
                    <a:pt x="2306" y="2916"/>
                  </a:lnTo>
                  <a:lnTo>
                    <a:pt x="2323" y="2969"/>
                  </a:lnTo>
                  <a:lnTo>
                    <a:pt x="2338" y="3016"/>
                  </a:lnTo>
                  <a:lnTo>
                    <a:pt x="2353" y="3058"/>
                  </a:lnTo>
                  <a:lnTo>
                    <a:pt x="2369" y="3093"/>
                  </a:lnTo>
                  <a:lnTo>
                    <a:pt x="2384" y="3123"/>
                  </a:lnTo>
                  <a:lnTo>
                    <a:pt x="2401" y="3147"/>
                  </a:lnTo>
                  <a:lnTo>
                    <a:pt x="2417" y="3168"/>
                  </a:lnTo>
                  <a:lnTo>
                    <a:pt x="2435" y="3184"/>
                  </a:lnTo>
                  <a:lnTo>
                    <a:pt x="2453" y="3196"/>
                  </a:lnTo>
                  <a:lnTo>
                    <a:pt x="2473" y="3203"/>
                  </a:lnTo>
                  <a:lnTo>
                    <a:pt x="2494" y="3208"/>
                  </a:lnTo>
                  <a:lnTo>
                    <a:pt x="2516" y="3209"/>
                  </a:lnTo>
                  <a:lnTo>
                    <a:pt x="2523" y="3208"/>
                  </a:lnTo>
                  <a:lnTo>
                    <a:pt x="2533" y="3204"/>
                  </a:lnTo>
                  <a:lnTo>
                    <a:pt x="2543" y="3198"/>
                  </a:lnTo>
                  <a:lnTo>
                    <a:pt x="2555" y="3188"/>
                  </a:lnTo>
                  <a:lnTo>
                    <a:pt x="2568" y="3174"/>
                  </a:lnTo>
                  <a:lnTo>
                    <a:pt x="2583" y="3156"/>
                  </a:lnTo>
                  <a:lnTo>
                    <a:pt x="2598" y="3134"/>
                  </a:lnTo>
                  <a:lnTo>
                    <a:pt x="2614" y="3106"/>
                  </a:lnTo>
                  <a:lnTo>
                    <a:pt x="2630" y="3073"/>
                  </a:lnTo>
                  <a:lnTo>
                    <a:pt x="2647" y="3033"/>
                  </a:lnTo>
                  <a:lnTo>
                    <a:pt x="2664" y="2987"/>
                  </a:lnTo>
                  <a:lnTo>
                    <a:pt x="2681" y="2936"/>
                  </a:lnTo>
                  <a:lnTo>
                    <a:pt x="2699" y="2876"/>
                  </a:lnTo>
                  <a:lnTo>
                    <a:pt x="2717" y="2803"/>
                  </a:lnTo>
                  <a:lnTo>
                    <a:pt x="2733" y="2725"/>
                  </a:lnTo>
                  <a:lnTo>
                    <a:pt x="2748" y="2642"/>
                  </a:lnTo>
                  <a:lnTo>
                    <a:pt x="2761" y="2555"/>
                  </a:lnTo>
                  <a:lnTo>
                    <a:pt x="2771" y="2464"/>
                  </a:lnTo>
                  <a:lnTo>
                    <a:pt x="2780" y="2370"/>
                  </a:lnTo>
                  <a:lnTo>
                    <a:pt x="2788" y="2274"/>
                  </a:lnTo>
                  <a:lnTo>
                    <a:pt x="2793" y="2176"/>
                  </a:lnTo>
                  <a:lnTo>
                    <a:pt x="2796" y="2075"/>
                  </a:lnTo>
                  <a:lnTo>
                    <a:pt x="2797" y="1974"/>
                  </a:lnTo>
                  <a:lnTo>
                    <a:pt x="2799" y="1916"/>
                  </a:lnTo>
                  <a:lnTo>
                    <a:pt x="2807" y="1856"/>
                  </a:lnTo>
                  <a:lnTo>
                    <a:pt x="2820" y="1795"/>
                  </a:lnTo>
                  <a:lnTo>
                    <a:pt x="2835" y="1732"/>
                  </a:lnTo>
                  <a:lnTo>
                    <a:pt x="2853" y="1669"/>
                  </a:lnTo>
                  <a:lnTo>
                    <a:pt x="2874" y="1605"/>
                  </a:lnTo>
                  <a:lnTo>
                    <a:pt x="2897" y="1539"/>
                  </a:lnTo>
                  <a:lnTo>
                    <a:pt x="2920" y="1473"/>
                  </a:lnTo>
                  <a:lnTo>
                    <a:pt x="2922" y="1468"/>
                  </a:lnTo>
                  <a:lnTo>
                    <a:pt x="2942" y="1411"/>
                  </a:lnTo>
                  <a:lnTo>
                    <a:pt x="2962" y="1353"/>
                  </a:lnTo>
                  <a:lnTo>
                    <a:pt x="2981" y="1297"/>
                  </a:lnTo>
                  <a:lnTo>
                    <a:pt x="2999" y="1240"/>
                  </a:lnTo>
                  <a:lnTo>
                    <a:pt x="3016" y="1183"/>
                  </a:lnTo>
                  <a:lnTo>
                    <a:pt x="3030" y="1127"/>
                  </a:lnTo>
                  <a:lnTo>
                    <a:pt x="3042" y="1070"/>
                  </a:lnTo>
                  <a:lnTo>
                    <a:pt x="3052" y="1015"/>
                  </a:lnTo>
                  <a:lnTo>
                    <a:pt x="3059" y="959"/>
                  </a:lnTo>
                  <a:lnTo>
                    <a:pt x="3062" y="904"/>
                  </a:lnTo>
                  <a:lnTo>
                    <a:pt x="3061" y="851"/>
                  </a:lnTo>
                  <a:lnTo>
                    <a:pt x="3056" y="798"/>
                  </a:lnTo>
                  <a:lnTo>
                    <a:pt x="3047" y="745"/>
                  </a:lnTo>
                  <a:lnTo>
                    <a:pt x="3032" y="694"/>
                  </a:lnTo>
                  <a:lnTo>
                    <a:pt x="3012" y="644"/>
                  </a:lnTo>
                  <a:lnTo>
                    <a:pt x="2987" y="594"/>
                  </a:lnTo>
                  <a:lnTo>
                    <a:pt x="2955" y="546"/>
                  </a:lnTo>
                  <a:lnTo>
                    <a:pt x="2917" y="498"/>
                  </a:lnTo>
                  <a:lnTo>
                    <a:pt x="2881" y="457"/>
                  </a:lnTo>
                  <a:lnTo>
                    <a:pt x="2846" y="420"/>
                  </a:lnTo>
                  <a:lnTo>
                    <a:pt x="2812" y="390"/>
                  </a:lnTo>
                  <a:lnTo>
                    <a:pt x="2780" y="365"/>
                  </a:lnTo>
                  <a:lnTo>
                    <a:pt x="2750" y="344"/>
                  </a:lnTo>
                  <a:lnTo>
                    <a:pt x="2720" y="328"/>
                  </a:lnTo>
                  <a:lnTo>
                    <a:pt x="2692" y="315"/>
                  </a:lnTo>
                  <a:lnTo>
                    <a:pt x="2664" y="306"/>
                  </a:lnTo>
                  <a:lnTo>
                    <a:pt x="2639" y="299"/>
                  </a:lnTo>
                  <a:lnTo>
                    <a:pt x="2613" y="295"/>
                  </a:lnTo>
                  <a:lnTo>
                    <a:pt x="2588" y="293"/>
                  </a:lnTo>
                  <a:lnTo>
                    <a:pt x="2566" y="293"/>
                  </a:lnTo>
                  <a:lnTo>
                    <a:pt x="2519" y="295"/>
                  </a:lnTo>
                  <a:lnTo>
                    <a:pt x="2471" y="301"/>
                  </a:lnTo>
                  <a:lnTo>
                    <a:pt x="2422" y="311"/>
                  </a:lnTo>
                  <a:lnTo>
                    <a:pt x="2371" y="325"/>
                  </a:lnTo>
                  <a:lnTo>
                    <a:pt x="2319" y="340"/>
                  </a:lnTo>
                  <a:lnTo>
                    <a:pt x="2266" y="356"/>
                  </a:lnTo>
                  <a:lnTo>
                    <a:pt x="2212" y="374"/>
                  </a:lnTo>
                  <a:lnTo>
                    <a:pt x="2207" y="376"/>
                  </a:lnTo>
                  <a:lnTo>
                    <a:pt x="2146" y="396"/>
                  </a:lnTo>
                  <a:lnTo>
                    <a:pt x="2084" y="416"/>
                  </a:lnTo>
                  <a:lnTo>
                    <a:pt x="2018" y="434"/>
                  </a:lnTo>
                  <a:lnTo>
                    <a:pt x="1952" y="451"/>
                  </a:lnTo>
                  <a:lnTo>
                    <a:pt x="1882" y="466"/>
                  </a:lnTo>
                  <a:lnTo>
                    <a:pt x="1812" y="478"/>
                  </a:lnTo>
                  <a:lnTo>
                    <a:pt x="1739" y="484"/>
                  </a:lnTo>
                  <a:lnTo>
                    <a:pt x="1665" y="488"/>
                  </a:lnTo>
                  <a:lnTo>
                    <a:pt x="1590" y="484"/>
                  </a:lnTo>
                  <a:lnTo>
                    <a:pt x="1516" y="477"/>
                  </a:lnTo>
                  <a:lnTo>
                    <a:pt x="1445" y="465"/>
                  </a:lnTo>
                  <a:lnTo>
                    <a:pt x="1376" y="450"/>
                  </a:lnTo>
                  <a:lnTo>
                    <a:pt x="1308" y="432"/>
                  </a:lnTo>
                  <a:lnTo>
                    <a:pt x="1242" y="413"/>
                  </a:lnTo>
                  <a:lnTo>
                    <a:pt x="1178" y="392"/>
                  </a:lnTo>
                  <a:lnTo>
                    <a:pt x="1116" y="372"/>
                  </a:lnTo>
                  <a:lnTo>
                    <a:pt x="1062" y="354"/>
                  </a:lnTo>
                  <a:lnTo>
                    <a:pt x="1007" y="337"/>
                  </a:lnTo>
                  <a:lnTo>
                    <a:pt x="955" y="321"/>
                  </a:lnTo>
                  <a:lnTo>
                    <a:pt x="903" y="308"/>
                  </a:lnTo>
                  <a:lnTo>
                    <a:pt x="854" y="297"/>
                  </a:lnTo>
                  <a:lnTo>
                    <a:pt x="806" y="291"/>
                  </a:lnTo>
                  <a:lnTo>
                    <a:pt x="760" y="289"/>
                  </a:lnTo>
                  <a:close/>
                  <a:moveTo>
                    <a:pt x="760" y="0"/>
                  </a:moveTo>
                  <a:lnTo>
                    <a:pt x="760" y="0"/>
                  </a:lnTo>
                  <a:lnTo>
                    <a:pt x="836" y="4"/>
                  </a:lnTo>
                  <a:lnTo>
                    <a:pt x="911" y="15"/>
                  </a:lnTo>
                  <a:lnTo>
                    <a:pt x="986" y="31"/>
                  </a:lnTo>
                  <a:lnTo>
                    <a:pt x="1061" y="51"/>
                  </a:lnTo>
                  <a:lnTo>
                    <a:pt x="1134" y="75"/>
                  </a:lnTo>
                  <a:lnTo>
                    <a:pt x="1207" y="98"/>
                  </a:lnTo>
                  <a:lnTo>
                    <a:pt x="1272" y="120"/>
                  </a:lnTo>
                  <a:lnTo>
                    <a:pt x="1336" y="140"/>
                  </a:lnTo>
                  <a:lnTo>
                    <a:pt x="1401" y="159"/>
                  </a:lnTo>
                  <a:lnTo>
                    <a:pt x="1467" y="175"/>
                  </a:lnTo>
                  <a:lnTo>
                    <a:pt x="1532" y="188"/>
                  </a:lnTo>
                  <a:lnTo>
                    <a:pt x="1598" y="197"/>
                  </a:lnTo>
                  <a:lnTo>
                    <a:pt x="1665" y="200"/>
                  </a:lnTo>
                  <a:lnTo>
                    <a:pt x="1730" y="197"/>
                  </a:lnTo>
                  <a:lnTo>
                    <a:pt x="1795" y="189"/>
                  </a:lnTo>
                  <a:lnTo>
                    <a:pt x="1860" y="176"/>
                  </a:lnTo>
                  <a:lnTo>
                    <a:pt x="1924" y="161"/>
                  </a:lnTo>
                  <a:lnTo>
                    <a:pt x="1987" y="143"/>
                  </a:lnTo>
                  <a:lnTo>
                    <a:pt x="2052" y="123"/>
                  </a:lnTo>
                  <a:lnTo>
                    <a:pt x="2117" y="103"/>
                  </a:lnTo>
                  <a:lnTo>
                    <a:pt x="2121" y="100"/>
                  </a:lnTo>
                  <a:lnTo>
                    <a:pt x="2183" y="80"/>
                  </a:lnTo>
                  <a:lnTo>
                    <a:pt x="2245" y="61"/>
                  </a:lnTo>
                  <a:lnTo>
                    <a:pt x="2309" y="43"/>
                  </a:lnTo>
                  <a:lnTo>
                    <a:pt x="2372" y="28"/>
                  </a:lnTo>
                  <a:lnTo>
                    <a:pt x="2436" y="15"/>
                  </a:lnTo>
                  <a:lnTo>
                    <a:pt x="2500" y="7"/>
                  </a:lnTo>
                  <a:lnTo>
                    <a:pt x="2566" y="4"/>
                  </a:lnTo>
                  <a:lnTo>
                    <a:pt x="2629" y="7"/>
                  </a:lnTo>
                  <a:lnTo>
                    <a:pt x="2690" y="16"/>
                  </a:lnTo>
                  <a:lnTo>
                    <a:pt x="2750" y="31"/>
                  </a:lnTo>
                  <a:lnTo>
                    <a:pt x="2809" y="52"/>
                  </a:lnTo>
                  <a:lnTo>
                    <a:pt x="2866" y="79"/>
                  </a:lnTo>
                  <a:lnTo>
                    <a:pt x="2921" y="112"/>
                  </a:lnTo>
                  <a:lnTo>
                    <a:pt x="2976" y="152"/>
                  </a:lnTo>
                  <a:lnTo>
                    <a:pt x="3030" y="198"/>
                  </a:lnTo>
                  <a:lnTo>
                    <a:pt x="3083" y="250"/>
                  </a:lnTo>
                  <a:lnTo>
                    <a:pt x="3135" y="309"/>
                  </a:lnTo>
                  <a:lnTo>
                    <a:pt x="3186" y="375"/>
                  </a:lnTo>
                  <a:lnTo>
                    <a:pt x="3229" y="437"/>
                  </a:lnTo>
                  <a:lnTo>
                    <a:pt x="3264" y="499"/>
                  </a:lnTo>
                  <a:lnTo>
                    <a:pt x="3292" y="563"/>
                  </a:lnTo>
                  <a:lnTo>
                    <a:pt x="3315" y="626"/>
                  </a:lnTo>
                  <a:lnTo>
                    <a:pt x="3332" y="692"/>
                  </a:lnTo>
                  <a:lnTo>
                    <a:pt x="3342" y="756"/>
                  </a:lnTo>
                  <a:lnTo>
                    <a:pt x="3349" y="821"/>
                  </a:lnTo>
                  <a:lnTo>
                    <a:pt x="3351" y="885"/>
                  </a:lnTo>
                  <a:lnTo>
                    <a:pt x="3349" y="950"/>
                  </a:lnTo>
                  <a:lnTo>
                    <a:pt x="3344" y="1015"/>
                  </a:lnTo>
                  <a:lnTo>
                    <a:pt x="3334" y="1079"/>
                  </a:lnTo>
                  <a:lnTo>
                    <a:pt x="3322" y="1142"/>
                  </a:lnTo>
                  <a:lnTo>
                    <a:pt x="3308" y="1205"/>
                  </a:lnTo>
                  <a:lnTo>
                    <a:pt x="3291" y="1267"/>
                  </a:lnTo>
                  <a:lnTo>
                    <a:pt x="3274" y="1329"/>
                  </a:lnTo>
                  <a:lnTo>
                    <a:pt x="3255" y="1389"/>
                  </a:lnTo>
                  <a:lnTo>
                    <a:pt x="3234" y="1449"/>
                  </a:lnTo>
                  <a:lnTo>
                    <a:pt x="3214" y="1507"/>
                  </a:lnTo>
                  <a:lnTo>
                    <a:pt x="3195" y="1564"/>
                  </a:lnTo>
                  <a:lnTo>
                    <a:pt x="3191" y="1570"/>
                  </a:lnTo>
                  <a:lnTo>
                    <a:pt x="3174" y="1621"/>
                  </a:lnTo>
                  <a:lnTo>
                    <a:pt x="3156" y="1671"/>
                  </a:lnTo>
                  <a:lnTo>
                    <a:pt x="3140" y="1720"/>
                  </a:lnTo>
                  <a:lnTo>
                    <a:pt x="3125" y="1767"/>
                  </a:lnTo>
                  <a:lnTo>
                    <a:pt x="3112" y="1813"/>
                  </a:lnTo>
                  <a:lnTo>
                    <a:pt x="3100" y="1857"/>
                  </a:lnTo>
                  <a:lnTo>
                    <a:pt x="3093" y="1899"/>
                  </a:lnTo>
                  <a:lnTo>
                    <a:pt x="3087" y="1937"/>
                  </a:lnTo>
                  <a:lnTo>
                    <a:pt x="3085" y="1974"/>
                  </a:lnTo>
                  <a:lnTo>
                    <a:pt x="3085" y="2007"/>
                  </a:lnTo>
                  <a:lnTo>
                    <a:pt x="3085" y="2043"/>
                  </a:lnTo>
                  <a:lnTo>
                    <a:pt x="3084" y="2083"/>
                  </a:lnTo>
                  <a:lnTo>
                    <a:pt x="3083" y="2125"/>
                  </a:lnTo>
                  <a:lnTo>
                    <a:pt x="3081" y="2171"/>
                  </a:lnTo>
                  <a:lnTo>
                    <a:pt x="3080" y="2219"/>
                  </a:lnTo>
                  <a:lnTo>
                    <a:pt x="3077" y="2270"/>
                  </a:lnTo>
                  <a:lnTo>
                    <a:pt x="3074" y="2322"/>
                  </a:lnTo>
                  <a:lnTo>
                    <a:pt x="3069" y="2377"/>
                  </a:lnTo>
                  <a:lnTo>
                    <a:pt x="3065" y="2432"/>
                  </a:lnTo>
                  <a:lnTo>
                    <a:pt x="3060" y="2489"/>
                  </a:lnTo>
                  <a:lnTo>
                    <a:pt x="3053" y="2547"/>
                  </a:lnTo>
                  <a:lnTo>
                    <a:pt x="3046" y="2605"/>
                  </a:lnTo>
                  <a:lnTo>
                    <a:pt x="3037" y="2664"/>
                  </a:lnTo>
                  <a:lnTo>
                    <a:pt x="3027" y="2724"/>
                  </a:lnTo>
                  <a:lnTo>
                    <a:pt x="3017" y="2783"/>
                  </a:lnTo>
                  <a:lnTo>
                    <a:pt x="3005" y="2841"/>
                  </a:lnTo>
                  <a:lnTo>
                    <a:pt x="2992" y="2898"/>
                  </a:lnTo>
                  <a:lnTo>
                    <a:pt x="2978" y="2955"/>
                  </a:lnTo>
                  <a:lnTo>
                    <a:pt x="2962" y="3011"/>
                  </a:lnTo>
                  <a:lnTo>
                    <a:pt x="2945" y="3064"/>
                  </a:lnTo>
                  <a:lnTo>
                    <a:pt x="2926" y="3116"/>
                  </a:lnTo>
                  <a:lnTo>
                    <a:pt x="2905" y="3166"/>
                  </a:lnTo>
                  <a:lnTo>
                    <a:pt x="2884" y="3213"/>
                  </a:lnTo>
                  <a:lnTo>
                    <a:pt x="2860" y="3258"/>
                  </a:lnTo>
                  <a:lnTo>
                    <a:pt x="2835" y="3299"/>
                  </a:lnTo>
                  <a:lnTo>
                    <a:pt x="2808" y="3338"/>
                  </a:lnTo>
                  <a:lnTo>
                    <a:pt x="2778" y="3373"/>
                  </a:lnTo>
                  <a:lnTo>
                    <a:pt x="2747" y="3404"/>
                  </a:lnTo>
                  <a:lnTo>
                    <a:pt x="2715" y="3432"/>
                  </a:lnTo>
                  <a:lnTo>
                    <a:pt x="2679" y="3454"/>
                  </a:lnTo>
                  <a:lnTo>
                    <a:pt x="2642" y="3472"/>
                  </a:lnTo>
                  <a:lnTo>
                    <a:pt x="2602" y="3486"/>
                  </a:lnTo>
                  <a:lnTo>
                    <a:pt x="2560" y="3495"/>
                  </a:lnTo>
                  <a:lnTo>
                    <a:pt x="2516" y="3497"/>
                  </a:lnTo>
                  <a:lnTo>
                    <a:pt x="2466" y="3495"/>
                  </a:lnTo>
                  <a:lnTo>
                    <a:pt x="2420" y="3487"/>
                  </a:lnTo>
                  <a:lnTo>
                    <a:pt x="2377" y="3477"/>
                  </a:lnTo>
                  <a:lnTo>
                    <a:pt x="2336" y="3461"/>
                  </a:lnTo>
                  <a:lnTo>
                    <a:pt x="2300" y="3441"/>
                  </a:lnTo>
                  <a:lnTo>
                    <a:pt x="2266" y="3418"/>
                  </a:lnTo>
                  <a:lnTo>
                    <a:pt x="2234" y="3392"/>
                  </a:lnTo>
                  <a:lnTo>
                    <a:pt x="2205" y="3362"/>
                  </a:lnTo>
                  <a:lnTo>
                    <a:pt x="2178" y="3330"/>
                  </a:lnTo>
                  <a:lnTo>
                    <a:pt x="2153" y="3296"/>
                  </a:lnTo>
                  <a:lnTo>
                    <a:pt x="2132" y="3259"/>
                  </a:lnTo>
                  <a:lnTo>
                    <a:pt x="2110" y="3220"/>
                  </a:lnTo>
                  <a:lnTo>
                    <a:pt x="2092" y="3179"/>
                  </a:lnTo>
                  <a:lnTo>
                    <a:pt x="2075" y="3137"/>
                  </a:lnTo>
                  <a:lnTo>
                    <a:pt x="2059" y="3094"/>
                  </a:lnTo>
                  <a:lnTo>
                    <a:pt x="2044" y="3050"/>
                  </a:lnTo>
                  <a:lnTo>
                    <a:pt x="2031" y="3005"/>
                  </a:lnTo>
                  <a:lnTo>
                    <a:pt x="2018" y="2960"/>
                  </a:lnTo>
                  <a:lnTo>
                    <a:pt x="2008" y="2914"/>
                  </a:lnTo>
                  <a:lnTo>
                    <a:pt x="1997" y="2869"/>
                  </a:lnTo>
                  <a:lnTo>
                    <a:pt x="1986" y="2825"/>
                  </a:lnTo>
                  <a:lnTo>
                    <a:pt x="1977" y="2781"/>
                  </a:lnTo>
                  <a:lnTo>
                    <a:pt x="1958" y="2706"/>
                  </a:lnTo>
                  <a:lnTo>
                    <a:pt x="1941" y="2637"/>
                  </a:lnTo>
                  <a:lnTo>
                    <a:pt x="1924" y="2574"/>
                  </a:lnTo>
                  <a:lnTo>
                    <a:pt x="1908" y="2519"/>
                  </a:lnTo>
                  <a:lnTo>
                    <a:pt x="1890" y="2469"/>
                  </a:lnTo>
                  <a:lnTo>
                    <a:pt x="1873" y="2424"/>
                  </a:lnTo>
                  <a:lnTo>
                    <a:pt x="1853" y="2385"/>
                  </a:lnTo>
                  <a:lnTo>
                    <a:pt x="1834" y="2352"/>
                  </a:lnTo>
                  <a:lnTo>
                    <a:pt x="1813" y="2324"/>
                  </a:lnTo>
                  <a:lnTo>
                    <a:pt x="1789" y="2302"/>
                  </a:lnTo>
                  <a:lnTo>
                    <a:pt x="1764" y="2285"/>
                  </a:lnTo>
                  <a:lnTo>
                    <a:pt x="1738" y="2273"/>
                  </a:lnTo>
                  <a:lnTo>
                    <a:pt x="1708" y="2265"/>
                  </a:lnTo>
                  <a:lnTo>
                    <a:pt x="1676" y="2263"/>
                  </a:lnTo>
                  <a:lnTo>
                    <a:pt x="1642" y="2265"/>
                  </a:lnTo>
                  <a:lnTo>
                    <a:pt x="1612" y="2274"/>
                  </a:lnTo>
                  <a:lnTo>
                    <a:pt x="1583" y="2287"/>
                  </a:lnTo>
                  <a:lnTo>
                    <a:pt x="1557" y="2305"/>
                  </a:lnTo>
                  <a:lnTo>
                    <a:pt x="1532" y="2327"/>
                  </a:lnTo>
                  <a:lnTo>
                    <a:pt x="1508" y="2355"/>
                  </a:lnTo>
                  <a:lnTo>
                    <a:pt x="1487" y="2387"/>
                  </a:lnTo>
                  <a:lnTo>
                    <a:pt x="1467" y="2423"/>
                  </a:lnTo>
                  <a:lnTo>
                    <a:pt x="1447" y="2462"/>
                  </a:lnTo>
                  <a:lnTo>
                    <a:pt x="1429" y="2505"/>
                  </a:lnTo>
                  <a:lnTo>
                    <a:pt x="1411" y="2552"/>
                  </a:lnTo>
                  <a:lnTo>
                    <a:pt x="1394" y="2602"/>
                  </a:lnTo>
                  <a:lnTo>
                    <a:pt x="1377" y="2656"/>
                  </a:lnTo>
                  <a:lnTo>
                    <a:pt x="1361" y="2711"/>
                  </a:lnTo>
                  <a:lnTo>
                    <a:pt x="1344" y="2770"/>
                  </a:lnTo>
                  <a:lnTo>
                    <a:pt x="1327" y="2831"/>
                  </a:lnTo>
                  <a:lnTo>
                    <a:pt x="1314" y="2879"/>
                  </a:lnTo>
                  <a:lnTo>
                    <a:pt x="1302" y="2927"/>
                  </a:lnTo>
                  <a:lnTo>
                    <a:pt x="1289" y="2974"/>
                  </a:lnTo>
                  <a:lnTo>
                    <a:pt x="1274" y="3022"/>
                  </a:lnTo>
                  <a:lnTo>
                    <a:pt x="1260" y="3069"/>
                  </a:lnTo>
                  <a:lnTo>
                    <a:pt x="1244" y="3115"/>
                  </a:lnTo>
                  <a:lnTo>
                    <a:pt x="1227" y="3161"/>
                  </a:lnTo>
                  <a:lnTo>
                    <a:pt x="1208" y="3204"/>
                  </a:lnTo>
                  <a:lnTo>
                    <a:pt x="1189" y="3246"/>
                  </a:lnTo>
                  <a:lnTo>
                    <a:pt x="1169" y="3286"/>
                  </a:lnTo>
                  <a:lnTo>
                    <a:pt x="1145" y="3324"/>
                  </a:lnTo>
                  <a:lnTo>
                    <a:pt x="1122" y="3358"/>
                  </a:lnTo>
                  <a:lnTo>
                    <a:pt x="1095" y="3390"/>
                  </a:lnTo>
                  <a:lnTo>
                    <a:pt x="1066" y="3418"/>
                  </a:lnTo>
                  <a:lnTo>
                    <a:pt x="1035" y="3444"/>
                  </a:lnTo>
                  <a:lnTo>
                    <a:pt x="1002" y="3464"/>
                  </a:lnTo>
                  <a:lnTo>
                    <a:pt x="966" y="3481"/>
                  </a:lnTo>
                  <a:lnTo>
                    <a:pt x="927" y="3494"/>
                  </a:lnTo>
                  <a:lnTo>
                    <a:pt x="886" y="3501"/>
                  </a:lnTo>
                  <a:lnTo>
                    <a:pt x="841" y="3504"/>
                  </a:lnTo>
                  <a:lnTo>
                    <a:pt x="798" y="3501"/>
                  </a:lnTo>
                  <a:lnTo>
                    <a:pt x="758" y="3493"/>
                  </a:lnTo>
                  <a:lnTo>
                    <a:pt x="720" y="3478"/>
                  </a:lnTo>
                  <a:lnTo>
                    <a:pt x="682" y="3459"/>
                  </a:lnTo>
                  <a:lnTo>
                    <a:pt x="648" y="3435"/>
                  </a:lnTo>
                  <a:lnTo>
                    <a:pt x="615" y="3406"/>
                  </a:lnTo>
                  <a:lnTo>
                    <a:pt x="584" y="3373"/>
                  </a:lnTo>
                  <a:lnTo>
                    <a:pt x="555" y="3336"/>
                  </a:lnTo>
                  <a:lnTo>
                    <a:pt x="527" y="3294"/>
                  </a:lnTo>
                  <a:lnTo>
                    <a:pt x="501" y="3249"/>
                  </a:lnTo>
                  <a:lnTo>
                    <a:pt x="478" y="3202"/>
                  </a:lnTo>
                  <a:lnTo>
                    <a:pt x="454" y="3151"/>
                  </a:lnTo>
                  <a:lnTo>
                    <a:pt x="434" y="3097"/>
                  </a:lnTo>
                  <a:lnTo>
                    <a:pt x="414" y="3040"/>
                  </a:lnTo>
                  <a:lnTo>
                    <a:pt x="395" y="2983"/>
                  </a:lnTo>
                  <a:lnTo>
                    <a:pt x="379" y="2922"/>
                  </a:lnTo>
                  <a:lnTo>
                    <a:pt x="364" y="2860"/>
                  </a:lnTo>
                  <a:lnTo>
                    <a:pt x="350" y="2797"/>
                  </a:lnTo>
                  <a:lnTo>
                    <a:pt x="337" y="2733"/>
                  </a:lnTo>
                  <a:lnTo>
                    <a:pt x="326" y="2667"/>
                  </a:lnTo>
                  <a:lnTo>
                    <a:pt x="316" y="2602"/>
                  </a:lnTo>
                  <a:lnTo>
                    <a:pt x="306" y="2536"/>
                  </a:lnTo>
                  <a:lnTo>
                    <a:pt x="299" y="2470"/>
                  </a:lnTo>
                  <a:lnTo>
                    <a:pt x="291" y="2404"/>
                  </a:lnTo>
                  <a:lnTo>
                    <a:pt x="286" y="2339"/>
                  </a:lnTo>
                  <a:lnTo>
                    <a:pt x="282" y="2275"/>
                  </a:lnTo>
                  <a:lnTo>
                    <a:pt x="277" y="2211"/>
                  </a:lnTo>
                  <a:lnTo>
                    <a:pt x="274" y="2150"/>
                  </a:lnTo>
                  <a:lnTo>
                    <a:pt x="272" y="2089"/>
                  </a:lnTo>
                  <a:lnTo>
                    <a:pt x="271" y="2031"/>
                  </a:lnTo>
                  <a:lnTo>
                    <a:pt x="271" y="1975"/>
                  </a:lnTo>
                  <a:lnTo>
                    <a:pt x="269" y="1932"/>
                  </a:lnTo>
                  <a:lnTo>
                    <a:pt x="261" y="1886"/>
                  </a:lnTo>
                  <a:lnTo>
                    <a:pt x="251" y="1837"/>
                  </a:lnTo>
                  <a:lnTo>
                    <a:pt x="237" y="1785"/>
                  </a:lnTo>
                  <a:lnTo>
                    <a:pt x="221" y="1732"/>
                  </a:lnTo>
                  <a:lnTo>
                    <a:pt x="202" y="1676"/>
                  </a:lnTo>
                  <a:lnTo>
                    <a:pt x="182" y="1620"/>
                  </a:lnTo>
                  <a:lnTo>
                    <a:pt x="161" y="1562"/>
                  </a:lnTo>
                  <a:lnTo>
                    <a:pt x="140" y="1506"/>
                  </a:lnTo>
                  <a:lnTo>
                    <a:pt x="120" y="1450"/>
                  </a:lnTo>
                  <a:lnTo>
                    <a:pt x="100" y="1391"/>
                  </a:lnTo>
                  <a:lnTo>
                    <a:pt x="80" y="1332"/>
                  </a:lnTo>
                  <a:lnTo>
                    <a:pt x="62" y="1272"/>
                  </a:lnTo>
                  <a:lnTo>
                    <a:pt x="46" y="1210"/>
                  </a:lnTo>
                  <a:lnTo>
                    <a:pt x="31" y="1148"/>
                  </a:lnTo>
                  <a:lnTo>
                    <a:pt x="18" y="1086"/>
                  </a:lnTo>
                  <a:lnTo>
                    <a:pt x="9" y="1022"/>
                  </a:lnTo>
                  <a:lnTo>
                    <a:pt x="2" y="959"/>
                  </a:lnTo>
                  <a:lnTo>
                    <a:pt x="0" y="895"/>
                  </a:lnTo>
                  <a:lnTo>
                    <a:pt x="1" y="830"/>
                  </a:lnTo>
                  <a:lnTo>
                    <a:pt x="6" y="765"/>
                  </a:lnTo>
                  <a:lnTo>
                    <a:pt x="16" y="700"/>
                  </a:lnTo>
                  <a:lnTo>
                    <a:pt x="32" y="635"/>
                  </a:lnTo>
                  <a:lnTo>
                    <a:pt x="52" y="571"/>
                  </a:lnTo>
                  <a:lnTo>
                    <a:pt x="80" y="506"/>
                  </a:lnTo>
                  <a:lnTo>
                    <a:pt x="114" y="442"/>
                  </a:lnTo>
                  <a:lnTo>
                    <a:pt x="153" y="377"/>
                  </a:lnTo>
                  <a:lnTo>
                    <a:pt x="202" y="311"/>
                  </a:lnTo>
                  <a:lnTo>
                    <a:pt x="252" y="250"/>
                  </a:lnTo>
                  <a:lnTo>
                    <a:pt x="302" y="198"/>
                  </a:lnTo>
                  <a:lnTo>
                    <a:pt x="355" y="151"/>
                  </a:lnTo>
                  <a:lnTo>
                    <a:pt x="407" y="110"/>
                  </a:lnTo>
                  <a:lnTo>
                    <a:pt x="462" y="76"/>
                  </a:lnTo>
                  <a:lnTo>
                    <a:pt x="517" y="48"/>
                  </a:lnTo>
                  <a:lnTo>
                    <a:pt x="575" y="28"/>
                  </a:lnTo>
                  <a:lnTo>
                    <a:pt x="635" y="12"/>
                  </a:lnTo>
                  <a:lnTo>
                    <a:pt x="696" y="3"/>
                  </a:lnTo>
                  <a:lnTo>
                    <a:pt x="76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9" name="TextBox 37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55E9815-2BC9-46EA-94EF-B2617A283E96}"/>
                </a:ext>
              </a:extLst>
            </p:cNvPr>
            <p:cNvSpPr txBox="1"/>
            <p:nvPr/>
          </p:nvSpPr>
          <p:spPr>
            <a:xfrm>
              <a:off x="6835552" y="1734817"/>
              <a:ext cx="3701637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id-ID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2349DFE-9DB0-4EBD-8401-83D01EA9E641}"/>
                </a:ext>
              </a:extLst>
            </p:cNvPr>
            <p:cNvSpPr txBox="1"/>
            <p:nvPr/>
          </p:nvSpPr>
          <p:spPr>
            <a:xfrm>
              <a:off x="6835552" y="3040379"/>
              <a:ext cx="3701637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id-ID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3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F99148F-6A9B-43D6-9F2B-91B4B64DBFF2}"/>
                </a:ext>
              </a:extLst>
            </p:cNvPr>
            <p:cNvSpPr txBox="1"/>
            <p:nvPr/>
          </p:nvSpPr>
          <p:spPr>
            <a:xfrm>
              <a:off x="6835552" y="4303978"/>
              <a:ext cx="3701637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id-ID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3" name="图片占位符 3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09FDADBC-0762-4FFA-9A13-8B14F5F26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63" r="14663"/>
            <a:stretch>
              <a:fillRect/>
            </a:stretch>
          </p:blipFill>
          <p:spPr>
            <a:xfrm>
              <a:off x="1126821" y="1874520"/>
              <a:ext cx="4366331" cy="34318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600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="" id="{1025FE7A-C420-4A45-A3BE-0D33E45654B9}"/>
              </a:ext>
            </a:extLst>
          </p:cNvPr>
          <p:cNvGrpSpPr/>
          <p:nvPr/>
        </p:nvGrpSpPr>
        <p:grpSpPr>
          <a:xfrm>
            <a:off x="1539451" y="1943100"/>
            <a:ext cx="9455997" cy="3207928"/>
            <a:chOff x="1539451" y="1943100"/>
            <a:chExt cx="9455997" cy="3207928"/>
          </a:xfrm>
        </p:grpSpPr>
        <p:sp>
          <p:nvSpPr>
            <p:cNvPr id="3" name="Rectangle: Rounded Corners 10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FAE03D75-9424-46AF-9734-3AF28729DBAF}"/>
                </a:ext>
              </a:extLst>
            </p:cNvPr>
            <p:cNvSpPr/>
            <p:nvPr/>
          </p:nvSpPr>
          <p:spPr>
            <a:xfrm>
              <a:off x="1539451" y="2017144"/>
              <a:ext cx="3799114" cy="34167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Rectangle: Rounded Corners 11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69FC65E3-277F-43F2-98B3-E1EE5DD9F4A5}"/>
                </a:ext>
              </a:extLst>
            </p:cNvPr>
            <p:cNvSpPr/>
            <p:nvPr/>
          </p:nvSpPr>
          <p:spPr>
            <a:xfrm>
              <a:off x="1539451" y="2017144"/>
              <a:ext cx="3372619" cy="3416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23 %</a:t>
              </a:r>
            </a:p>
          </p:txBody>
        </p:sp>
        <p:sp>
          <p:nvSpPr>
            <p:cNvPr id="5" name="Rectangle: Rounded Corners 15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F0D164C1-74EA-4130-9D55-65FA1727F5F4}"/>
                </a:ext>
              </a:extLst>
            </p:cNvPr>
            <p:cNvSpPr/>
            <p:nvPr/>
          </p:nvSpPr>
          <p:spPr>
            <a:xfrm>
              <a:off x="1539451" y="2840789"/>
              <a:ext cx="3799114" cy="34167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Rectangle: Rounded Corners 19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4772B489-5C1D-4E75-9F93-E8BFA293FA47}"/>
                </a:ext>
              </a:extLst>
            </p:cNvPr>
            <p:cNvSpPr/>
            <p:nvPr/>
          </p:nvSpPr>
          <p:spPr>
            <a:xfrm>
              <a:off x="1539451" y="2840789"/>
              <a:ext cx="2838833" cy="3416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23 %</a:t>
              </a:r>
            </a:p>
          </p:txBody>
        </p:sp>
        <p:sp>
          <p:nvSpPr>
            <p:cNvPr id="7" name="Rectangle: Rounded Corners 25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DB755BB4-6A9F-4163-9794-C052BD9C012D}"/>
                </a:ext>
              </a:extLst>
            </p:cNvPr>
            <p:cNvSpPr/>
            <p:nvPr/>
          </p:nvSpPr>
          <p:spPr>
            <a:xfrm>
              <a:off x="1539451" y="3723286"/>
              <a:ext cx="3799114" cy="34167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Rectangle: Rounded Corners 28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8C097A32-FF56-4A76-9AA6-14C84CFE5F3B}"/>
                </a:ext>
              </a:extLst>
            </p:cNvPr>
            <p:cNvSpPr/>
            <p:nvPr/>
          </p:nvSpPr>
          <p:spPr>
            <a:xfrm>
              <a:off x="1539451" y="3723286"/>
              <a:ext cx="2523147" cy="3416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23 %</a:t>
              </a:r>
            </a:p>
          </p:txBody>
        </p:sp>
        <p:sp>
          <p:nvSpPr>
            <p:cNvPr id="9" name="Rectangle: Rounded Corners 31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CD724828-02E6-43FA-AD17-1E6AFE9F48C1}"/>
                </a:ext>
              </a:extLst>
            </p:cNvPr>
            <p:cNvSpPr/>
            <p:nvPr/>
          </p:nvSpPr>
          <p:spPr>
            <a:xfrm>
              <a:off x="1539451" y="4605783"/>
              <a:ext cx="3799114" cy="34167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Rectangle: Rounded Corners 32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F3CD6244-AE1E-4558-8118-BFCB565052FB}"/>
                </a:ext>
              </a:extLst>
            </p:cNvPr>
            <p:cNvSpPr/>
            <p:nvPr/>
          </p:nvSpPr>
          <p:spPr>
            <a:xfrm>
              <a:off x="1539452" y="4605783"/>
              <a:ext cx="2018548" cy="3416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23 %</a:t>
              </a:r>
            </a:p>
          </p:txBody>
        </p:sp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64B80CDB-190E-4633-A9F0-83BB4995A985}"/>
                </a:ext>
              </a:extLst>
            </p:cNvPr>
            <p:cNvSpPr txBox="1"/>
            <p:nvPr/>
          </p:nvSpPr>
          <p:spPr>
            <a:xfrm>
              <a:off x="6665707" y="2426297"/>
              <a:ext cx="43297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34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0B0D12B4-7F7F-4245-89BF-6F771D231942}"/>
                </a:ext>
              </a:extLst>
            </p:cNvPr>
            <p:cNvSpPr txBox="1"/>
            <p:nvPr/>
          </p:nvSpPr>
          <p:spPr>
            <a:xfrm>
              <a:off x="6665708" y="1943100"/>
              <a:ext cx="28057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35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0EB9F037-9098-4124-9A53-93C38C1F0BAE}"/>
                </a:ext>
              </a:extLst>
            </p:cNvPr>
            <p:cNvSpPr txBox="1"/>
            <p:nvPr/>
          </p:nvSpPr>
          <p:spPr>
            <a:xfrm>
              <a:off x="6665706" y="4227698"/>
              <a:ext cx="43297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36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642B67C8-F6CB-487C-AC6E-8C6426DF2160}"/>
                </a:ext>
              </a:extLst>
            </p:cNvPr>
            <p:cNvSpPr txBox="1"/>
            <p:nvPr/>
          </p:nvSpPr>
          <p:spPr>
            <a:xfrm>
              <a:off x="6665707" y="3744501"/>
              <a:ext cx="28057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434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p14="http://schemas.microsoft.com/office/powerpoint/2010/main" xmlns="" id="{B615AD5B-35DE-4514-B71C-CAE40CD4DAE7}"/>
              </a:ext>
            </a:extLst>
          </p:cNvPr>
          <p:cNvSpPr txBox="1"/>
          <p:nvPr/>
        </p:nvSpPr>
        <p:spPr>
          <a:xfrm>
            <a:off x="3823786" y="954074"/>
            <a:ext cx="42508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600" b="0" spc="300">
                <a:ln w="12700">
                  <a:noFill/>
                </a:ln>
                <a:solidFill>
                  <a:srgbClr val="004A4B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4="http://schemas.microsoft.com/office/powerpoint/2010/main" xmlns="" id="{56B8AAC3-48D0-41D6-A103-69CEA55C7F2A}"/>
              </a:ext>
            </a:extLst>
          </p:cNvPr>
          <p:cNvSpPr txBox="1"/>
          <p:nvPr/>
        </p:nvSpPr>
        <p:spPr>
          <a:xfrm>
            <a:off x="1993437" y="3303938"/>
            <a:ext cx="791156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600" dirty="0" smtClean="0">
                <a:solidFill>
                  <a:srgbClr val="004A4B"/>
                </a:solidFill>
                <a:cs typeface="+mn-ea"/>
                <a:sym typeface="+mn-lt"/>
              </a:rPr>
              <a:t>标题文字内容</a:t>
            </a:r>
            <a:endParaRPr lang="zh-CN" altLang="en-US" sz="6000" b="1" spc="600" dirty="0">
              <a:solidFill>
                <a:srgbClr val="004A4B"/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p14="http://schemas.microsoft.com/office/powerpoint/2010/main" xmlns="" id="{41664B11-4C59-4314-8D22-51D7EA5021C7}"/>
              </a:ext>
            </a:extLst>
          </p:cNvPr>
          <p:cNvSpPr txBox="1"/>
          <p:nvPr/>
        </p:nvSpPr>
        <p:spPr>
          <a:xfrm>
            <a:off x="1993437" y="4422136"/>
            <a:ext cx="79115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06188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264A56A-E8A0-4D59-8954-6D75BD0FA08D}"/>
              </a:ext>
            </a:extLst>
          </p:cNvPr>
          <p:cNvSpPr/>
          <p:nvPr/>
        </p:nvSpPr>
        <p:spPr>
          <a:xfrm>
            <a:off x="6560362" y="1915290"/>
            <a:ext cx="4191000" cy="3312030"/>
          </a:xfrm>
          <a:prstGeom prst="rect">
            <a:avLst/>
          </a:prstGeom>
          <a:solidFill>
            <a:srgbClr val="0089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DDDDF73-413B-49F1-B340-F95BE532E5C5}"/>
              </a:ext>
            </a:extLst>
          </p:cNvPr>
          <p:cNvSpPr txBox="1"/>
          <p:nvPr/>
        </p:nvSpPr>
        <p:spPr>
          <a:xfrm>
            <a:off x="7059014" y="2707864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输入文本内容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F6C83D25-6E43-481D-A226-A00C1DA3D6F9}"/>
              </a:ext>
            </a:extLst>
          </p:cNvPr>
          <p:cNvCxnSpPr>
            <a:cxnSpLocks/>
          </p:cNvCxnSpPr>
          <p:nvPr/>
        </p:nvCxnSpPr>
        <p:spPr>
          <a:xfrm>
            <a:off x="7203181" y="2484787"/>
            <a:ext cx="49769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5419E35-BC88-4652-8140-741A8B1A8663}"/>
              </a:ext>
            </a:extLst>
          </p:cNvPr>
          <p:cNvSpPr txBox="1"/>
          <p:nvPr/>
        </p:nvSpPr>
        <p:spPr>
          <a:xfrm>
            <a:off x="7059014" y="3327486"/>
            <a:ext cx="28444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字以内。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0AEC60E-B161-4C82-AA7B-61C342EC4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839" y="1915290"/>
            <a:ext cx="5130523" cy="331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5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c="http://schemas.openxmlformats.org/drawingml/2006/chart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c="http://schemas.openxmlformats.org/drawingml/2006/chart" xmlns:p14="http://schemas.microsoft.com/office/powerpoint/2010/main" xmlns="" id="{0B73F3AA-8CD1-4D48-8D45-E28D5524C698}"/>
              </a:ext>
            </a:extLst>
          </p:cNvPr>
          <p:cNvGrpSpPr/>
          <p:nvPr/>
        </p:nvGrpSpPr>
        <p:grpSpPr>
          <a:xfrm>
            <a:off x="1326276" y="1510940"/>
            <a:ext cx="9577732" cy="4202545"/>
            <a:chOff x="1326276" y="1510940"/>
            <a:chExt cx="9577732" cy="4202545"/>
          </a:xfrm>
        </p:grpSpPr>
        <p:graphicFrame>
          <p:nvGraphicFramePr>
            <p:cNvPr id="3" name="Chart 16">
              <a:extLst>
                <a:ext uri="{FF2B5EF4-FFF2-40B4-BE49-F238E27FC236}">
                  <a16:creationId xmlns:a16="http://schemas.microsoft.com/office/drawing/2014/main" xmlns:c="http://schemas.openxmlformats.org/drawingml/2006/chart" xmlns:p14="http://schemas.microsoft.com/office/powerpoint/2010/main" xmlns="" id="{AA88BE88-C946-4461-B49E-0360705E137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72530594"/>
                </p:ext>
              </p:extLst>
            </p:nvPr>
          </p:nvGraphicFramePr>
          <p:xfrm>
            <a:off x="1326276" y="1510940"/>
            <a:ext cx="4628061" cy="42025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3">
              <a:extLst>
                <a:ext uri="{FF2B5EF4-FFF2-40B4-BE49-F238E27FC236}">
                  <a16:creationId xmlns:a16="http://schemas.microsoft.com/office/drawing/2014/main" xmlns:c="http://schemas.openxmlformats.org/drawingml/2006/chart" xmlns:p14="http://schemas.microsoft.com/office/powerpoint/2010/main" xmlns="" id="{CAC495B3-A375-4A91-A6A8-68048EBA8449}"/>
                </a:ext>
              </a:extLst>
            </p:cNvPr>
            <p:cNvSpPr txBox="1"/>
            <p:nvPr/>
          </p:nvSpPr>
          <p:spPr>
            <a:xfrm>
              <a:off x="6574267" y="2712047"/>
              <a:ext cx="43297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34">
              <a:extLst>
                <a:ext uri="{FF2B5EF4-FFF2-40B4-BE49-F238E27FC236}">
                  <a16:creationId xmlns:a16="http://schemas.microsoft.com/office/drawing/2014/main" xmlns:c="http://schemas.openxmlformats.org/drawingml/2006/chart" xmlns:p14="http://schemas.microsoft.com/office/powerpoint/2010/main" xmlns="" id="{23D47908-4BD5-49C8-8A7B-F760AC98B89B}"/>
                </a:ext>
              </a:extLst>
            </p:cNvPr>
            <p:cNvSpPr txBox="1"/>
            <p:nvPr/>
          </p:nvSpPr>
          <p:spPr>
            <a:xfrm>
              <a:off x="6574268" y="2228850"/>
              <a:ext cx="28057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TextBox 35">
              <a:extLst>
                <a:ext uri="{FF2B5EF4-FFF2-40B4-BE49-F238E27FC236}">
                  <a16:creationId xmlns:a16="http://schemas.microsoft.com/office/drawing/2014/main" xmlns:c="http://schemas.openxmlformats.org/drawingml/2006/chart" xmlns:p14="http://schemas.microsoft.com/office/powerpoint/2010/main" xmlns="" id="{35C34316-6661-4460-BA48-44FEB8AB6124}"/>
                </a:ext>
              </a:extLst>
            </p:cNvPr>
            <p:cNvSpPr txBox="1"/>
            <p:nvPr/>
          </p:nvSpPr>
          <p:spPr>
            <a:xfrm>
              <a:off x="6574266" y="4513448"/>
              <a:ext cx="43297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id-ID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36">
              <a:extLst>
                <a:ext uri="{FF2B5EF4-FFF2-40B4-BE49-F238E27FC236}">
                  <a16:creationId xmlns:a16="http://schemas.microsoft.com/office/drawing/2014/main" xmlns:c="http://schemas.openxmlformats.org/drawingml/2006/chart" xmlns:p14="http://schemas.microsoft.com/office/powerpoint/2010/main" xmlns="" id="{3E8C6402-5D10-440F-8D21-81B7C38B7A8B}"/>
                </a:ext>
              </a:extLst>
            </p:cNvPr>
            <p:cNvSpPr txBox="1"/>
            <p:nvPr/>
          </p:nvSpPr>
          <p:spPr>
            <a:xfrm>
              <a:off x="6574267" y="4030251"/>
              <a:ext cx="28057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522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="" id="{CC5107BA-D274-4223-A11A-30834B3056B6}"/>
              </a:ext>
            </a:extLst>
          </p:cNvPr>
          <p:cNvGrpSpPr/>
          <p:nvPr/>
        </p:nvGrpSpPr>
        <p:grpSpPr>
          <a:xfrm>
            <a:off x="1134907" y="1998166"/>
            <a:ext cx="9922185" cy="3559297"/>
            <a:chOff x="1134907" y="1998166"/>
            <a:chExt cx="9922185" cy="355929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E167E28F-3BDC-4DEF-8781-195F73978258}"/>
                </a:ext>
              </a:extLst>
            </p:cNvPr>
            <p:cNvGrpSpPr/>
            <p:nvPr/>
          </p:nvGrpSpPr>
          <p:grpSpPr>
            <a:xfrm>
              <a:off x="4260520" y="1998166"/>
              <a:ext cx="3670959" cy="1878688"/>
              <a:chOff x="4177588" y="2489656"/>
              <a:chExt cx="3670959" cy="1878688"/>
            </a:xfrm>
          </p:grpSpPr>
          <p:sp>
            <p:nvSpPr>
              <p:cNvPr id="4" name="Freeform 9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6BFE217D-A19C-44D8-ABF9-4F934AFD9A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6200000">
                <a:off x="4070485" y="2596759"/>
                <a:ext cx="1846609" cy="1632403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" name="Freeform 17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0212D093-D11A-46B1-89D0-749BECB121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43159" y="2967460"/>
                <a:ext cx="1101260" cy="891001"/>
              </a:xfrm>
              <a:custGeom>
                <a:avLst/>
                <a:gdLst>
                  <a:gd name="T0" fmla="*/ 255 w 3702"/>
                  <a:gd name="T1" fmla="*/ 529 h 2995"/>
                  <a:gd name="T2" fmla="*/ 174 w 3702"/>
                  <a:gd name="T3" fmla="*/ 736 h 2995"/>
                  <a:gd name="T4" fmla="*/ 275 w 3702"/>
                  <a:gd name="T5" fmla="*/ 1134 h 2995"/>
                  <a:gd name="T6" fmla="*/ 1562 w 3702"/>
                  <a:gd name="T7" fmla="*/ 2465 h 2995"/>
                  <a:gd name="T8" fmla="*/ 1948 w 3702"/>
                  <a:gd name="T9" fmla="*/ 2649 h 2995"/>
                  <a:gd name="T10" fmla="*/ 2270 w 3702"/>
                  <a:gd name="T11" fmla="*/ 2601 h 2995"/>
                  <a:gd name="T12" fmla="*/ 2489 w 3702"/>
                  <a:gd name="T13" fmla="*/ 2384 h 2995"/>
                  <a:gd name="T14" fmla="*/ 1905 w 3702"/>
                  <a:gd name="T15" fmla="*/ 1800 h 2995"/>
                  <a:gd name="T16" fmla="*/ 1602 w 3702"/>
                  <a:gd name="T17" fmla="*/ 2050 h 2995"/>
                  <a:gd name="T18" fmla="*/ 780 w 3702"/>
                  <a:gd name="T19" fmla="*/ 1229 h 2995"/>
                  <a:gd name="T20" fmla="*/ 1031 w 3702"/>
                  <a:gd name="T21" fmla="*/ 926 h 2995"/>
                  <a:gd name="T22" fmla="*/ 2259 w 3702"/>
                  <a:gd name="T23" fmla="*/ 330 h 2995"/>
                  <a:gd name="T24" fmla="*/ 2259 w 3702"/>
                  <a:gd name="T25" fmla="*/ 928 h 2995"/>
                  <a:gd name="T26" fmla="*/ 2287 w 3702"/>
                  <a:gd name="T27" fmla="*/ 176 h 2995"/>
                  <a:gd name="T28" fmla="*/ 1970 w 3702"/>
                  <a:gd name="T29" fmla="*/ 369 h 2995"/>
                  <a:gd name="T30" fmla="*/ 1902 w 3702"/>
                  <a:gd name="T31" fmla="*/ 741 h 2995"/>
                  <a:gd name="T32" fmla="*/ 2131 w 3702"/>
                  <a:gd name="T33" fmla="*/ 1032 h 2995"/>
                  <a:gd name="T34" fmla="*/ 2510 w 3702"/>
                  <a:gd name="T35" fmla="*/ 1055 h 2995"/>
                  <a:gd name="T36" fmla="*/ 2771 w 3702"/>
                  <a:gd name="T37" fmla="*/ 795 h 2995"/>
                  <a:gd name="T38" fmla="*/ 2748 w 3702"/>
                  <a:gd name="T39" fmla="*/ 415 h 2995"/>
                  <a:gd name="T40" fmla="*/ 2457 w 3702"/>
                  <a:gd name="T41" fmla="*/ 187 h 2995"/>
                  <a:gd name="T42" fmla="*/ 574 w 3702"/>
                  <a:gd name="T43" fmla="*/ 221 h 2995"/>
                  <a:gd name="T44" fmla="*/ 1197 w 3702"/>
                  <a:gd name="T45" fmla="*/ 969 h 2995"/>
                  <a:gd name="T46" fmla="*/ 1806 w 3702"/>
                  <a:gd name="T47" fmla="*/ 1659 h 2995"/>
                  <a:gd name="T48" fmla="*/ 2008 w 3702"/>
                  <a:gd name="T49" fmla="*/ 1659 h 2995"/>
                  <a:gd name="T50" fmla="*/ 2663 w 3702"/>
                  <a:gd name="T51" fmla="*/ 2382 h 2995"/>
                  <a:gd name="T52" fmla="*/ 2535 w 3702"/>
                  <a:gd name="T53" fmla="*/ 2582 h 2995"/>
                  <a:gd name="T54" fmla="*/ 2722 w 3702"/>
                  <a:gd name="T55" fmla="*/ 2798 h 2995"/>
                  <a:gd name="T56" fmla="*/ 3125 w 3702"/>
                  <a:gd name="T57" fmla="*/ 2783 h 2995"/>
                  <a:gd name="T58" fmla="*/ 3432 w 3702"/>
                  <a:gd name="T59" fmla="*/ 2546 h 2995"/>
                  <a:gd name="T60" fmla="*/ 3528 w 3702"/>
                  <a:gd name="T61" fmla="*/ 2190 h 2995"/>
                  <a:gd name="T62" fmla="*/ 3459 w 3702"/>
                  <a:gd name="T63" fmla="*/ 1839 h 2995"/>
                  <a:gd name="T64" fmla="*/ 3284 w 3702"/>
                  <a:gd name="T65" fmla="*/ 1769 h 2995"/>
                  <a:gd name="T66" fmla="*/ 3157 w 3702"/>
                  <a:gd name="T67" fmla="*/ 1820 h 2995"/>
                  <a:gd name="T68" fmla="*/ 3124 w 3702"/>
                  <a:gd name="T69" fmla="*/ 1375 h 2995"/>
                  <a:gd name="T70" fmla="*/ 3201 w 3702"/>
                  <a:gd name="T71" fmla="*/ 1330 h 2995"/>
                  <a:gd name="T72" fmla="*/ 3617 w 3702"/>
                  <a:gd name="T73" fmla="*/ 1416 h 2995"/>
                  <a:gd name="T74" fmla="*/ 3413 w 3702"/>
                  <a:gd name="T75" fmla="*/ 1502 h 2995"/>
                  <a:gd name="T76" fmla="*/ 3642 w 3702"/>
                  <a:gd name="T77" fmla="*/ 1835 h 2995"/>
                  <a:gd name="T78" fmla="*/ 3701 w 3702"/>
                  <a:gd name="T79" fmla="*/ 2246 h 2995"/>
                  <a:gd name="T80" fmla="*/ 3569 w 3702"/>
                  <a:gd name="T81" fmla="*/ 2654 h 2995"/>
                  <a:gd name="T82" fmla="*/ 3218 w 3702"/>
                  <a:gd name="T83" fmla="*/ 2932 h 2995"/>
                  <a:gd name="T84" fmla="*/ 2759 w 3702"/>
                  <a:gd name="T85" fmla="*/ 2983 h 2995"/>
                  <a:gd name="T86" fmla="*/ 2328 w 3702"/>
                  <a:gd name="T87" fmla="*/ 2767 h 2995"/>
                  <a:gd name="T88" fmla="*/ 2056 w 3702"/>
                  <a:gd name="T89" fmla="*/ 2833 h 2995"/>
                  <a:gd name="T90" fmla="*/ 1589 w 3702"/>
                  <a:gd name="T91" fmla="*/ 2692 h 2995"/>
                  <a:gd name="T92" fmla="*/ 216 w 3702"/>
                  <a:gd name="T93" fmla="*/ 1360 h 2995"/>
                  <a:gd name="T94" fmla="*/ 3 w 3702"/>
                  <a:gd name="T95" fmla="*/ 841 h 2995"/>
                  <a:gd name="T96" fmla="*/ 59 w 3702"/>
                  <a:gd name="T97" fmla="*/ 512 h 2995"/>
                  <a:gd name="T98" fmla="*/ 323 w 3702"/>
                  <a:gd name="T99" fmla="*/ 221 h 2995"/>
                  <a:gd name="T100" fmla="*/ 2409 w 3702"/>
                  <a:gd name="T101" fmla="*/ 3 h 2995"/>
                  <a:gd name="T102" fmla="*/ 2790 w 3702"/>
                  <a:gd name="T103" fmla="*/ 184 h 2995"/>
                  <a:gd name="T104" fmla="*/ 2971 w 3702"/>
                  <a:gd name="T105" fmla="*/ 565 h 2995"/>
                  <a:gd name="T106" fmla="*/ 2867 w 3702"/>
                  <a:gd name="T107" fmla="*/ 981 h 2995"/>
                  <a:gd name="T108" fmla="*/ 2532 w 3702"/>
                  <a:gd name="T109" fmla="*/ 1231 h 2995"/>
                  <a:gd name="T110" fmla="*/ 2100 w 3702"/>
                  <a:gd name="T111" fmla="*/ 1209 h 2995"/>
                  <a:gd name="T112" fmla="*/ 1791 w 3702"/>
                  <a:gd name="T113" fmla="*/ 929 h 2995"/>
                  <a:gd name="T114" fmla="*/ 1727 w 3702"/>
                  <a:gd name="T115" fmla="*/ 503 h 2995"/>
                  <a:gd name="T116" fmla="*/ 1945 w 3702"/>
                  <a:gd name="T117" fmla="*/ 144 h 2995"/>
                  <a:gd name="T118" fmla="*/ 2345 w 3702"/>
                  <a:gd name="T119" fmla="*/ 0 h 2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702" h="2995">
                    <a:moveTo>
                      <a:pt x="449" y="342"/>
                    </a:moveTo>
                    <a:lnTo>
                      <a:pt x="446" y="342"/>
                    </a:lnTo>
                    <a:lnTo>
                      <a:pt x="445" y="343"/>
                    </a:lnTo>
                    <a:lnTo>
                      <a:pt x="338" y="449"/>
                    </a:lnTo>
                    <a:lnTo>
                      <a:pt x="301" y="484"/>
                    </a:lnTo>
                    <a:lnTo>
                      <a:pt x="278" y="507"/>
                    </a:lnTo>
                    <a:lnTo>
                      <a:pt x="255" y="529"/>
                    </a:lnTo>
                    <a:lnTo>
                      <a:pt x="237" y="551"/>
                    </a:lnTo>
                    <a:lnTo>
                      <a:pt x="223" y="570"/>
                    </a:lnTo>
                    <a:lnTo>
                      <a:pt x="211" y="593"/>
                    </a:lnTo>
                    <a:lnTo>
                      <a:pt x="200" y="620"/>
                    </a:lnTo>
                    <a:lnTo>
                      <a:pt x="190" y="652"/>
                    </a:lnTo>
                    <a:lnTo>
                      <a:pt x="180" y="693"/>
                    </a:lnTo>
                    <a:lnTo>
                      <a:pt x="174" y="736"/>
                    </a:lnTo>
                    <a:lnTo>
                      <a:pt x="173" y="781"/>
                    </a:lnTo>
                    <a:lnTo>
                      <a:pt x="176" y="827"/>
                    </a:lnTo>
                    <a:lnTo>
                      <a:pt x="182" y="876"/>
                    </a:lnTo>
                    <a:lnTo>
                      <a:pt x="196" y="941"/>
                    </a:lnTo>
                    <a:lnTo>
                      <a:pt x="216" y="1006"/>
                    </a:lnTo>
                    <a:lnTo>
                      <a:pt x="244" y="1070"/>
                    </a:lnTo>
                    <a:lnTo>
                      <a:pt x="275" y="1134"/>
                    </a:lnTo>
                    <a:lnTo>
                      <a:pt x="313" y="1197"/>
                    </a:lnTo>
                    <a:lnTo>
                      <a:pt x="356" y="1258"/>
                    </a:lnTo>
                    <a:lnTo>
                      <a:pt x="404" y="1317"/>
                    </a:lnTo>
                    <a:lnTo>
                      <a:pt x="458" y="1373"/>
                    </a:lnTo>
                    <a:lnTo>
                      <a:pt x="1459" y="2374"/>
                    </a:lnTo>
                    <a:lnTo>
                      <a:pt x="1510" y="2422"/>
                    </a:lnTo>
                    <a:lnTo>
                      <a:pt x="1562" y="2465"/>
                    </a:lnTo>
                    <a:lnTo>
                      <a:pt x="1615" y="2504"/>
                    </a:lnTo>
                    <a:lnTo>
                      <a:pt x="1670" y="2539"/>
                    </a:lnTo>
                    <a:lnTo>
                      <a:pt x="1725" y="2571"/>
                    </a:lnTo>
                    <a:lnTo>
                      <a:pt x="1782" y="2597"/>
                    </a:lnTo>
                    <a:lnTo>
                      <a:pt x="1837" y="2619"/>
                    </a:lnTo>
                    <a:lnTo>
                      <a:pt x="1893" y="2637"/>
                    </a:lnTo>
                    <a:lnTo>
                      <a:pt x="1948" y="2649"/>
                    </a:lnTo>
                    <a:lnTo>
                      <a:pt x="2002" y="2657"/>
                    </a:lnTo>
                    <a:lnTo>
                      <a:pt x="2054" y="2659"/>
                    </a:lnTo>
                    <a:lnTo>
                      <a:pt x="2105" y="2657"/>
                    </a:lnTo>
                    <a:lnTo>
                      <a:pt x="2152" y="2649"/>
                    </a:lnTo>
                    <a:lnTo>
                      <a:pt x="2197" y="2637"/>
                    </a:lnTo>
                    <a:lnTo>
                      <a:pt x="2241" y="2619"/>
                    </a:lnTo>
                    <a:lnTo>
                      <a:pt x="2270" y="2601"/>
                    </a:lnTo>
                    <a:lnTo>
                      <a:pt x="2298" y="2578"/>
                    </a:lnTo>
                    <a:lnTo>
                      <a:pt x="2325" y="2551"/>
                    </a:lnTo>
                    <a:lnTo>
                      <a:pt x="2354" y="2521"/>
                    </a:lnTo>
                    <a:lnTo>
                      <a:pt x="2412" y="2462"/>
                    </a:lnTo>
                    <a:lnTo>
                      <a:pt x="2469" y="2405"/>
                    </a:lnTo>
                    <a:lnTo>
                      <a:pt x="2489" y="2385"/>
                    </a:lnTo>
                    <a:lnTo>
                      <a:pt x="2489" y="2384"/>
                    </a:lnTo>
                    <a:lnTo>
                      <a:pt x="2490" y="2382"/>
                    </a:lnTo>
                    <a:lnTo>
                      <a:pt x="2489" y="2380"/>
                    </a:lnTo>
                    <a:lnTo>
                      <a:pt x="2489" y="2379"/>
                    </a:lnTo>
                    <a:lnTo>
                      <a:pt x="1911" y="1801"/>
                    </a:lnTo>
                    <a:lnTo>
                      <a:pt x="1909" y="1800"/>
                    </a:lnTo>
                    <a:lnTo>
                      <a:pt x="1908" y="1800"/>
                    </a:lnTo>
                    <a:lnTo>
                      <a:pt x="1905" y="1800"/>
                    </a:lnTo>
                    <a:lnTo>
                      <a:pt x="1904" y="1801"/>
                    </a:lnTo>
                    <a:lnTo>
                      <a:pt x="1682" y="2023"/>
                    </a:lnTo>
                    <a:lnTo>
                      <a:pt x="1681" y="2023"/>
                    </a:lnTo>
                    <a:lnTo>
                      <a:pt x="1663" y="2038"/>
                    </a:lnTo>
                    <a:lnTo>
                      <a:pt x="1642" y="2048"/>
                    </a:lnTo>
                    <a:lnTo>
                      <a:pt x="1620" y="2051"/>
                    </a:lnTo>
                    <a:lnTo>
                      <a:pt x="1602" y="2050"/>
                    </a:lnTo>
                    <a:lnTo>
                      <a:pt x="1586" y="2045"/>
                    </a:lnTo>
                    <a:lnTo>
                      <a:pt x="1570" y="2037"/>
                    </a:lnTo>
                    <a:lnTo>
                      <a:pt x="1556" y="2026"/>
                    </a:lnTo>
                    <a:lnTo>
                      <a:pt x="804" y="1275"/>
                    </a:lnTo>
                    <a:lnTo>
                      <a:pt x="793" y="1261"/>
                    </a:lnTo>
                    <a:lnTo>
                      <a:pt x="785" y="1245"/>
                    </a:lnTo>
                    <a:lnTo>
                      <a:pt x="780" y="1229"/>
                    </a:lnTo>
                    <a:lnTo>
                      <a:pt x="779" y="1212"/>
                    </a:lnTo>
                    <a:lnTo>
                      <a:pt x="783" y="1190"/>
                    </a:lnTo>
                    <a:lnTo>
                      <a:pt x="791" y="1168"/>
                    </a:lnTo>
                    <a:lnTo>
                      <a:pt x="805" y="1150"/>
                    </a:lnTo>
                    <a:lnTo>
                      <a:pt x="808" y="1149"/>
                    </a:lnTo>
                    <a:lnTo>
                      <a:pt x="1030" y="927"/>
                    </a:lnTo>
                    <a:lnTo>
                      <a:pt x="1031" y="926"/>
                    </a:lnTo>
                    <a:lnTo>
                      <a:pt x="1031" y="924"/>
                    </a:lnTo>
                    <a:lnTo>
                      <a:pt x="1031" y="921"/>
                    </a:lnTo>
                    <a:lnTo>
                      <a:pt x="1030" y="920"/>
                    </a:lnTo>
                    <a:lnTo>
                      <a:pt x="452" y="343"/>
                    </a:lnTo>
                    <a:lnTo>
                      <a:pt x="450" y="342"/>
                    </a:lnTo>
                    <a:lnTo>
                      <a:pt x="449" y="342"/>
                    </a:lnTo>
                    <a:close/>
                    <a:moveTo>
                      <a:pt x="2259" y="330"/>
                    </a:moveTo>
                    <a:lnTo>
                      <a:pt x="2431" y="330"/>
                    </a:lnTo>
                    <a:lnTo>
                      <a:pt x="2431" y="543"/>
                    </a:lnTo>
                    <a:lnTo>
                      <a:pt x="2644" y="543"/>
                    </a:lnTo>
                    <a:lnTo>
                      <a:pt x="2644" y="717"/>
                    </a:lnTo>
                    <a:lnTo>
                      <a:pt x="2431" y="717"/>
                    </a:lnTo>
                    <a:lnTo>
                      <a:pt x="2431" y="928"/>
                    </a:lnTo>
                    <a:lnTo>
                      <a:pt x="2259" y="928"/>
                    </a:lnTo>
                    <a:lnTo>
                      <a:pt x="2259" y="717"/>
                    </a:lnTo>
                    <a:lnTo>
                      <a:pt x="2046" y="717"/>
                    </a:lnTo>
                    <a:lnTo>
                      <a:pt x="2046" y="543"/>
                    </a:lnTo>
                    <a:lnTo>
                      <a:pt x="2259" y="543"/>
                    </a:lnTo>
                    <a:lnTo>
                      <a:pt x="2259" y="330"/>
                    </a:lnTo>
                    <a:close/>
                    <a:moveTo>
                      <a:pt x="2345" y="173"/>
                    </a:moveTo>
                    <a:lnTo>
                      <a:pt x="2287" y="176"/>
                    </a:lnTo>
                    <a:lnTo>
                      <a:pt x="2233" y="187"/>
                    </a:lnTo>
                    <a:lnTo>
                      <a:pt x="2179" y="204"/>
                    </a:lnTo>
                    <a:lnTo>
                      <a:pt x="2131" y="226"/>
                    </a:lnTo>
                    <a:lnTo>
                      <a:pt x="2084" y="255"/>
                    </a:lnTo>
                    <a:lnTo>
                      <a:pt x="2041" y="289"/>
                    </a:lnTo>
                    <a:lnTo>
                      <a:pt x="2004" y="326"/>
                    </a:lnTo>
                    <a:lnTo>
                      <a:pt x="1970" y="369"/>
                    </a:lnTo>
                    <a:lnTo>
                      <a:pt x="1941" y="415"/>
                    </a:lnTo>
                    <a:lnTo>
                      <a:pt x="1919" y="465"/>
                    </a:lnTo>
                    <a:lnTo>
                      <a:pt x="1902" y="517"/>
                    </a:lnTo>
                    <a:lnTo>
                      <a:pt x="1892" y="573"/>
                    </a:lnTo>
                    <a:lnTo>
                      <a:pt x="1888" y="629"/>
                    </a:lnTo>
                    <a:lnTo>
                      <a:pt x="1892" y="687"/>
                    </a:lnTo>
                    <a:lnTo>
                      <a:pt x="1902" y="741"/>
                    </a:lnTo>
                    <a:lnTo>
                      <a:pt x="1919" y="795"/>
                    </a:lnTo>
                    <a:lnTo>
                      <a:pt x="1941" y="844"/>
                    </a:lnTo>
                    <a:lnTo>
                      <a:pt x="1970" y="891"/>
                    </a:lnTo>
                    <a:lnTo>
                      <a:pt x="2004" y="933"/>
                    </a:lnTo>
                    <a:lnTo>
                      <a:pt x="2041" y="971"/>
                    </a:lnTo>
                    <a:lnTo>
                      <a:pt x="2084" y="1004"/>
                    </a:lnTo>
                    <a:lnTo>
                      <a:pt x="2131" y="1032"/>
                    </a:lnTo>
                    <a:lnTo>
                      <a:pt x="2179" y="1055"/>
                    </a:lnTo>
                    <a:lnTo>
                      <a:pt x="2233" y="1072"/>
                    </a:lnTo>
                    <a:lnTo>
                      <a:pt x="2287" y="1083"/>
                    </a:lnTo>
                    <a:lnTo>
                      <a:pt x="2345" y="1087"/>
                    </a:lnTo>
                    <a:lnTo>
                      <a:pt x="2403" y="1083"/>
                    </a:lnTo>
                    <a:lnTo>
                      <a:pt x="2457" y="1072"/>
                    </a:lnTo>
                    <a:lnTo>
                      <a:pt x="2510" y="1055"/>
                    </a:lnTo>
                    <a:lnTo>
                      <a:pt x="2560" y="1032"/>
                    </a:lnTo>
                    <a:lnTo>
                      <a:pt x="2605" y="1004"/>
                    </a:lnTo>
                    <a:lnTo>
                      <a:pt x="2648" y="971"/>
                    </a:lnTo>
                    <a:lnTo>
                      <a:pt x="2687" y="933"/>
                    </a:lnTo>
                    <a:lnTo>
                      <a:pt x="2720" y="891"/>
                    </a:lnTo>
                    <a:lnTo>
                      <a:pt x="2748" y="844"/>
                    </a:lnTo>
                    <a:lnTo>
                      <a:pt x="2771" y="795"/>
                    </a:lnTo>
                    <a:lnTo>
                      <a:pt x="2788" y="741"/>
                    </a:lnTo>
                    <a:lnTo>
                      <a:pt x="2799" y="687"/>
                    </a:lnTo>
                    <a:lnTo>
                      <a:pt x="2802" y="629"/>
                    </a:lnTo>
                    <a:lnTo>
                      <a:pt x="2799" y="573"/>
                    </a:lnTo>
                    <a:lnTo>
                      <a:pt x="2788" y="517"/>
                    </a:lnTo>
                    <a:lnTo>
                      <a:pt x="2771" y="465"/>
                    </a:lnTo>
                    <a:lnTo>
                      <a:pt x="2748" y="415"/>
                    </a:lnTo>
                    <a:lnTo>
                      <a:pt x="2720" y="369"/>
                    </a:lnTo>
                    <a:lnTo>
                      <a:pt x="2687" y="326"/>
                    </a:lnTo>
                    <a:lnTo>
                      <a:pt x="2648" y="289"/>
                    </a:lnTo>
                    <a:lnTo>
                      <a:pt x="2605" y="255"/>
                    </a:lnTo>
                    <a:lnTo>
                      <a:pt x="2560" y="226"/>
                    </a:lnTo>
                    <a:lnTo>
                      <a:pt x="2510" y="204"/>
                    </a:lnTo>
                    <a:lnTo>
                      <a:pt x="2457" y="187"/>
                    </a:lnTo>
                    <a:lnTo>
                      <a:pt x="2403" y="176"/>
                    </a:lnTo>
                    <a:lnTo>
                      <a:pt x="2345" y="173"/>
                    </a:lnTo>
                    <a:close/>
                    <a:moveTo>
                      <a:pt x="463" y="170"/>
                    </a:moveTo>
                    <a:lnTo>
                      <a:pt x="493" y="174"/>
                    </a:lnTo>
                    <a:lnTo>
                      <a:pt x="522" y="184"/>
                    </a:lnTo>
                    <a:lnTo>
                      <a:pt x="549" y="200"/>
                    </a:lnTo>
                    <a:lnTo>
                      <a:pt x="574" y="221"/>
                    </a:lnTo>
                    <a:lnTo>
                      <a:pt x="1151" y="798"/>
                    </a:lnTo>
                    <a:lnTo>
                      <a:pt x="1172" y="822"/>
                    </a:lnTo>
                    <a:lnTo>
                      <a:pt x="1187" y="849"/>
                    </a:lnTo>
                    <a:lnTo>
                      <a:pt x="1197" y="878"/>
                    </a:lnTo>
                    <a:lnTo>
                      <a:pt x="1203" y="908"/>
                    </a:lnTo>
                    <a:lnTo>
                      <a:pt x="1203" y="938"/>
                    </a:lnTo>
                    <a:lnTo>
                      <a:pt x="1197" y="969"/>
                    </a:lnTo>
                    <a:lnTo>
                      <a:pt x="1187" y="997"/>
                    </a:lnTo>
                    <a:lnTo>
                      <a:pt x="1172" y="1024"/>
                    </a:lnTo>
                    <a:lnTo>
                      <a:pt x="1151" y="1049"/>
                    </a:lnTo>
                    <a:lnTo>
                      <a:pt x="988" y="1214"/>
                    </a:lnTo>
                    <a:lnTo>
                      <a:pt x="1618" y="1843"/>
                    </a:lnTo>
                    <a:lnTo>
                      <a:pt x="1782" y="1679"/>
                    </a:lnTo>
                    <a:lnTo>
                      <a:pt x="1806" y="1659"/>
                    </a:lnTo>
                    <a:lnTo>
                      <a:pt x="1833" y="1643"/>
                    </a:lnTo>
                    <a:lnTo>
                      <a:pt x="1862" y="1632"/>
                    </a:lnTo>
                    <a:lnTo>
                      <a:pt x="1892" y="1628"/>
                    </a:lnTo>
                    <a:lnTo>
                      <a:pt x="1922" y="1628"/>
                    </a:lnTo>
                    <a:lnTo>
                      <a:pt x="1953" y="1632"/>
                    </a:lnTo>
                    <a:lnTo>
                      <a:pt x="1981" y="1643"/>
                    </a:lnTo>
                    <a:lnTo>
                      <a:pt x="2008" y="1659"/>
                    </a:lnTo>
                    <a:lnTo>
                      <a:pt x="2033" y="1679"/>
                    </a:lnTo>
                    <a:lnTo>
                      <a:pt x="2611" y="2256"/>
                    </a:lnTo>
                    <a:lnTo>
                      <a:pt x="2629" y="2278"/>
                    </a:lnTo>
                    <a:lnTo>
                      <a:pt x="2644" y="2302"/>
                    </a:lnTo>
                    <a:lnTo>
                      <a:pt x="2654" y="2327"/>
                    </a:lnTo>
                    <a:lnTo>
                      <a:pt x="2661" y="2354"/>
                    </a:lnTo>
                    <a:lnTo>
                      <a:pt x="2663" y="2382"/>
                    </a:lnTo>
                    <a:lnTo>
                      <a:pt x="2661" y="2410"/>
                    </a:lnTo>
                    <a:lnTo>
                      <a:pt x="2654" y="2437"/>
                    </a:lnTo>
                    <a:lnTo>
                      <a:pt x="2644" y="2462"/>
                    </a:lnTo>
                    <a:lnTo>
                      <a:pt x="2629" y="2486"/>
                    </a:lnTo>
                    <a:lnTo>
                      <a:pt x="2611" y="2508"/>
                    </a:lnTo>
                    <a:lnTo>
                      <a:pt x="2592" y="2527"/>
                    </a:lnTo>
                    <a:lnTo>
                      <a:pt x="2535" y="2582"/>
                    </a:lnTo>
                    <a:lnTo>
                      <a:pt x="2480" y="2640"/>
                    </a:lnTo>
                    <a:lnTo>
                      <a:pt x="2464" y="2657"/>
                    </a:lnTo>
                    <a:lnTo>
                      <a:pt x="2510" y="2694"/>
                    </a:lnTo>
                    <a:lnTo>
                      <a:pt x="2560" y="2727"/>
                    </a:lnTo>
                    <a:lnTo>
                      <a:pt x="2612" y="2756"/>
                    </a:lnTo>
                    <a:lnTo>
                      <a:pt x="2666" y="2779"/>
                    </a:lnTo>
                    <a:lnTo>
                      <a:pt x="2722" y="2798"/>
                    </a:lnTo>
                    <a:lnTo>
                      <a:pt x="2780" y="2811"/>
                    </a:lnTo>
                    <a:lnTo>
                      <a:pt x="2840" y="2819"/>
                    </a:lnTo>
                    <a:lnTo>
                      <a:pt x="2900" y="2822"/>
                    </a:lnTo>
                    <a:lnTo>
                      <a:pt x="2958" y="2819"/>
                    </a:lnTo>
                    <a:lnTo>
                      <a:pt x="3015" y="2812"/>
                    </a:lnTo>
                    <a:lnTo>
                      <a:pt x="3071" y="2800"/>
                    </a:lnTo>
                    <a:lnTo>
                      <a:pt x="3125" y="2783"/>
                    </a:lnTo>
                    <a:lnTo>
                      <a:pt x="3178" y="2761"/>
                    </a:lnTo>
                    <a:lnTo>
                      <a:pt x="3228" y="2734"/>
                    </a:lnTo>
                    <a:lnTo>
                      <a:pt x="3277" y="2704"/>
                    </a:lnTo>
                    <a:lnTo>
                      <a:pt x="3322" y="2668"/>
                    </a:lnTo>
                    <a:lnTo>
                      <a:pt x="3365" y="2629"/>
                    </a:lnTo>
                    <a:lnTo>
                      <a:pt x="3402" y="2589"/>
                    </a:lnTo>
                    <a:lnTo>
                      <a:pt x="3432" y="2546"/>
                    </a:lnTo>
                    <a:lnTo>
                      <a:pt x="3458" y="2501"/>
                    </a:lnTo>
                    <a:lnTo>
                      <a:pt x="3480" y="2452"/>
                    </a:lnTo>
                    <a:lnTo>
                      <a:pt x="3498" y="2402"/>
                    </a:lnTo>
                    <a:lnTo>
                      <a:pt x="3511" y="2350"/>
                    </a:lnTo>
                    <a:lnTo>
                      <a:pt x="3521" y="2297"/>
                    </a:lnTo>
                    <a:lnTo>
                      <a:pt x="3526" y="2244"/>
                    </a:lnTo>
                    <a:lnTo>
                      <a:pt x="3528" y="2190"/>
                    </a:lnTo>
                    <a:lnTo>
                      <a:pt x="3527" y="2136"/>
                    </a:lnTo>
                    <a:lnTo>
                      <a:pt x="3524" y="2083"/>
                    </a:lnTo>
                    <a:lnTo>
                      <a:pt x="3516" y="2030"/>
                    </a:lnTo>
                    <a:lnTo>
                      <a:pt x="3506" y="1979"/>
                    </a:lnTo>
                    <a:lnTo>
                      <a:pt x="3492" y="1930"/>
                    </a:lnTo>
                    <a:lnTo>
                      <a:pt x="3477" y="1883"/>
                    </a:lnTo>
                    <a:lnTo>
                      <a:pt x="3459" y="1839"/>
                    </a:lnTo>
                    <a:lnTo>
                      <a:pt x="3439" y="1798"/>
                    </a:lnTo>
                    <a:lnTo>
                      <a:pt x="3416" y="1760"/>
                    </a:lnTo>
                    <a:lnTo>
                      <a:pt x="3391" y="1726"/>
                    </a:lnTo>
                    <a:lnTo>
                      <a:pt x="3365" y="1697"/>
                    </a:lnTo>
                    <a:lnTo>
                      <a:pt x="3287" y="1621"/>
                    </a:lnTo>
                    <a:lnTo>
                      <a:pt x="3287" y="1746"/>
                    </a:lnTo>
                    <a:lnTo>
                      <a:pt x="3284" y="1769"/>
                    </a:lnTo>
                    <a:lnTo>
                      <a:pt x="3275" y="1790"/>
                    </a:lnTo>
                    <a:lnTo>
                      <a:pt x="3262" y="1807"/>
                    </a:lnTo>
                    <a:lnTo>
                      <a:pt x="3244" y="1820"/>
                    </a:lnTo>
                    <a:lnTo>
                      <a:pt x="3224" y="1829"/>
                    </a:lnTo>
                    <a:lnTo>
                      <a:pt x="3201" y="1832"/>
                    </a:lnTo>
                    <a:lnTo>
                      <a:pt x="3177" y="1829"/>
                    </a:lnTo>
                    <a:lnTo>
                      <a:pt x="3157" y="1820"/>
                    </a:lnTo>
                    <a:lnTo>
                      <a:pt x="3140" y="1807"/>
                    </a:lnTo>
                    <a:lnTo>
                      <a:pt x="3126" y="1790"/>
                    </a:lnTo>
                    <a:lnTo>
                      <a:pt x="3117" y="1769"/>
                    </a:lnTo>
                    <a:lnTo>
                      <a:pt x="3114" y="1746"/>
                    </a:lnTo>
                    <a:lnTo>
                      <a:pt x="3114" y="1416"/>
                    </a:lnTo>
                    <a:lnTo>
                      <a:pt x="3117" y="1395"/>
                    </a:lnTo>
                    <a:lnTo>
                      <a:pt x="3124" y="1375"/>
                    </a:lnTo>
                    <a:lnTo>
                      <a:pt x="3137" y="1358"/>
                    </a:lnTo>
                    <a:lnTo>
                      <a:pt x="3151" y="1346"/>
                    </a:lnTo>
                    <a:lnTo>
                      <a:pt x="3169" y="1336"/>
                    </a:lnTo>
                    <a:lnTo>
                      <a:pt x="3190" y="1331"/>
                    </a:lnTo>
                    <a:lnTo>
                      <a:pt x="3195" y="1330"/>
                    </a:lnTo>
                    <a:lnTo>
                      <a:pt x="3200" y="1330"/>
                    </a:lnTo>
                    <a:lnTo>
                      <a:pt x="3201" y="1330"/>
                    </a:lnTo>
                    <a:lnTo>
                      <a:pt x="3531" y="1330"/>
                    </a:lnTo>
                    <a:lnTo>
                      <a:pt x="3553" y="1332"/>
                    </a:lnTo>
                    <a:lnTo>
                      <a:pt x="3574" y="1342"/>
                    </a:lnTo>
                    <a:lnTo>
                      <a:pt x="3592" y="1355"/>
                    </a:lnTo>
                    <a:lnTo>
                      <a:pt x="3605" y="1372"/>
                    </a:lnTo>
                    <a:lnTo>
                      <a:pt x="3613" y="1394"/>
                    </a:lnTo>
                    <a:lnTo>
                      <a:pt x="3617" y="1416"/>
                    </a:lnTo>
                    <a:lnTo>
                      <a:pt x="3613" y="1439"/>
                    </a:lnTo>
                    <a:lnTo>
                      <a:pt x="3605" y="1459"/>
                    </a:lnTo>
                    <a:lnTo>
                      <a:pt x="3592" y="1477"/>
                    </a:lnTo>
                    <a:lnTo>
                      <a:pt x="3574" y="1491"/>
                    </a:lnTo>
                    <a:lnTo>
                      <a:pt x="3553" y="1500"/>
                    </a:lnTo>
                    <a:lnTo>
                      <a:pt x="3531" y="1502"/>
                    </a:lnTo>
                    <a:lnTo>
                      <a:pt x="3413" y="1502"/>
                    </a:lnTo>
                    <a:lnTo>
                      <a:pt x="3487" y="1575"/>
                    </a:lnTo>
                    <a:lnTo>
                      <a:pt x="3518" y="1609"/>
                    </a:lnTo>
                    <a:lnTo>
                      <a:pt x="3547" y="1647"/>
                    </a:lnTo>
                    <a:lnTo>
                      <a:pt x="3574" y="1689"/>
                    </a:lnTo>
                    <a:lnTo>
                      <a:pt x="3599" y="1734"/>
                    </a:lnTo>
                    <a:lnTo>
                      <a:pt x="3621" y="1783"/>
                    </a:lnTo>
                    <a:lnTo>
                      <a:pt x="3642" y="1835"/>
                    </a:lnTo>
                    <a:lnTo>
                      <a:pt x="3660" y="1889"/>
                    </a:lnTo>
                    <a:lnTo>
                      <a:pt x="3675" y="1946"/>
                    </a:lnTo>
                    <a:lnTo>
                      <a:pt x="3686" y="2004"/>
                    </a:lnTo>
                    <a:lnTo>
                      <a:pt x="3695" y="2064"/>
                    </a:lnTo>
                    <a:lnTo>
                      <a:pt x="3701" y="2124"/>
                    </a:lnTo>
                    <a:lnTo>
                      <a:pt x="3702" y="2185"/>
                    </a:lnTo>
                    <a:lnTo>
                      <a:pt x="3701" y="2246"/>
                    </a:lnTo>
                    <a:lnTo>
                      <a:pt x="3695" y="2308"/>
                    </a:lnTo>
                    <a:lnTo>
                      <a:pt x="3685" y="2368"/>
                    </a:lnTo>
                    <a:lnTo>
                      <a:pt x="3670" y="2428"/>
                    </a:lnTo>
                    <a:lnTo>
                      <a:pt x="3652" y="2487"/>
                    </a:lnTo>
                    <a:lnTo>
                      <a:pt x="3629" y="2545"/>
                    </a:lnTo>
                    <a:lnTo>
                      <a:pt x="3601" y="2601"/>
                    </a:lnTo>
                    <a:lnTo>
                      <a:pt x="3569" y="2654"/>
                    </a:lnTo>
                    <a:lnTo>
                      <a:pt x="3531" y="2704"/>
                    </a:lnTo>
                    <a:lnTo>
                      <a:pt x="3488" y="2751"/>
                    </a:lnTo>
                    <a:lnTo>
                      <a:pt x="3439" y="2796"/>
                    </a:lnTo>
                    <a:lnTo>
                      <a:pt x="3388" y="2837"/>
                    </a:lnTo>
                    <a:lnTo>
                      <a:pt x="3334" y="2873"/>
                    </a:lnTo>
                    <a:lnTo>
                      <a:pt x="3277" y="2905"/>
                    </a:lnTo>
                    <a:lnTo>
                      <a:pt x="3218" y="2932"/>
                    </a:lnTo>
                    <a:lnTo>
                      <a:pt x="3157" y="2955"/>
                    </a:lnTo>
                    <a:lnTo>
                      <a:pt x="3095" y="2972"/>
                    </a:lnTo>
                    <a:lnTo>
                      <a:pt x="3031" y="2984"/>
                    </a:lnTo>
                    <a:lnTo>
                      <a:pt x="2965" y="2992"/>
                    </a:lnTo>
                    <a:lnTo>
                      <a:pt x="2900" y="2995"/>
                    </a:lnTo>
                    <a:lnTo>
                      <a:pt x="2828" y="2992"/>
                    </a:lnTo>
                    <a:lnTo>
                      <a:pt x="2759" y="2983"/>
                    </a:lnTo>
                    <a:lnTo>
                      <a:pt x="2690" y="2968"/>
                    </a:lnTo>
                    <a:lnTo>
                      <a:pt x="2625" y="2948"/>
                    </a:lnTo>
                    <a:lnTo>
                      <a:pt x="2560" y="2922"/>
                    </a:lnTo>
                    <a:lnTo>
                      <a:pt x="2498" y="2891"/>
                    </a:lnTo>
                    <a:lnTo>
                      <a:pt x="2438" y="2855"/>
                    </a:lnTo>
                    <a:lnTo>
                      <a:pt x="2381" y="2813"/>
                    </a:lnTo>
                    <a:lnTo>
                      <a:pt x="2328" y="2767"/>
                    </a:lnTo>
                    <a:lnTo>
                      <a:pt x="2324" y="2769"/>
                    </a:lnTo>
                    <a:lnTo>
                      <a:pt x="2320" y="2771"/>
                    </a:lnTo>
                    <a:lnTo>
                      <a:pt x="2271" y="2794"/>
                    </a:lnTo>
                    <a:lnTo>
                      <a:pt x="2220" y="2811"/>
                    </a:lnTo>
                    <a:lnTo>
                      <a:pt x="2167" y="2822"/>
                    </a:lnTo>
                    <a:lnTo>
                      <a:pt x="2111" y="2829"/>
                    </a:lnTo>
                    <a:lnTo>
                      <a:pt x="2056" y="2833"/>
                    </a:lnTo>
                    <a:lnTo>
                      <a:pt x="1990" y="2829"/>
                    </a:lnTo>
                    <a:lnTo>
                      <a:pt x="1925" y="2820"/>
                    </a:lnTo>
                    <a:lnTo>
                      <a:pt x="1858" y="2805"/>
                    </a:lnTo>
                    <a:lnTo>
                      <a:pt x="1790" y="2786"/>
                    </a:lnTo>
                    <a:lnTo>
                      <a:pt x="1723" y="2760"/>
                    </a:lnTo>
                    <a:lnTo>
                      <a:pt x="1655" y="2730"/>
                    </a:lnTo>
                    <a:lnTo>
                      <a:pt x="1589" y="2692"/>
                    </a:lnTo>
                    <a:lnTo>
                      <a:pt x="1524" y="2651"/>
                    </a:lnTo>
                    <a:lnTo>
                      <a:pt x="1459" y="2605"/>
                    </a:lnTo>
                    <a:lnTo>
                      <a:pt x="1397" y="2553"/>
                    </a:lnTo>
                    <a:lnTo>
                      <a:pt x="1337" y="2496"/>
                    </a:lnTo>
                    <a:lnTo>
                      <a:pt x="335" y="1495"/>
                    </a:lnTo>
                    <a:lnTo>
                      <a:pt x="273" y="1429"/>
                    </a:lnTo>
                    <a:lnTo>
                      <a:pt x="216" y="1360"/>
                    </a:lnTo>
                    <a:lnTo>
                      <a:pt x="167" y="1287"/>
                    </a:lnTo>
                    <a:lnTo>
                      <a:pt x="122" y="1214"/>
                    </a:lnTo>
                    <a:lnTo>
                      <a:pt x="84" y="1138"/>
                    </a:lnTo>
                    <a:lnTo>
                      <a:pt x="53" y="1061"/>
                    </a:lnTo>
                    <a:lnTo>
                      <a:pt x="28" y="984"/>
                    </a:lnTo>
                    <a:lnTo>
                      <a:pt x="11" y="906"/>
                    </a:lnTo>
                    <a:lnTo>
                      <a:pt x="3" y="841"/>
                    </a:lnTo>
                    <a:lnTo>
                      <a:pt x="0" y="779"/>
                    </a:lnTo>
                    <a:lnTo>
                      <a:pt x="2" y="718"/>
                    </a:lnTo>
                    <a:lnTo>
                      <a:pt x="10" y="660"/>
                    </a:lnTo>
                    <a:lnTo>
                      <a:pt x="24" y="603"/>
                    </a:lnTo>
                    <a:lnTo>
                      <a:pt x="33" y="576"/>
                    </a:lnTo>
                    <a:lnTo>
                      <a:pt x="44" y="544"/>
                    </a:lnTo>
                    <a:lnTo>
                      <a:pt x="59" y="512"/>
                    </a:lnTo>
                    <a:lnTo>
                      <a:pt x="77" y="478"/>
                    </a:lnTo>
                    <a:lnTo>
                      <a:pt x="100" y="445"/>
                    </a:lnTo>
                    <a:lnTo>
                      <a:pt x="127" y="414"/>
                    </a:lnTo>
                    <a:lnTo>
                      <a:pt x="154" y="385"/>
                    </a:lnTo>
                    <a:lnTo>
                      <a:pt x="182" y="359"/>
                    </a:lnTo>
                    <a:lnTo>
                      <a:pt x="215" y="327"/>
                    </a:lnTo>
                    <a:lnTo>
                      <a:pt x="323" y="221"/>
                    </a:lnTo>
                    <a:lnTo>
                      <a:pt x="347" y="200"/>
                    </a:lnTo>
                    <a:lnTo>
                      <a:pt x="374" y="184"/>
                    </a:lnTo>
                    <a:lnTo>
                      <a:pt x="403" y="174"/>
                    </a:lnTo>
                    <a:lnTo>
                      <a:pt x="433" y="170"/>
                    </a:lnTo>
                    <a:lnTo>
                      <a:pt x="463" y="170"/>
                    </a:lnTo>
                    <a:close/>
                    <a:moveTo>
                      <a:pt x="2345" y="0"/>
                    </a:moveTo>
                    <a:lnTo>
                      <a:pt x="2409" y="3"/>
                    </a:lnTo>
                    <a:lnTo>
                      <a:pt x="2472" y="13"/>
                    </a:lnTo>
                    <a:lnTo>
                      <a:pt x="2532" y="28"/>
                    </a:lnTo>
                    <a:lnTo>
                      <a:pt x="2589" y="50"/>
                    </a:lnTo>
                    <a:lnTo>
                      <a:pt x="2645" y="76"/>
                    </a:lnTo>
                    <a:lnTo>
                      <a:pt x="2697" y="107"/>
                    </a:lnTo>
                    <a:lnTo>
                      <a:pt x="2746" y="144"/>
                    </a:lnTo>
                    <a:lnTo>
                      <a:pt x="2790" y="184"/>
                    </a:lnTo>
                    <a:lnTo>
                      <a:pt x="2831" y="230"/>
                    </a:lnTo>
                    <a:lnTo>
                      <a:pt x="2867" y="278"/>
                    </a:lnTo>
                    <a:lnTo>
                      <a:pt x="2899" y="329"/>
                    </a:lnTo>
                    <a:lnTo>
                      <a:pt x="2925" y="385"/>
                    </a:lnTo>
                    <a:lnTo>
                      <a:pt x="2946" y="443"/>
                    </a:lnTo>
                    <a:lnTo>
                      <a:pt x="2962" y="503"/>
                    </a:lnTo>
                    <a:lnTo>
                      <a:pt x="2971" y="565"/>
                    </a:lnTo>
                    <a:lnTo>
                      <a:pt x="2975" y="629"/>
                    </a:lnTo>
                    <a:lnTo>
                      <a:pt x="2971" y="694"/>
                    </a:lnTo>
                    <a:lnTo>
                      <a:pt x="2962" y="756"/>
                    </a:lnTo>
                    <a:lnTo>
                      <a:pt x="2946" y="816"/>
                    </a:lnTo>
                    <a:lnTo>
                      <a:pt x="2925" y="874"/>
                    </a:lnTo>
                    <a:lnTo>
                      <a:pt x="2899" y="929"/>
                    </a:lnTo>
                    <a:lnTo>
                      <a:pt x="2867" y="981"/>
                    </a:lnTo>
                    <a:lnTo>
                      <a:pt x="2831" y="1030"/>
                    </a:lnTo>
                    <a:lnTo>
                      <a:pt x="2790" y="1074"/>
                    </a:lnTo>
                    <a:lnTo>
                      <a:pt x="2746" y="1115"/>
                    </a:lnTo>
                    <a:lnTo>
                      <a:pt x="2697" y="1151"/>
                    </a:lnTo>
                    <a:lnTo>
                      <a:pt x="2645" y="1183"/>
                    </a:lnTo>
                    <a:lnTo>
                      <a:pt x="2589" y="1209"/>
                    </a:lnTo>
                    <a:lnTo>
                      <a:pt x="2532" y="1231"/>
                    </a:lnTo>
                    <a:lnTo>
                      <a:pt x="2472" y="1246"/>
                    </a:lnTo>
                    <a:lnTo>
                      <a:pt x="2409" y="1255"/>
                    </a:lnTo>
                    <a:lnTo>
                      <a:pt x="2345" y="1259"/>
                    </a:lnTo>
                    <a:lnTo>
                      <a:pt x="2280" y="1255"/>
                    </a:lnTo>
                    <a:lnTo>
                      <a:pt x="2218" y="1246"/>
                    </a:lnTo>
                    <a:lnTo>
                      <a:pt x="2158" y="1231"/>
                    </a:lnTo>
                    <a:lnTo>
                      <a:pt x="2100" y="1209"/>
                    </a:lnTo>
                    <a:lnTo>
                      <a:pt x="2045" y="1183"/>
                    </a:lnTo>
                    <a:lnTo>
                      <a:pt x="1992" y="1151"/>
                    </a:lnTo>
                    <a:lnTo>
                      <a:pt x="1945" y="1115"/>
                    </a:lnTo>
                    <a:lnTo>
                      <a:pt x="1900" y="1074"/>
                    </a:lnTo>
                    <a:lnTo>
                      <a:pt x="1859" y="1030"/>
                    </a:lnTo>
                    <a:lnTo>
                      <a:pt x="1823" y="981"/>
                    </a:lnTo>
                    <a:lnTo>
                      <a:pt x="1791" y="929"/>
                    </a:lnTo>
                    <a:lnTo>
                      <a:pt x="1765" y="874"/>
                    </a:lnTo>
                    <a:lnTo>
                      <a:pt x="1743" y="816"/>
                    </a:lnTo>
                    <a:lnTo>
                      <a:pt x="1727" y="756"/>
                    </a:lnTo>
                    <a:lnTo>
                      <a:pt x="1718" y="694"/>
                    </a:lnTo>
                    <a:lnTo>
                      <a:pt x="1715" y="629"/>
                    </a:lnTo>
                    <a:lnTo>
                      <a:pt x="1718" y="565"/>
                    </a:lnTo>
                    <a:lnTo>
                      <a:pt x="1727" y="503"/>
                    </a:lnTo>
                    <a:lnTo>
                      <a:pt x="1743" y="443"/>
                    </a:lnTo>
                    <a:lnTo>
                      <a:pt x="1765" y="385"/>
                    </a:lnTo>
                    <a:lnTo>
                      <a:pt x="1791" y="329"/>
                    </a:lnTo>
                    <a:lnTo>
                      <a:pt x="1823" y="278"/>
                    </a:lnTo>
                    <a:lnTo>
                      <a:pt x="1859" y="230"/>
                    </a:lnTo>
                    <a:lnTo>
                      <a:pt x="1900" y="184"/>
                    </a:lnTo>
                    <a:lnTo>
                      <a:pt x="1945" y="144"/>
                    </a:lnTo>
                    <a:lnTo>
                      <a:pt x="1992" y="107"/>
                    </a:lnTo>
                    <a:lnTo>
                      <a:pt x="2045" y="76"/>
                    </a:lnTo>
                    <a:lnTo>
                      <a:pt x="2100" y="50"/>
                    </a:lnTo>
                    <a:lnTo>
                      <a:pt x="2158" y="28"/>
                    </a:lnTo>
                    <a:lnTo>
                      <a:pt x="2218" y="13"/>
                    </a:lnTo>
                    <a:lnTo>
                      <a:pt x="2280" y="3"/>
                    </a:lnTo>
                    <a:lnTo>
                      <a:pt x="234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" name="Freeform 9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A655257B-C696-4A5B-8BDC-D2F233D838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6200000">
                <a:off x="6109041" y="2628838"/>
                <a:ext cx="1846609" cy="1632403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22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74B363BA-3C96-4423-9150-74CE7AC1B0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01755" y="2903564"/>
                <a:ext cx="861178" cy="1082951"/>
              </a:xfrm>
              <a:custGeom>
                <a:avLst/>
                <a:gdLst>
                  <a:gd name="T0" fmla="*/ 678 w 2689"/>
                  <a:gd name="T1" fmla="*/ 2046 h 3378"/>
                  <a:gd name="T2" fmla="*/ 155 w 2689"/>
                  <a:gd name="T3" fmla="*/ 2173 h 3378"/>
                  <a:gd name="T4" fmla="*/ 330 w 2689"/>
                  <a:gd name="T5" fmla="*/ 2664 h 3378"/>
                  <a:gd name="T6" fmla="*/ 684 w 2689"/>
                  <a:gd name="T7" fmla="*/ 3031 h 3378"/>
                  <a:gd name="T8" fmla="*/ 1165 w 2689"/>
                  <a:gd name="T9" fmla="*/ 3219 h 3378"/>
                  <a:gd name="T10" fmla="*/ 1691 w 2689"/>
                  <a:gd name="T11" fmla="*/ 3180 h 3378"/>
                  <a:gd name="T12" fmla="*/ 2132 w 2689"/>
                  <a:gd name="T13" fmla="*/ 2934 h 3378"/>
                  <a:gd name="T14" fmla="*/ 2433 w 2689"/>
                  <a:gd name="T15" fmla="*/ 2528 h 3378"/>
                  <a:gd name="T16" fmla="*/ 2544 w 2689"/>
                  <a:gd name="T17" fmla="*/ 2017 h 3378"/>
                  <a:gd name="T18" fmla="*/ 2206 w 2689"/>
                  <a:gd name="T19" fmla="*/ 2004 h 3378"/>
                  <a:gd name="T20" fmla="*/ 1762 w 2689"/>
                  <a:gd name="T21" fmla="*/ 2051 h 3378"/>
                  <a:gd name="T22" fmla="*/ 1264 w 2689"/>
                  <a:gd name="T23" fmla="*/ 1918 h 3378"/>
                  <a:gd name="T24" fmla="*/ 446 w 2689"/>
                  <a:gd name="T25" fmla="*/ 1214 h 3378"/>
                  <a:gd name="T26" fmla="*/ 197 w 2689"/>
                  <a:gd name="T27" fmla="*/ 1662 h 3378"/>
                  <a:gd name="T28" fmla="*/ 145 w 2689"/>
                  <a:gd name="T29" fmla="*/ 2028 h 3378"/>
                  <a:gd name="T30" fmla="*/ 608 w 2689"/>
                  <a:gd name="T31" fmla="*/ 1918 h 3378"/>
                  <a:gd name="T32" fmla="*/ 875 w 2689"/>
                  <a:gd name="T33" fmla="*/ 1630 h 3378"/>
                  <a:gd name="T34" fmla="*/ 596 w 2689"/>
                  <a:gd name="T35" fmla="*/ 1180 h 3378"/>
                  <a:gd name="T36" fmla="*/ 997 w 2689"/>
                  <a:gd name="T37" fmla="*/ 854 h 3378"/>
                  <a:gd name="T38" fmla="*/ 745 w 2689"/>
                  <a:gd name="T39" fmla="*/ 1163 h 3378"/>
                  <a:gd name="T40" fmla="*/ 1023 w 2689"/>
                  <a:gd name="T41" fmla="*/ 1574 h 3378"/>
                  <a:gd name="T42" fmla="*/ 1438 w 2689"/>
                  <a:gd name="T43" fmla="*/ 1835 h 3378"/>
                  <a:gd name="T44" fmla="*/ 1938 w 2689"/>
                  <a:gd name="T45" fmla="*/ 1904 h 3378"/>
                  <a:gd name="T46" fmla="*/ 2429 w 2689"/>
                  <a:gd name="T47" fmla="*/ 1756 h 3378"/>
                  <a:gd name="T48" fmla="*/ 2320 w 2689"/>
                  <a:gd name="T49" fmla="*/ 1312 h 3378"/>
                  <a:gd name="T50" fmla="*/ 1940 w 2689"/>
                  <a:gd name="T51" fmla="*/ 962 h 3378"/>
                  <a:gd name="T52" fmla="*/ 1437 w 2689"/>
                  <a:gd name="T53" fmla="*/ 805 h 3378"/>
                  <a:gd name="T54" fmla="*/ 1407 w 2689"/>
                  <a:gd name="T55" fmla="*/ 223 h 3378"/>
                  <a:gd name="T56" fmla="*/ 1533 w 2689"/>
                  <a:gd name="T57" fmla="*/ 350 h 3378"/>
                  <a:gd name="T58" fmla="*/ 1559 w 2689"/>
                  <a:gd name="T59" fmla="*/ 451 h 3378"/>
                  <a:gd name="T60" fmla="*/ 1417 w 2689"/>
                  <a:gd name="T61" fmla="*/ 568 h 3378"/>
                  <a:gd name="T62" fmla="*/ 1344 w 2689"/>
                  <a:gd name="T63" fmla="*/ 640 h 3378"/>
                  <a:gd name="T64" fmla="*/ 1272 w 2689"/>
                  <a:gd name="T65" fmla="*/ 568 h 3378"/>
                  <a:gd name="T66" fmla="*/ 1130 w 2689"/>
                  <a:gd name="T67" fmla="*/ 451 h 3378"/>
                  <a:gd name="T68" fmla="*/ 1156 w 2689"/>
                  <a:gd name="T69" fmla="*/ 350 h 3378"/>
                  <a:gd name="T70" fmla="*/ 1282 w 2689"/>
                  <a:gd name="T71" fmla="*/ 223 h 3378"/>
                  <a:gd name="T72" fmla="*/ 618 w 2689"/>
                  <a:gd name="T73" fmla="*/ 874 h 3378"/>
                  <a:gd name="T74" fmla="*/ 1084 w 2689"/>
                  <a:gd name="T75" fmla="*/ 683 h 3378"/>
                  <a:gd name="T76" fmla="*/ 1605 w 2689"/>
                  <a:gd name="T77" fmla="*/ 683 h 3378"/>
                  <a:gd name="T78" fmla="*/ 2070 w 2689"/>
                  <a:gd name="T79" fmla="*/ 874 h 3378"/>
                  <a:gd name="T80" fmla="*/ 2306 w 2689"/>
                  <a:gd name="T81" fmla="*/ 7 h 3378"/>
                  <a:gd name="T82" fmla="*/ 2346 w 2689"/>
                  <a:gd name="T83" fmla="*/ 85 h 3378"/>
                  <a:gd name="T84" fmla="*/ 2387 w 2689"/>
                  <a:gd name="T85" fmla="*/ 1159 h 3378"/>
                  <a:gd name="T86" fmla="*/ 2637 w 2689"/>
                  <a:gd name="T87" fmla="*/ 1643 h 3378"/>
                  <a:gd name="T88" fmla="*/ 2675 w 2689"/>
                  <a:gd name="T89" fmla="*/ 2209 h 3378"/>
                  <a:gd name="T90" fmla="*/ 2489 w 2689"/>
                  <a:gd name="T91" fmla="*/ 2729 h 3378"/>
                  <a:gd name="T92" fmla="*/ 2123 w 2689"/>
                  <a:gd name="T93" fmla="*/ 3126 h 3378"/>
                  <a:gd name="T94" fmla="*/ 1626 w 2689"/>
                  <a:gd name="T95" fmla="*/ 3348 h 3378"/>
                  <a:gd name="T96" fmla="*/ 1062 w 2689"/>
                  <a:gd name="T97" fmla="*/ 3348 h 3378"/>
                  <a:gd name="T98" fmla="*/ 566 w 2689"/>
                  <a:gd name="T99" fmla="*/ 3126 h 3378"/>
                  <a:gd name="T100" fmla="*/ 200 w 2689"/>
                  <a:gd name="T101" fmla="*/ 2729 h 3378"/>
                  <a:gd name="T102" fmla="*/ 14 w 2689"/>
                  <a:gd name="T103" fmla="*/ 2209 h 3378"/>
                  <a:gd name="T104" fmla="*/ 52 w 2689"/>
                  <a:gd name="T105" fmla="*/ 1643 h 3378"/>
                  <a:gd name="T106" fmla="*/ 302 w 2689"/>
                  <a:gd name="T107" fmla="*/ 1159 h 3378"/>
                  <a:gd name="T108" fmla="*/ 485 w 2689"/>
                  <a:gd name="T109" fmla="*/ 955 h 3378"/>
                  <a:gd name="T110" fmla="*/ 393 w 2689"/>
                  <a:gd name="T111" fmla="*/ 3 h 3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9" h="3378">
                    <a:moveTo>
                      <a:pt x="1048" y="1785"/>
                    </a:moveTo>
                    <a:lnTo>
                      <a:pt x="981" y="1848"/>
                    </a:lnTo>
                    <a:lnTo>
                      <a:pt x="910" y="1905"/>
                    </a:lnTo>
                    <a:lnTo>
                      <a:pt x="836" y="1957"/>
                    </a:lnTo>
                    <a:lnTo>
                      <a:pt x="758" y="2005"/>
                    </a:lnTo>
                    <a:lnTo>
                      <a:pt x="678" y="2046"/>
                    </a:lnTo>
                    <a:lnTo>
                      <a:pt x="597" y="2081"/>
                    </a:lnTo>
                    <a:lnTo>
                      <a:pt x="512" y="2111"/>
                    </a:lnTo>
                    <a:lnTo>
                      <a:pt x="425" y="2135"/>
                    </a:lnTo>
                    <a:lnTo>
                      <a:pt x="337" y="2154"/>
                    </a:lnTo>
                    <a:lnTo>
                      <a:pt x="246" y="2166"/>
                    </a:lnTo>
                    <a:lnTo>
                      <a:pt x="155" y="2173"/>
                    </a:lnTo>
                    <a:lnTo>
                      <a:pt x="170" y="2261"/>
                    </a:lnTo>
                    <a:lnTo>
                      <a:pt x="191" y="2347"/>
                    </a:lnTo>
                    <a:lnTo>
                      <a:pt x="217" y="2431"/>
                    </a:lnTo>
                    <a:lnTo>
                      <a:pt x="250" y="2512"/>
                    </a:lnTo>
                    <a:lnTo>
                      <a:pt x="287" y="2590"/>
                    </a:lnTo>
                    <a:lnTo>
                      <a:pt x="330" y="2664"/>
                    </a:lnTo>
                    <a:lnTo>
                      <a:pt x="378" y="2736"/>
                    </a:lnTo>
                    <a:lnTo>
                      <a:pt x="431" y="2803"/>
                    </a:lnTo>
                    <a:lnTo>
                      <a:pt x="489" y="2866"/>
                    </a:lnTo>
                    <a:lnTo>
                      <a:pt x="550" y="2926"/>
                    </a:lnTo>
                    <a:lnTo>
                      <a:pt x="615" y="2981"/>
                    </a:lnTo>
                    <a:lnTo>
                      <a:pt x="684" y="3031"/>
                    </a:lnTo>
                    <a:lnTo>
                      <a:pt x="757" y="3076"/>
                    </a:lnTo>
                    <a:lnTo>
                      <a:pt x="833" y="3116"/>
                    </a:lnTo>
                    <a:lnTo>
                      <a:pt x="912" y="3150"/>
                    </a:lnTo>
                    <a:lnTo>
                      <a:pt x="994" y="3179"/>
                    </a:lnTo>
                    <a:lnTo>
                      <a:pt x="1079" y="3202"/>
                    </a:lnTo>
                    <a:lnTo>
                      <a:pt x="1165" y="3219"/>
                    </a:lnTo>
                    <a:lnTo>
                      <a:pt x="1253" y="3229"/>
                    </a:lnTo>
                    <a:lnTo>
                      <a:pt x="1344" y="3232"/>
                    </a:lnTo>
                    <a:lnTo>
                      <a:pt x="1433" y="3229"/>
                    </a:lnTo>
                    <a:lnTo>
                      <a:pt x="1522" y="3219"/>
                    </a:lnTo>
                    <a:lnTo>
                      <a:pt x="1607" y="3202"/>
                    </a:lnTo>
                    <a:lnTo>
                      <a:pt x="1691" y="3180"/>
                    </a:lnTo>
                    <a:lnTo>
                      <a:pt x="1772" y="3152"/>
                    </a:lnTo>
                    <a:lnTo>
                      <a:pt x="1850" y="3119"/>
                    </a:lnTo>
                    <a:lnTo>
                      <a:pt x="1925" y="3080"/>
                    </a:lnTo>
                    <a:lnTo>
                      <a:pt x="1997" y="3035"/>
                    </a:lnTo>
                    <a:lnTo>
                      <a:pt x="2066" y="2987"/>
                    </a:lnTo>
                    <a:lnTo>
                      <a:pt x="2132" y="2934"/>
                    </a:lnTo>
                    <a:lnTo>
                      <a:pt x="2193" y="2875"/>
                    </a:lnTo>
                    <a:lnTo>
                      <a:pt x="2249" y="2813"/>
                    </a:lnTo>
                    <a:lnTo>
                      <a:pt x="2303" y="2747"/>
                    </a:lnTo>
                    <a:lnTo>
                      <a:pt x="2351" y="2677"/>
                    </a:lnTo>
                    <a:lnTo>
                      <a:pt x="2394" y="2605"/>
                    </a:lnTo>
                    <a:lnTo>
                      <a:pt x="2433" y="2528"/>
                    </a:lnTo>
                    <a:lnTo>
                      <a:pt x="2465" y="2449"/>
                    </a:lnTo>
                    <a:lnTo>
                      <a:pt x="2494" y="2367"/>
                    </a:lnTo>
                    <a:lnTo>
                      <a:pt x="2516" y="2283"/>
                    </a:lnTo>
                    <a:lnTo>
                      <a:pt x="2532" y="2196"/>
                    </a:lnTo>
                    <a:lnTo>
                      <a:pt x="2541" y="2108"/>
                    </a:lnTo>
                    <a:lnTo>
                      <a:pt x="2544" y="2017"/>
                    </a:lnTo>
                    <a:lnTo>
                      <a:pt x="2542" y="1939"/>
                    </a:lnTo>
                    <a:lnTo>
                      <a:pt x="2533" y="1861"/>
                    </a:lnTo>
                    <a:lnTo>
                      <a:pt x="2454" y="1905"/>
                    </a:lnTo>
                    <a:lnTo>
                      <a:pt x="2374" y="1944"/>
                    </a:lnTo>
                    <a:lnTo>
                      <a:pt x="2291" y="1976"/>
                    </a:lnTo>
                    <a:lnTo>
                      <a:pt x="2206" y="2004"/>
                    </a:lnTo>
                    <a:lnTo>
                      <a:pt x="2120" y="2026"/>
                    </a:lnTo>
                    <a:lnTo>
                      <a:pt x="2031" y="2041"/>
                    </a:lnTo>
                    <a:lnTo>
                      <a:pt x="1942" y="2050"/>
                    </a:lnTo>
                    <a:lnTo>
                      <a:pt x="1851" y="2053"/>
                    </a:lnTo>
                    <a:lnTo>
                      <a:pt x="1850" y="2053"/>
                    </a:lnTo>
                    <a:lnTo>
                      <a:pt x="1762" y="2051"/>
                    </a:lnTo>
                    <a:lnTo>
                      <a:pt x="1673" y="2042"/>
                    </a:lnTo>
                    <a:lnTo>
                      <a:pt x="1588" y="2028"/>
                    </a:lnTo>
                    <a:lnTo>
                      <a:pt x="1503" y="2008"/>
                    </a:lnTo>
                    <a:lnTo>
                      <a:pt x="1421" y="1983"/>
                    </a:lnTo>
                    <a:lnTo>
                      <a:pt x="1342" y="1953"/>
                    </a:lnTo>
                    <a:lnTo>
                      <a:pt x="1264" y="1918"/>
                    </a:lnTo>
                    <a:lnTo>
                      <a:pt x="1189" y="1878"/>
                    </a:lnTo>
                    <a:lnTo>
                      <a:pt x="1117" y="1834"/>
                    </a:lnTo>
                    <a:lnTo>
                      <a:pt x="1048" y="1785"/>
                    </a:lnTo>
                    <a:close/>
                    <a:moveTo>
                      <a:pt x="566" y="1094"/>
                    </a:moveTo>
                    <a:lnTo>
                      <a:pt x="504" y="1151"/>
                    </a:lnTo>
                    <a:lnTo>
                      <a:pt x="446" y="1214"/>
                    </a:lnTo>
                    <a:lnTo>
                      <a:pt x="392" y="1280"/>
                    </a:lnTo>
                    <a:lnTo>
                      <a:pt x="342" y="1350"/>
                    </a:lnTo>
                    <a:lnTo>
                      <a:pt x="299" y="1423"/>
                    </a:lnTo>
                    <a:lnTo>
                      <a:pt x="260" y="1500"/>
                    </a:lnTo>
                    <a:lnTo>
                      <a:pt x="225" y="1580"/>
                    </a:lnTo>
                    <a:lnTo>
                      <a:pt x="197" y="1662"/>
                    </a:lnTo>
                    <a:lnTo>
                      <a:pt x="174" y="1747"/>
                    </a:lnTo>
                    <a:lnTo>
                      <a:pt x="158" y="1836"/>
                    </a:lnTo>
                    <a:lnTo>
                      <a:pt x="148" y="1925"/>
                    </a:lnTo>
                    <a:lnTo>
                      <a:pt x="145" y="2017"/>
                    </a:lnTo>
                    <a:lnTo>
                      <a:pt x="145" y="2022"/>
                    </a:lnTo>
                    <a:lnTo>
                      <a:pt x="145" y="2028"/>
                    </a:lnTo>
                    <a:lnTo>
                      <a:pt x="226" y="2022"/>
                    </a:lnTo>
                    <a:lnTo>
                      <a:pt x="305" y="2011"/>
                    </a:lnTo>
                    <a:lnTo>
                      <a:pt x="384" y="1996"/>
                    </a:lnTo>
                    <a:lnTo>
                      <a:pt x="460" y="1975"/>
                    </a:lnTo>
                    <a:lnTo>
                      <a:pt x="536" y="1948"/>
                    </a:lnTo>
                    <a:lnTo>
                      <a:pt x="608" y="1918"/>
                    </a:lnTo>
                    <a:lnTo>
                      <a:pt x="678" y="1882"/>
                    </a:lnTo>
                    <a:lnTo>
                      <a:pt x="747" y="1841"/>
                    </a:lnTo>
                    <a:lnTo>
                      <a:pt x="813" y="1796"/>
                    </a:lnTo>
                    <a:lnTo>
                      <a:pt x="876" y="1746"/>
                    </a:lnTo>
                    <a:lnTo>
                      <a:pt x="936" y="1692"/>
                    </a:lnTo>
                    <a:lnTo>
                      <a:pt x="875" y="1630"/>
                    </a:lnTo>
                    <a:lnTo>
                      <a:pt x="817" y="1564"/>
                    </a:lnTo>
                    <a:lnTo>
                      <a:pt x="764" y="1495"/>
                    </a:lnTo>
                    <a:lnTo>
                      <a:pt x="714" y="1422"/>
                    </a:lnTo>
                    <a:lnTo>
                      <a:pt x="670" y="1344"/>
                    </a:lnTo>
                    <a:lnTo>
                      <a:pt x="630" y="1264"/>
                    </a:lnTo>
                    <a:lnTo>
                      <a:pt x="596" y="1180"/>
                    </a:lnTo>
                    <a:lnTo>
                      <a:pt x="566" y="1094"/>
                    </a:lnTo>
                    <a:close/>
                    <a:moveTo>
                      <a:pt x="1345" y="802"/>
                    </a:moveTo>
                    <a:lnTo>
                      <a:pt x="1256" y="805"/>
                    </a:lnTo>
                    <a:lnTo>
                      <a:pt x="1167" y="815"/>
                    </a:lnTo>
                    <a:lnTo>
                      <a:pt x="1081" y="831"/>
                    </a:lnTo>
                    <a:lnTo>
                      <a:pt x="997" y="854"/>
                    </a:lnTo>
                    <a:lnTo>
                      <a:pt x="916" y="881"/>
                    </a:lnTo>
                    <a:lnTo>
                      <a:pt x="838" y="916"/>
                    </a:lnTo>
                    <a:lnTo>
                      <a:pt x="762" y="955"/>
                    </a:lnTo>
                    <a:lnTo>
                      <a:pt x="690" y="1000"/>
                    </a:lnTo>
                    <a:lnTo>
                      <a:pt x="714" y="1083"/>
                    </a:lnTo>
                    <a:lnTo>
                      <a:pt x="745" y="1163"/>
                    </a:lnTo>
                    <a:lnTo>
                      <a:pt x="780" y="1240"/>
                    </a:lnTo>
                    <a:lnTo>
                      <a:pt x="819" y="1314"/>
                    </a:lnTo>
                    <a:lnTo>
                      <a:pt x="864" y="1385"/>
                    </a:lnTo>
                    <a:lnTo>
                      <a:pt x="913" y="1451"/>
                    </a:lnTo>
                    <a:lnTo>
                      <a:pt x="966" y="1514"/>
                    </a:lnTo>
                    <a:lnTo>
                      <a:pt x="1023" y="1574"/>
                    </a:lnTo>
                    <a:lnTo>
                      <a:pt x="1084" y="1629"/>
                    </a:lnTo>
                    <a:lnTo>
                      <a:pt x="1149" y="1679"/>
                    </a:lnTo>
                    <a:lnTo>
                      <a:pt x="1216" y="1725"/>
                    </a:lnTo>
                    <a:lnTo>
                      <a:pt x="1287" y="1766"/>
                    </a:lnTo>
                    <a:lnTo>
                      <a:pt x="1361" y="1803"/>
                    </a:lnTo>
                    <a:lnTo>
                      <a:pt x="1438" y="1835"/>
                    </a:lnTo>
                    <a:lnTo>
                      <a:pt x="1516" y="1860"/>
                    </a:lnTo>
                    <a:lnTo>
                      <a:pt x="1597" y="1881"/>
                    </a:lnTo>
                    <a:lnTo>
                      <a:pt x="1680" y="1895"/>
                    </a:lnTo>
                    <a:lnTo>
                      <a:pt x="1765" y="1904"/>
                    </a:lnTo>
                    <a:lnTo>
                      <a:pt x="1851" y="1908"/>
                    </a:lnTo>
                    <a:lnTo>
                      <a:pt x="1938" y="1904"/>
                    </a:lnTo>
                    <a:lnTo>
                      <a:pt x="2025" y="1895"/>
                    </a:lnTo>
                    <a:lnTo>
                      <a:pt x="2109" y="1879"/>
                    </a:lnTo>
                    <a:lnTo>
                      <a:pt x="2193" y="1857"/>
                    </a:lnTo>
                    <a:lnTo>
                      <a:pt x="2273" y="1829"/>
                    </a:lnTo>
                    <a:lnTo>
                      <a:pt x="2353" y="1795"/>
                    </a:lnTo>
                    <a:lnTo>
                      <a:pt x="2429" y="1756"/>
                    </a:lnTo>
                    <a:lnTo>
                      <a:pt x="2505" y="1711"/>
                    </a:lnTo>
                    <a:lnTo>
                      <a:pt x="2478" y="1625"/>
                    </a:lnTo>
                    <a:lnTo>
                      <a:pt x="2448" y="1542"/>
                    </a:lnTo>
                    <a:lnTo>
                      <a:pt x="2411" y="1462"/>
                    </a:lnTo>
                    <a:lnTo>
                      <a:pt x="2368" y="1385"/>
                    </a:lnTo>
                    <a:lnTo>
                      <a:pt x="2320" y="1312"/>
                    </a:lnTo>
                    <a:lnTo>
                      <a:pt x="2268" y="1243"/>
                    </a:lnTo>
                    <a:lnTo>
                      <a:pt x="2210" y="1177"/>
                    </a:lnTo>
                    <a:lnTo>
                      <a:pt x="2149" y="1117"/>
                    </a:lnTo>
                    <a:lnTo>
                      <a:pt x="2082" y="1060"/>
                    </a:lnTo>
                    <a:lnTo>
                      <a:pt x="2014" y="1009"/>
                    </a:lnTo>
                    <a:lnTo>
                      <a:pt x="1940" y="962"/>
                    </a:lnTo>
                    <a:lnTo>
                      <a:pt x="1863" y="921"/>
                    </a:lnTo>
                    <a:lnTo>
                      <a:pt x="1784" y="886"/>
                    </a:lnTo>
                    <a:lnTo>
                      <a:pt x="1701" y="856"/>
                    </a:lnTo>
                    <a:lnTo>
                      <a:pt x="1614" y="833"/>
                    </a:lnTo>
                    <a:lnTo>
                      <a:pt x="1527" y="815"/>
                    </a:lnTo>
                    <a:lnTo>
                      <a:pt x="1437" y="805"/>
                    </a:lnTo>
                    <a:lnTo>
                      <a:pt x="1345" y="802"/>
                    </a:lnTo>
                    <a:close/>
                    <a:moveTo>
                      <a:pt x="1344" y="187"/>
                    </a:moveTo>
                    <a:lnTo>
                      <a:pt x="1364" y="189"/>
                    </a:lnTo>
                    <a:lnTo>
                      <a:pt x="1381" y="197"/>
                    </a:lnTo>
                    <a:lnTo>
                      <a:pt x="1395" y="208"/>
                    </a:lnTo>
                    <a:lnTo>
                      <a:pt x="1407" y="223"/>
                    </a:lnTo>
                    <a:lnTo>
                      <a:pt x="1414" y="240"/>
                    </a:lnTo>
                    <a:lnTo>
                      <a:pt x="1417" y="260"/>
                    </a:lnTo>
                    <a:lnTo>
                      <a:pt x="1417" y="340"/>
                    </a:lnTo>
                    <a:lnTo>
                      <a:pt x="1497" y="340"/>
                    </a:lnTo>
                    <a:lnTo>
                      <a:pt x="1515" y="342"/>
                    </a:lnTo>
                    <a:lnTo>
                      <a:pt x="1533" y="350"/>
                    </a:lnTo>
                    <a:lnTo>
                      <a:pt x="1547" y="361"/>
                    </a:lnTo>
                    <a:lnTo>
                      <a:pt x="1559" y="377"/>
                    </a:lnTo>
                    <a:lnTo>
                      <a:pt x="1565" y="394"/>
                    </a:lnTo>
                    <a:lnTo>
                      <a:pt x="1569" y="413"/>
                    </a:lnTo>
                    <a:lnTo>
                      <a:pt x="1565" y="433"/>
                    </a:lnTo>
                    <a:lnTo>
                      <a:pt x="1559" y="451"/>
                    </a:lnTo>
                    <a:lnTo>
                      <a:pt x="1547" y="465"/>
                    </a:lnTo>
                    <a:lnTo>
                      <a:pt x="1533" y="476"/>
                    </a:lnTo>
                    <a:lnTo>
                      <a:pt x="1515" y="484"/>
                    </a:lnTo>
                    <a:lnTo>
                      <a:pt x="1497" y="486"/>
                    </a:lnTo>
                    <a:lnTo>
                      <a:pt x="1417" y="486"/>
                    </a:lnTo>
                    <a:lnTo>
                      <a:pt x="1417" y="568"/>
                    </a:lnTo>
                    <a:lnTo>
                      <a:pt x="1414" y="587"/>
                    </a:lnTo>
                    <a:lnTo>
                      <a:pt x="1407" y="604"/>
                    </a:lnTo>
                    <a:lnTo>
                      <a:pt x="1395" y="619"/>
                    </a:lnTo>
                    <a:lnTo>
                      <a:pt x="1381" y="630"/>
                    </a:lnTo>
                    <a:lnTo>
                      <a:pt x="1364" y="637"/>
                    </a:lnTo>
                    <a:lnTo>
                      <a:pt x="1344" y="640"/>
                    </a:lnTo>
                    <a:lnTo>
                      <a:pt x="1325" y="637"/>
                    </a:lnTo>
                    <a:lnTo>
                      <a:pt x="1308" y="630"/>
                    </a:lnTo>
                    <a:lnTo>
                      <a:pt x="1294" y="619"/>
                    </a:lnTo>
                    <a:lnTo>
                      <a:pt x="1282" y="604"/>
                    </a:lnTo>
                    <a:lnTo>
                      <a:pt x="1275" y="587"/>
                    </a:lnTo>
                    <a:lnTo>
                      <a:pt x="1272" y="568"/>
                    </a:lnTo>
                    <a:lnTo>
                      <a:pt x="1272" y="486"/>
                    </a:lnTo>
                    <a:lnTo>
                      <a:pt x="1192" y="486"/>
                    </a:lnTo>
                    <a:lnTo>
                      <a:pt x="1174" y="484"/>
                    </a:lnTo>
                    <a:lnTo>
                      <a:pt x="1156" y="476"/>
                    </a:lnTo>
                    <a:lnTo>
                      <a:pt x="1142" y="465"/>
                    </a:lnTo>
                    <a:lnTo>
                      <a:pt x="1130" y="451"/>
                    </a:lnTo>
                    <a:lnTo>
                      <a:pt x="1124" y="433"/>
                    </a:lnTo>
                    <a:lnTo>
                      <a:pt x="1120" y="413"/>
                    </a:lnTo>
                    <a:lnTo>
                      <a:pt x="1124" y="394"/>
                    </a:lnTo>
                    <a:lnTo>
                      <a:pt x="1130" y="377"/>
                    </a:lnTo>
                    <a:lnTo>
                      <a:pt x="1142" y="361"/>
                    </a:lnTo>
                    <a:lnTo>
                      <a:pt x="1156" y="350"/>
                    </a:lnTo>
                    <a:lnTo>
                      <a:pt x="1174" y="342"/>
                    </a:lnTo>
                    <a:lnTo>
                      <a:pt x="1192" y="340"/>
                    </a:lnTo>
                    <a:lnTo>
                      <a:pt x="1272" y="340"/>
                    </a:lnTo>
                    <a:lnTo>
                      <a:pt x="1272" y="260"/>
                    </a:lnTo>
                    <a:lnTo>
                      <a:pt x="1275" y="240"/>
                    </a:lnTo>
                    <a:lnTo>
                      <a:pt x="1282" y="223"/>
                    </a:lnTo>
                    <a:lnTo>
                      <a:pt x="1294" y="208"/>
                    </a:lnTo>
                    <a:lnTo>
                      <a:pt x="1308" y="197"/>
                    </a:lnTo>
                    <a:lnTo>
                      <a:pt x="1325" y="189"/>
                    </a:lnTo>
                    <a:lnTo>
                      <a:pt x="1344" y="187"/>
                    </a:lnTo>
                    <a:close/>
                    <a:moveTo>
                      <a:pt x="498" y="146"/>
                    </a:moveTo>
                    <a:lnTo>
                      <a:pt x="618" y="874"/>
                    </a:lnTo>
                    <a:lnTo>
                      <a:pt x="689" y="830"/>
                    </a:lnTo>
                    <a:lnTo>
                      <a:pt x="764" y="791"/>
                    </a:lnTo>
                    <a:lnTo>
                      <a:pt x="840" y="757"/>
                    </a:lnTo>
                    <a:lnTo>
                      <a:pt x="920" y="727"/>
                    </a:lnTo>
                    <a:lnTo>
                      <a:pt x="1000" y="701"/>
                    </a:lnTo>
                    <a:lnTo>
                      <a:pt x="1084" y="683"/>
                    </a:lnTo>
                    <a:lnTo>
                      <a:pt x="1169" y="668"/>
                    </a:lnTo>
                    <a:lnTo>
                      <a:pt x="1257" y="659"/>
                    </a:lnTo>
                    <a:lnTo>
                      <a:pt x="1345" y="656"/>
                    </a:lnTo>
                    <a:lnTo>
                      <a:pt x="1433" y="659"/>
                    </a:lnTo>
                    <a:lnTo>
                      <a:pt x="1520" y="668"/>
                    </a:lnTo>
                    <a:lnTo>
                      <a:pt x="1605" y="683"/>
                    </a:lnTo>
                    <a:lnTo>
                      <a:pt x="1689" y="701"/>
                    </a:lnTo>
                    <a:lnTo>
                      <a:pt x="1769" y="727"/>
                    </a:lnTo>
                    <a:lnTo>
                      <a:pt x="1849" y="757"/>
                    </a:lnTo>
                    <a:lnTo>
                      <a:pt x="1925" y="791"/>
                    </a:lnTo>
                    <a:lnTo>
                      <a:pt x="2000" y="830"/>
                    </a:lnTo>
                    <a:lnTo>
                      <a:pt x="2070" y="874"/>
                    </a:lnTo>
                    <a:lnTo>
                      <a:pt x="2190" y="146"/>
                    </a:lnTo>
                    <a:lnTo>
                      <a:pt x="498" y="146"/>
                    </a:lnTo>
                    <a:close/>
                    <a:moveTo>
                      <a:pt x="413" y="0"/>
                    </a:moveTo>
                    <a:lnTo>
                      <a:pt x="2276" y="0"/>
                    </a:lnTo>
                    <a:lnTo>
                      <a:pt x="2292" y="1"/>
                    </a:lnTo>
                    <a:lnTo>
                      <a:pt x="2306" y="7"/>
                    </a:lnTo>
                    <a:lnTo>
                      <a:pt x="2319" y="14"/>
                    </a:lnTo>
                    <a:lnTo>
                      <a:pt x="2330" y="25"/>
                    </a:lnTo>
                    <a:lnTo>
                      <a:pt x="2340" y="39"/>
                    </a:lnTo>
                    <a:lnTo>
                      <a:pt x="2345" y="53"/>
                    </a:lnTo>
                    <a:lnTo>
                      <a:pt x="2348" y="70"/>
                    </a:lnTo>
                    <a:lnTo>
                      <a:pt x="2346" y="85"/>
                    </a:lnTo>
                    <a:lnTo>
                      <a:pt x="2202" y="955"/>
                    </a:lnTo>
                    <a:lnTo>
                      <a:pt x="2201" y="961"/>
                    </a:lnTo>
                    <a:lnTo>
                      <a:pt x="2198" y="967"/>
                    </a:lnTo>
                    <a:lnTo>
                      <a:pt x="2266" y="1026"/>
                    </a:lnTo>
                    <a:lnTo>
                      <a:pt x="2328" y="1090"/>
                    </a:lnTo>
                    <a:lnTo>
                      <a:pt x="2387" y="1159"/>
                    </a:lnTo>
                    <a:lnTo>
                      <a:pt x="2441" y="1232"/>
                    </a:lnTo>
                    <a:lnTo>
                      <a:pt x="2490" y="1307"/>
                    </a:lnTo>
                    <a:lnTo>
                      <a:pt x="2535" y="1386"/>
                    </a:lnTo>
                    <a:lnTo>
                      <a:pt x="2574" y="1469"/>
                    </a:lnTo>
                    <a:lnTo>
                      <a:pt x="2608" y="1554"/>
                    </a:lnTo>
                    <a:lnTo>
                      <a:pt x="2637" y="1643"/>
                    </a:lnTo>
                    <a:lnTo>
                      <a:pt x="2660" y="1733"/>
                    </a:lnTo>
                    <a:lnTo>
                      <a:pt x="2675" y="1826"/>
                    </a:lnTo>
                    <a:lnTo>
                      <a:pt x="2686" y="1920"/>
                    </a:lnTo>
                    <a:lnTo>
                      <a:pt x="2689" y="2017"/>
                    </a:lnTo>
                    <a:lnTo>
                      <a:pt x="2686" y="2114"/>
                    </a:lnTo>
                    <a:lnTo>
                      <a:pt x="2675" y="2209"/>
                    </a:lnTo>
                    <a:lnTo>
                      <a:pt x="2658" y="2302"/>
                    </a:lnTo>
                    <a:lnTo>
                      <a:pt x="2637" y="2394"/>
                    </a:lnTo>
                    <a:lnTo>
                      <a:pt x="2608" y="2482"/>
                    </a:lnTo>
                    <a:lnTo>
                      <a:pt x="2573" y="2567"/>
                    </a:lnTo>
                    <a:lnTo>
                      <a:pt x="2534" y="2650"/>
                    </a:lnTo>
                    <a:lnTo>
                      <a:pt x="2489" y="2729"/>
                    </a:lnTo>
                    <a:lnTo>
                      <a:pt x="2439" y="2806"/>
                    </a:lnTo>
                    <a:lnTo>
                      <a:pt x="2385" y="2877"/>
                    </a:lnTo>
                    <a:lnTo>
                      <a:pt x="2326" y="2946"/>
                    </a:lnTo>
                    <a:lnTo>
                      <a:pt x="2262" y="3010"/>
                    </a:lnTo>
                    <a:lnTo>
                      <a:pt x="2195" y="3071"/>
                    </a:lnTo>
                    <a:lnTo>
                      <a:pt x="2123" y="3126"/>
                    </a:lnTo>
                    <a:lnTo>
                      <a:pt x="2049" y="3176"/>
                    </a:lnTo>
                    <a:lnTo>
                      <a:pt x="1970" y="3222"/>
                    </a:lnTo>
                    <a:lnTo>
                      <a:pt x="1888" y="3262"/>
                    </a:lnTo>
                    <a:lnTo>
                      <a:pt x="1803" y="3296"/>
                    </a:lnTo>
                    <a:lnTo>
                      <a:pt x="1716" y="3325"/>
                    </a:lnTo>
                    <a:lnTo>
                      <a:pt x="1626" y="3348"/>
                    </a:lnTo>
                    <a:lnTo>
                      <a:pt x="1534" y="3364"/>
                    </a:lnTo>
                    <a:lnTo>
                      <a:pt x="1440" y="3374"/>
                    </a:lnTo>
                    <a:lnTo>
                      <a:pt x="1344" y="3378"/>
                    </a:lnTo>
                    <a:lnTo>
                      <a:pt x="1248" y="3374"/>
                    </a:lnTo>
                    <a:lnTo>
                      <a:pt x="1154" y="3364"/>
                    </a:lnTo>
                    <a:lnTo>
                      <a:pt x="1062" y="3348"/>
                    </a:lnTo>
                    <a:lnTo>
                      <a:pt x="973" y="3325"/>
                    </a:lnTo>
                    <a:lnTo>
                      <a:pt x="886" y="3296"/>
                    </a:lnTo>
                    <a:lnTo>
                      <a:pt x="801" y="3262"/>
                    </a:lnTo>
                    <a:lnTo>
                      <a:pt x="719" y="3222"/>
                    </a:lnTo>
                    <a:lnTo>
                      <a:pt x="640" y="3176"/>
                    </a:lnTo>
                    <a:lnTo>
                      <a:pt x="566" y="3126"/>
                    </a:lnTo>
                    <a:lnTo>
                      <a:pt x="494" y="3071"/>
                    </a:lnTo>
                    <a:lnTo>
                      <a:pt x="426" y="3010"/>
                    </a:lnTo>
                    <a:lnTo>
                      <a:pt x="363" y="2946"/>
                    </a:lnTo>
                    <a:lnTo>
                      <a:pt x="304" y="2877"/>
                    </a:lnTo>
                    <a:lnTo>
                      <a:pt x="250" y="2806"/>
                    </a:lnTo>
                    <a:lnTo>
                      <a:pt x="200" y="2729"/>
                    </a:lnTo>
                    <a:lnTo>
                      <a:pt x="155" y="2650"/>
                    </a:lnTo>
                    <a:lnTo>
                      <a:pt x="116" y="2567"/>
                    </a:lnTo>
                    <a:lnTo>
                      <a:pt x="81" y="2482"/>
                    </a:lnTo>
                    <a:lnTo>
                      <a:pt x="52" y="2394"/>
                    </a:lnTo>
                    <a:lnTo>
                      <a:pt x="30" y="2302"/>
                    </a:lnTo>
                    <a:lnTo>
                      <a:pt x="14" y="2209"/>
                    </a:lnTo>
                    <a:lnTo>
                      <a:pt x="4" y="2114"/>
                    </a:lnTo>
                    <a:lnTo>
                      <a:pt x="0" y="2017"/>
                    </a:lnTo>
                    <a:lnTo>
                      <a:pt x="4" y="1920"/>
                    </a:lnTo>
                    <a:lnTo>
                      <a:pt x="14" y="1826"/>
                    </a:lnTo>
                    <a:lnTo>
                      <a:pt x="30" y="1733"/>
                    </a:lnTo>
                    <a:lnTo>
                      <a:pt x="52" y="1643"/>
                    </a:lnTo>
                    <a:lnTo>
                      <a:pt x="81" y="1554"/>
                    </a:lnTo>
                    <a:lnTo>
                      <a:pt x="114" y="1469"/>
                    </a:lnTo>
                    <a:lnTo>
                      <a:pt x="154" y="1386"/>
                    </a:lnTo>
                    <a:lnTo>
                      <a:pt x="198" y="1307"/>
                    </a:lnTo>
                    <a:lnTo>
                      <a:pt x="248" y="1232"/>
                    </a:lnTo>
                    <a:lnTo>
                      <a:pt x="302" y="1159"/>
                    </a:lnTo>
                    <a:lnTo>
                      <a:pt x="361" y="1090"/>
                    </a:lnTo>
                    <a:lnTo>
                      <a:pt x="423" y="1026"/>
                    </a:lnTo>
                    <a:lnTo>
                      <a:pt x="491" y="967"/>
                    </a:lnTo>
                    <a:lnTo>
                      <a:pt x="489" y="963"/>
                    </a:lnTo>
                    <a:lnTo>
                      <a:pt x="486" y="959"/>
                    </a:lnTo>
                    <a:lnTo>
                      <a:pt x="485" y="955"/>
                    </a:lnTo>
                    <a:lnTo>
                      <a:pt x="342" y="85"/>
                    </a:lnTo>
                    <a:lnTo>
                      <a:pt x="341" y="64"/>
                    </a:lnTo>
                    <a:lnTo>
                      <a:pt x="347" y="43"/>
                    </a:lnTo>
                    <a:lnTo>
                      <a:pt x="358" y="25"/>
                    </a:lnTo>
                    <a:lnTo>
                      <a:pt x="373" y="11"/>
                    </a:lnTo>
                    <a:lnTo>
                      <a:pt x="393" y="3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8" name="TextBox 29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ED0720C8-6804-43BD-977B-8B0DA8A617A0}"/>
                </a:ext>
              </a:extLst>
            </p:cNvPr>
            <p:cNvSpPr txBox="1"/>
            <p:nvPr/>
          </p:nvSpPr>
          <p:spPr>
            <a:xfrm>
              <a:off x="1134907" y="3152225"/>
              <a:ext cx="2165738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cs typeface="+mn-ea"/>
                  <a:sym typeface="+mn-lt"/>
                </a:rPr>
                <a:t>200</a:t>
              </a:r>
              <a:r>
                <a:rPr lang="zh-CN" altLang="en-US" sz="1100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100" dirty="0">
                  <a:cs typeface="+mn-ea"/>
                  <a:sym typeface="+mn-lt"/>
                </a:rPr>
                <a:t>5</a:t>
              </a:r>
              <a:r>
                <a:rPr lang="zh-CN" altLang="en-US" sz="1100" dirty="0">
                  <a:cs typeface="+mn-ea"/>
                  <a:sym typeface="+mn-lt"/>
                </a:rPr>
                <a:t>分钟之内。</a:t>
              </a:r>
              <a:endParaRPr lang="id-ID" altLang="zh-CN" sz="1100" dirty="0">
                <a:cs typeface="+mn-ea"/>
                <a:sym typeface="+mn-lt"/>
              </a:endParaRPr>
            </a:p>
          </p:txBody>
        </p:sp>
        <p:sp>
          <p:nvSpPr>
            <p:cNvPr id="9" name="TextBox 30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7A0639C6-FCBF-4860-9FB5-2DEAC6D4302B}"/>
                </a:ext>
              </a:extLst>
            </p:cNvPr>
            <p:cNvSpPr txBox="1"/>
            <p:nvPr/>
          </p:nvSpPr>
          <p:spPr>
            <a:xfrm>
              <a:off x="1134907" y="2119440"/>
              <a:ext cx="18396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31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2C75DF78-AE52-41CE-9191-4FF0ADCDDCB3}"/>
                </a:ext>
              </a:extLst>
            </p:cNvPr>
            <p:cNvSpPr txBox="1"/>
            <p:nvPr/>
          </p:nvSpPr>
          <p:spPr>
            <a:xfrm>
              <a:off x="8891354" y="3154812"/>
              <a:ext cx="2165738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cs typeface="+mn-ea"/>
                  <a:sym typeface="+mn-lt"/>
                </a:rPr>
                <a:t>200</a:t>
              </a:r>
              <a:r>
                <a:rPr lang="zh-CN" altLang="en-US" sz="1100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100" dirty="0">
                  <a:cs typeface="+mn-ea"/>
                  <a:sym typeface="+mn-lt"/>
                </a:rPr>
                <a:t>5</a:t>
              </a:r>
              <a:r>
                <a:rPr lang="zh-CN" altLang="en-US" sz="1100" dirty="0">
                  <a:cs typeface="+mn-ea"/>
                  <a:sym typeface="+mn-lt"/>
                </a:rPr>
                <a:t>分钟之内。</a:t>
              </a:r>
              <a:endParaRPr lang="id-ID" altLang="zh-CN" sz="1100" dirty="0">
                <a:cs typeface="+mn-ea"/>
                <a:sym typeface="+mn-lt"/>
              </a:endParaRPr>
            </a:p>
          </p:txBody>
        </p:sp>
        <p:sp>
          <p:nvSpPr>
            <p:cNvPr id="11" name="TextBox 32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8B2ABB88-88C2-4A50-955B-6958AFF45B0D}"/>
                </a:ext>
              </a:extLst>
            </p:cNvPr>
            <p:cNvSpPr txBox="1"/>
            <p:nvPr/>
          </p:nvSpPr>
          <p:spPr>
            <a:xfrm>
              <a:off x="9217424" y="2122027"/>
              <a:ext cx="18396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33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DDCD1804-CED0-49DA-B718-3483B4FDA099}"/>
                </a:ext>
              </a:extLst>
            </p:cNvPr>
            <p:cNvSpPr txBox="1"/>
            <p:nvPr/>
          </p:nvSpPr>
          <p:spPr>
            <a:xfrm>
              <a:off x="4526091" y="4541800"/>
              <a:ext cx="31376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b="1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b="1" dirty="0">
                  <a:cs typeface="+mn-ea"/>
                  <a:sym typeface="+mn-lt"/>
                </a:rPr>
                <a:t>200</a:t>
              </a:r>
              <a:r>
                <a:rPr lang="zh-CN" altLang="en-US" sz="1000" b="1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000" b="1" dirty="0">
                  <a:cs typeface="+mn-ea"/>
                  <a:sym typeface="+mn-lt"/>
                </a:rPr>
                <a:t>5</a:t>
              </a:r>
              <a:r>
                <a:rPr lang="zh-CN" altLang="en-US" sz="1000" b="1" dirty="0">
                  <a:cs typeface="+mn-ea"/>
                  <a:sym typeface="+mn-lt"/>
                </a:rPr>
                <a:t>分钟之内。</a:t>
              </a:r>
              <a:endParaRPr lang="en-US" altLang="zh-CN" sz="1000" b="1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117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p14="http://schemas.microsoft.com/office/powerpoint/2010/main" xmlns="" id="{B615AD5B-35DE-4514-B71C-CAE40CD4DAE7}"/>
              </a:ext>
            </a:extLst>
          </p:cNvPr>
          <p:cNvSpPr txBox="1"/>
          <p:nvPr/>
        </p:nvSpPr>
        <p:spPr>
          <a:xfrm>
            <a:off x="3823786" y="954074"/>
            <a:ext cx="42508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600" b="0" spc="300">
                <a:ln w="12700">
                  <a:noFill/>
                </a:ln>
                <a:solidFill>
                  <a:srgbClr val="004A4B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4="http://schemas.microsoft.com/office/powerpoint/2010/main" xmlns="" id="{56B8AAC3-48D0-41D6-A103-69CEA55C7F2A}"/>
              </a:ext>
            </a:extLst>
          </p:cNvPr>
          <p:cNvSpPr txBox="1"/>
          <p:nvPr/>
        </p:nvSpPr>
        <p:spPr>
          <a:xfrm>
            <a:off x="1993437" y="3303938"/>
            <a:ext cx="791156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600" dirty="0" smtClean="0">
                <a:solidFill>
                  <a:srgbClr val="004A4B"/>
                </a:solidFill>
                <a:cs typeface="+mn-ea"/>
                <a:sym typeface="+mn-lt"/>
              </a:rPr>
              <a:t>标题文字内容</a:t>
            </a:r>
            <a:endParaRPr lang="zh-CN" altLang="en-US" sz="6000" b="1" spc="600" dirty="0">
              <a:solidFill>
                <a:srgbClr val="004A4B"/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p14="http://schemas.microsoft.com/office/powerpoint/2010/main" xmlns="" id="{41664B11-4C59-4314-8D22-51D7EA5021C7}"/>
              </a:ext>
            </a:extLst>
          </p:cNvPr>
          <p:cNvSpPr txBox="1"/>
          <p:nvPr/>
        </p:nvSpPr>
        <p:spPr>
          <a:xfrm>
            <a:off x="1993437" y="4422136"/>
            <a:ext cx="79115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47484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2EA8658-1B3D-403F-AD38-07C2D0A14675}"/>
              </a:ext>
            </a:extLst>
          </p:cNvPr>
          <p:cNvSpPr/>
          <p:nvPr/>
        </p:nvSpPr>
        <p:spPr>
          <a:xfrm>
            <a:off x="1334295" y="3530851"/>
            <a:ext cx="9375615" cy="1951739"/>
          </a:xfrm>
          <a:prstGeom prst="rect">
            <a:avLst/>
          </a:prstGeom>
          <a:solidFill>
            <a:srgbClr val="0089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CA6289E-9D66-4774-BF54-ED415F97441C}"/>
              </a:ext>
            </a:extLst>
          </p:cNvPr>
          <p:cNvGrpSpPr/>
          <p:nvPr/>
        </p:nvGrpSpPr>
        <p:grpSpPr>
          <a:xfrm>
            <a:off x="1847266" y="4251011"/>
            <a:ext cx="2836628" cy="1010441"/>
            <a:chOff x="2332858" y="3872813"/>
            <a:chExt cx="2836628" cy="1010441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05323FB-44B5-49CC-9B20-EE8A1F546D3A}"/>
                </a:ext>
              </a:extLst>
            </p:cNvPr>
            <p:cNvSpPr txBox="1"/>
            <p:nvPr/>
          </p:nvSpPr>
          <p:spPr>
            <a:xfrm>
              <a:off x="2332858" y="4273856"/>
              <a:ext cx="2836628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67AC4C0-3BAF-4276-ACB8-3B1208296BFB}"/>
                </a:ext>
              </a:extLst>
            </p:cNvPr>
            <p:cNvSpPr txBox="1"/>
            <p:nvPr/>
          </p:nvSpPr>
          <p:spPr>
            <a:xfrm>
              <a:off x="2337851" y="3872813"/>
              <a:ext cx="2060773" cy="429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输入文本内容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E636268-9A41-4F7D-AAB3-77D8AC69B7B4}"/>
              </a:ext>
            </a:extLst>
          </p:cNvPr>
          <p:cNvGrpSpPr/>
          <p:nvPr/>
        </p:nvGrpSpPr>
        <p:grpSpPr>
          <a:xfrm>
            <a:off x="4700546" y="4251011"/>
            <a:ext cx="2836628" cy="1010441"/>
            <a:chOff x="2332858" y="3872813"/>
            <a:chExt cx="2836628" cy="1010441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C8C033D-7B74-459D-B1FB-8665EA1CB44E}"/>
                </a:ext>
              </a:extLst>
            </p:cNvPr>
            <p:cNvSpPr txBox="1"/>
            <p:nvPr/>
          </p:nvSpPr>
          <p:spPr>
            <a:xfrm>
              <a:off x="2332858" y="4273856"/>
              <a:ext cx="2836628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086DDC11-38DE-4ECC-A912-3314BC9CB7EB}"/>
                </a:ext>
              </a:extLst>
            </p:cNvPr>
            <p:cNvSpPr txBox="1"/>
            <p:nvPr/>
          </p:nvSpPr>
          <p:spPr>
            <a:xfrm>
              <a:off x="2337851" y="3872813"/>
              <a:ext cx="2060773" cy="429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输入文本内容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A084DA5-93A3-4EDA-8E56-D5F9DE2F51FF}"/>
              </a:ext>
            </a:extLst>
          </p:cNvPr>
          <p:cNvSpPr txBox="1"/>
          <p:nvPr/>
        </p:nvSpPr>
        <p:spPr>
          <a:xfrm>
            <a:off x="1852258" y="1478777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输入文本内容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A89FF91-3615-429A-85E2-8B1BC23AE75E}"/>
              </a:ext>
            </a:extLst>
          </p:cNvPr>
          <p:cNvSpPr txBox="1"/>
          <p:nvPr/>
        </p:nvSpPr>
        <p:spPr>
          <a:xfrm>
            <a:off x="1809649" y="1953624"/>
            <a:ext cx="515419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95E4315-8616-4966-B720-FB32BAA423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535" y="1617281"/>
            <a:ext cx="2368656" cy="3570838"/>
          </a:xfrm>
          <a:prstGeom prst="rect">
            <a:avLst/>
          </a:prstGeom>
        </p:spPr>
      </p:pic>
      <p:sp>
        <p:nvSpPr>
          <p:cNvPr id="16" name="medical-kit_6977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0C5003A-95E0-4A62-9887-4E4A6455FFED}"/>
              </a:ext>
            </a:extLst>
          </p:cNvPr>
          <p:cNvSpPr>
            <a:spLocks noChangeAspect="1"/>
          </p:cNvSpPr>
          <p:nvPr/>
        </p:nvSpPr>
        <p:spPr bwMode="auto">
          <a:xfrm>
            <a:off x="2248664" y="3825398"/>
            <a:ext cx="382258" cy="407280"/>
          </a:xfrm>
          <a:custGeom>
            <a:avLst/>
            <a:gdLst>
              <a:gd name="T0" fmla="*/ 4174 w 4534"/>
              <a:gd name="T1" fmla="*/ 1307 h 4838"/>
              <a:gd name="T2" fmla="*/ 3717 w 4534"/>
              <a:gd name="T3" fmla="*/ 1307 h 4838"/>
              <a:gd name="T4" fmla="*/ 3657 w 4534"/>
              <a:gd name="T5" fmla="*/ 1231 h 4838"/>
              <a:gd name="T6" fmla="*/ 2267 w 4534"/>
              <a:gd name="T7" fmla="*/ 0 h 4838"/>
              <a:gd name="T8" fmla="*/ 878 w 4534"/>
              <a:gd name="T9" fmla="*/ 1229 h 4838"/>
              <a:gd name="T10" fmla="*/ 817 w 4534"/>
              <a:gd name="T11" fmla="*/ 1307 h 4838"/>
              <a:gd name="T12" fmla="*/ 360 w 4534"/>
              <a:gd name="T13" fmla="*/ 1307 h 4838"/>
              <a:gd name="T14" fmla="*/ 0 w 4534"/>
              <a:gd name="T15" fmla="*/ 1667 h 4838"/>
              <a:gd name="T16" fmla="*/ 0 w 4534"/>
              <a:gd name="T17" fmla="*/ 4478 h 4838"/>
              <a:gd name="T18" fmla="*/ 360 w 4534"/>
              <a:gd name="T19" fmla="*/ 4838 h 4838"/>
              <a:gd name="T20" fmla="*/ 4174 w 4534"/>
              <a:gd name="T21" fmla="*/ 4838 h 4838"/>
              <a:gd name="T22" fmla="*/ 4534 w 4534"/>
              <a:gd name="T23" fmla="*/ 4478 h 4838"/>
              <a:gd name="T24" fmla="*/ 4534 w 4534"/>
              <a:gd name="T25" fmla="*/ 1667 h 4838"/>
              <a:gd name="T26" fmla="*/ 4174 w 4534"/>
              <a:gd name="T27" fmla="*/ 1307 h 4838"/>
              <a:gd name="T28" fmla="*/ 2267 w 4534"/>
              <a:gd name="T29" fmla="*/ 227 h 4838"/>
              <a:gd name="T30" fmla="*/ 3429 w 4534"/>
              <a:gd name="T31" fmla="*/ 1237 h 4838"/>
              <a:gd name="T32" fmla="*/ 3377 w 4534"/>
              <a:gd name="T33" fmla="*/ 1307 h 4838"/>
              <a:gd name="T34" fmla="*/ 1160 w 4534"/>
              <a:gd name="T35" fmla="*/ 1307 h 4838"/>
              <a:gd name="T36" fmla="*/ 1105 w 4534"/>
              <a:gd name="T37" fmla="*/ 1240 h 4838"/>
              <a:gd name="T38" fmla="*/ 2267 w 4534"/>
              <a:gd name="T39" fmla="*/ 227 h 4838"/>
              <a:gd name="T40" fmla="*/ 2774 w 4534"/>
              <a:gd name="T41" fmla="*/ 3740 h 4838"/>
              <a:gd name="T42" fmla="*/ 2534 w 4534"/>
              <a:gd name="T43" fmla="*/ 3740 h 4838"/>
              <a:gd name="T44" fmla="*/ 2480 w 4534"/>
              <a:gd name="T45" fmla="*/ 3782 h 4838"/>
              <a:gd name="T46" fmla="*/ 2480 w 4534"/>
              <a:gd name="T47" fmla="*/ 4033 h 4838"/>
              <a:gd name="T48" fmla="*/ 2267 w 4534"/>
              <a:gd name="T49" fmla="*/ 4247 h 4838"/>
              <a:gd name="T50" fmla="*/ 2054 w 4534"/>
              <a:gd name="T51" fmla="*/ 4033 h 4838"/>
              <a:gd name="T52" fmla="*/ 2054 w 4534"/>
              <a:gd name="T53" fmla="*/ 3785 h 4838"/>
              <a:gd name="T54" fmla="*/ 2007 w 4534"/>
              <a:gd name="T55" fmla="*/ 3740 h 4838"/>
              <a:gd name="T56" fmla="*/ 1760 w 4534"/>
              <a:gd name="T57" fmla="*/ 3740 h 4838"/>
              <a:gd name="T58" fmla="*/ 1547 w 4534"/>
              <a:gd name="T59" fmla="*/ 3526 h 4838"/>
              <a:gd name="T60" fmla="*/ 1760 w 4534"/>
              <a:gd name="T61" fmla="*/ 3313 h 4838"/>
              <a:gd name="T62" fmla="*/ 2001 w 4534"/>
              <a:gd name="T63" fmla="*/ 3313 h 4838"/>
              <a:gd name="T64" fmla="*/ 2054 w 4534"/>
              <a:gd name="T65" fmla="*/ 3264 h 4838"/>
              <a:gd name="T66" fmla="*/ 2054 w 4534"/>
              <a:gd name="T67" fmla="*/ 3019 h 4838"/>
              <a:gd name="T68" fmla="*/ 2267 w 4534"/>
              <a:gd name="T69" fmla="*/ 2806 h 4838"/>
              <a:gd name="T70" fmla="*/ 2480 w 4534"/>
              <a:gd name="T71" fmla="*/ 3019 h 4838"/>
              <a:gd name="T72" fmla="*/ 2480 w 4534"/>
              <a:gd name="T73" fmla="*/ 3280 h 4838"/>
              <a:gd name="T74" fmla="*/ 2526 w 4534"/>
              <a:gd name="T75" fmla="*/ 3313 h 4838"/>
              <a:gd name="T76" fmla="*/ 2774 w 4534"/>
              <a:gd name="T77" fmla="*/ 3313 h 4838"/>
              <a:gd name="T78" fmla="*/ 2987 w 4534"/>
              <a:gd name="T79" fmla="*/ 3526 h 4838"/>
              <a:gd name="T80" fmla="*/ 2774 w 4534"/>
              <a:gd name="T81" fmla="*/ 3740 h 4838"/>
              <a:gd name="T82" fmla="*/ 4198 w 4534"/>
              <a:gd name="T83" fmla="*/ 2271 h 4838"/>
              <a:gd name="T84" fmla="*/ 464 w 4534"/>
              <a:gd name="T85" fmla="*/ 2271 h 4838"/>
              <a:gd name="T86" fmla="*/ 371 w 4534"/>
              <a:gd name="T87" fmla="*/ 2178 h 4838"/>
              <a:gd name="T88" fmla="*/ 464 w 4534"/>
              <a:gd name="T89" fmla="*/ 2085 h 4838"/>
              <a:gd name="T90" fmla="*/ 4198 w 4534"/>
              <a:gd name="T91" fmla="*/ 2085 h 4838"/>
              <a:gd name="T92" fmla="*/ 4292 w 4534"/>
              <a:gd name="T93" fmla="*/ 2178 h 4838"/>
              <a:gd name="T94" fmla="*/ 4198 w 4534"/>
              <a:gd name="T95" fmla="*/ 2271 h 4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34" h="4838">
                <a:moveTo>
                  <a:pt x="4174" y="1307"/>
                </a:moveTo>
                <a:lnTo>
                  <a:pt x="3717" y="1307"/>
                </a:lnTo>
                <a:cubicBezTo>
                  <a:pt x="3664" y="1307"/>
                  <a:pt x="3660" y="1256"/>
                  <a:pt x="3657" y="1231"/>
                </a:cubicBezTo>
                <a:cubicBezTo>
                  <a:pt x="3573" y="538"/>
                  <a:pt x="2982" y="0"/>
                  <a:pt x="2267" y="0"/>
                </a:cubicBezTo>
                <a:cubicBezTo>
                  <a:pt x="1553" y="0"/>
                  <a:pt x="962" y="538"/>
                  <a:pt x="878" y="1229"/>
                </a:cubicBezTo>
                <a:cubicBezTo>
                  <a:pt x="874" y="1255"/>
                  <a:pt x="860" y="1307"/>
                  <a:pt x="817" y="1307"/>
                </a:cubicBezTo>
                <a:lnTo>
                  <a:pt x="360" y="1307"/>
                </a:lnTo>
                <a:cubicBezTo>
                  <a:pt x="161" y="1307"/>
                  <a:pt x="0" y="1468"/>
                  <a:pt x="0" y="1667"/>
                </a:cubicBezTo>
                <a:lnTo>
                  <a:pt x="0" y="4478"/>
                </a:lnTo>
                <a:cubicBezTo>
                  <a:pt x="0" y="4677"/>
                  <a:pt x="161" y="4838"/>
                  <a:pt x="360" y="4838"/>
                </a:cubicBezTo>
                <a:lnTo>
                  <a:pt x="4174" y="4838"/>
                </a:lnTo>
                <a:cubicBezTo>
                  <a:pt x="4373" y="4838"/>
                  <a:pt x="4534" y="4677"/>
                  <a:pt x="4534" y="4478"/>
                </a:cubicBezTo>
                <a:lnTo>
                  <a:pt x="4534" y="1667"/>
                </a:lnTo>
                <a:cubicBezTo>
                  <a:pt x="4534" y="1468"/>
                  <a:pt x="4373" y="1307"/>
                  <a:pt x="4174" y="1307"/>
                </a:cubicBezTo>
                <a:close/>
                <a:moveTo>
                  <a:pt x="2267" y="227"/>
                </a:moveTo>
                <a:cubicBezTo>
                  <a:pt x="2859" y="227"/>
                  <a:pt x="3349" y="667"/>
                  <a:pt x="3429" y="1237"/>
                </a:cubicBezTo>
                <a:cubicBezTo>
                  <a:pt x="3432" y="1260"/>
                  <a:pt x="3446" y="1307"/>
                  <a:pt x="3377" y="1307"/>
                </a:cubicBezTo>
                <a:lnTo>
                  <a:pt x="1160" y="1307"/>
                </a:lnTo>
                <a:cubicBezTo>
                  <a:pt x="1097" y="1307"/>
                  <a:pt x="1102" y="1262"/>
                  <a:pt x="1105" y="1240"/>
                </a:cubicBezTo>
                <a:cubicBezTo>
                  <a:pt x="1183" y="668"/>
                  <a:pt x="1674" y="227"/>
                  <a:pt x="2267" y="227"/>
                </a:cubicBezTo>
                <a:close/>
                <a:moveTo>
                  <a:pt x="2774" y="3740"/>
                </a:moveTo>
                <a:lnTo>
                  <a:pt x="2534" y="3740"/>
                </a:lnTo>
                <a:cubicBezTo>
                  <a:pt x="2534" y="3740"/>
                  <a:pt x="2480" y="3740"/>
                  <a:pt x="2480" y="3782"/>
                </a:cubicBezTo>
                <a:lnTo>
                  <a:pt x="2480" y="4033"/>
                </a:lnTo>
                <a:cubicBezTo>
                  <a:pt x="2480" y="4151"/>
                  <a:pt x="2385" y="4247"/>
                  <a:pt x="2267" y="4247"/>
                </a:cubicBezTo>
                <a:cubicBezTo>
                  <a:pt x="2149" y="4247"/>
                  <a:pt x="2054" y="4151"/>
                  <a:pt x="2054" y="4033"/>
                </a:cubicBezTo>
                <a:lnTo>
                  <a:pt x="2054" y="3785"/>
                </a:lnTo>
                <a:cubicBezTo>
                  <a:pt x="2054" y="3735"/>
                  <a:pt x="2007" y="3740"/>
                  <a:pt x="2007" y="3740"/>
                </a:cubicBezTo>
                <a:lnTo>
                  <a:pt x="1760" y="3740"/>
                </a:lnTo>
                <a:cubicBezTo>
                  <a:pt x="1642" y="3740"/>
                  <a:pt x="1547" y="3644"/>
                  <a:pt x="1547" y="3526"/>
                </a:cubicBezTo>
                <a:cubicBezTo>
                  <a:pt x="1547" y="3408"/>
                  <a:pt x="1642" y="3313"/>
                  <a:pt x="1760" y="3313"/>
                </a:cubicBezTo>
                <a:lnTo>
                  <a:pt x="2001" y="3313"/>
                </a:lnTo>
                <a:cubicBezTo>
                  <a:pt x="2001" y="3313"/>
                  <a:pt x="2054" y="3315"/>
                  <a:pt x="2054" y="3264"/>
                </a:cubicBezTo>
                <a:lnTo>
                  <a:pt x="2054" y="3019"/>
                </a:lnTo>
                <a:cubicBezTo>
                  <a:pt x="2054" y="2901"/>
                  <a:pt x="2149" y="2806"/>
                  <a:pt x="2267" y="2806"/>
                </a:cubicBezTo>
                <a:cubicBezTo>
                  <a:pt x="2385" y="2806"/>
                  <a:pt x="2480" y="2901"/>
                  <a:pt x="2480" y="3019"/>
                </a:cubicBezTo>
                <a:lnTo>
                  <a:pt x="2480" y="3280"/>
                </a:lnTo>
                <a:cubicBezTo>
                  <a:pt x="2480" y="3315"/>
                  <a:pt x="2526" y="3313"/>
                  <a:pt x="2526" y="3313"/>
                </a:cubicBezTo>
                <a:lnTo>
                  <a:pt x="2774" y="3313"/>
                </a:lnTo>
                <a:cubicBezTo>
                  <a:pt x="2892" y="3313"/>
                  <a:pt x="2987" y="3408"/>
                  <a:pt x="2987" y="3526"/>
                </a:cubicBezTo>
                <a:cubicBezTo>
                  <a:pt x="2987" y="3644"/>
                  <a:pt x="2892" y="3740"/>
                  <a:pt x="2774" y="3740"/>
                </a:cubicBezTo>
                <a:close/>
                <a:moveTo>
                  <a:pt x="4198" y="2271"/>
                </a:moveTo>
                <a:lnTo>
                  <a:pt x="464" y="2271"/>
                </a:lnTo>
                <a:cubicBezTo>
                  <a:pt x="412" y="2271"/>
                  <a:pt x="371" y="2230"/>
                  <a:pt x="371" y="2178"/>
                </a:cubicBezTo>
                <a:cubicBezTo>
                  <a:pt x="371" y="2126"/>
                  <a:pt x="412" y="2085"/>
                  <a:pt x="464" y="2085"/>
                </a:cubicBezTo>
                <a:lnTo>
                  <a:pt x="4198" y="2085"/>
                </a:lnTo>
                <a:cubicBezTo>
                  <a:pt x="4250" y="2085"/>
                  <a:pt x="4292" y="2126"/>
                  <a:pt x="4292" y="2178"/>
                </a:cubicBezTo>
                <a:cubicBezTo>
                  <a:pt x="4292" y="2230"/>
                  <a:pt x="4250" y="2271"/>
                  <a:pt x="4198" y="22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medical-records_16108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8525A1A-4BE6-45C6-935A-86D08DB6A753}"/>
              </a:ext>
            </a:extLst>
          </p:cNvPr>
          <p:cNvSpPr>
            <a:spLocks noChangeAspect="1"/>
          </p:cNvSpPr>
          <p:nvPr/>
        </p:nvSpPr>
        <p:spPr bwMode="auto">
          <a:xfrm>
            <a:off x="5410329" y="3838140"/>
            <a:ext cx="325596" cy="407280"/>
          </a:xfrm>
          <a:custGeom>
            <a:avLst/>
            <a:gdLst>
              <a:gd name="T0" fmla="*/ 3717 w 5214"/>
              <a:gd name="T1" fmla="*/ 0 h 6532"/>
              <a:gd name="T2" fmla="*/ 0 w 5214"/>
              <a:gd name="T3" fmla="*/ 0 h 6532"/>
              <a:gd name="T4" fmla="*/ 0 w 5214"/>
              <a:gd name="T5" fmla="*/ 6532 h 6532"/>
              <a:gd name="T6" fmla="*/ 5214 w 5214"/>
              <a:gd name="T7" fmla="*/ 6532 h 6532"/>
              <a:gd name="T8" fmla="*/ 5214 w 5214"/>
              <a:gd name="T9" fmla="*/ 1497 h 6532"/>
              <a:gd name="T10" fmla="*/ 3717 w 5214"/>
              <a:gd name="T11" fmla="*/ 0 h 6532"/>
              <a:gd name="T12" fmla="*/ 977 w 5214"/>
              <a:gd name="T13" fmla="*/ 1607 h 6532"/>
              <a:gd name="T14" fmla="*/ 1394 w 5214"/>
              <a:gd name="T15" fmla="*/ 1607 h 6532"/>
              <a:gd name="T16" fmla="*/ 1394 w 5214"/>
              <a:gd name="T17" fmla="*/ 1195 h 6532"/>
              <a:gd name="T18" fmla="*/ 1729 w 5214"/>
              <a:gd name="T19" fmla="*/ 860 h 6532"/>
              <a:gd name="T20" fmla="*/ 1729 w 5214"/>
              <a:gd name="T21" fmla="*/ 860 h 6532"/>
              <a:gd name="T22" fmla="*/ 2064 w 5214"/>
              <a:gd name="T23" fmla="*/ 1195 h 6532"/>
              <a:gd name="T24" fmla="*/ 2064 w 5214"/>
              <a:gd name="T25" fmla="*/ 1607 h 6532"/>
              <a:gd name="T26" fmla="*/ 2481 w 5214"/>
              <a:gd name="T27" fmla="*/ 1607 h 6532"/>
              <a:gd name="T28" fmla="*/ 2816 w 5214"/>
              <a:gd name="T29" fmla="*/ 1941 h 6532"/>
              <a:gd name="T30" fmla="*/ 2816 w 5214"/>
              <a:gd name="T31" fmla="*/ 1941 h 6532"/>
              <a:gd name="T32" fmla="*/ 2481 w 5214"/>
              <a:gd name="T33" fmla="*/ 2276 h 6532"/>
              <a:gd name="T34" fmla="*/ 2064 w 5214"/>
              <a:gd name="T35" fmla="*/ 2276 h 6532"/>
              <a:gd name="T36" fmla="*/ 2064 w 5214"/>
              <a:gd name="T37" fmla="*/ 2692 h 6532"/>
              <a:gd name="T38" fmla="*/ 1729 w 5214"/>
              <a:gd name="T39" fmla="*/ 3027 h 6532"/>
              <a:gd name="T40" fmla="*/ 1729 w 5214"/>
              <a:gd name="T41" fmla="*/ 3027 h 6532"/>
              <a:gd name="T42" fmla="*/ 1394 w 5214"/>
              <a:gd name="T43" fmla="*/ 2692 h 6532"/>
              <a:gd name="T44" fmla="*/ 1394 w 5214"/>
              <a:gd name="T45" fmla="*/ 2275 h 6532"/>
              <a:gd name="T46" fmla="*/ 977 w 5214"/>
              <a:gd name="T47" fmla="*/ 2275 h 6532"/>
              <a:gd name="T48" fmla="*/ 642 w 5214"/>
              <a:gd name="T49" fmla="*/ 1940 h 6532"/>
              <a:gd name="T50" fmla="*/ 642 w 5214"/>
              <a:gd name="T51" fmla="*/ 1940 h 6532"/>
              <a:gd name="T52" fmla="*/ 977 w 5214"/>
              <a:gd name="T53" fmla="*/ 1607 h 6532"/>
              <a:gd name="T54" fmla="*/ 4433 w 5214"/>
              <a:gd name="T55" fmla="*/ 5577 h 6532"/>
              <a:gd name="T56" fmla="*/ 782 w 5214"/>
              <a:gd name="T57" fmla="*/ 5577 h 6532"/>
              <a:gd name="T58" fmla="*/ 648 w 5214"/>
              <a:gd name="T59" fmla="*/ 5443 h 6532"/>
              <a:gd name="T60" fmla="*/ 782 w 5214"/>
              <a:gd name="T61" fmla="*/ 5308 h 6532"/>
              <a:gd name="T62" fmla="*/ 4426 w 5214"/>
              <a:gd name="T63" fmla="*/ 5308 h 6532"/>
              <a:gd name="T64" fmla="*/ 4561 w 5214"/>
              <a:gd name="T65" fmla="*/ 5443 h 6532"/>
              <a:gd name="T66" fmla="*/ 4433 w 5214"/>
              <a:gd name="T67" fmla="*/ 5577 h 6532"/>
              <a:gd name="T68" fmla="*/ 4433 w 5214"/>
              <a:gd name="T69" fmla="*/ 4437 h 6532"/>
              <a:gd name="T70" fmla="*/ 782 w 5214"/>
              <a:gd name="T71" fmla="*/ 4437 h 6532"/>
              <a:gd name="T72" fmla="*/ 648 w 5214"/>
              <a:gd name="T73" fmla="*/ 4303 h 6532"/>
              <a:gd name="T74" fmla="*/ 782 w 5214"/>
              <a:gd name="T75" fmla="*/ 4168 h 6532"/>
              <a:gd name="T76" fmla="*/ 4426 w 5214"/>
              <a:gd name="T77" fmla="*/ 4168 h 6532"/>
              <a:gd name="T78" fmla="*/ 4561 w 5214"/>
              <a:gd name="T79" fmla="*/ 4303 h 6532"/>
              <a:gd name="T80" fmla="*/ 4433 w 5214"/>
              <a:gd name="T81" fmla="*/ 4437 h 6532"/>
              <a:gd name="T82" fmla="*/ 3448 w 5214"/>
              <a:gd name="T83" fmla="*/ 1761 h 6532"/>
              <a:gd name="T84" fmla="*/ 3448 w 5214"/>
              <a:gd name="T85" fmla="*/ 264 h 6532"/>
              <a:gd name="T86" fmla="*/ 4952 w 5214"/>
              <a:gd name="T87" fmla="*/ 1763 h 6532"/>
              <a:gd name="T88" fmla="*/ 3448 w 5214"/>
              <a:gd name="T89" fmla="*/ 1763 h 6532"/>
              <a:gd name="T90" fmla="*/ 3448 w 5214"/>
              <a:gd name="T91" fmla="*/ 1761 h 6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14" h="6532">
                <a:moveTo>
                  <a:pt x="3717" y="0"/>
                </a:moveTo>
                <a:lnTo>
                  <a:pt x="0" y="0"/>
                </a:lnTo>
                <a:lnTo>
                  <a:pt x="0" y="6532"/>
                </a:lnTo>
                <a:lnTo>
                  <a:pt x="5214" y="6532"/>
                </a:lnTo>
                <a:lnTo>
                  <a:pt x="5214" y="1497"/>
                </a:lnTo>
                <a:lnTo>
                  <a:pt x="3717" y="0"/>
                </a:lnTo>
                <a:close/>
                <a:moveTo>
                  <a:pt x="977" y="1607"/>
                </a:moveTo>
                <a:lnTo>
                  <a:pt x="1394" y="1607"/>
                </a:lnTo>
                <a:lnTo>
                  <a:pt x="1394" y="1195"/>
                </a:lnTo>
                <a:cubicBezTo>
                  <a:pt x="1394" y="1009"/>
                  <a:pt x="1544" y="860"/>
                  <a:pt x="1729" y="860"/>
                </a:cubicBezTo>
                <a:lnTo>
                  <a:pt x="1729" y="860"/>
                </a:lnTo>
                <a:cubicBezTo>
                  <a:pt x="1914" y="860"/>
                  <a:pt x="2064" y="1009"/>
                  <a:pt x="2064" y="1195"/>
                </a:cubicBezTo>
                <a:lnTo>
                  <a:pt x="2064" y="1607"/>
                </a:lnTo>
                <a:lnTo>
                  <a:pt x="2481" y="1607"/>
                </a:lnTo>
                <a:cubicBezTo>
                  <a:pt x="2666" y="1607"/>
                  <a:pt x="2816" y="1756"/>
                  <a:pt x="2816" y="1941"/>
                </a:cubicBezTo>
                <a:lnTo>
                  <a:pt x="2816" y="1941"/>
                </a:lnTo>
                <a:cubicBezTo>
                  <a:pt x="2816" y="2127"/>
                  <a:pt x="2666" y="2276"/>
                  <a:pt x="2481" y="2276"/>
                </a:cubicBezTo>
                <a:lnTo>
                  <a:pt x="2064" y="2276"/>
                </a:lnTo>
                <a:lnTo>
                  <a:pt x="2064" y="2692"/>
                </a:lnTo>
                <a:cubicBezTo>
                  <a:pt x="2064" y="2877"/>
                  <a:pt x="1914" y="3027"/>
                  <a:pt x="1729" y="3027"/>
                </a:cubicBezTo>
                <a:lnTo>
                  <a:pt x="1729" y="3027"/>
                </a:lnTo>
                <a:cubicBezTo>
                  <a:pt x="1544" y="3027"/>
                  <a:pt x="1394" y="2877"/>
                  <a:pt x="1394" y="2692"/>
                </a:cubicBezTo>
                <a:lnTo>
                  <a:pt x="1394" y="2275"/>
                </a:lnTo>
                <a:lnTo>
                  <a:pt x="977" y="2275"/>
                </a:lnTo>
                <a:cubicBezTo>
                  <a:pt x="792" y="2275"/>
                  <a:pt x="642" y="2125"/>
                  <a:pt x="642" y="1940"/>
                </a:cubicBezTo>
                <a:lnTo>
                  <a:pt x="642" y="1940"/>
                </a:lnTo>
                <a:cubicBezTo>
                  <a:pt x="642" y="1756"/>
                  <a:pt x="793" y="1607"/>
                  <a:pt x="977" y="1607"/>
                </a:cubicBezTo>
                <a:close/>
                <a:moveTo>
                  <a:pt x="4433" y="5577"/>
                </a:moveTo>
                <a:lnTo>
                  <a:pt x="782" y="5577"/>
                </a:lnTo>
                <a:cubicBezTo>
                  <a:pt x="710" y="5577"/>
                  <a:pt x="648" y="5520"/>
                  <a:pt x="648" y="5443"/>
                </a:cubicBezTo>
                <a:cubicBezTo>
                  <a:pt x="648" y="5371"/>
                  <a:pt x="705" y="5308"/>
                  <a:pt x="782" y="5308"/>
                </a:cubicBezTo>
                <a:lnTo>
                  <a:pt x="4426" y="5308"/>
                </a:lnTo>
                <a:cubicBezTo>
                  <a:pt x="4498" y="5308"/>
                  <a:pt x="4561" y="5365"/>
                  <a:pt x="4561" y="5443"/>
                </a:cubicBezTo>
                <a:cubicBezTo>
                  <a:pt x="4562" y="5520"/>
                  <a:pt x="4505" y="5577"/>
                  <a:pt x="4433" y="5577"/>
                </a:cubicBezTo>
                <a:close/>
                <a:moveTo>
                  <a:pt x="4433" y="4437"/>
                </a:moveTo>
                <a:lnTo>
                  <a:pt x="782" y="4437"/>
                </a:lnTo>
                <a:cubicBezTo>
                  <a:pt x="710" y="4437"/>
                  <a:pt x="648" y="4380"/>
                  <a:pt x="648" y="4303"/>
                </a:cubicBezTo>
                <a:cubicBezTo>
                  <a:pt x="648" y="4231"/>
                  <a:pt x="705" y="4168"/>
                  <a:pt x="782" y="4168"/>
                </a:cubicBezTo>
                <a:lnTo>
                  <a:pt x="4426" y="4168"/>
                </a:lnTo>
                <a:cubicBezTo>
                  <a:pt x="4498" y="4168"/>
                  <a:pt x="4561" y="4225"/>
                  <a:pt x="4561" y="4303"/>
                </a:cubicBezTo>
                <a:cubicBezTo>
                  <a:pt x="4562" y="4375"/>
                  <a:pt x="4505" y="4437"/>
                  <a:pt x="4433" y="4437"/>
                </a:cubicBezTo>
                <a:close/>
                <a:moveTo>
                  <a:pt x="3448" y="1761"/>
                </a:moveTo>
                <a:lnTo>
                  <a:pt x="3448" y="264"/>
                </a:lnTo>
                <a:lnTo>
                  <a:pt x="4952" y="1763"/>
                </a:lnTo>
                <a:lnTo>
                  <a:pt x="3448" y="1763"/>
                </a:lnTo>
                <a:lnTo>
                  <a:pt x="3448" y="17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7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Speech Bubble: Rectangle 9">
            <a:extLst>
              <a:ext uri="{FF2B5EF4-FFF2-40B4-BE49-F238E27FC236}">
                <a16:creationId xmlns:a16="http://schemas.microsoft.com/office/drawing/2014/main" xmlns:p14="http://schemas.microsoft.com/office/powerpoint/2010/main" xmlns="" id="{708C9CE7-F6EB-45E4-BEC6-50F94DF397D0}"/>
              </a:ext>
            </a:extLst>
          </p:cNvPr>
          <p:cNvSpPr/>
          <p:nvPr/>
        </p:nvSpPr>
        <p:spPr>
          <a:xfrm>
            <a:off x="1673059" y="1978732"/>
            <a:ext cx="2382982" cy="1589324"/>
          </a:xfrm>
          <a:prstGeom prst="wedgeRectCallout">
            <a:avLst>
              <a:gd name="adj1" fmla="val 62974"/>
              <a:gd name="adj2" fmla="val -411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xmlns:p14="http://schemas.microsoft.com/office/powerpoint/2010/main" xmlns="" id="{9802C857-987C-4EBD-AD9B-F2462B7A5527}"/>
              </a:ext>
            </a:extLst>
          </p:cNvPr>
          <p:cNvSpPr/>
          <p:nvPr/>
        </p:nvSpPr>
        <p:spPr>
          <a:xfrm>
            <a:off x="1549796" y="2356228"/>
            <a:ext cx="2629508" cy="835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400" b="1" baseline="30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:p14="http://schemas.microsoft.com/office/powerpoint/2010/main" xmlns="" id="{1081DDF5-FC98-4DD5-A470-30C9E075E1F9}"/>
              </a:ext>
            </a:extLst>
          </p:cNvPr>
          <p:cNvSpPr/>
          <p:nvPr/>
        </p:nvSpPr>
        <p:spPr>
          <a:xfrm>
            <a:off x="2054072" y="3033032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Speech Bubble: Rectangle 13">
            <a:extLst>
              <a:ext uri="{FF2B5EF4-FFF2-40B4-BE49-F238E27FC236}">
                <a16:creationId xmlns:a16="http://schemas.microsoft.com/office/drawing/2014/main" xmlns:p14="http://schemas.microsoft.com/office/powerpoint/2010/main" xmlns="" id="{D366411C-C834-4907-9137-CC27211DE07F}"/>
              </a:ext>
            </a:extLst>
          </p:cNvPr>
          <p:cNvSpPr/>
          <p:nvPr/>
        </p:nvSpPr>
        <p:spPr>
          <a:xfrm>
            <a:off x="4790209" y="1978732"/>
            <a:ext cx="2382982" cy="1589324"/>
          </a:xfrm>
          <a:prstGeom prst="wedgeRectCallout">
            <a:avLst>
              <a:gd name="adj1" fmla="val 62974"/>
              <a:gd name="adj2" fmla="val -411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xmlns:p14="http://schemas.microsoft.com/office/powerpoint/2010/main" xmlns="" id="{C447A016-CC4F-4405-B625-22BD56B8C7EE}"/>
              </a:ext>
            </a:extLst>
          </p:cNvPr>
          <p:cNvSpPr/>
          <p:nvPr/>
        </p:nvSpPr>
        <p:spPr>
          <a:xfrm>
            <a:off x="4666946" y="2356228"/>
            <a:ext cx="2629508" cy="835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400" b="1" baseline="30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xmlns:p14="http://schemas.microsoft.com/office/powerpoint/2010/main" xmlns="" id="{B52BC047-2D15-4E06-BDF0-255B3350D040}"/>
              </a:ext>
            </a:extLst>
          </p:cNvPr>
          <p:cNvSpPr/>
          <p:nvPr/>
        </p:nvSpPr>
        <p:spPr>
          <a:xfrm>
            <a:off x="5171222" y="3033032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Speech Bubble: Rectangle 19">
            <a:extLst>
              <a:ext uri="{FF2B5EF4-FFF2-40B4-BE49-F238E27FC236}">
                <a16:creationId xmlns:a16="http://schemas.microsoft.com/office/drawing/2014/main" xmlns:p14="http://schemas.microsoft.com/office/powerpoint/2010/main" xmlns="" id="{87BBD18D-5A4A-4C6E-832E-DC35BE23E9D3}"/>
              </a:ext>
            </a:extLst>
          </p:cNvPr>
          <p:cNvSpPr/>
          <p:nvPr/>
        </p:nvSpPr>
        <p:spPr>
          <a:xfrm>
            <a:off x="7907359" y="1978732"/>
            <a:ext cx="2382982" cy="1589324"/>
          </a:xfrm>
          <a:prstGeom prst="wedgeRectCallout">
            <a:avLst>
              <a:gd name="adj1" fmla="val 62974"/>
              <a:gd name="adj2" fmla="val -4116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Rectangle 23">
            <a:extLst>
              <a:ext uri="{FF2B5EF4-FFF2-40B4-BE49-F238E27FC236}">
                <a16:creationId xmlns:a16="http://schemas.microsoft.com/office/drawing/2014/main" xmlns:p14="http://schemas.microsoft.com/office/powerpoint/2010/main" xmlns="" id="{02BB1CF1-7D50-4F22-843B-DA789D85EFB4}"/>
              </a:ext>
            </a:extLst>
          </p:cNvPr>
          <p:cNvSpPr/>
          <p:nvPr/>
        </p:nvSpPr>
        <p:spPr>
          <a:xfrm>
            <a:off x="7784096" y="2356228"/>
            <a:ext cx="2629508" cy="835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400" b="1" baseline="300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Rectangle 24">
            <a:extLst>
              <a:ext uri="{FF2B5EF4-FFF2-40B4-BE49-F238E27FC236}">
                <a16:creationId xmlns:a16="http://schemas.microsoft.com/office/drawing/2014/main" xmlns:p14="http://schemas.microsoft.com/office/powerpoint/2010/main" xmlns="" id="{D8F1037E-35A8-4379-A623-A87283EB956D}"/>
              </a:ext>
            </a:extLst>
          </p:cNvPr>
          <p:cNvSpPr/>
          <p:nvPr/>
        </p:nvSpPr>
        <p:spPr>
          <a:xfrm>
            <a:off x="8288372" y="3033032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此处添加大标题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xmlns:p14="http://schemas.microsoft.com/office/powerpoint/2010/main" xmlns="" id="{2C3BF903-B453-4CC6-9D7D-DABE56776435}"/>
              </a:ext>
            </a:extLst>
          </p:cNvPr>
          <p:cNvSpPr txBox="1"/>
          <p:nvPr/>
        </p:nvSpPr>
        <p:spPr>
          <a:xfrm>
            <a:off x="1884312" y="4043316"/>
            <a:ext cx="1960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cs typeface="+mn-ea"/>
                <a:sym typeface="+mn-lt"/>
              </a:rPr>
              <a:t>200</a:t>
            </a:r>
            <a:r>
              <a:rPr lang="zh-CN" altLang="en-US" sz="1000" dirty="0"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00" dirty="0">
                <a:cs typeface="+mn-ea"/>
                <a:sym typeface="+mn-lt"/>
              </a:rPr>
              <a:t>5</a:t>
            </a:r>
            <a:r>
              <a:rPr lang="zh-CN" altLang="en-US" sz="1000" dirty="0">
                <a:cs typeface="+mn-ea"/>
                <a:sym typeface="+mn-lt"/>
              </a:rPr>
              <a:t>分钟之内。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13" name="TextBox 28">
            <a:extLst>
              <a:ext uri="{FF2B5EF4-FFF2-40B4-BE49-F238E27FC236}">
                <a16:creationId xmlns:a16="http://schemas.microsoft.com/office/drawing/2014/main" xmlns:p14="http://schemas.microsoft.com/office/powerpoint/2010/main" xmlns="" id="{D2528D68-9456-48D0-9889-7F6B45FE5A34}"/>
              </a:ext>
            </a:extLst>
          </p:cNvPr>
          <p:cNvSpPr txBox="1"/>
          <p:nvPr/>
        </p:nvSpPr>
        <p:spPr>
          <a:xfrm>
            <a:off x="5001462" y="4043315"/>
            <a:ext cx="1960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cs typeface="+mn-ea"/>
                <a:sym typeface="+mn-lt"/>
              </a:rPr>
              <a:t>200</a:t>
            </a:r>
            <a:r>
              <a:rPr lang="zh-CN" altLang="en-US" sz="1000" dirty="0"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00" dirty="0">
                <a:cs typeface="+mn-ea"/>
                <a:sym typeface="+mn-lt"/>
              </a:rPr>
              <a:t>5</a:t>
            </a:r>
            <a:r>
              <a:rPr lang="zh-CN" altLang="en-US" sz="1000" dirty="0">
                <a:cs typeface="+mn-ea"/>
                <a:sym typeface="+mn-lt"/>
              </a:rPr>
              <a:t>分钟之内。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14" name="TextBox 29">
            <a:extLst>
              <a:ext uri="{FF2B5EF4-FFF2-40B4-BE49-F238E27FC236}">
                <a16:creationId xmlns:a16="http://schemas.microsoft.com/office/drawing/2014/main" xmlns:p14="http://schemas.microsoft.com/office/powerpoint/2010/main" xmlns="" id="{90CA4A0F-1D27-4DA1-B93F-7818A23F8D4F}"/>
              </a:ext>
            </a:extLst>
          </p:cNvPr>
          <p:cNvSpPr txBox="1"/>
          <p:nvPr/>
        </p:nvSpPr>
        <p:spPr>
          <a:xfrm>
            <a:off x="8118612" y="4043315"/>
            <a:ext cx="1960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cs typeface="+mn-ea"/>
                <a:sym typeface="+mn-lt"/>
              </a:rPr>
              <a:t>200</a:t>
            </a:r>
            <a:r>
              <a:rPr lang="zh-CN" altLang="en-US" sz="1000" dirty="0"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00" dirty="0">
                <a:cs typeface="+mn-ea"/>
                <a:sym typeface="+mn-lt"/>
              </a:rPr>
              <a:t>5</a:t>
            </a:r>
            <a:r>
              <a:rPr lang="zh-CN" altLang="en-US" sz="1000" dirty="0">
                <a:cs typeface="+mn-ea"/>
                <a:sym typeface="+mn-lt"/>
              </a:rPr>
              <a:t>分钟之内。</a:t>
            </a:r>
            <a:endParaRPr lang="en-US" altLang="zh-CN" sz="1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197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="" id="{2AF79CB5-2847-400B-949F-94E788F99AD3}"/>
              </a:ext>
            </a:extLst>
          </p:cNvPr>
          <p:cNvGrpSpPr/>
          <p:nvPr/>
        </p:nvGrpSpPr>
        <p:grpSpPr>
          <a:xfrm>
            <a:off x="1270189" y="2461595"/>
            <a:ext cx="9965658" cy="2888916"/>
            <a:chOff x="1270189" y="2461595"/>
            <a:chExt cx="9965658" cy="2888916"/>
          </a:xfrm>
        </p:grpSpPr>
        <p:sp>
          <p:nvSpPr>
            <p:cNvPr id="3" name="Rectangle 4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65D55CD9-1EFD-47AD-A772-9D30C5FD72CE}"/>
                </a:ext>
              </a:extLst>
            </p:cNvPr>
            <p:cNvSpPr/>
            <p:nvPr/>
          </p:nvSpPr>
          <p:spPr bwMode="auto">
            <a:xfrm>
              <a:off x="1270189" y="2461595"/>
              <a:ext cx="750248" cy="750248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060DCAB1-CDC6-4A20-94E9-DB48E890F1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6484" y="2558358"/>
              <a:ext cx="397659" cy="556722"/>
            </a:xfrm>
            <a:custGeom>
              <a:avLst/>
              <a:gdLst>
                <a:gd name="T0" fmla="*/ 1914 w 2656"/>
                <a:gd name="T1" fmla="*/ 2389 h 3719"/>
                <a:gd name="T2" fmla="*/ 2022 w 2656"/>
                <a:gd name="T3" fmla="*/ 2495 h 3719"/>
                <a:gd name="T4" fmla="*/ 2148 w 2656"/>
                <a:gd name="T5" fmla="*/ 2620 h 3719"/>
                <a:gd name="T6" fmla="*/ 2234 w 2656"/>
                <a:gd name="T7" fmla="*/ 2703 h 3719"/>
                <a:gd name="T8" fmla="*/ 2304 w 2656"/>
                <a:gd name="T9" fmla="*/ 2810 h 3719"/>
                <a:gd name="T10" fmla="*/ 2300 w 2656"/>
                <a:gd name="T11" fmla="*/ 3003 h 3719"/>
                <a:gd name="T12" fmla="*/ 1713 w 2656"/>
                <a:gd name="T13" fmla="*/ 3653 h 3719"/>
                <a:gd name="T14" fmla="*/ 1547 w 2656"/>
                <a:gd name="T15" fmla="*/ 3717 h 3719"/>
                <a:gd name="T16" fmla="*/ 1416 w 2656"/>
                <a:gd name="T17" fmla="*/ 3641 h 3719"/>
                <a:gd name="T18" fmla="*/ 1387 w 2656"/>
                <a:gd name="T19" fmla="*/ 3490 h 3719"/>
                <a:gd name="T20" fmla="*/ 1454 w 2656"/>
                <a:gd name="T21" fmla="*/ 2774 h 3719"/>
                <a:gd name="T22" fmla="*/ 1188 w 2656"/>
                <a:gd name="T23" fmla="*/ 3394 h 3719"/>
                <a:gd name="T24" fmla="*/ 1251 w 2656"/>
                <a:gd name="T25" fmla="*/ 3555 h 3719"/>
                <a:gd name="T26" fmla="*/ 1173 w 2656"/>
                <a:gd name="T27" fmla="*/ 3684 h 3719"/>
                <a:gd name="T28" fmla="*/ 1020 w 2656"/>
                <a:gd name="T29" fmla="*/ 3713 h 3719"/>
                <a:gd name="T30" fmla="*/ 386 w 2656"/>
                <a:gd name="T31" fmla="*/ 3107 h 3719"/>
                <a:gd name="T32" fmla="*/ 316 w 2656"/>
                <a:gd name="T33" fmla="*/ 2925 h 3719"/>
                <a:gd name="T34" fmla="*/ 364 w 2656"/>
                <a:gd name="T35" fmla="*/ 2742 h 3719"/>
                <a:gd name="T36" fmla="*/ 425 w 2656"/>
                <a:gd name="T37" fmla="*/ 2677 h 3719"/>
                <a:gd name="T38" fmla="*/ 533 w 2656"/>
                <a:gd name="T39" fmla="*/ 2571 h 3719"/>
                <a:gd name="T40" fmla="*/ 659 w 2656"/>
                <a:gd name="T41" fmla="*/ 2448 h 3719"/>
                <a:gd name="T42" fmla="*/ 743 w 2656"/>
                <a:gd name="T43" fmla="*/ 2365 h 3719"/>
                <a:gd name="T44" fmla="*/ 1461 w 2656"/>
                <a:gd name="T45" fmla="*/ 1154 h 3719"/>
                <a:gd name="T46" fmla="*/ 1798 w 2656"/>
                <a:gd name="T47" fmla="*/ 1208 h 3719"/>
                <a:gd name="T48" fmla="*/ 2025 w 2656"/>
                <a:gd name="T49" fmla="*/ 1334 h 3719"/>
                <a:gd name="T50" fmla="*/ 2107 w 2656"/>
                <a:gd name="T51" fmla="*/ 1415 h 3719"/>
                <a:gd name="T52" fmla="*/ 2245 w 2656"/>
                <a:gd name="T53" fmla="*/ 1558 h 3719"/>
                <a:gd name="T54" fmla="*/ 2398 w 2656"/>
                <a:gd name="T55" fmla="*/ 1719 h 3719"/>
                <a:gd name="T56" fmla="*/ 2529 w 2656"/>
                <a:gd name="T57" fmla="*/ 1857 h 3719"/>
                <a:gd name="T58" fmla="*/ 2595 w 2656"/>
                <a:gd name="T59" fmla="*/ 1928 h 3719"/>
                <a:gd name="T60" fmla="*/ 2655 w 2656"/>
                <a:gd name="T61" fmla="*/ 2042 h 3719"/>
                <a:gd name="T62" fmla="*/ 2606 w 2656"/>
                <a:gd name="T63" fmla="*/ 2189 h 3719"/>
                <a:gd name="T64" fmla="*/ 2470 w 2656"/>
                <a:gd name="T65" fmla="*/ 2245 h 3719"/>
                <a:gd name="T66" fmla="*/ 2343 w 2656"/>
                <a:gd name="T67" fmla="*/ 2197 h 3719"/>
                <a:gd name="T68" fmla="*/ 314 w 2656"/>
                <a:gd name="T69" fmla="*/ 2197 h 3719"/>
                <a:gd name="T70" fmla="*/ 186 w 2656"/>
                <a:gd name="T71" fmla="*/ 2245 h 3719"/>
                <a:gd name="T72" fmla="*/ 50 w 2656"/>
                <a:gd name="T73" fmla="*/ 2189 h 3719"/>
                <a:gd name="T74" fmla="*/ 1 w 2656"/>
                <a:gd name="T75" fmla="*/ 2042 h 3719"/>
                <a:gd name="T76" fmla="*/ 61 w 2656"/>
                <a:gd name="T77" fmla="*/ 1928 h 3719"/>
                <a:gd name="T78" fmla="*/ 128 w 2656"/>
                <a:gd name="T79" fmla="*/ 1857 h 3719"/>
                <a:gd name="T80" fmla="*/ 258 w 2656"/>
                <a:gd name="T81" fmla="*/ 1719 h 3719"/>
                <a:gd name="T82" fmla="*/ 411 w 2656"/>
                <a:gd name="T83" fmla="*/ 1558 h 3719"/>
                <a:gd name="T84" fmla="*/ 549 w 2656"/>
                <a:gd name="T85" fmla="*/ 1415 h 3719"/>
                <a:gd name="T86" fmla="*/ 631 w 2656"/>
                <a:gd name="T87" fmla="*/ 1334 h 3719"/>
                <a:gd name="T88" fmla="*/ 858 w 2656"/>
                <a:gd name="T89" fmla="*/ 1208 h 3719"/>
                <a:gd name="T90" fmla="*/ 1195 w 2656"/>
                <a:gd name="T91" fmla="*/ 1154 h 3719"/>
                <a:gd name="T92" fmla="*/ 1449 w 2656"/>
                <a:gd name="T93" fmla="*/ 13 h 3719"/>
                <a:gd name="T94" fmla="*/ 1701 w 2656"/>
                <a:gd name="T95" fmla="*/ 150 h 3719"/>
                <a:gd name="T96" fmla="*/ 1840 w 2656"/>
                <a:gd name="T97" fmla="*/ 397 h 3719"/>
                <a:gd name="T98" fmla="*/ 1823 w 2656"/>
                <a:gd name="T99" fmla="*/ 690 h 3719"/>
                <a:gd name="T100" fmla="*/ 1657 w 2656"/>
                <a:gd name="T101" fmla="*/ 918 h 3719"/>
                <a:gd name="T102" fmla="*/ 1390 w 2656"/>
                <a:gd name="T103" fmla="*/ 1028 h 3719"/>
                <a:gd name="T104" fmla="*/ 1097 w 2656"/>
                <a:gd name="T105" fmla="*/ 979 h 3719"/>
                <a:gd name="T106" fmla="*/ 884 w 2656"/>
                <a:gd name="T107" fmla="*/ 792 h 3719"/>
                <a:gd name="T108" fmla="*/ 802 w 2656"/>
                <a:gd name="T109" fmla="*/ 514 h 3719"/>
                <a:gd name="T110" fmla="*/ 884 w 2656"/>
                <a:gd name="T111" fmla="*/ 238 h 3719"/>
                <a:gd name="T112" fmla="*/ 1097 w 2656"/>
                <a:gd name="T113" fmla="*/ 52 h 3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56" h="3719">
                  <a:moveTo>
                    <a:pt x="1880" y="2356"/>
                  </a:moveTo>
                  <a:lnTo>
                    <a:pt x="1883" y="2359"/>
                  </a:lnTo>
                  <a:lnTo>
                    <a:pt x="1889" y="2365"/>
                  </a:lnTo>
                  <a:lnTo>
                    <a:pt x="1900" y="2376"/>
                  </a:lnTo>
                  <a:lnTo>
                    <a:pt x="1914" y="2389"/>
                  </a:lnTo>
                  <a:lnTo>
                    <a:pt x="1931" y="2406"/>
                  </a:lnTo>
                  <a:lnTo>
                    <a:pt x="1951" y="2427"/>
                  </a:lnTo>
                  <a:lnTo>
                    <a:pt x="1974" y="2448"/>
                  </a:lnTo>
                  <a:lnTo>
                    <a:pt x="1997" y="2471"/>
                  </a:lnTo>
                  <a:lnTo>
                    <a:pt x="2022" y="2495"/>
                  </a:lnTo>
                  <a:lnTo>
                    <a:pt x="2048" y="2521"/>
                  </a:lnTo>
                  <a:lnTo>
                    <a:pt x="2074" y="2547"/>
                  </a:lnTo>
                  <a:lnTo>
                    <a:pt x="2099" y="2571"/>
                  </a:lnTo>
                  <a:lnTo>
                    <a:pt x="2124" y="2597"/>
                  </a:lnTo>
                  <a:lnTo>
                    <a:pt x="2148" y="2620"/>
                  </a:lnTo>
                  <a:lnTo>
                    <a:pt x="2170" y="2641"/>
                  </a:lnTo>
                  <a:lnTo>
                    <a:pt x="2190" y="2660"/>
                  </a:lnTo>
                  <a:lnTo>
                    <a:pt x="2208" y="2677"/>
                  </a:lnTo>
                  <a:lnTo>
                    <a:pt x="2223" y="2692"/>
                  </a:lnTo>
                  <a:lnTo>
                    <a:pt x="2234" y="2703"/>
                  </a:lnTo>
                  <a:lnTo>
                    <a:pt x="2240" y="2709"/>
                  </a:lnTo>
                  <a:lnTo>
                    <a:pt x="2243" y="2711"/>
                  </a:lnTo>
                  <a:lnTo>
                    <a:pt x="2269" y="2742"/>
                  </a:lnTo>
                  <a:lnTo>
                    <a:pt x="2290" y="2775"/>
                  </a:lnTo>
                  <a:lnTo>
                    <a:pt x="2304" y="2810"/>
                  </a:lnTo>
                  <a:lnTo>
                    <a:pt x="2314" y="2848"/>
                  </a:lnTo>
                  <a:lnTo>
                    <a:pt x="2317" y="2886"/>
                  </a:lnTo>
                  <a:lnTo>
                    <a:pt x="2316" y="2925"/>
                  </a:lnTo>
                  <a:lnTo>
                    <a:pt x="2310" y="2964"/>
                  </a:lnTo>
                  <a:lnTo>
                    <a:pt x="2300" y="3003"/>
                  </a:lnTo>
                  <a:lnTo>
                    <a:pt x="2286" y="3040"/>
                  </a:lnTo>
                  <a:lnTo>
                    <a:pt x="2267" y="3075"/>
                  </a:lnTo>
                  <a:lnTo>
                    <a:pt x="2245" y="3107"/>
                  </a:lnTo>
                  <a:lnTo>
                    <a:pt x="2219" y="3136"/>
                  </a:lnTo>
                  <a:lnTo>
                    <a:pt x="1713" y="3653"/>
                  </a:lnTo>
                  <a:lnTo>
                    <a:pt x="1681" y="3680"/>
                  </a:lnTo>
                  <a:lnTo>
                    <a:pt x="1646" y="3700"/>
                  </a:lnTo>
                  <a:lnTo>
                    <a:pt x="1613" y="3713"/>
                  </a:lnTo>
                  <a:lnTo>
                    <a:pt x="1579" y="3719"/>
                  </a:lnTo>
                  <a:lnTo>
                    <a:pt x="1547" y="3717"/>
                  </a:lnTo>
                  <a:lnTo>
                    <a:pt x="1515" y="3711"/>
                  </a:lnTo>
                  <a:lnTo>
                    <a:pt x="1487" y="3700"/>
                  </a:lnTo>
                  <a:lnTo>
                    <a:pt x="1459" y="3684"/>
                  </a:lnTo>
                  <a:lnTo>
                    <a:pt x="1436" y="3664"/>
                  </a:lnTo>
                  <a:lnTo>
                    <a:pt x="1416" y="3641"/>
                  </a:lnTo>
                  <a:lnTo>
                    <a:pt x="1400" y="3614"/>
                  </a:lnTo>
                  <a:lnTo>
                    <a:pt x="1388" y="3586"/>
                  </a:lnTo>
                  <a:lnTo>
                    <a:pt x="1382" y="3555"/>
                  </a:lnTo>
                  <a:lnTo>
                    <a:pt x="1382" y="3523"/>
                  </a:lnTo>
                  <a:lnTo>
                    <a:pt x="1387" y="3490"/>
                  </a:lnTo>
                  <a:lnTo>
                    <a:pt x="1400" y="3457"/>
                  </a:lnTo>
                  <a:lnTo>
                    <a:pt x="1420" y="3424"/>
                  </a:lnTo>
                  <a:lnTo>
                    <a:pt x="1447" y="3394"/>
                  </a:lnTo>
                  <a:lnTo>
                    <a:pt x="1768" y="3079"/>
                  </a:lnTo>
                  <a:lnTo>
                    <a:pt x="1454" y="2774"/>
                  </a:lnTo>
                  <a:lnTo>
                    <a:pt x="1880" y="2356"/>
                  </a:lnTo>
                  <a:close/>
                  <a:moveTo>
                    <a:pt x="753" y="2356"/>
                  </a:moveTo>
                  <a:lnTo>
                    <a:pt x="1179" y="2774"/>
                  </a:lnTo>
                  <a:lnTo>
                    <a:pt x="867" y="3079"/>
                  </a:lnTo>
                  <a:lnTo>
                    <a:pt x="1188" y="3394"/>
                  </a:lnTo>
                  <a:lnTo>
                    <a:pt x="1215" y="3424"/>
                  </a:lnTo>
                  <a:lnTo>
                    <a:pt x="1234" y="3457"/>
                  </a:lnTo>
                  <a:lnTo>
                    <a:pt x="1246" y="3490"/>
                  </a:lnTo>
                  <a:lnTo>
                    <a:pt x="1251" y="3523"/>
                  </a:lnTo>
                  <a:lnTo>
                    <a:pt x="1251" y="3555"/>
                  </a:lnTo>
                  <a:lnTo>
                    <a:pt x="1245" y="3586"/>
                  </a:lnTo>
                  <a:lnTo>
                    <a:pt x="1233" y="3614"/>
                  </a:lnTo>
                  <a:lnTo>
                    <a:pt x="1217" y="3641"/>
                  </a:lnTo>
                  <a:lnTo>
                    <a:pt x="1197" y="3664"/>
                  </a:lnTo>
                  <a:lnTo>
                    <a:pt x="1173" y="3684"/>
                  </a:lnTo>
                  <a:lnTo>
                    <a:pt x="1147" y="3700"/>
                  </a:lnTo>
                  <a:lnTo>
                    <a:pt x="1117" y="3711"/>
                  </a:lnTo>
                  <a:lnTo>
                    <a:pt x="1086" y="3717"/>
                  </a:lnTo>
                  <a:lnTo>
                    <a:pt x="1053" y="3719"/>
                  </a:lnTo>
                  <a:lnTo>
                    <a:pt x="1020" y="3713"/>
                  </a:lnTo>
                  <a:lnTo>
                    <a:pt x="986" y="3700"/>
                  </a:lnTo>
                  <a:lnTo>
                    <a:pt x="953" y="3680"/>
                  </a:lnTo>
                  <a:lnTo>
                    <a:pt x="919" y="3653"/>
                  </a:lnTo>
                  <a:lnTo>
                    <a:pt x="412" y="3136"/>
                  </a:lnTo>
                  <a:lnTo>
                    <a:pt x="386" y="3107"/>
                  </a:lnTo>
                  <a:lnTo>
                    <a:pt x="365" y="3075"/>
                  </a:lnTo>
                  <a:lnTo>
                    <a:pt x="346" y="3040"/>
                  </a:lnTo>
                  <a:lnTo>
                    <a:pt x="332" y="3003"/>
                  </a:lnTo>
                  <a:lnTo>
                    <a:pt x="323" y="2964"/>
                  </a:lnTo>
                  <a:lnTo>
                    <a:pt x="316" y="2925"/>
                  </a:lnTo>
                  <a:lnTo>
                    <a:pt x="316" y="2886"/>
                  </a:lnTo>
                  <a:lnTo>
                    <a:pt x="320" y="2848"/>
                  </a:lnTo>
                  <a:lnTo>
                    <a:pt x="329" y="2810"/>
                  </a:lnTo>
                  <a:lnTo>
                    <a:pt x="344" y="2775"/>
                  </a:lnTo>
                  <a:lnTo>
                    <a:pt x="364" y="2742"/>
                  </a:lnTo>
                  <a:lnTo>
                    <a:pt x="390" y="2711"/>
                  </a:lnTo>
                  <a:lnTo>
                    <a:pt x="392" y="2709"/>
                  </a:lnTo>
                  <a:lnTo>
                    <a:pt x="398" y="2703"/>
                  </a:lnTo>
                  <a:lnTo>
                    <a:pt x="410" y="2692"/>
                  </a:lnTo>
                  <a:lnTo>
                    <a:pt x="425" y="2677"/>
                  </a:lnTo>
                  <a:lnTo>
                    <a:pt x="442" y="2660"/>
                  </a:lnTo>
                  <a:lnTo>
                    <a:pt x="462" y="2641"/>
                  </a:lnTo>
                  <a:lnTo>
                    <a:pt x="484" y="2620"/>
                  </a:lnTo>
                  <a:lnTo>
                    <a:pt x="508" y="2597"/>
                  </a:lnTo>
                  <a:lnTo>
                    <a:pt x="533" y="2571"/>
                  </a:lnTo>
                  <a:lnTo>
                    <a:pt x="558" y="2547"/>
                  </a:lnTo>
                  <a:lnTo>
                    <a:pt x="584" y="2521"/>
                  </a:lnTo>
                  <a:lnTo>
                    <a:pt x="610" y="2495"/>
                  </a:lnTo>
                  <a:lnTo>
                    <a:pt x="635" y="2471"/>
                  </a:lnTo>
                  <a:lnTo>
                    <a:pt x="659" y="2448"/>
                  </a:lnTo>
                  <a:lnTo>
                    <a:pt x="681" y="2427"/>
                  </a:lnTo>
                  <a:lnTo>
                    <a:pt x="701" y="2406"/>
                  </a:lnTo>
                  <a:lnTo>
                    <a:pt x="718" y="2389"/>
                  </a:lnTo>
                  <a:lnTo>
                    <a:pt x="732" y="2376"/>
                  </a:lnTo>
                  <a:lnTo>
                    <a:pt x="743" y="2365"/>
                  </a:lnTo>
                  <a:lnTo>
                    <a:pt x="751" y="2359"/>
                  </a:lnTo>
                  <a:lnTo>
                    <a:pt x="753" y="2356"/>
                  </a:lnTo>
                  <a:close/>
                  <a:moveTo>
                    <a:pt x="1279" y="1152"/>
                  </a:moveTo>
                  <a:lnTo>
                    <a:pt x="1377" y="1152"/>
                  </a:lnTo>
                  <a:lnTo>
                    <a:pt x="1461" y="1154"/>
                  </a:lnTo>
                  <a:lnTo>
                    <a:pt x="1539" y="1158"/>
                  </a:lnTo>
                  <a:lnTo>
                    <a:pt x="1611" y="1167"/>
                  </a:lnTo>
                  <a:lnTo>
                    <a:pt x="1679" y="1178"/>
                  </a:lnTo>
                  <a:lnTo>
                    <a:pt x="1741" y="1191"/>
                  </a:lnTo>
                  <a:lnTo>
                    <a:pt x="1798" y="1208"/>
                  </a:lnTo>
                  <a:lnTo>
                    <a:pt x="1852" y="1228"/>
                  </a:lnTo>
                  <a:lnTo>
                    <a:pt x="1900" y="1250"/>
                  </a:lnTo>
                  <a:lnTo>
                    <a:pt x="1945" y="1276"/>
                  </a:lnTo>
                  <a:lnTo>
                    <a:pt x="1986" y="1304"/>
                  </a:lnTo>
                  <a:lnTo>
                    <a:pt x="2025" y="1334"/>
                  </a:lnTo>
                  <a:lnTo>
                    <a:pt x="2035" y="1343"/>
                  </a:lnTo>
                  <a:lnTo>
                    <a:pt x="2048" y="1356"/>
                  </a:lnTo>
                  <a:lnTo>
                    <a:pt x="2065" y="1372"/>
                  </a:lnTo>
                  <a:lnTo>
                    <a:pt x="2084" y="1393"/>
                  </a:lnTo>
                  <a:lnTo>
                    <a:pt x="2107" y="1415"/>
                  </a:lnTo>
                  <a:lnTo>
                    <a:pt x="2132" y="1439"/>
                  </a:lnTo>
                  <a:lnTo>
                    <a:pt x="2158" y="1467"/>
                  </a:lnTo>
                  <a:lnTo>
                    <a:pt x="2185" y="1495"/>
                  </a:lnTo>
                  <a:lnTo>
                    <a:pt x="2215" y="1526"/>
                  </a:lnTo>
                  <a:lnTo>
                    <a:pt x="2245" y="1558"/>
                  </a:lnTo>
                  <a:lnTo>
                    <a:pt x="2276" y="1589"/>
                  </a:lnTo>
                  <a:lnTo>
                    <a:pt x="2307" y="1622"/>
                  </a:lnTo>
                  <a:lnTo>
                    <a:pt x="2338" y="1655"/>
                  </a:lnTo>
                  <a:lnTo>
                    <a:pt x="2368" y="1687"/>
                  </a:lnTo>
                  <a:lnTo>
                    <a:pt x="2398" y="1719"/>
                  </a:lnTo>
                  <a:lnTo>
                    <a:pt x="2428" y="1749"/>
                  </a:lnTo>
                  <a:lnTo>
                    <a:pt x="2456" y="1780"/>
                  </a:lnTo>
                  <a:lnTo>
                    <a:pt x="2482" y="1807"/>
                  </a:lnTo>
                  <a:lnTo>
                    <a:pt x="2507" y="1834"/>
                  </a:lnTo>
                  <a:lnTo>
                    <a:pt x="2529" y="1857"/>
                  </a:lnTo>
                  <a:lnTo>
                    <a:pt x="2549" y="1878"/>
                  </a:lnTo>
                  <a:lnTo>
                    <a:pt x="2565" y="1896"/>
                  </a:lnTo>
                  <a:lnTo>
                    <a:pt x="2579" y="1909"/>
                  </a:lnTo>
                  <a:lnTo>
                    <a:pt x="2589" y="1920"/>
                  </a:lnTo>
                  <a:lnTo>
                    <a:pt x="2595" y="1928"/>
                  </a:lnTo>
                  <a:lnTo>
                    <a:pt x="2597" y="1930"/>
                  </a:lnTo>
                  <a:lnTo>
                    <a:pt x="2620" y="1954"/>
                  </a:lnTo>
                  <a:lnTo>
                    <a:pt x="2637" y="1981"/>
                  </a:lnTo>
                  <a:lnTo>
                    <a:pt x="2649" y="2011"/>
                  </a:lnTo>
                  <a:lnTo>
                    <a:pt x="2655" y="2042"/>
                  </a:lnTo>
                  <a:lnTo>
                    <a:pt x="2656" y="2073"/>
                  </a:lnTo>
                  <a:lnTo>
                    <a:pt x="2652" y="2105"/>
                  </a:lnTo>
                  <a:lnTo>
                    <a:pt x="2642" y="2134"/>
                  </a:lnTo>
                  <a:lnTo>
                    <a:pt x="2627" y="2163"/>
                  </a:lnTo>
                  <a:lnTo>
                    <a:pt x="2606" y="2189"/>
                  </a:lnTo>
                  <a:lnTo>
                    <a:pt x="2583" y="2210"/>
                  </a:lnTo>
                  <a:lnTo>
                    <a:pt x="2558" y="2225"/>
                  </a:lnTo>
                  <a:lnTo>
                    <a:pt x="2529" y="2236"/>
                  </a:lnTo>
                  <a:lnTo>
                    <a:pt x="2500" y="2243"/>
                  </a:lnTo>
                  <a:lnTo>
                    <a:pt x="2470" y="2245"/>
                  </a:lnTo>
                  <a:lnTo>
                    <a:pt x="2443" y="2244"/>
                  </a:lnTo>
                  <a:lnTo>
                    <a:pt x="2416" y="2238"/>
                  </a:lnTo>
                  <a:lnTo>
                    <a:pt x="2390" y="2228"/>
                  </a:lnTo>
                  <a:lnTo>
                    <a:pt x="2366" y="2215"/>
                  </a:lnTo>
                  <a:lnTo>
                    <a:pt x="2343" y="2197"/>
                  </a:lnTo>
                  <a:lnTo>
                    <a:pt x="1906" y="1797"/>
                  </a:lnTo>
                  <a:lnTo>
                    <a:pt x="1899" y="2149"/>
                  </a:lnTo>
                  <a:lnTo>
                    <a:pt x="757" y="2149"/>
                  </a:lnTo>
                  <a:lnTo>
                    <a:pt x="751" y="1798"/>
                  </a:lnTo>
                  <a:lnTo>
                    <a:pt x="314" y="2197"/>
                  </a:lnTo>
                  <a:lnTo>
                    <a:pt x="290" y="2215"/>
                  </a:lnTo>
                  <a:lnTo>
                    <a:pt x="266" y="2228"/>
                  </a:lnTo>
                  <a:lnTo>
                    <a:pt x="240" y="2238"/>
                  </a:lnTo>
                  <a:lnTo>
                    <a:pt x="213" y="2244"/>
                  </a:lnTo>
                  <a:lnTo>
                    <a:pt x="186" y="2245"/>
                  </a:lnTo>
                  <a:lnTo>
                    <a:pt x="157" y="2243"/>
                  </a:lnTo>
                  <a:lnTo>
                    <a:pt x="127" y="2236"/>
                  </a:lnTo>
                  <a:lnTo>
                    <a:pt x="100" y="2225"/>
                  </a:lnTo>
                  <a:lnTo>
                    <a:pt x="73" y="2210"/>
                  </a:lnTo>
                  <a:lnTo>
                    <a:pt x="50" y="2189"/>
                  </a:lnTo>
                  <a:lnTo>
                    <a:pt x="30" y="2163"/>
                  </a:lnTo>
                  <a:lnTo>
                    <a:pt x="14" y="2134"/>
                  </a:lnTo>
                  <a:lnTo>
                    <a:pt x="5" y="2105"/>
                  </a:lnTo>
                  <a:lnTo>
                    <a:pt x="0" y="2073"/>
                  </a:lnTo>
                  <a:lnTo>
                    <a:pt x="1" y="2042"/>
                  </a:lnTo>
                  <a:lnTo>
                    <a:pt x="7" y="2011"/>
                  </a:lnTo>
                  <a:lnTo>
                    <a:pt x="20" y="1981"/>
                  </a:lnTo>
                  <a:lnTo>
                    <a:pt x="36" y="1954"/>
                  </a:lnTo>
                  <a:lnTo>
                    <a:pt x="59" y="1930"/>
                  </a:lnTo>
                  <a:lnTo>
                    <a:pt x="61" y="1928"/>
                  </a:lnTo>
                  <a:lnTo>
                    <a:pt x="67" y="1920"/>
                  </a:lnTo>
                  <a:lnTo>
                    <a:pt x="77" y="1909"/>
                  </a:lnTo>
                  <a:lnTo>
                    <a:pt x="91" y="1896"/>
                  </a:lnTo>
                  <a:lnTo>
                    <a:pt x="108" y="1878"/>
                  </a:lnTo>
                  <a:lnTo>
                    <a:pt x="128" y="1857"/>
                  </a:lnTo>
                  <a:lnTo>
                    <a:pt x="149" y="1834"/>
                  </a:lnTo>
                  <a:lnTo>
                    <a:pt x="174" y="1807"/>
                  </a:lnTo>
                  <a:lnTo>
                    <a:pt x="200" y="1780"/>
                  </a:lnTo>
                  <a:lnTo>
                    <a:pt x="228" y="1749"/>
                  </a:lnTo>
                  <a:lnTo>
                    <a:pt x="258" y="1719"/>
                  </a:lnTo>
                  <a:lnTo>
                    <a:pt x="288" y="1687"/>
                  </a:lnTo>
                  <a:lnTo>
                    <a:pt x="319" y="1655"/>
                  </a:lnTo>
                  <a:lnTo>
                    <a:pt x="350" y="1622"/>
                  </a:lnTo>
                  <a:lnTo>
                    <a:pt x="381" y="1589"/>
                  </a:lnTo>
                  <a:lnTo>
                    <a:pt x="411" y="1558"/>
                  </a:lnTo>
                  <a:lnTo>
                    <a:pt x="442" y="1526"/>
                  </a:lnTo>
                  <a:lnTo>
                    <a:pt x="471" y="1495"/>
                  </a:lnTo>
                  <a:lnTo>
                    <a:pt x="498" y="1467"/>
                  </a:lnTo>
                  <a:lnTo>
                    <a:pt x="525" y="1439"/>
                  </a:lnTo>
                  <a:lnTo>
                    <a:pt x="549" y="1415"/>
                  </a:lnTo>
                  <a:lnTo>
                    <a:pt x="572" y="1393"/>
                  </a:lnTo>
                  <a:lnTo>
                    <a:pt x="591" y="1372"/>
                  </a:lnTo>
                  <a:lnTo>
                    <a:pt x="608" y="1356"/>
                  </a:lnTo>
                  <a:lnTo>
                    <a:pt x="621" y="1343"/>
                  </a:lnTo>
                  <a:lnTo>
                    <a:pt x="631" y="1334"/>
                  </a:lnTo>
                  <a:lnTo>
                    <a:pt x="670" y="1304"/>
                  </a:lnTo>
                  <a:lnTo>
                    <a:pt x="711" y="1276"/>
                  </a:lnTo>
                  <a:lnTo>
                    <a:pt x="756" y="1250"/>
                  </a:lnTo>
                  <a:lnTo>
                    <a:pt x="806" y="1228"/>
                  </a:lnTo>
                  <a:lnTo>
                    <a:pt x="858" y="1208"/>
                  </a:lnTo>
                  <a:lnTo>
                    <a:pt x="915" y="1191"/>
                  </a:lnTo>
                  <a:lnTo>
                    <a:pt x="977" y="1178"/>
                  </a:lnTo>
                  <a:lnTo>
                    <a:pt x="1045" y="1167"/>
                  </a:lnTo>
                  <a:lnTo>
                    <a:pt x="1117" y="1158"/>
                  </a:lnTo>
                  <a:lnTo>
                    <a:pt x="1195" y="1154"/>
                  </a:lnTo>
                  <a:lnTo>
                    <a:pt x="1279" y="1152"/>
                  </a:lnTo>
                  <a:close/>
                  <a:moveTo>
                    <a:pt x="1329" y="0"/>
                  </a:moveTo>
                  <a:lnTo>
                    <a:pt x="1329" y="0"/>
                  </a:lnTo>
                  <a:lnTo>
                    <a:pt x="1390" y="3"/>
                  </a:lnTo>
                  <a:lnTo>
                    <a:pt x="1449" y="13"/>
                  </a:lnTo>
                  <a:lnTo>
                    <a:pt x="1505" y="30"/>
                  </a:lnTo>
                  <a:lnTo>
                    <a:pt x="1560" y="52"/>
                  </a:lnTo>
                  <a:lnTo>
                    <a:pt x="1610" y="80"/>
                  </a:lnTo>
                  <a:lnTo>
                    <a:pt x="1657" y="113"/>
                  </a:lnTo>
                  <a:lnTo>
                    <a:pt x="1701" y="150"/>
                  </a:lnTo>
                  <a:lnTo>
                    <a:pt x="1738" y="193"/>
                  </a:lnTo>
                  <a:lnTo>
                    <a:pt x="1772" y="238"/>
                  </a:lnTo>
                  <a:lnTo>
                    <a:pt x="1801" y="288"/>
                  </a:lnTo>
                  <a:lnTo>
                    <a:pt x="1823" y="340"/>
                  </a:lnTo>
                  <a:lnTo>
                    <a:pt x="1840" y="397"/>
                  </a:lnTo>
                  <a:lnTo>
                    <a:pt x="1850" y="454"/>
                  </a:lnTo>
                  <a:lnTo>
                    <a:pt x="1854" y="514"/>
                  </a:lnTo>
                  <a:lnTo>
                    <a:pt x="1850" y="575"/>
                  </a:lnTo>
                  <a:lnTo>
                    <a:pt x="1840" y="633"/>
                  </a:lnTo>
                  <a:lnTo>
                    <a:pt x="1823" y="690"/>
                  </a:lnTo>
                  <a:lnTo>
                    <a:pt x="1801" y="742"/>
                  </a:lnTo>
                  <a:lnTo>
                    <a:pt x="1772" y="792"/>
                  </a:lnTo>
                  <a:lnTo>
                    <a:pt x="1738" y="839"/>
                  </a:lnTo>
                  <a:lnTo>
                    <a:pt x="1701" y="880"/>
                  </a:lnTo>
                  <a:lnTo>
                    <a:pt x="1657" y="918"/>
                  </a:lnTo>
                  <a:lnTo>
                    <a:pt x="1610" y="951"/>
                  </a:lnTo>
                  <a:lnTo>
                    <a:pt x="1560" y="979"/>
                  </a:lnTo>
                  <a:lnTo>
                    <a:pt x="1505" y="1001"/>
                  </a:lnTo>
                  <a:lnTo>
                    <a:pt x="1449" y="1018"/>
                  </a:lnTo>
                  <a:lnTo>
                    <a:pt x="1390" y="1028"/>
                  </a:lnTo>
                  <a:lnTo>
                    <a:pt x="1329" y="1031"/>
                  </a:lnTo>
                  <a:lnTo>
                    <a:pt x="1266" y="1028"/>
                  </a:lnTo>
                  <a:lnTo>
                    <a:pt x="1208" y="1018"/>
                  </a:lnTo>
                  <a:lnTo>
                    <a:pt x="1151" y="1001"/>
                  </a:lnTo>
                  <a:lnTo>
                    <a:pt x="1097" y="979"/>
                  </a:lnTo>
                  <a:lnTo>
                    <a:pt x="1046" y="951"/>
                  </a:lnTo>
                  <a:lnTo>
                    <a:pt x="1000" y="918"/>
                  </a:lnTo>
                  <a:lnTo>
                    <a:pt x="956" y="880"/>
                  </a:lnTo>
                  <a:lnTo>
                    <a:pt x="918" y="839"/>
                  </a:lnTo>
                  <a:lnTo>
                    <a:pt x="884" y="792"/>
                  </a:lnTo>
                  <a:lnTo>
                    <a:pt x="855" y="742"/>
                  </a:lnTo>
                  <a:lnTo>
                    <a:pt x="833" y="690"/>
                  </a:lnTo>
                  <a:lnTo>
                    <a:pt x="816" y="633"/>
                  </a:lnTo>
                  <a:lnTo>
                    <a:pt x="806" y="575"/>
                  </a:lnTo>
                  <a:lnTo>
                    <a:pt x="802" y="514"/>
                  </a:lnTo>
                  <a:lnTo>
                    <a:pt x="806" y="454"/>
                  </a:lnTo>
                  <a:lnTo>
                    <a:pt x="816" y="397"/>
                  </a:lnTo>
                  <a:lnTo>
                    <a:pt x="833" y="340"/>
                  </a:lnTo>
                  <a:lnTo>
                    <a:pt x="855" y="288"/>
                  </a:lnTo>
                  <a:lnTo>
                    <a:pt x="884" y="238"/>
                  </a:lnTo>
                  <a:lnTo>
                    <a:pt x="918" y="193"/>
                  </a:lnTo>
                  <a:lnTo>
                    <a:pt x="956" y="150"/>
                  </a:lnTo>
                  <a:lnTo>
                    <a:pt x="1000" y="113"/>
                  </a:lnTo>
                  <a:lnTo>
                    <a:pt x="1046" y="80"/>
                  </a:lnTo>
                  <a:lnTo>
                    <a:pt x="1097" y="52"/>
                  </a:lnTo>
                  <a:lnTo>
                    <a:pt x="1151" y="30"/>
                  </a:lnTo>
                  <a:lnTo>
                    <a:pt x="1208" y="13"/>
                  </a:lnTo>
                  <a:lnTo>
                    <a:pt x="1266" y="3"/>
                  </a:lnTo>
                  <a:lnTo>
                    <a:pt x="132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Rectangle 7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D8DFD555-9BE9-4246-96D2-143A0B8555D2}"/>
                </a:ext>
              </a:extLst>
            </p:cNvPr>
            <p:cNvSpPr/>
            <p:nvPr/>
          </p:nvSpPr>
          <p:spPr bwMode="auto">
            <a:xfrm>
              <a:off x="4816858" y="2461595"/>
              <a:ext cx="750248" cy="750248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A42B0087-C83B-4580-AE12-29CA9F8E7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1385" y="2591544"/>
              <a:ext cx="481194" cy="441434"/>
            </a:xfrm>
            <a:custGeom>
              <a:avLst/>
              <a:gdLst>
                <a:gd name="T0" fmla="*/ 1725 w 3306"/>
                <a:gd name="T1" fmla="*/ 26 h 3464"/>
                <a:gd name="T2" fmla="*/ 1778 w 3306"/>
                <a:gd name="T3" fmla="*/ 119 h 3464"/>
                <a:gd name="T4" fmla="*/ 1803 w 3306"/>
                <a:gd name="T5" fmla="*/ 1024 h 3464"/>
                <a:gd name="T6" fmla="*/ 1860 w 3306"/>
                <a:gd name="T7" fmla="*/ 1028 h 3464"/>
                <a:gd name="T8" fmla="*/ 1916 w 3306"/>
                <a:gd name="T9" fmla="*/ 808 h 3464"/>
                <a:gd name="T10" fmla="*/ 1996 w 3306"/>
                <a:gd name="T11" fmla="*/ 641 h 3464"/>
                <a:gd name="T12" fmla="*/ 2104 w 3306"/>
                <a:gd name="T13" fmla="*/ 538 h 3464"/>
                <a:gd name="T14" fmla="*/ 2248 w 3306"/>
                <a:gd name="T15" fmla="*/ 516 h 3464"/>
                <a:gd name="T16" fmla="*/ 2424 w 3306"/>
                <a:gd name="T17" fmla="*/ 590 h 3464"/>
                <a:gd name="T18" fmla="*/ 2612 w 3306"/>
                <a:gd name="T19" fmla="*/ 748 h 3464"/>
                <a:gd name="T20" fmla="*/ 2799 w 3306"/>
                <a:gd name="T21" fmla="*/ 971 h 3464"/>
                <a:gd name="T22" fmla="*/ 2972 w 3306"/>
                <a:gd name="T23" fmla="*/ 1239 h 3464"/>
                <a:gd name="T24" fmla="*/ 3120 w 3306"/>
                <a:gd name="T25" fmla="*/ 1533 h 3464"/>
                <a:gd name="T26" fmla="*/ 3230 w 3306"/>
                <a:gd name="T27" fmla="*/ 1832 h 3464"/>
                <a:gd name="T28" fmla="*/ 3291 w 3306"/>
                <a:gd name="T29" fmla="*/ 2120 h 3464"/>
                <a:gd name="T30" fmla="*/ 3301 w 3306"/>
                <a:gd name="T31" fmla="*/ 2398 h 3464"/>
                <a:gd name="T32" fmla="*/ 3305 w 3306"/>
                <a:gd name="T33" fmla="*/ 2671 h 3464"/>
                <a:gd name="T34" fmla="*/ 3303 w 3306"/>
                <a:gd name="T35" fmla="*/ 2916 h 3464"/>
                <a:gd name="T36" fmla="*/ 3283 w 3306"/>
                <a:gd name="T37" fmla="*/ 3125 h 3464"/>
                <a:gd name="T38" fmla="*/ 3235 w 3306"/>
                <a:gd name="T39" fmla="*/ 3288 h 3464"/>
                <a:gd name="T40" fmla="*/ 3147 w 3306"/>
                <a:gd name="T41" fmla="*/ 3400 h 3464"/>
                <a:gd name="T42" fmla="*/ 3007 w 3306"/>
                <a:gd name="T43" fmla="*/ 3450 h 3464"/>
                <a:gd name="T44" fmla="*/ 2807 w 3306"/>
                <a:gd name="T45" fmla="*/ 3432 h 3464"/>
                <a:gd name="T46" fmla="*/ 2574 w 3306"/>
                <a:gd name="T47" fmla="*/ 3344 h 3464"/>
                <a:gd name="T48" fmla="*/ 2336 w 3306"/>
                <a:gd name="T49" fmla="*/ 3196 h 3464"/>
                <a:gd name="T50" fmla="*/ 2115 w 3306"/>
                <a:gd name="T51" fmla="*/ 2995 h 3464"/>
                <a:gd name="T52" fmla="*/ 1936 w 3306"/>
                <a:gd name="T53" fmla="*/ 2752 h 3464"/>
                <a:gd name="T54" fmla="*/ 1821 w 3306"/>
                <a:gd name="T55" fmla="*/ 2476 h 3464"/>
                <a:gd name="T56" fmla="*/ 1794 w 3306"/>
                <a:gd name="T57" fmla="*/ 2131 h 3464"/>
                <a:gd name="T58" fmla="*/ 1804 w 3306"/>
                <a:gd name="T59" fmla="*/ 1594 h 3464"/>
                <a:gd name="T60" fmla="*/ 1698 w 3306"/>
                <a:gd name="T61" fmla="*/ 1338 h 3464"/>
                <a:gd name="T62" fmla="*/ 1542 w 3306"/>
                <a:gd name="T63" fmla="*/ 1436 h 3464"/>
                <a:gd name="T64" fmla="*/ 1510 w 3306"/>
                <a:gd name="T65" fmla="*/ 1883 h 3464"/>
                <a:gd name="T66" fmla="*/ 1509 w 3306"/>
                <a:gd name="T67" fmla="*/ 2340 h 3464"/>
                <a:gd name="T68" fmla="*/ 1437 w 3306"/>
                <a:gd name="T69" fmla="*/ 2630 h 3464"/>
                <a:gd name="T70" fmla="*/ 1287 w 3306"/>
                <a:gd name="T71" fmla="*/ 2891 h 3464"/>
                <a:gd name="T72" fmla="*/ 1084 w 3306"/>
                <a:gd name="T73" fmla="*/ 3112 h 3464"/>
                <a:gd name="T74" fmla="*/ 851 w 3306"/>
                <a:gd name="T75" fmla="*/ 3288 h 3464"/>
                <a:gd name="T76" fmla="*/ 613 w 3306"/>
                <a:gd name="T77" fmla="*/ 3407 h 3464"/>
                <a:gd name="T78" fmla="*/ 393 w 3306"/>
                <a:gd name="T79" fmla="*/ 3462 h 3464"/>
                <a:gd name="T80" fmla="*/ 221 w 3306"/>
                <a:gd name="T81" fmla="*/ 3445 h 3464"/>
                <a:gd name="T82" fmla="*/ 109 w 3306"/>
                <a:gd name="T83" fmla="*/ 3362 h 3464"/>
                <a:gd name="T84" fmla="*/ 42 w 3306"/>
                <a:gd name="T85" fmla="*/ 3224 h 3464"/>
                <a:gd name="T86" fmla="*/ 10 w 3306"/>
                <a:gd name="T87" fmla="*/ 3037 h 3464"/>
                <a:gd name="T88" fmla="*/ 0 w 3306"/>
                <a:gd name="T89" fmla="*/ 2810 h 3464"/>
                <a:gd name="T90" fmla="*/ 3 w 3306"/>
                <a:gd name="T91" fmla="*/ 2549 h 3464"/>
                <a:gd name="T92" fmla="*/ 6 w 3306"/>
                <a:gd name="T93" fmla="*/ 2265 h 3464"/>
                <a:gd name="T94" fmla="*/ 40 w 3306"/>
                <a:gd name="T95" fmla="*/ 1980 h 3464"/>
                <a:gd name="T96" fmla="*/ 133 w 3306"/>
                <a:gd name="T97" fmla="*/ 1674 h 3464"/>
                <a:gd name="T98" fmla="*/ 271 w 3306"/>
                <a:gd name="T99" fmla="*/ 1366 h 3464"/>
                <a:gd name="T100" fmla="*/ 442 w 3306"/>
                <a:gd name="T101" fmla="*/ 1077 h 3464"/>
                <a:gd name="T102" fmla="*/ 632 w 3306"/>
                <a:gd name="T103" fmla="*/ 828 h 3464"/>
                <a:gd name="T104" fmla="*/ 826 w 3306"/>
                <a:gd name="T105" fmla="*/ 642 h 3464"/>
                <a:gd name="T106" fmla="*/ 1014 w 3306"/>
                <a:gd name="T107" fmla="*/ 538 h 3464"/>
                <a:gd name="T108" fmla="*/ 1171 w 3306"/>
                <a:gd name="T109" fmla="*/ 536 h 3464"/>
                <a:gd name="T110" fmla="*/ 1289 w 3306"/>
                <a:gd name="T111" fmla="*/ 623 h 3464"/>
                <a:gd name="T112" fmla="*/ 1375 w 3306"/>
                <a:gd name="T113" fmla="*/ 782 h 3464"/>
                <a:gd name="T114" fmla="*/ 1437 w 3306"/>
                <a:gd name="T115" fmla="*/ 997 h 3464"/>
                <a:gd name="T116" fmla="*/ 1506 w 3306"/>
                <a:gd name="T117" fmla="*/ 1049 h 3464"/>
                <a:gd name="T118" fmla="*/ 1535 w 3306"/>
                <a:gd name="T119" fmla="*/ 91 h 3464"/>
                <a:gd name="T120" fmla="*/ 1602 w 3306"/>
                <a:gd name="T121" fmla="*/ 12 h 3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6" h="3464">
                  <a:moveTo>
                    <a:pt x="1653" y="0"/>
                  </a:moveTo>
                  <a:lnTo>
                    <a:pt x="1679" y="3"/>
                  </a:lnTo>
                  <a:lnTo>
                    <a:pt x="1704" y="12"/>
                  </a:lnTo>
                  <a:lnTo>
                    <a:pt x="1725" y="26"/>
                  </a:lnTo>
                  <a:lnTo>
                    <a:pt x="1744" y="43"/>
                  </a:lnTo>
                  <a:lnTo>
                    <a:pt x="1760" y="66"/>
                  </a:lnTo>
                  <a:lnTo>
                    <a:pt x="1771" y="91"/>
                  </a:lnTo>
                  <a:lnTo>
                    <a:pt x="1778" y="119"/>
                  </a:lnTo>
                  <a:lnTo>
                    <a:pt x="1781" y="148"/>
                  </a:lnTo>
                  <a:lnTo>
                    <a:pt x="1781" y="994"/>
                  </a:lnTo>
                  <a:lnTo>
                    <a:pt x="1792" y="1007"/>
                  </a:lnTo>
                  <a:lnTo>
                    <a:pt x="1803" y="1024"/>
                  </a:lnTo>
                  <a:lnTo>
                    <a:pt x="1816" y="1043"/>
                  </a:lnTo>
                  <a:lnTo>
                    <a:pt x="1831" y="1064"/>
                  </a:lnTo>
                  <a:lnTo>
                    <a:pt x="1850" y="1088"/>
                  </a:lnTo>
                  <a:lnTo>
                    <a:pt x="1860" y="1028"/>
                  </a:lnTo>
                  <a:lnTo>
                    <a:pt x="1872" y="970"/>
                  </a:lnTo>
                  <a:lnTo>
                    <a:pt x="1886" y="912"/>
                  </a:lnTo>
                  <a:lnTo>
                    <a:pt x="1900" y="860"/>
                  </a:lnTo>
                  <a:lnTo>
                    <a:pt x="1916" y="808"/>
                  </a:lnTo>
                  <a:lnTo>
                    <a:pt x="1933" y="762"/>
                  </a:lnTo>
                  <a:lnTo>
                    <a:pt x="1953" y="717"/>
                  </a:lnTo>
                  <a:lnTo>
                    <a:pt x="1973" y="677"/>
                  </a:lnTo>
                  <a:lnTo>
                    <a:pt x="1996" y="641"/>
                  </a:lnTo>
                  <a:lnTo>
                    <a:pt x="2020" y="607"/>
                  </a:lnTo>
                  <a:lnTo>
                    <a:pt x="2047" y="580"/>
                  </a:lnTo>
                  <a:lnTo>
                    <a:pt x="2074" y="556"/>
                  </a:lnTo>
                  <a:lnTo>
                    <a:pt x="2104" y="538"/>
                  </a:lnTo>
                  <a:lnTo>
                    <a:pt x="2137" y="524"/>
                  </a:lnTo>
                  <a:lnTo>
                    <a:pt x="2170" y="515"/>
                  </a:lnTo>
                  <a:lnTo>
                    <a:pt x="2207" y="513"/>
                  </a:lnTo>
                  <a:lnTo>
                    <a:pt x="2248" y="516"/>
                  </a:lnTo>
                  <a:lnTo>
                    <a:pt x="2290" y="525"/>
                  </a:lnTo>
                  <a:lnTo>
                    <a:pt x="2333" y="541"/>
                  </a:lnTo>
                  <a:lnTo>
                    <a:pt x="2378" y="563"/>
                  </a:lnTo>
                  <a:lnTo>
                    <a:pt x="2424" y="590"/>
                  </a:lnTo>
                  <a:lnTo>
                    <a:pt x="2470" y="622"/>
                  </a:lnTo>
                  <a:lnTo>
                    <a:pt x="2517" y="660"/>
                  </a:lnTo>
                  <a:lnTo>
                    <a:pt x="2565" y="702"/>
                  </a:lnTo>
                  <a:lnTo>
                    <a:pt x="2612" y="748"/>
                  </a:lnTo>
                  <a:lnTo>
                    <a:pt x="2659" y="798"/>
                  </a:lnTo>
                  <a:lnTo>
                    <a:pt x="2706" y="853"/>
                  </a:lnTo>
                  <a:lnTo>
                    <a:pt x="2753" y="910"/>
                  </a:lnTo>
                  <a:lnTo>
                    <a:pt x="2799" y="971"/>
                  </a:lnTo>
                  <a:lnTo>
                    <a:pt x="2844" y="1035"/>
                  </a:lnTo>
                  <a:lnTo>
                    <a:pt x="2887" y="1101"/>
                  </a:lnTo>
                  <a:lnTo>
                    <a:pt x="2930" y="1168"/>
                  </a:lnTo>
                  <a:lnTo>
                    <a:pt x="2972" y="1239"/>
                  </a:lnTo>
                  <a:lnTo>
                    <a:pt x="3012" y="1310"/>
                  </a:lnTo>
                  <a:lnTo>
                    <a:pt x="3050" y="1383"/>
                  </a:lnTo>
                  <a:lnTo>
                    <a:pt x="3085" y="1457"/>
                  </a:lnTo>
                  <a:lnTo>
                    <a:pt x="3120" y="1533"/>
                  </a:lnTo>
                  <a:lnTo>
                    <a:pt x="3152" y="1607"/>
                  </a:lnTo>
                  <a:lnTo>
                    <a:pt x="3180" y="1682"/>
                  </a:lnTo>
                  <a:lnTo>
                    <a:pt x="3207" y="1758"/>
                  </a:lnTo>
                  <a:lnTo>
                    <a:pt x="3230" y="1832"/>
                  </a:lnTo>
                  <a:lnTo>
                    <a:pt x="3251" y="1906"/>
                  </a:lnTo>
                  <a:lnTo>
                    <a:pt x="3268" y="1979"/>
                  </a:lnTo>
                  <a:lnTo>
                    <a:pt x="3281" y="2050"/>
                  </a:lnTo>
                  <a:lnTo>
                    <a:pt x="3291" y="2120"/>
                  </a:lnTo>
                  <a:lnTo>
                    <a:pt x="3298" y="2187"/>
                  </a:lnTo>
                  <a:lnTo>
                    <a:pt x="3300" y="2253"/>
                  </a:lnTo>
                  <a:lnTo>
                    <a:pt x="3300" y="2326"/>
                  </a:lnTo>
                  <a:lnTo>
                    <a:pt x="3301" y="2398"/>
                  </a:lnTo>
                  <a:lnTo>
                    <a:pt x="3302" y="2468"/>
                  </a:lnTo>
                  <a:lnTo>
                    <a:pt x="3303" y="2538"/>
                  </a:lnTo>
                  <a:lnTo>
                    <a:pt x="3304" y="2605"/>
                  </a:lnTo>
                  <a:lnTo>
                    <a:pt x="3305" y="2671"/>
                  </a:lnTo>
                  <a:lnTo>
                    <a:pt x="3306" y="2735"/>
                  </a:lnTo>
                  <a:lnTo>
                    <a:pt x="3306" y="2798"/>
                  </a:lnTo>
                  <a:lnTo>
                    <a:pt x="3305" y="2859"/>
                  </a:lnTo>
                  <a:lnTo>
                    <a:pt x="3303" y="2916"/>
                  </a:lnTo>
                  <a:lnTo>
                    <a:pt x="3301" y="2972"/>
                  </a:lnTo>
                  <a:lnTo>
                    <a:pt x="3297" y="3025"/>
                  </a:lnTo>
                  <a:lnTo>
                    <a:pt x="3290" y="3077"/>
                  </a:lnTo>
                  <a:lnTo>
                    <a:pt x="3283" y="3125"/>
                  </a:lnTo>
                  <a:lnTo>
                    <a:pt x="3274" y="3170"/>
                  </a:lnTo>
                  <a:lnTo>
                    <a:pt x="3264" y="3213"/>
                  </a:lnTo>
                  <a:lnTo>
                    <a:pt x="3251" y="3253"/>
                  </a:lnTo>
                  <a:lnTo>
                    <a:pt x="3235" y="3288"/>
                  </a:lnTo>
                  <a:lnTo>
                    <a:pt x="3217" y="3321"/>
                  </a:lnTo>
                  <a:lnTo>
                    <a:pt x="3197" y="3351"/>
                  </a:lnTo>
                  <a:lnTo>
                    <a:pt x="3173" y="3377"/>
                  </a:lnTo>
                  <a:lnTo>
                    <a:pt x="3147" y="3400"/>
                  </a:lnTo>
                  <a:lnTo>
                    <a:pt x="3117" y="3418"/>
                  </a:lnTo>
                  <a:lnTo>
                    <a:pt x="3084" y="3433"/>
                  </a:lnTo>
                  <a:lnTo>
                    <a:pt x="3048" y="3443"/>
                  </a:lnTo>
                  <a:lnTo>
                    <a:pt x="3007" y="3450"/>
                  </a:lnTo>
                  <a:lnTo>
                    <a:pt x="2963" y="3453"/>
                  </a:lnTo>
                  <a:lnTo>
                    <a:pt x="2913" y="3450"/>
                  </a:lnTo>
                  <a:lnTo>
                    <a:pt x="2861" y="3443"/>
                  </a:lnTo>
                  <a:lnTo>
                    <a:pt x="2807" y="3432"/>
                  </a:lnTo>
                  <a:lnTo>
                    <a:pt x="2751" y="3416"/>
                  </a:lnTo>
                  <a:lnTo>
                    <a:pt x="2693" y="3395"/>
                  </a:lnTo>
                  <a:lnTo>
                    <a:pt x="2634" y="3371"/>
                  </a:lnTo>
                  <a:lnTo>
                    <a:pt x="2574" y="3344"/>
                  </a:lnTo>
                  <a:lnTo>
                    <a:pt x="2515" y="3312"/>
                  </a:lnTo>
                  <a:lnTo>
                    <a:pt x="2455" y="3277"/>
                  </a:lnTo>
                  <a:lnTo>
                    <a:pt x="2395" y="3238"/>
                  </a:lnTo>
                  <a:lnTo>
                    <a:pt x="2336" y="3196"/>
                  </a:lnTo>
                  <a:lnTo>
                    <a:pt x="2278" y="3150"/>
                  </a:lnTo>
                  <a:lnTo>
                    <a:pt x="2222" y="3101"/>
                  </a:lnTo>
                  <a:lnTo>
                    <a:pt x="2167" y="3049"/>
                  </a:lnTo>
                  <a:lnTo>
                    <a:pt x="2115" y="2995"/>
                  </a:lnTo>
                  <a:lnTo>
                    <a:pt x="2065" y="2939"/>
                  </a:lnTo>
                  <a:lnTo>
                    <a:pt x="2019" y="2878"/>
                  </a:lnTo>
                  <a:lnTo>
                    <a:pt x="1975" y="2816"/>
                  </a:lnTo>
                  <a:lnTo>
                    <a:pt x="1936" y="2752"/>
                  </a:lnTo>
                  <a:lnTo>
                    <a:pt x="1900" y="2686"/>
                  </a:lnTo>
                  <a:lnTo>
                    <a:pt x="1869" y="2618"/>
                  </a:lnTo>
                  <a:lnTo>
                    <a:pt x="1843" y="2548"/>
                  </a:lnTo>
                  <a:lnTo>
                    <a:pt x="1821" y="2476"/>
                  </a:lnTo>
                  <a:lnTo>
                    <a:pt x="1806" y="2403"/>
                  </a:lnTo>
                  <a:lnTo>
                    <a:pt x="1797" y="2329"/>
                  </a:lnTo>
                  <a:lnTo>
                    <a:pt x="1794" y="2253"/>
                  </a:lnTo>
                  <a:lnTo>
                    <a:pt x="1794" y="2131"/>
                  </a:lnTo>
                  <a:lnTo>
                    <a:pt x="1794" y="2002"/>
                  </a:lnTo>
                  <a:lnTo>
                    <a:pt x="1796" y="1868"/>
                  </a:lnTo>
                  <a:lnTo>
                    <a:pt x="1799" y="1732"/>
                  </a:lnTo>
                  <a:lnTo>
                    <a:pt x="1804" y="1594"/>
                  </a:lnTo>
                  <a:lnTo>
                    <a:pt x="1811" y="1457"/>
                  </a:lnTo>
                  <a:lnTo>
                    <a:pt x="1769" y="1416"/>
                  </a:lnTo>
                  <a:lnTo>
                    <a:pt x="1731" y="1376"/>
                  </a:lnTo>
                  <a:lnTo>
                    <a:pt x="1698" y="1338"/>
                  </a:lnTo>
                  <a:lnTo>
                    <a:pt x="1667" y="1301"/>
                  </a:lnTo>
                  <a:lnTo>
                    <a:pt x="1628" y="1349"/>
                  </a:lnTo>
                  <a:lnTo>
                    <a:pt x="1587" y="1393"/>
                  </a:lnTo>
                  <a:lnTo>
                    <a:pt x="1542" y="1436"/>
                  </a:lnTo>
                  <a:lnTo>
                    <a:pt x="1495" y="1473"/>
                  </a:lnTo>
                  <a:lnTo>
                    <a:pt x="1502" y="1610"/>
                  </a:lnTo>
                  <a:lnTo>
                    <a:pt x="1507" y="1747"/>
                  </a:lnTo>
                  <a:lnTo>
                    <a:pt x="1510" y="1883"/>
                  </a:lnTo>
                  <a:lnTo>
                    <a:pt x="1512" y="2016"/>
                  </a:lnTo>
                  <a:lnTo>
                    <a:pt x="1512" y="2144"/>
                  </a:lnTo>
                  <a:lnTo>
                    <a:pt x="1512" y="2265"/>
                  </a:lnTo>
                  <a:lnTo>
                    <a:pt x="1509" y="2340"/>
                  </a:lnTo>
                  <a:lnTo>
                    <a:pt x="1500" y="2414"/>
                  </a:lnTo>
                  <a:lnTo>
                    <a:pt x="1485" y="2489"/>
                  </a:lnTo>
                  <a:lnTo>
                    <a:pt x="1463" y="2559"/>
                  </a:lnTo>
                  <a:lnTo>
                    <a:pt x="1437" y="2630"/>
                  </a:lnTo>
                  <a:lnTo>
                    <a:pt x="1406" y="2698"/>
                  </a:lnTo>
                  <a:lnTo>
                    <a:pt x="1370" y="2764"/>
                  </a:lnTo>
                  <a:lnTo>
                    <a:pt x="1330" y="2828"/>
                  </a:lnTo>
                  <a:lnTo>
                    <a:pt x="1287" y="2891"/>
                  </a:lnTo>
                  <a:lnTo>
                    <a:pt x="1241" y="2950"/>
                  </a:lnTo>
                  <a:lnTo>
                    <a:pt x="1191" y="3007"/>
                  </a:lnTo>
                  <a:lnTo>
                    <a:pt x="1139" y="3061"/>
                  </a:lnTo>
                  <a:lnTo>
                    <a:pt x="1084" y="3112"/>
                  </a:lnTo>
                  <a:lnTo>
                    <a:pt x="1027" y="3161"/>
                  </a:lnTo>
                  <a:lnTo>
                    <a:pt x="969" y="3207"/>
                  </a:lnTo>
                  <a:lnTo>
                    <a:pt x="911" y="3249"/>
                  </a:lnTo>
                  <a:lnTo>
                    <a:pt x="851" y="3288"/>
                  </a:lnTo>
                  <a:lnTo>
                    <a:pt x="791" y="3323"/>
                  </a:lnTo>
                  <a:lnTo>
                    <a:pt x="732" y="3355"/>
                  </a:lnTo>
                  <a:lnTo>
                    <a:pt x="671" y="3383"/>
                  </a:lnTo>
                  <a:lnTo>
                    <a:pt x="613" y="3407"/>
                  </a:lnTo>
                  <a:lnTo>
                    <a:pt x="555" y="3427"/>
                  </a:lnTo>
                  <a:lnTo>
                    <a:pt x="499" y="3443"/>
                  </a:lnTo>
                  <a:lnTo>
                    <a:pt x="445" y="3455"/>
                  </a:lnTo>
                  <a:lnTo>
                    <a:pt x="393" y="3462"/>
                  </a:lnTo>
                  <a:lnTo>
                    <a:pt x="343" y="3464"/>
                  </a:lnTo>
                  <a:lnTo>
                    <a:pt x="299" y="3462"/>
                  </a:lnTo>
                  <a:lnTo>
                    <a:pt x="258" y="3455"/>
                  </a:lnTo>
                  <a:lnTo>
                    <a:pt x="221" y="3445"/>
                  </a:lnTo>
                  <a:lnTo>
                    <a:pt x="189" y="3430"/>
                  </a:lnTo>
                  <a:lnTo>
                    <a:pt x="159" y="3411"/>
                  </a:lnTo>
                  <a:lnTo>
                    <a:pt x="133" y="3389"/>
                  </a:lnTo>
                  <a:lnTo>
                    <a:pt x="109" y="3362"/>
                  </a:lnTo>
                  <a:lnTo>
                    <a:pt x="89" y="3333"/>
                  </a:lnTo>
                  <a:lnTo>
                    <a:pt x="70" y="3299"/>
                  </a:lnTo>
                  <a:lnTo>
                    <a:pt x="55" y="3264"/>
                  </a:lnTo>
                  <a:lnTo>
                    <a:pt x="42" y="3224"/>
                  </a:lnTo>
                  <a:lnTo>
                    <a:pt x="32" y="3182"/>
                  </a:lnTo>
                  <a:lnTo>
                    <a:pt x="22" y="3136"/>
                  </a:lnTo>
                  <a:lnTo>
                    <a:pt x="15" y="3088"/>
                  </a:lnTo>
                  <a:lnTo>
                    <a:pt x="10" y="3037"/>
                  </a:lnTo>
                  <a:lnTo>
                    <a:pt x="5" y="2984"/>
                  </a:lnTo>
                  <a:lnTo>
                    <a:pt x="3" y="2928"/>
                  </a:lnTo>
                  <a:lnTo>
                    <a:pt x="1" y="2870"/>
                  </a:lnTo>
                  <a:lnTo>
                    <a:pt x="0" y="2810"/>
                  </a:lnTo>
                  <a:lnTo>
                    <a:pt x="0" y="2747"/>
                  </a:lnTo>
                  <a:lnTo>
                    <a:pt x="1" y="2683"/>
                  </a:lnTo>
                  <a:lnTo>
                    <a:pt x="2" y="2616"/>
                  </a:lnTo>
                  <a:lnTo>
                    <a:pt x="3" y="2549"/>
                  </a:lnTo>
                  <a:lnTo>
                    <a:pt x="4" y="2479"/>
                  </a:lnTo>
                  <a:lnTo>
                    <a:pt x="5" y="2410"/>
                  </a:lnTo>
                  <a:lnTo>
                    <a:pt x="6" y="2338"/>
                  </a:lnTo>
                  <a:lnTo>
                    <a:pt x="6" y="2265"/>
                  </a:lnTo>
                  <a:lnTo>
                    <a:pt x="8" y="2197"/>
                  </a:lnTo>
                  <a:lnTo>
                    <a:pt x="15" y="2127"/>
                  </a:lnTo>
                  <a:lnTo>
                    <a:pt x="26" y="2055"/>
                  </a:lnTo>
                  <a:lnTo>
                    <a:pt x="40" y="1980"/>
                  </a:lnTo>
                  <a:lnTo>
                    <a:pt x="58" y="1905"/>
                  </a:lnTo>
                  <a:lnTo>
                    <a:pt x="80" y="1828"/>
                  </a:lnTo>
                  <a:lnTo>
                    <a:pt x="105" y="1752"/>
                  </a:lnTo>
                  <a:lnTo>
                    <a:pt x="133" y="1674"/>
                  </a:lnTo>
                  <a:lnTo>
                    <a:pt x="163" y="1597"/>
                  </a:lnTo>
                  <a:lnTo>
                    <a:pt x="197" y="1519"/>
                  </a:lnTo>
                  <a:lnTo>
                    <a:pt x="234" y="1441"/>
                  </a:lnTo>
                  <a:lnTo>
                    <a:pt x="271" y="1366"/>
                  </a:lnTo>
                  <a:lnTo>
                    <a:pt x="311" y="1290"/>
                  </a:lnTo>
                  <a:lnTo>
                    <a:pt x="353" y="1217"/>
                  </a:lnTo>
                  <a:lnTo>
                    <a:pt x="397" y="1145"/>
                  </a:lnTo>
                  <a:lnTo>
                    <a:pt x="442" y="1077"/>
                  </a:lnTo>
                  <a:lnTo>
                    <a:pt x="488" y="1009"/>
                  </a:lnTo>
                  <a:lnTo>
                    <a:pt x="536" y="946"/>
                  </a:lnTo>
                  <a:lnTo>
                    <a:pt x="583" y="885"/>
                  </a:lnTo>
                  <a:lnTo>
                    <a:pt x="632" y="828"/>
                  </a:lnTo>
                  <a:lnTo>
                    <a:pt x="681" y="775"/>
                  </a:lnTo>
                  <a:lnTo>
                    <a:pt x="730" y="726"/>
                  </a:lnTo>
                  <a:lnTo>
                    <a:pt x="778" y="682"/>
                  </a:lnTo>
                  <a:lnTo>
                    <a:pt x="826" y="642"/>
                  </a:lnTo>
                  <a:lnTo>
                    <a:pt x="874" y="607"/>
                  </a:lnTo>
                  <a:lnTo>
                    <a:pt x="922" y="578"/>
                  </a:lnTo>
                  <a:lnTo>
                    <a:pt x="968" y="555"/>
                  </a:lnTo>
                  <a:lnTo>
                    <a:pt x="1014" y="538"/>
                  </a:lnTo>
                  <a:lnTo>
                    <a:pt x="1058" y="528"/>
                  </a:lnTo>
                  <a:lnTo>
                    <a:pt x="1100" y="524"/>
                  </a:lnTo>
                  <a:lnTo>
                    <a:pt x="1137" y="528"/>
                  </a:lnTo>
                  <a:lnTo>
                    <a:pt x="1171" y="536"/>
                  </a:lnTo>
                  <a:lnTo>
                    <a:pt x="1204" y="550"/>
                  </a:lnTo>
                  <a:lnTo>
                    <a:pt x="1235" y="570"/>
                  </a:lnTo>
                  <a:lnTo>
                    <a:pt x="1262" y="594"/>
                  </a:lnTo>
                  <a:lnTo>
                    <a:pt x="1289" y="623"/>
                  </a:lnTo>
                  <a:lnTo>
                    <a:pt x="1313" y="657"/>
                  </a:lnTo>
                  <a:lnTo>
                    <a:pt x="1336" y="694"/>
                  </a:lnTo>
                  <a:lnTo>
                    <a:pt x="1357" y="737"/>
                  </a:lnTo>
                  <a:lnTo>
                    <a:pt x="1375" y="782"/>
                  </a:lnTo>
                  <a:lnTo>
                    <a:pt x="1394" y="831"/>
                  </a:lnTo>
                  <a:lnTo>
                    <a:pt x="1409" y="884"/>
                  </a:lnTo>
                  <a:lnTo>
                    <a:pt x="1424" y="939"/>
                  </a:lnTo>
                  <a:lnTo>
                    <a:pt x="1437" y="997"/>
                  </a:lnTo>
                  <a:lnTo>
                    <a:pt x="1449" y="1056"/>
                  </a:lnTo>
                  <a:lnTo>
                    <a:pt x="1459" y="1119"/>
                  </a:lnTo>
                  <a:lnTo>
                    <a:pt x="1485" y="1085"/>
                  </a:lnTo>
                  <a:lnTo>
                    <a:pt x="1506" y="1049"/>
                  </a:lnTo>
                  <a:lnTo>
                    <a:pt x="1524" y="1012"/>
                  </a:lnTo>
                  <a:lnTo>
                    <a:pt x="1524" y="148"/>
                  </a:lnTo>
                  <a:lnTo>
                    <a:pt x="1526" y="119"/>
                  </a:lnTo>
                  <a:lnTo>
                    <a:pt x="1535" y="91"/>
                  </a:lnTo>
                  <a:lnTo>
                    <a:pt x="1546" y="66"/>
                  </a:lnTo>
                  <a:lnTo>
                    <a:pt x="1561" y="43"/>
                  </a:lnTo>
                  <a:lnTo>
                    <a:pt x="1580" y="26"/>
                  </a:lnTo>
                  <a:lnTo>
                    <a:pt x="1602" y="12"/>
                  </a:lnTo>
                  <a:lnTo>
                    <a:pt x="1626" y="3"/>
                  </a:lnTo>
                  <a:lnTo>
                    <a:pt x="165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B545B353-3F15-4B5D-BB59-1756FE3B83B7}"/>
                </a:ext>
              </a:extLst>
            </p:cNvPr>
            <p:cNvSpPr/>
            <p:nvPr/>
          </p:nvSpPr>
          <p:spPr bwMode="auto">
            <a:xfrm>
              <a:off x="8363527" y="2461595"/>
              <a:ext cx="750248" cy="750248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8" name="Group 11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2B4A0A3A-5CA3-4057-B44E-1179B1138244}"/>
                </a:ext>
              </a:extLst>
            </p:cNvPr>
            <p:cNvGrpSpPr/>
            <p:nvPr/>
          </p:nvGrpSpPr>
          <p:grpSpPr>
            <a:xfrm>
              <a:off x="8538715" y="2604488"/>
              <a:ext cx="399872" cy="496258"/>
              <a:chOff x="-328613" y="1211263"/>
              <a:chExt cx="487363" cy="604838"/>
            </a:xfrm>
            <a:solidFill>
              <a:schemeClr val="bg1"/>
            </a:solidFill>
          </p:grpSpPr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00BEF180-431C-4184-9FD2-82D563FC91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28613" y="1211263"/>
                <a:ext cx="487363" cy="604838"/>
              </a:xfrm>
              <a:custGeom>
                <a:avLst/>
                <a:gdLst>
                  <a:gd name="T0" fmla="*/ 2612 w 2765"/>
                  <a:gd name="T1" fmla="*/ 1724 h 3432"/>
                  <a:gd name="T2" fmla="*/ 2639 w 2765"/>
                  <a:gd name="T3" fmla="*/ 1616 h 3432"/>
                  <a:gd name="T4" fmla="*/ 2499 w 2765"/>
                  <a:gd name="T5" fmla="*/ 1315 h 3432"/>
                  <a:gd name="T6" fmla="*/ 2272 w 2765"/>
                  <a:gd name="T7" fmla="*/ 872 h 3432"/>
                  <a:gd name="T8" fmla="*/ 2477 w 2765"/>
                  <a:gd name="T9" fmla="*/ 800 h 3432"/>
                  <a:gd name="T10" fmla="*/ 1886 w 2765"/>
                  <a:gd name="T11" fmla="*/ 710 h 3432"/>
                  <a:gd name="T12" fmla="*/ 1959 w 2765"/>
                  <a:gd name="T13" fmla="*/ 914 h 3432"/>
                  <a:gd name="T14" fmla="*/ 186 w 2765"/>
                  <a:gd name="T15" fmla="*/ 334 h 3432"/>
                  <a:gd name="T16" fmla="*/ 117 w 2765"/>
                  <a:gd name="T17" fmla="*/ 413 h 3432"/>
                  <a:gd name="T18" fmla="*/ 422 w 2765"/>
                  <a:gd name="T19" fmla="*/ 1051 h 3432"/>
                  <a:gd name="T20" fmla="*/ 552 w 2765"/>
                  <a:gd name="T21" fmla="*/ 1317 h 3432"/>
                  <a:gd name="T22" fmla="*/ 969 w 2765"/>
                  <a:gd name="T23" fmla="*/ 927 h 3432"/>
                  <a:gd name="T24" fmla="*/ 879 w 2765"/>
                  <a:gd name="T25" fmla="*/ 583 h 3432"/>
                  <a:gd name="T26" fmla="*/ 778 w 2765"/>
                  <a:gd name="T27" fmla="*/ 612 h 3432"/>
                  <a:gd name="T28" fmla="*/ 621 w 2765"/>
                  <a:gd name="T29" fmla="*/ 648 h 3432"/>
                  <a:gd name="T30" fmla="*/ 1645 w 2765"/>
                  <a:gd name="T31" fmla="*/ 121 h 3432"/>
                  <a:gd name="T32" fmla="*/ 1177 w 2765"/>
                  <a:gd name="T33" fmla="*/ 276 h 3432"/>
                  <a:gd name="T34" fmla="*/ 943 w 2765"/>
                  <a:gd name="T35" fmla="*/ 183 h 3432"/>
                  <a:gd name="T36" fmla="*/ 835 w 2765"/>
                  <a:gd name="T37" fmla="*/ 247 h 3432"/>
                  <a:gd name="T38" fmla="*/ 1074 w 2765"/>
                  <a:gd name="T39" fmla="*/ 648 h 3432"/>
                  <a:gd name="T40" fmla="*/ 951 w 2765"/>
                  <a:gd name="T41" fmla="*/ 1147 h 3432"/>
                  <a:gd name="T42" fmla="*/ 354 w 2765"/>
                  <a:gd name="T43" fmla="*/ 1536 h 3432"/>
                  <a:gd name="T44" fmla="*/ 352 w 2765"/>
                  <a:gd name="T45" fmla="*/ 2387 h 3432"/>
                  <a:gd name="T46" fmla="*/ 1078 w 2765"/>
                  <a:gd name="T47" fmla="*/ 3109 h 3432"/>
                  <a:gd name="T48" fmla="*/ 2244 w 2765"/>
                  <a:gd name="T49" fmla="*/ 3309 h 3432"/>
                  <a:gd name="T50" fmla="*/ 2477 w 2765"/>
                  <a:gd name="T51" fmla="*/ 2974 h 3432"/>
                  <a:gd name="T52" fmla="*/ 2359 w 2765"/>
                  <a:gd name="T53" fmla="*/ 1941 h 3432"/>
                  <a:gd name="T54" fmla="*/ 2165 w 2765"/>
                  <a:gd name="T55" fmla="*/ 1464 h 3432"/>
                  <a:gd name="T56" fmla="*/ 1768 w 2765"/>
                  <a:gd name="T57" fmla="*/ 1089 h 3432"/>
                  <a:gd name="T58" fmla="*/ 1783 w 2765"/>
                  <a:gd name="T59" fmla="*/ 946 h 3432"/>
                  <a:gd name="T60" fmla="*/ 1730 w 2765"/>
                  <a:gd name="T61" fmla="*/ 825 h 3432"/>
                  <a:gd name="T62" fmla="*/ 1760 w 2765"/>
                  <a:gd name="T63" fmla="*/ 683 h 3432"/>
                  <a:gd name="T64" fmla="*/ 1722 w 2765"/>
                  <a:gd name="T65" fmla="*/ 558 h 3432"/>
                  <a:gd name="T66" fmla="*/ 1785 w 2765"/>
                  <a:gd name="T67" fmla="*/ 163 h 3432"/>
                  <a:gd name="T68" fmla="*/ 1826 w 2765"/>
                  <a:gd name="T69" fmla="*/ 43 h 3432"/>
                  <a:gd name="T70" fmla="*/ 1873 w 2765"/>
                  <a:gd name="T71" fmla="*/ 363 h 3432"/>
                  <a:gd name="T72" fmla="*/ 1990 w 2765"/>
                  <a:gd name="T73" fmla="*/ 560 h 3432"/>
                  <a:gd name="T74" fmla="*/ 2589 w 2765"/>
                  <a:gd name="T75" fmla="*/ 762 h 3432"/>
                  <a:gd name="T76" fmla="*/ 2362 w 2765"/>
                  <a:gd name="T77" fmla="*/ 1029 h 3432"/>
                  <a:gd name="T78" fmla="*/ 2219 w 2765"/>
                  <a:gd name="T79" fmla="*/ 1345 h 3432"/>
                  <a:gd name="T80" fmla="*/ 2643 w 2765"/>
                  <a:gd name="T81" fmla="*/ 1281 h 3432"/>
                  <a:gd name="T82" fmla="*/ 2683 w 2765"/>
                  <a:gd name="T83" fmla="*/ 1509 h 3432"/>
                  <a:gd name="T84" fmla="*/ 2706 w 2765"/>
                  <a:gd name="T85" fmla="*/ 1800 h 3432"/>
                  <a:gd name="T86" fmla="*/ 2514 w 2765"/>
                  <a:gd name="T87" fmla="*/ 2180 h 3432"/>
                  <a:gd name="T88" fmla="*/ 2579 w 2765"/>
                  <a:gd name="T89" fmla="*/ 3165 h 3432"/>
                  <a:gd name="T90" fmla="*/ 2138 w 2765"/>
                  <a:gd name="T91" fmla="*/ 3430 h 3432"/>
                  <a:gd name="T92" fmla="*/ 996 w 2765"/>
                  <a:gd name="T93" fmla="*/ 3197 h 3432"/>
                  <a:gd name="T94" fmla="*/ 243 w 2765"/>
                  <a:gd name="T95" fmla="*/ 2422 h 3432"/>
                  <a:gd name="T96" fmla="*/ 181 w 2765"/>
                  <a:gd name="T97" fmla="*/ 1535 h 3432"/>
                  <a:gd name="T98" fmla="*/ 311 w 2765"/>
                  <a:gd name="T99" fmla="*/ 1001 h 3432"/>
                  <a:gd name="T100" fmla="*/ 10 w 2765"/>
                  <a:gd name="T101" fmla="*/ 351 h 3432"/>
                  <a:gd name="T102" fmla="*/ 266 w 2765"/>
                  <a:gd name="T103" fmla="*/ 245 h 3432"/>
                  <a:gd name="T104" fmla="*/ 685 w 2765"/>
                  <a:gd name="T105" fmla="*/ 524 h 3432"/>
                  <a:gd name="T106" fmla="*/ 749 w 2765"/>
                  <a:gd name="T107" fmla="*/ 499 h 3432"/>
                  <a:gd name="T108" fmla="*/ 771 w 2765"/>
                  <a:gd name="T109" fmla="*/ 461 h 3432"/>
                  <a:gd name="T110" fmla="*/ 720 w 2765"/>
                  <a:gd name="T111" fmla="*/ 173 h 3432"/>
                  <a:gd name="T112" fmla="*/ 928 w 2765"/>
                  <a:gd name="T113" fmla="*/ 56 h 3432"/>
                  <a:gd name="T114" fmla="*/ 1116 w 2765"/>
                  <a:gd name="T115" fmla="*/ 179 h 3432"/>
                  <a:gd name="T116" fmla="*/ 1608 w 2765"/>
                  <a:gd name="T117" fmla="*/ 13 h 3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765" h="3432">
                    <a:moveTo>
                      <a:pt x="2499" y="1315"/>
                    </a:moveTo>
                    <a:lnTo>
                      <a:pt x="2495" y="1316"/>
                    </a:lnTo>
                    <a:lnTo>
                      <a:pt x="2488" y="1318"/>
                    </a:lnTo>
                    <a:lnTo>
                      <a:pt x="2482" y="1324"/>
                    </a:lnTo>
                    <a:lnTo>
                      <a:pt x="2320" y="1495"/>
                    </a:lnTo>
                    <a:lnTo>
                      <a:pt x="2351" y="1554"/>
                    </a:lnTo>
                    <a:lnTo>
                      <a:pt x="2378" y="1615"/>
                    </a:lnTo>
                    <a:lnTo>
                      <a:pt x="2403" y="1676"/>
                    </a:lnTo>
                    <a:lnTo>
                      <a:pt x="2403" y="1677"/>
                    </a:lnTo>
                    <a:lnTo>
                      <a:pt x="2604" y="1724"/>
                    </a:lnTo>
                    <a:lnTo>
                      <a:pt x="2612" y="1724"/>
                    </a:lnTo>
                    <a:lnTo>
                      <a:pt x="2619" y="1722"/>
                    </a:lnTo>
                    <a:lnTo>
                      <a:pt x="2623" y="1720"/>
                    </a:lnTo>
                    <a:lnTo>
                      <a:pt x="2625" y="1718"/>
                    </a:lnTo>
                    <a:lnTo>
                      <a:pt x="2628" y="1716"/>
                    </a:lnTo>
                    <a:lnTo>
                      <a:pt x="2630" y="1713"/>
                    </a:lnTo>
                    <a:lnTo>
                      <a:pt x="2633" y="1709"/>
                    </a:lnTo>
                    <a:lnTo>
                      <a:pt x="2635" y="1704"/>
                    </a:lnTo>
                    <a:lnTo>
                      <a:pt x="2649" y="1643"/>
                    </a:lnTo>
                    <a:lnTo>
                      <a:pt x="2650" y="1632"/>
                    </a:lnTo>
                    <a:lnTo>
                      <a:pt x="2645" y="1624"/>
                    </a:lnTo>
                    <a:lnTo>
                      <a:pt x="2639" y="1616"/>
                    </a:lnTo>
                    <a:lnTo>
                      <a:pt x="2629" y="1612"/>
                    </a:lnTo>
                    <a:lnTo>
                      <a:pt x="2416" y="1562"/>
                    </a:lnTo>
                    <a:lnTo>
                      <a:pt x="2565" y="1402"/>
                    </a:lnTo>
                    <a:lnTo>
                      <a:pt x="2571" y="1393"/>
                    </a:lnTo>
                    <a:lnTo>
                      <a:pt x="2573" y="1383"/>
                    </a:lnTo>
                    <a:lnTo>
                      <a:pt x="2571" y="1374"/>
                    </a:lnTo>
                    <a:lnTo>
                      <a:pt x="2564" y="1365"/>
                    </a:lnTo>
                    <a:lnTo>
                      <a:pt x="2518" y="1323"/>
                    </a:lnTo>
                    <a:lnTo>
                      <a:pt x="2511" y="1318"/>
                    </a:lnTo>
                    <a:lnTo>
                      <a:pt x="2504" y="1316"/>
                    </a:lnTo>
                    <a:lnTo>
                      <a:pt x="2499" y="1315"/>
                    </a:lnTo>
                    <a:close/>
                    <a:moveTo>
                      <a:pt x="2362" y="685"/>
                    </a:moveTo>
                    <a:lnTo>
                      <a:pt x="2335" y="689"/>
                    </a:lnTo>
                    <a:lnTo>
                      <a:pt x="2311" y="697"/>
                    </a:lnTo>
                    <a:lnTo>
                      <a:pt x="2289" y="710"/>
                    </a:lnTo>
                    <a:lnTo>
                      <a:pt x="2272" y="728"/>
                    </a:lnTo>
                    <a:lnTo>
                      <a:pt x="2258" y="749"/>
                    </a:lnTo>
                    <a:lnTo>
                      <a:pt x="2250" y="774"/>
                    </a:lnTo>
                    <a:lnTo>
                      <a:pt x="2247" y="800"/>
                    </a:lnTo>
                    <a:lnTo>
                      <a:pt x="2250" y="826"/>
                    </a:lnTo>
                    <a:lnTo>
                      <a:pt x="2258" y="850"/>
                    </a:lnTo>
                    <a:lnTo>
                      <a:pt x="2272" y="872"/>
                    </a:lnTo>
                    <a:lnTo>
                      <a:pt x="2289" y="890"/>
                    </a:lnTo>
                    <a:lnTo>
                      <a:pt x="2311" y="902"/>
                    </a:lnTo>
                    <a:lnTo>
                      <a:pt x="2335" y="911"/>
                    </a:lnTo>
                    <a:lnTo>
                      <a:pt x="2362" y="914"/>
                    </a:lnTo>
                    <a:lnTo>
                      <a:pt x="2388" y="911"/>
                    </a:lnTo>
                    <a:lnTo>
                      <a:pt x="2412" y="902"/>
                    </a:lnTo>
                    <a:lnTo>
                      <a:pt x="2434" y="890"/>
                    </a:lnTo>
                    <a:lnTo>
                      <a:pt x="2452" y="872"/>
                    </a:lnTo>
                    <a:lnTo>
                      <a:pt x="2465" y="850"/>
                    </a:lnTo>
                    <a:lnTo>
                      <a:pt x="2473" y="826"/>
                    </a:lnTo>
                    <a:lnTo>
                      <a:pt x="2477" y="800"/>
                    </a:lnTo>
                    <a:lnTo>
                      <a:pt x="2473" y="774"/>
                    </a:lnTo>
                    <a:lnTo>
                      <a:pt x="2465" y="749"/>
                    </a:lnTo>
                    <a:lnTo>
                      <a:pt x="2452" y="728"/>
                    </a:lnTo>
                    <a:lnTo>
                      <a:pt x="2434" y="710"/>
                    </a:lnTo>
                    <a:lnTo>
                      <a:pt x="2412" y="697"/>
                    </a:lnTo>
                    <a:lnTo>
                      <a:pt x="2388" y="689"/>
                    </a:lnTo>
                    <a:lnTo>
                      <a:pt x="2362" y="685"/>
                    </a:lnTo>
                    <a:close/>
                    <a:moveTo>
                      <a:pt x="1959" y="685"/>
                    </a:moveTo>
                    <a:lnTo>
                      <a:pt x="1932" y="689"/>
                    </a:lnTo>
                    <a:lnTo>
                      <a:pt x="1908" y="697"/>
                    </a:lnTo>
                    <a:lnTo>
                      <a:pt x="1886" y="710"/>
                    </a:lnTo>
                    <a:lnTo>
                      <a:pt x="1869" y="728"/>
                    </a:lnTo>
                    <a:lnTo>
                      <a:pt x="1855" y="749"/>
                    </a:lnTo>
                    <a:lnTo>
                      <a:pt x="1847" y="774"/>
                    </a:lnTo>
                    <a:lnTo>
                      <a:pt x="1843" y="800"/>
                    </a:lnTo>
                    <a:lnTo>
                      <a:pt x="1847" y="826"/>
                    </a:lnTo>
                    <a:lnTo>
                      <a:pt x="1855" y="850"/>
                    </a:lnTo>
                    <a:lnTo>
                      <a:pt x="1869" y="872"/>
                    </a:lnTo>
                    <a:lnTo>
                      <a:pt x="1886" y="890"/>
                    </a:lnTo>
                    <a:lnTo>
                      <a:pt x="1908" y="902"/>
                    </a:lnTo>
                    <a:lnTo>
                      <a:pt x="1932" y="911"/>
                    </a:lnTo>
                    <a:lnTo>
                      <a:pt x="1959" y="914"/>
                    </a:lnTo>
                    <a:lnTo>
                      <a:pt x="2163" y="914"/>
                    </a:lnTo>
                    <a:lnTo>
                      <a:pt x="2150" y="889"/>
                    </a:lnTo>
                    <a:lnTo>
                      <a:pt x="2140" y="860"/>
                    </a:lnTo>
                    <a:lnTo>
                      <a:pt x="2133" y="831"/>
                    </a:lnTo>
                    <a:lnTo>
                      <a:pt x="2131" y="800"/>
                    </a:lnTo>
                    <a:lnTo>
                      <a:pt x="2133" y="769"/>
                    </a:lnTo>
                    <a:lnTo>
                      <a:pt x="2140" y="740"/>
                    </a:lnTo>
                    <a:lnTo>
                      <a:pt x="2150" y="711"/>
                    </a:lnTo>
                    <a:lnTo>
                      <a:pt x="2163" y="685"/>
                    </a:lnTo>
                    <a:lnTo>
                      <a:pt x="1959" y="685"/>
                    </a:lnTo>
                    <a:close/>
                    <a:moveTo>
                      <a:pt x="186" y="334"/>
                    </a:moveTo>
                    <a:lnTo>
                      <a:pt x="181" y="334"/>
                    </a:lnTo>
                    <a:lnTo>
                      <a:pt x="174" y="337"/>
                    </a:lnTo>
                    <a:lnTo>
                      <a:pt x="168" y="342"/>
                    </a:lnTo>
                    <a:lnTo>
                      <a:pt x="123" y="387"/>
                    </a:lnTo>
                    <a:lnTo>
                      <a:pt x="120" y="389"/>
                    </a:lnTo>
                    <a:lnTo>
                      <a:pt x="118" y="392"/>
                    </a:lnTo>
                    <a:lnTo>
                      <a:pt x="117" y="395"/>
                    </a:lnTo>
                    <a:lnTo>
                      <a:pt x="115" y="400"/>
                    </a:lnTo>
                    <a:lnTo>
                      <a:pt x="114" y="405"/>
                    </a:lnTo>
                    <a:lnTo>
                      <a:pt x="115" y="409"/>
                    </a:lnTo>
                    <a:lnTo>
                      <a:pt x="117" y="413"/>
                    </a:lnTo>
                    <a:lnTo>
                      <a:pt x="118" y="416"/>
                    </a:lnTo>
                    <a:lnTo>
                      <a:pt x="120" y="420"/>
                    </a:lnTo>
                    <a:lnTo>
                      <a:pt x="123" y="423"/>
                    </a:lnTo>
                    <a:lnTo>
                      <a:pt x="438" y="736"/>
                    </a:lnTo>
                    <a:lnTo>
                      <a:pt x="436" y="764"/>
                    </a:lnTo>
                    <a:lnTo>
                      <a:pt x="434" y="782"/>
                    </a:lnTo>
                    <a:lnTo>
                      <a:pt x="433" y="801"/>
                    </a:lnTo>
                    <a:lnTo>
                      <a:pt x="432" y="862"/>
                    </a:lnTo>
                    <a:lnTo>
                      <a:pt x="430" y="924"/>
                    </a:lnTo>
                    <a:lnTo>
                      <a:pt x="427" y="988"/>
                    </a:lnTo>
                    <a:lnTo>
                      <a:pt x="422" y="1051"/>
                    </a:lnTo>
                    <a:lnTo>
                      <a:pt x="415" y="1114"/>
                    </a:lnTo>
                    <a:lnTo>
                      <a:pt x="406" y="1178"/>
                    </a:lnTo>
                    <a:lnTo>
                      <a:pt x="394" y="1241"/>
                    </a:lnTo>
                    <a:lnTo>
                      <a:pt x="377" y="1301"/>
                    </a:lnTo>
                    <a:lnTo>
                      <a:pt x="357" y="1361"/>
                    </a:lnTo>
                    <a:lnTo>
                      <a:pt x="346" y="1392"/>
                    </a:lnTo>
                    <a:lnTo>
                      <a:pt x="336" y="1421"/>
                    </a:lnTo>
                    <a:lnTo>
                      <a:pt x="390" y="1400"/>
                    </a:lnTo>
                    <a:lnTo>
                      <a:pt x="445" y="1375"/>
                    </a:lnTo>
                    <a:lnTo>
                      <a:pt x="499" y="1347"/>
                    </a:lnTo>
                    <a:lnTo>
                      <a:pt x="552" y="1317"/>
                    </a:lnTo>
                    <a:lnTo>
                      <a:pt x="604" y="1284"/>
                    </a:lnTo>
                    <a:lnTo>
                      <a:pt x="654" y="1251"/>
                    </a:lnTo>
                    <a:lnTo>
                      <a:pt x="701" y="1215"/>
                    </a:lnTo>
                    <a:lnTo>
                      <a:pt x="747" y="1179"/>
                    </a:lnTo>
                    <a:lnTo>
                      <a:pt x="790" y="1142"/>
                    </a:lnTo>
                    <a:lnTo>
                      <a:pt x="830" y="1105"/>
                    </a:lnTo>
                    <a:lnTo>
                      <a:pt x="866" y="1068"/>
                    </a:lnTo>
                    <a:lnTo>
                      <a:pt x="898" y="1031"/>
                    </a:lnTo>
                    <a:lnTo>
                      <a:pt x="927" y="995"/>
                    </a:lnTo>
                    <a:lnTo>
                      <a:pt x="951" y="960"/>
                    </a:lnTo>
                    <a:lnTo>
                      <a:pt x="969" y="927"/>
                    </a:lnTo>
                    <a:lnTo>
                      <a:pt x="982" y="896"/>
                    </a:lnTo>
                    <a:lnTo>
                      <a:pt x="992" y="858"/>
                    </a:lnTo>
                    <a:lnTo>
                      <a:pt x="997" y="821"/>
                    </a:lnTo>
                    <a:lnTo>
                      <a:pt x="996" y="785"/>
                    </a:lnTo>
                    <a:lnTo>
                      <a:pt x="989" y="751"/>
                    </a:lnTo>
                    <a:lnTo>
                      <a:pt x="979" y="719"/>
                    </a:lnTo>
                    <a:lnTo>
                      <a:pt x="965" y="690"/>
                    </a:lnTo>
                    <a:lnTo>
                      <a:pt x="947" y="660"/>
                    </a:lnTo>
                    <a:lnTo>
                      <a:pt x="927" y="633"/>
                    </a:lnTo>
                    <a:lnTo>
                      <a:pt x="904" y="608"/>
                    </a:lnTo>
                    <a:lnTo>
                      <a:pt x="879" y="583"/>
                    </a:lnTo>
                    <a:lnTo>
                      <a:pt x="853" y="561"/>
                    </a:lnTo>
                    <a:lnTo>
                      <a:pt x="850" y="564"/>
                    </a:lnTo>
                    <a:lnTo>
                      <a:pt x="848" y="566"/>
                    </a:lnTo>
                    <a:lnTo>
                      <a:pt x="842" y="572"/>
                    </a:lnTo>
                    <a:lnTo>
                      <a:pt x="836" y="577"/>
                    </a:lnTo>
                    <a:lnTo>
                      <a:pt x="828" y="583"/>
                    </a:lnTo>
                    <a:lnTo>
                      <a:pt x="819" y="590"/>
                    </a:lnTo>
                    <a:lnTo>
                      <a:pt x="813" y="594"/>
                    </a:lnTo>
                    <a:lnTo>
                      <a:pt x="805" y="598"/>
                    </a:lnTo>
                    <a:lnTo>
                      <a:pt x="787" y="609"/>
                    </a:lnTo>
                    <a:lnTo>
                      <a:pt x="778" y="612"/>
                    </a:lnTo>
                    <a:lnTo>
                      <a:pt x="770" y="616"/>
                    </a:lnTo>
                    <a:lnTo>
                      <a:pt x="751" y="624"/>
                    </a:lnTo>
                    <a:lnTo>
                      <a:pt x="732" y="630"/>
                    </a:lnTo>
                    <a:lnTo>
                      <a:pt x="714" y="634"/>
                    </a:lnTo>
                    <a:lnTo>
                      <a:pt x="694" y="640"/>
                    </a:lnTo>
                    <a:lnTo>
                      <a:pt x="685" y="641"/>
                    </a:lnTo>
                    <a:lnTo>
                      <a:pt x="678" y="642"/>
                    </a:lnTo>
                    <a:lnTo>
                      <a:pt x="655" y="646"/>
                    </a:lnTo>
                    <a:lnTo>
                      <a:pt x="649" y="646"/>
                    </a:lnTo>
                    <a:lnTo>
                      <a:pt x="642" y="647"/>
                    </a:lnTo>
                    <a:lnTo>
                      <a:pt x="621" y="648"/>
                    </a:lnTo>
                    <a:lnTo>
                      <a:pt x="589" y="648"/>
                    </a:lnTo>
                    <a:lnTo>
                      <a:pt x="564" y="647"/>
                    </a:lnTo>
                    <a:lnTo>
                      <a:pt x="539" y="647"/>
                    </a:lnTo>
                    <a:lnTo>
                      <a:pt x="513" y="649"/>
                    </a:lnTo>
                    <a:lnTo>
                      <a:pt x="204" y="342"/>
                    </a:lnTo>
                    <a:lnTo>
                      <a:pt x="197" y="337"/>
                    </a:lnTo>
                    <a:lnTo>
                      <a:pt x="190" y="334"/>
                    </a:lnTo>
                    <a:lnTo>
                      <a:pt x="186" y="334"/>
                    </a:lnTo>
                    <a:close/>
                    <a:moveTo>
                      <a:pt x="1688" y="112"/>
                    </a:moveTo>
                    <a:lnTo>
                      <a:pt x="1666" y="114"/>
                    </a:lnTo>
                    <a:lnTo>
                      <a:pt x="1645" y="121"/>
                    </a:lnTo>
                    <a:lnTo>
                      <a:pt x="1625" y="131"/>
                    </a:lnTo>
                    <a:lnTo>
                      <a:pt x="1607" y="146"/>
                    </a:lnTo>
                    <a:lnTo>
                      <a:pt x="1493" y="259"/>
                    </a:lnTo>
                    <a:lnTo>
                      <a:pt x="1457" y="245"/>
                    </a:lnTo>
                    <a:lnTo>
                      <a:pt x="1418" y="233"/>
                    </a:lnTo>
                    <a:lnTo>
                      <a:pt x="1377" y="226"/>
                    </a:lnTo>
                    <a:lnTo>
                      <a:pt x="1337" y="225"/>
                    </a:lnTo>
                    <a:lnTo>
                      <a:pt x="1296" y="229"/>
                    </a:lnTo>
                    <a:lnTo>
                      <a:pt x="1256" y="239"/>
                    </a:lnTo>
                    <a:lnTo>
                      <a:pt x="1217" y="255"/>
                    </a:lnTo>
                    <a:lnTo>
                      <a:pt x="1177" y="276"/>
                    </a:lnTo>
                    <a:lnTo>
                      <a:pt x="1154" y="288"/>
                    </a:lnTo>
                    <a:lnTo>
                      <a:pt x="1129" y="294"/>
                    </a:lnTo>
                    <a:lnTo>
                      <a:pt x="1105" y="296"/>
                    </a:lnTo>
                    <a:lnTo>
                      <a:pt x="1079" y="293"/>
                    </a:lnTo>
                    <a:lnTo>
                      <a:pt x="1054" y="287"/>
                    </a:lnTo>
                    <a:lnTo>
                      <a:pt x="1032" y="275"/>
                    </a:lnTo>
                    <a:lnTo>
                      <a:pt x="1012" y="260"/>
                    </a:lnTo>
                    <a:lnTo>
                      <a:pt x="993" y="240"/>
                    </a:lnTo>
                    <a:lnTo>
                      <a:pt x="977" y="220"/>
                    </a:lnTo>
                    <a:lnTo>
                      <a:pt x="961" y="200"/>
                    </a:lnTo>
                    <a:lnTo>
                      <a:pt x="943" y="183"/>
                    </a:lnTo>
                    <a:lnTo>
                      <a:pt x="925" y="172"/>
                    </a:lnTo>
                    <a:lnTo>
                      <a:pt x="916" y="170"/>
                    </a:lnTo>
                    <a:lnTo>
                      <a:pt x="904" y="170"/>
                    </a:lnTo>
                    <a:lnTo>
                      <a:pt x="886" y="172"/>
                    </a:lnTo>
                    <a:lnTo>
                      <a:pt x="869" y="176"/>
                    </a:lnTo>
                    <a:lnTo>
                      <a:pt x="851" y="181"/>
                    </a:lnTo>
                    <a:lnTo>
                      <a:pt x="833" y="190"/>
                    </a:lnTo>
                    <a:lnTo>
                      <a:pt x="833" y="197"/>
                    </a:lnTo>
                    <a:lnTo>
                      <a:pt x="833" y="209"/>
                    </a:lnTo>
                    <a:lnTo>
                      <a:pt x="834" y="226"/>
                    </a:lnTo>
                    <a:lnTo>
                      <a:pt x="835" y="247"/>
                    </a:lnTo>
                    <a:lnTo>
                      <a:pt x="838" y="274"/>
                    </a:lnTo>
                    <a:lnTo>
                      <a:pt x="844" y="299"/>
                    </a:lnTo>
                    <a:lnTo>
                      <a:pt x="851" y="327"/>
                    </a:lnTo>
                    <a:lnTo>
                      <a:pt x="861" y="356"/>
                    </a:lnTo>
                    <a:lnTo>
                      <a:pt x="874" y="398"/>
                    </a:lnTo>
                    <a:lnTo>
                      <a:pt x="883" y="441"/>
                    </a:lnTo>
                    <a:lnTo>
                      <a:pt x="934" y="479"/>
                    </a:lnTo>
                    <a:lnTo>
                      <a:pt x="978" y="520"/>
                    </a:lnTo>
                    <a:lnTo>
                      <a:pt x="1016" y="561"/>
                    </a:lnTo>
                    <a:lnTo>
                      <a:pt x="1048" y="605"/>
                    </a:lnTo>
                    <a:lnTo>
                      <a:pt x="1074" y="648"/>
                    </a:lnTo>
                    <a:lnTo>
                      <a:pt x="1093" y="694"/>
                    </a:lnTo>
                    <a:lnTo>
                      <a:pt x="1106" y="741"/>
                    </a:lnTo>
                    <a:lnTo>
                      <a:pt x="1112" y="788"/>
                    </a:lnTo>
                    <a:lnTo>
                      <a:pt x="1112" y="835"/>
                    </a:lnTo>
                    <a:lnTo>
                      <a:pt x="1105" y="884"/>
                    </a:lnTo>
                    <a:lnTo>
                      <a:pt x="1091" y="933"/>
                    </a:lnTo>
                    <a:lnTo>
                      <a:pt x="1074" y="974"/>
                    </a:lnTo>
                    <a:lnTo>
                      <a:pt x="1051" y="1016"/>
                    </a:lnTo>
                    <a:lnTo>
                      <a:pt x="1022" y="1060"/>
                    </a:lnTo>
                    <a:lnTo>
                      <a:pt x="989" y="1103"/>
                    </a:lnTo>
                    <a:lnTo>
                      <a:pt x="951" y="1147"/>
                    </a:lnTo>
                    <a:lnTo>
                      <a:pt x="908" y="1190"/>
                    </a:lnTo>
                    <a:lnTo>
                      <a:pt x="862" y="1233"/>
                    </a:lnTo>
                    <a:lnTo>
                      <a:pt x="813" y="1275"/>
                    </a:lnTo>
                    <a:lnTo>
                      <a:pt x="760" y="1315"/>
                    </a:lnTo>
                    <a:lnTo>
                      <a:pt x="706" y="1354"/>
                    </a:lnTo>
                    <a:lnTo>
                      <a:pt x="649" y="1392"/>
                    </a:lnTo>
                    <a:lnTo>
                      <a:pt x="591" y="1427"/>
                    </a:lnTo>
                    <a:lnTo>
                      <a:pt x="533" y="1459"/>
                    </a:lnTo>
                    <a:lnTo>
                      <a:pt x="473" y="1487"/>
                    </a:lnTo>
                    <a:lnTo>
                      <a:pt x="413" y="1514"/>
                    </a:lnTo>
                    <a:lnTo>
                      <a:pt x="354" y="1536"/>
                    </a:lnTo>
                    <a:lnTo>
                      <a:pt x="295" y="1554"/>
                    </a:lnTo>
                    <a:lnTo>
                      <a:pt x="274" y="1645"/>
                    </a:lnTo>
                    <a:lnTo>
                      <a:pt x="259" y="1733"/>
                    </a:lnTo>
                    <a:lnTo>
                      <a:pt x="250" y="1820"/>
                    </a:lnTo>
                    <a:lnTo>
                      <a:pt x="247" y="1905"/>
                    </a:lnTo>
                    <a:lnTo>
                      <a:pt x="249" y="1989"/>
                    </a:lnTo>
                    <a:lnTo>
                      <a:pt x="258" y="2072"/>
                    </a:lnTo>
                    <a:lnTo>
                      <a:pt x="273" y="2153"/>
                    </a:lnTo>
                    <a:lnTo>
                      <a:pt x="293" y="2232"/>
                    </a:lnTo>
                    <a:lnTo>
                      <a:pt x="320" y="2311"/>
                    </a:lnTo>
                    <a:lnTo>
                      <a:pt x="352" y="2387"/>
                    </a:lnTo>
                    <a:lnTo>
                      <a:pt x="390" y="2462"/>
                    </a:lnTo>
                    <a:lnTo>
                      <a:pt x="434" y="2536"/>
                    </a:lnTo>
                    <a:lnTo>
                      <a:pt x="484" y="2608"/>
                    </a:lnTo>
                    <a:lnTo>
                      <a:pt x="541" y="2680"/>
                    </a:lnTo>
                    <a:lnTo>
                      <a:pt x="603" y="2750"/>
                    </a:lnTo>
                    <a:lnTo>
                      <a:pt x="675" y="2822"/>
                    </a:lnTo>
                    <a:lnTo>
                      <a:pt x="750" y="2890"/>
                    </a:lnTo>
                    <a:lnTo>
                      <a:pt x="827" y="2952"/>
                    </a:lnTo>
                    <a:lnTo>
                      <a:pt x="908" y="3009"/>
                    </a:lnTo>
                    <a:lnTo>
                      <a:pt x="991" y="3063"/>
                    </a:lnTo>
                    <a:lnTo>
                      <a:pt x="1078" y="3109"/>
                    </a:lnTo>
                    <a:lnTo>
                      <a:pt x="1168" y="3152"/>
                    </a:lnTo>
                    <a:lnTo>
                      <a:pt x="1261" y="3190"/>
                    </a:lnTo>
                    <a:lnTo>
                      <a:pt x="1356" y="3223"/>
                    </a:lnTo>
                    <a:lnTo>
                      <a:pt x="1455" y="3251"/>
                    </a:lnTo>
                    <a:lnTo>
                      <a:pt x="1558" y="3273"/>
                    </a:lnTo>
                    <a:lnTo>
                      <a:pt x="1664" y="3291"/>
                    </a:lnTo>
                    <a:lnTo>
                      <a:pt x="1773" y="3305"/>
                    </a:lnTo>
                    <a:lnTo>
                      <a:pt x="1885" y="3313"/>
                    </a:lnTo>
                    <a:lnTo>
                      <a:pt x="2002" y="3317"/>
                    </a:lnTo>
                    <a:lnTo>
                      <a:pt x="2122" y="3315"/>
                    </a:lnTo>
                    <a:lnTo>
                      <a:pt x="2244" y="3309"/>
                    </a:lnTo>
                    <a:lnTo>
                      <a:pt x="2286" y="3304"/>
                    </a:lnTo>
                    <a:lnTo>
                      <a:pt x="2325" y="3293"/>
                    </a:lnTo>
                    <a:lnTo>
                      <a:pt x="2359" y="3280"/>
                    </a:lnTo>
                    <a:lnTo>
                      <a:pt x="2389" y="3260"/>
                    </a:lnTo>
                    <a:lnTo>
                      <a:pt x="2414" y="3238"/>
                    </a:lnTo>
                    <a:lnTo>
                      <a:pt x="2436" y="3212"/>
                    </a:lnTo>
                    <a:lnTo>
                      <a:pt x="2453" y="3180"/>
                    </a:lnTo>
                    <a:lnTo>
                      <a:pt x="2466" y="3146"/>
                    </a:lnTo>
                    <a:lnTo>
                      <a:pt x="2473" y="3106"/>
                    </a:lnTo>
                    <a:lnTo>
                      <a:pt x="2477" y="3064"/>
                    </a:lnTo>
                    <a:lnTo>
                      <a:pt x="2477" y="2974"/>
                    </a:lnTo>
                    <a:lnTo>
                      <a:pt x="2474" y="2883"/>
                    </a:lnTo>
                    <a:lnTo>
                      <a:pt x="2468" y="2788"/>
                    </a:lnTo>
                    <a:lnTo>
                      <a:pt x="2459" y="2691"/>
                    </a:lnTo>
                    <a:lnTo>
                      <a:pt x="2448" y="2593"/>
                    </a:lnTo>
                    <a:lnTo>
                      <a:pt x="2435" y="2488"/>
                    </a:lnTo>
                    <a:lnTo>
                      <a:pt x="2422" y="2383"/>
                    </a:lnTo>
                    <a:lnTo>
                      <a:pt x="2412" y="2293"/>
                    </a:lnTo>
                    <a:lnTo>
                      <a:pt x="2402" y="2203"/>
                    </a:lnTo>
                    <a:lnTo>
                      <a:pt x="2389" y="2114"/>
                    </a:lnTo>
                    <a:lnTo>
                      <a:pt x="2375" y="2027"/>
                    </a:lnTo>
                    <a:lnTo>
                      <a:pt x="2359" y="1941"/>
                    </a:lnTo>
                    <a:lnTo>
                      <a:pt x="2339" y="1856"/>
                    </a:lnTo>
                    <a:lnTo>
                      <a:pt x="2315" y="1774"/>
                    </a:lnTo>
                    <a:lnTo>
                      <a:pt x="2315" y="1774"/>
                    </a:lnTo>
                    <a:lnTo>
                      <a:pt x="2304" y="1744"/>
                    </a:lnTo>
                    <a:lnTo>
                      <a:pt x="2279" y="1677"/>
                    </a:lnTo>
                    <a:lnTo>
                      <a:pt x="2251" y="1613"/>
                    </a:lnTo>
                    <a:lnTo>
                      <a:pt x="2220" y="1552"/>
                    </a:lnTo>
                    <a:lnTo>
                      <a:pt x="2185" y="1495"/>
                    </a:lnTo>
                    <a:lnTo>
                      <a:pt x="2182" y="1491"/>
                    </a:lnTo>
                    <a:lnTo>
                      <a:pt x="2180" y="1487"/>
                    </a:lnTo>
                    <a:lnTo>
                      <a:pt x="2165" y="1464"/>
                    </a:lnTo>
                    <a:lnTo>
                      <a:pt x="2128" y="1415"/>
                    </a:lnTo>
                    <a:lnTo>
                      <a:pt x="2087" y="1367"/>
                    </a:lnTo>
                    <a:lnTo>
                      <a:pt x="2042" y="1320"/>
                    </a:lnTo>
                    <a:lnTo>
                      <a:pt x="1993" y="1276"/>
                    </a:lnTo>
                    <a:lnTo>
                      <a:pt x="1939" y="1233"/>
                    </a:lnTo>
                    <a:lnTo>
                      <a:pt x="1880" y="1192"/>
                    </a:lnTo>
                    <a:lnTo>
                      <a:pt x="1817" y="1153"/>
                    </a:lnTo>
                    <a:lnTo>
                      <a:pt x="1800" y="1141"/>
                    </a:lnTo>
                    <a:lnTo>
                      <a:pt x="1785" y="1126"/>
                    </a:lnTo>
                    <a:lnTo>
                      <a:pt x="1774" y="1108"/>
                    </a:lnTo>
                    <a:lnTo>
                      <a:pt x="1768" y="1089"/>
                    </a:lnTo>
                    <a:lnTo>
                      <a:pt x="1765" y="1068"/>
                    </a:lnTo>
                    <a:lnTo>
                      <a:pt x="1766" y="1047"/>
                    </a:lnTo>
                    <a:lnTo>
                      <a:pt x="1773" y="1026"/>
                    </a:lnTo>
                    <a:lnTo>
                      <a:pt x="1784" y="1007"/>
                    </a:lnTo>
                    <a:lnTo>
                      <a:pt x="1798" y="991"/>
                    </a:lnTo>
                    <a:lnTo>
                      <a:pt x="1815" y="978"/>
                    </a:lnTo>
                    <a:lnTo>
                      <a:pt x="1811" y="976"/>
                    </a:lnTo>
                    <a:lnTo>
                      <a:pt x="1809" y="974"/>
                    </a:lnTo>
                    <a:lnTo>
                      <a:pt x="1806" y="970"/>
                    </a:lnTo>
                    <a:lnTo>
                      <a:pt x="1787" y="950"/>
                    </a:lnTo>
                    <a:lnTo>
                      <a:pt x="1783" y="946"/>
                    </a:lnTo>
                    <a:lnTo>
                      <a:pt x="1778" y="941"/>
                    </a:lnTo>
                    <a:lnTo>
                      <a:pt x="1774" y="935"/>
                    </a:lnTo>
                    <a:lnTo>
                      <a:pt x="1758" y="911"/>
                    </a:lnTo>
                    <a:lnTo>
                      <a:pt x="1754" y="903"/>
                    </a:lnTo>
                    <a:lnTo>
                      <a:pt x="1749" y="895"/>
                    </a:lnTo>
                    <a:lnTo>
                      <a:pt x="1743" y="880"/>
                    </a:lnTo>
                    <a:lnTo>
                      <a:pt x="1739" y="864"/>
                    </a:lnTo>
                    <a:lnTo>
                      <a:pt x="1737" y="859"/>
                    </a:lnTo>
                    <a:lnTo>
                      <a:pt x="1735" y="855"/>
                    </a:lnTo>
                    <a:lnTo>
                      <a:pt x="1733" y="849"/>
                    </a:lnTo>
                    <a:lnTo>
                      <a:pt x="1730" y="825"/>
                    </a:lnTo>
                    <a:lnTo>
                      <a:pt x="1728" y="800"/>
                    </a:lnTo>
                    <a:lnTo>
                      <a:pt x="1729" y="777"/>
                    </a:lnTo>
                    <a:lnTo>
                      <a:pt x="1732" y="754"/>
                    </a:lnTo>
                    <a:lnTo>
                      <a:pt x="1734" y="749"/>
                    </a:lnTo>
                    <a:lnTo>
                      <a:pt x="1735" y="744"/>
                    </a:lnTo>
                    <a:lnTo>
                      <a:pt x="1738" y="739"/>
                    </a:lnTo>
                    <a:lnTo>
                      <a:pt x="1741" y="725"/>
                    </a:lnTo>
                    <a:lnTo>
                      <a:pt x="1746" y="711"/>
                    </a:lnTo>
                    <a:lnTo>
                      <a:pt x="1750" y="702"/>
                    </a:lnTo>
                    <a:lnTo>
                      <a:pt x="1755" y="694"/>
                    </a:lnTo>
                    <a:lnTo>
                      <a:pt x="1760" y="683"/>
                    </a:lnTo>
                    <a:lnTo>
                      <a:pt x="1766" y="673"/>
                    </a:lnTo>
                    <a:lnTo>
                      <a:pt x="1771" y="667"/>
                    </a:lnTo>
                    <a:lnTo>
                      <a:pt x="1775" y="662"/>
                    </a:lnTo>
                    <a:lnTo>
                      <a:pt x="1780" y="657"/>
                    </a:lnTo>
                    <a:lnTo>
                      <a:pt x="1785" y="651"/>
                    </a:lnTo>
                    <a:lnTo>
                      <a:pt x="1789" y="645"/>
                    </a:lnTo>
                    <a:lnTo>
                      <a:pt x="1793" y="640"/>
                    </a:lnTo>
                    <a:lnTo>
                      <a:pt x="1770" y="625"/>
                    </a:lnTo>
                    <a:lnTo>
                      <a:pt x="1749" y="607"/>
                    </a:lnTo>
                    <a:lnTo>
                      <a:pt x="1733" y="583"/>
                    </a:lnTo>
                    <a:lnTo>
                      <a:pt x="1722" y="558"/>
                    </a:lnTo>
                    <a:lnTo>
                      <a:pt x="1701" y="506"/>
                    </a:lnTo>
                    <a:lnTo>
                      <a:pt x="1678" y="457"/>
                    </a:lnTo>
                    <a:lnTo>
                      <a:pt x="1657" y="420"/>
                    </a:lnTo>
                    <a:lnTo>
                      <a:pt x="1770" y="308"/>
                    </a:lnTo>
                    <a:lnTo>
                      <a:pt x="1785" y="290"/>
                    </a:lnTo>
                    <a:lnTo>
                      <a:pt x="1795" y="270"/>
                    </a:lnTo>
                    <a:lnTo>
                      <a:pt x="1802" y="248"/>
                    </a:lnTo>
                    <a:lnTo>
                      <a:pt x="1804" y="227"/>
                    </a:lnTo>
                    <a:lnTo>
                      <a:pt x="1802" y="205"/>
                    </a:lnTo>
                    <a:lnTo>
                      <a:pt x="1795" y="183"/>
                    </a:lnTo>
                    <a:lnTo>
                      <a:pt x="1785" y="163"/>
                    </a:lnTo>
                    <a:lnTo>
                      <a:pt x="1770" y="146"/>
                    </a:lnTo>
                    <a:lnTo>
                      <a:pt x="1752" y="131"/>
                    </a:lnTo>
                    <a:lnTo>
                      <a:pt x="1732" y="121"/>
                    </a:lnTo>
                    <a:lnTo>
                      <a:pt x="1711" y="114"/>
                    </a:lnTo>
                    <a:lnTo>
                      <a:pt x="1688" y="112"/>
                    </a:lnTo>
                    <a:close/>
                    <a:moveTo>
                      <a:pt x="1672" y="0"/>
                    </a:moveTo>
                    <a:lnTo>
                      <a:pt x="1704" y="0"/>
                    </a:lnTo>
                    <a:lnTo>
                      <a:pt x="1737" y="5"/>
                    </a:lnTo>
                    <a:lnTo>
                      <a:pt x="1769" y="13"/>
                    </a:lnTo>
                    <a:lnTo>
                      <a:pt x="1799" y="26"/>
                    </a:lnTo>
                    <a:lnTo>
                      <a:pt x="1826" y="43"/>
                    </a:lnTo>
                    <a:lnTo>
                      <a:pt x="1851" y="64"/>
                    </a:lnTo>
                    <a:lnTo>
                      <a:pt x="1873" y="90"/>
                    </a:lnTo>
                    <a:lnTo>
                      <a:pt x="1892" y="119"/>
                    </a:lnTo>
                    <a:lnTo>
                      <a:pt x="1904" y="148"/>
                    </a:lnTo>
                    <a:lnTo>
                      <a:pt x="1914" y="179"/>
                    </a:lnTo>
                    <a:lnTo>
                      <a:pt x="1918" y="211"/>
                    </a:lnTo>
                    <a:lnTo>
                      <a:pt x="1918" y="243"/>
                    </a:lnTo>
                    <a:lnTo>
                      <a:pt x="1914" y="275"/>
                    </a:lnTo>
                    <a:lnTo>
                      <a:pt x="1904" y="306"/>
                    </a:lnTo>
                    <a:lnTo>
                      <a:pt x="1892" y="335"/>
                    </a:lnTo>
                    <a:lnTo>
                      <a:pt x="1873" y="363"/>
                    </a:lnTo>
                    <a:lnTo>
                      <a:pt x="1851" y="389"/>
                    </a:lnTo>
                    <a:lnTo>
                      <a:pt x="1799" y="442"/>
                    </a:lnTo>
                    <a:lnTo>
                      <a:pt x="1816" y="480"/>
                    </a:lnTo>
                    <a:lnTo>
                      <a:pt x="1831" y="521"/>
                    </a:lnTo>
                    <a:lnTo>
                      <a:pt x="1836" y="531"/>
                    </a:lnTo>
                    <a:lnTo>
                      <a:pt x="1846" y="538"/>
                    </a:lnTo>
                    <a:lnTo>
                      <a:pt x="1857" y="540"/>
                    </a:lnTo>
                    <a:lnTo>
                      <a:pt x="1896" y="542"/>
                    </a:lnTo>
                    <a:lnTo>
                      <a:pt x="1930" y="546"/>
                    </a:lnTo>
                    <a:lnTo>
                      <a:pt x="1962" y="551"/>
                    </a:lnTo>
                    <a:lnTo>
                      <a:pt x="1990" y="560"/>
                    </a:lnTo>
                    <a:lnTo>
                      <a:pt x="2016" y="571"/>
                    </a:lnTo>
                    <a:lnTo>
                      <a:pt x="2362" y="571"/>
                    </a:lnTo>
                    <a:lnTo>
                      <a:pt x="2400" y="574"/>
                    </a:lnTo>
                    <a:lnTo>
                      <a:pt x="2435" y="582"/>
                    </a:lnTo>
                    <a:lnTo>
                      <a:pt x="2468" y="596"/>
                    </a:lnTo>
                    <a:lnTo>
                      <a:pt x="2498" y="615"/>
                    </a:lnTo>
                    <a:lnTo>
                      <a:pt x="2525" y="638"/>
                    </a:lnTo>
                    <a:lnTo>
                      <a:pt x="2548" y="664"/>
                    </a:lnTo>
                    <a:lnTo>
                      <a:pt x="2566" y="694"/>
                    </a:lnTo>
                    <a:lnTo>
                      <a:pt x="2580" y="727"/>
                    </a:lnTo>
                    <a:lnTo>
                      <a:pt x="2589" y="762"/>
                    </a:lnTo>
                    <a:lnTo>
                      <a:pt x="2592" y="799"/>
                    </a:lnTo>
                    <a:lnTo>
                      <a:pt x="2589" y="836"/>
                    </a:lnTo>
                    <a:lnTo>
                      <a:pt x="2580" y="872"/>
                    </a:lnTo>
                    <a:lnTo>
                      <a:pt x="2566" y="905"/>
                    </a:lnTo>
                    <a:lnTo>
                      <a:pt x="2548" y="935"/>
                    </a:lnTo>
                    <a:lnTo>
                      <a:pt x="2525" y="962"/>
                    </a:lnTo>
                    <a:lnTo>
                      <a:pt x="2498" y="984"/>
                    </a:lnTo>
                    <a:lnTo>
                      <a:pt x="2468" y="1003"/>
                    </a:lnTo>
                    <a:lnTo>
                      <a:pt x="2435" y="1017"/>
                    </a:lnTo>
                    <a:lnTo>
                      <a:pt x="2400" y="1026"/>
                    </a:lnTo>
                    <a:lnTo>
                      <a:pt x="2362" y="1029"/>
                    </a:lnTo>
                    <a:lnTo>
                      <a:pt x="2045" y="1029"/>
                    </a:lnTo>
                    <a:lnTo>
                      <a:pt x="2015" y="1044"/>
                    </a:lnTo>
                    <a:lnTo>
                      <a:pt x="1981" y="1056"/>
                    </a:lnTo>
                    <a:lnTo>
                      <a:pt x="1945" y="1064"/>
                    </a:lnTo>
                    <a:lnTo>
                      <a:pt x="1906" y="1073"/>
                    </a:lnTo>
                    <a:lnTo>
                      <a:pt x="1970" y="1113"/>
                    </a:lnTo>
                    <a:lnTo>
                      <a:pt x="2027" y="1157"/>
                    </a:lnTo>
                    <a:lnTo>
                      <a:pt x="2082" y="1201"/>
                    </a:lnTo>
                    <a:lnTo>
                      <a:pt x="2131" y="1247"/>
                    </a:lnTo>
                    <a:lnTo>
                      <a:pt x="2177" y="1295"/>
                    </a:lnTo>
                    <a:lnTo>
                      <a:pt x="2219" y="1345"/>
                    </a:lnTo>
                    <a:lnTo>
                      <a:pt x="2256" y="1395"/>
                    </a:lnTo>
                    <a:lnTo>
                      <a:pt x="2397" y="1246"/>
                    </a:lnTo>
                    <a:lnTo>
                      <a:pt x="2418" y="1227"/>
                    </a:lnTo>
                    <a:lnTo>
                      <a:pt x="2441" y="1213"/>
                    </a:lnTo>
                    <a:lnTo>
                      <a:pt x="2468" y="1204"/>
                    </a:lnTo>
                    <a:lnTo>
                      <a:pt x="2496" y="1201"/>
                    </a:lnTo>
                    <a:lnTo>
                      <a:pt x="2524" y="1202"/>
                    </a:lnTo>
                    <a:lnTo>
                      <a:pt x="2550" y="1210"/>
                    </a:lnTo>
                    <a:lnTo>
                      <a:pt x="2575" y="1222"/>
                    </a:lnTo>
                    <a:lnTo>
                      <a:pt x="2596" y="1239"/>
                    </a:lnTo>
                    <a:lnTo>
                      <a:pt x="2643" y="1281"/>
                    </a:lnTo>
                    <a:lnTo>
                      <a:pt x="2662" y="1303"/>
                    </a:lnTo>
                    <a:lnTo>
                      <a:pt x="2675" y="1327"/>
                    </a:lnTo>
                    <a:lnTo>
                      <a:pt x="2684" y="1352"/>
                    </a:lnTo>
                    <a:lnTo>
                      <a:pt x="2687" y="1380"/>
                    </a:lnTo>
                    <a:lnTo>
                      <a:pt x="2686" y="1407"/>
                    </a:lnTo>
                    <a:lnTo>
                      <a:pt x="2679" y="1433"/>
                    </a:lnTo>
                    <a:lnTo>
                      <a:pt x="2667" y="1458"/>
                    </a:lnTo>
                    <a:lnTo>
                      <a:pt x="2650" y="1480"/>
                    </a:lnTo>
                    <a:lnTo>
                      <a:pt x="2636" y="1495"/>
                    </a:lnTo>
                    <a:lnTo>
                      <a:pt x="2656" y="1500"/>
                    </a:lnTo>
                    <a:lnTo>
                      <a:pt x="2683" y="1509"/>
                    </a:lnTo>
                    <a:lnTo>
                      <a:pt x="2706" y="1524"/>
                    </a:lnTo>
                    <a:lnTo>
                      <a:pt x="2728" y="1542"/>
                    </a:lnTo>
                    <a:lnTo>
                      <a:pt x="2744" y="1563"/>
                    </a:lnTo>
                    <a:lnTo>
                      <a:pt x="2756" y="1586"/>
                    </a:lnTo>
                    <a:lnTo>
                      <a:pt x="2763" y="1613"/>
                    </a:lnTo>
                    <a:lnTo>
                      <a:pt x="2765" y="1641"/>
                    </a:lnTo>
                    <a:lnTo>
                      <a:pt x="2761" y="1668"/>
                    </a:lnTo>
                    <a:lnTo>
                      <a:pt x="2747" y="1730"/>
                    </a:lnTo>
                    <a:lnTo>
                      <a:pt x="2737" y="1757"/>
                    </a:lnTo>
                    <a:lnTo>
                      <a:pt x="2725" y="1780"/>
                    </a:lnTo>
                    <a:lnTo>
                      <a:pt x="2706" y="1800"/>
                    </a:lnTo>
                    <a:lnTo>
                      <a:pt x="2684" y="1817"/>
                    </a:lnTo>
                    <a:lnTo>
                      <a:pt x="2660" y="1829"/>
                    </a:lnTo>
                    <a:lnTo>
                      <a:pt x="2636" y="1836"/>
                    </a:lnTo>
                    <a:lnTo>
                      <a:pt x="2610" y="1838"/>
                    </a:lnTo>
                    <a:lnTo>
                      <a:pt x="2593" y="1837"/>
                    </a:lnTo>
                    <a:lnTo>
                      <a:pt x="2577" y="1835"/>
                    </a:lnTo>
                    <a:lnTo>
                      <a:pt x="2443" y="1803"/>
                    </a:lnTo>
                    <a:lnTo>
                      <a:pt x="2466" y="1896"/>
                    </a:lnTo>
                    <a:lnTo>
                      <a:pt x="2485" y="1989"/>
                    </a:lnTo>
                    <a:lnTo>
                      <a:pt x="2501" y="2084"/>
                    </a:lnTo>
                    <a:lnTo>
                      <a:pt x="2514" y="2180"/>
                    </a:lnTo>
                    <a:lnTo>
                      <a:pt x="2526" y="2276"/>
                    </a:lnTo>
                    <a:lnTo>
                      <a:pt x="2536" y="2371"/>
                    </a:lnTo>
                    <a:lnTo>
                      <a:pt x="2548" y="2474"/>
                    </a:lnTo>
                    <a:lnTo>
                      <a:pt x="2561" y="2578"/>
                    </a:lnTo>
                    <a:lnTo>
                      <a:pt x="2574" y="2680"/>
                    </a:lnTo>
                    <a:lnTo>
                      <a:pt x="2582" y="2781"/>
                    </a:lnTo>
                    <a:lnTo>
                      <a:pt x="2589" y="2879"/>
                    </a:lnTo>
                    <a:lnTo>
                      <a:pt x="2592" y="2973"/>
                    </a:lnTo>
                    <a:lnTo>
                      <a:pt x="2592" y="3066"/>
                    </a:lnTo>
                    <a:lnTo>
                      <a:pt x="2588" y="3117"/>
                    </a:lnTo>
                    <a:lnTo>
                      <a:pt x="2579" y="3165"/>
                    </a:lnTo>
                    <a:lnTo>
                      <a:pt x="2566" y="3208"/>
                    </a:lnTo>
                    <a:lnTo>
                      <a:pt x="2548" y="3249"/>
                    </a:lnTo>
                    <a:lnTo>
                      <a:pt x="2526" y="3285"/>
                    </a:lnTo>
                    <a:lnTo>
                      <a:pt x="2499" y="3318"/>
                    </a:lnTo>
                    <a:lnTo>
                      <a:pt x="2467" y="3347"/>
                    </a:lnTo>
                    <a:lnTo>
                      <a:pt x="2432" y="3371"/>
                    </a:lnTo>
                    <a:lnTo>
                      <a:pt x="2392" y="3391"/>
                    </a:lnTo>
                    <a:lnTo>
                      <a:pt x="2349" y="3406"/>
                    </a:lnTo>
                    <a:lnTo>
                      <a:pt x="2302" y="3418"/>
                    </a:lnTo>
                    <a:lnTo>
                      <a:pt x="2252" y="3423"/>
                    </a:lnTo>
                    <a:lnTo>
                      <a:pt x="2138" y="3430"/>
                    </a:lnTo>
                    <a:lnTo>
                      <a:pt x="2026" y="3432"/>
                    </a:lnTo>
                    <a:lnTo>
                      <a:pt x="1910" y="3429"/>
                    </a:lnTo>
                    <a:lnTo>
                      <a:pt x="1795" y="3422"/>
                    </a:lnTo>
                    <a:lnTo>
                      <a:pt x="1684" y="3410"/>
                    </a:lnTo>
                    <a:lnTo>
                      <a:pt x="1577" y="3393"/>
                    </a:lnTo>
                    <a:lnTo>
                      <a:pt x="1472" y="3373"/>
                    </a:lnTo>
                    <a:lnTo>
                      <a:pt x="1371" y="3348"/>
                    </a:lnTo>
                    <a:lnTo>
                      <a:pt x="1272" y="3317"/>
                    </a:lnTo>
                    <a:lnTo>
                      <a:pt x="1177" y="3282"/>
                    </a:lnTo>
                    <a:lnTo>
                      <a:pt x="1085" y="3241"/>
                    </a:lnTo>
                    <a:lnTo>
                      <a:pt x="996" y="3197"/>
                    </a:lnTo>
                    <a:lnTo>
                      <a:pt x="909" y="3148"/>
                    </a:lnTo>
                    <a:lnTo>
                      <a:pt x="826" y="3094"/>
                    </a:lnTo>
                    <a:lnTo>
                      <a:pt x="744" y="3034"/>
                    </a:lnTo>
                    <a:lnTo>
                      <a:pt x="666" y="2970"/>
                    </a:lnTo>
                    <a:lnTo>
                      <a:pt x="591" y="2902"/>
                    </a:lnTo>
                    <a:lnTo>
                      <a:pt x="519" y="2829"/>
                    </a:lnTo>
                    <a:lnTo>
                      <a:pt x="450" y="2751"/>
                    </a:lnTo>
                    <a:lnTo>
                      <a:pt x="388" y="2671"/>
                    </a:lnTo>
                    <a:lnTo>
                      <a:pt x="334" y="2590"/>
                    </a:lnTo>
                    <a:lnTo>
                      <a:pt x="284" y="2507"/>
                    </a:lnTo>
                    <a:lnTo>
                      <a:pt x="243" y="2422"/>
                    </a:lnTo>
                    <a:lnTo>
                      <a:pt x="207" y="2336"/>
                    </a:lnTo>
                    <a:lnTo>
                      <a:pt x="180" y="2248"/>
                    </a:lnTo>
                    <a:lnTo>
                      <a:pt x="158" y="2159"/>
                    </a:lnTo>
                    <a:lnTo>
                      <a:pt x="143" y="2067"/>
                    </a:lnTo>
                    <a:lnTo>
                      <a:pt x="135" y="1973"/>
                    </a:lnTo>
                    <a:lnTo>
                      <a:pt x="134" y="1880"/>
                    </a:lnTo>
                    <a:lnTo>
                      <a:pt x="139" y="1783"/>
                    </a:lnTo>
                    <a:lnTo>
                      <a:pt x="151" y="1685"/>
                    </a:lnTo>
                    <a:lnTo>
                      <a:pt x="170" y="1586"/>
                    </a:lnTo>
                    <a:lnTo>
                      <a:pt x="167" y="1587"/>
                    </a:lnTo>
                    <a:lnTo>
                      <a:pt x="181" y="1535"/>
                    </a:lnTo>
                    <a:lnTo>
                      <a:pt x="188" y="1511"/>
                    </a:lnTo>
                    <a:lnTo>
                      <a:pt x="192" y="1493"/>
                    </a:lnTo>
                    <a:lnTo>
                      <a:pt x="196" y="1484"/>
                    </a:lnTo>
                    <a:lnTo>
                      <a:pt x="218" y="1409"/>
                    </a:lnTo>
                    <a:lnTo>
                      <a:pt x="234" y="1364"/>
                    </a:lnTo>
                    <a:lnTo>
                      <a:pt x="250" y="1320"/>
                    </a:lnTo>
                    <a:lnTo>
                      <a:pt x="269" y="1260"/>
                    </a:lnTo>
                    <a:lnTo>
                      <a:pt x="286" y="1197"/>
                    </a:lnTo>
                    <a:lnTo>
                      <a:pt x="297" y="1133"/>
                    </a:lnTo>
                    <a:lnTo>
                      <a:pt x="305" y="1067"/>
                    </a:lnTo>
                    <a:lnTo>
                      <a:pt x="311" y="1001"/>
                    </a:lnTo>
                    <a:lnTo>
                      <a:pt x="314" y="933"/>
                    </a:lnTo>
                    <a:lnTo>
                      <a:pt x="317" y="866"/>
                    </a:lnTo>
                    <a:lnTo>
                      <a:pt x="319" y="798"/>
                    </a:lnTo>
                    <a:lnTo>
                      <a:pt x="320" y="780"/>
                    </a:lnTo>
                    <a:lnTo>
                      <a:pt x="41" y="504"/>
                    </a:lnTo>
                    <a:lnTo>
                      <a:pt x="22" y="482"/>
                    </a:lnTo>
                    <a:lnTo>
                      <a:pt x="10" y="458"/>
                    </a:lnTo>
                    <a:lnTo>
                      <a:pt x="2" y="431"/>
                    </a:lnTo>
                    <a:lnTo>
                      <a:pt x="0" y="405"/>
                    </a:lnTo>
                    <a:lnTo>
                      <a:pt x="2" y="378"/>
                    </a:lnTo>
                    <a:lnTo>
                      <a:pt x="10" y="351"/>
                    </a:lnTo>
                    <a:lnTo>
                      <a:pt x="22" y="327"/>
                    </a:lnTo>
                    <a:lnTo>
                      <a:pt x="41" y="305"/>
                    </a:lnTo>
                    <a:lnTo>
                      <a:pt x="86" y="261"/>
                    </a:lnTo>
                    <a:lnTo>
                      <a:pt x="105" y="245"/>
                    </a:lnTo>
                    <a:lnTo>
                      <a:pt x="126" y="233"/>
                    </a:lnTo>
                    <a:lnTo>
                      <a:pt x="150" y="225"/>
                    </a:lnTo>
                    <a:lnTo>
                      <a:pt x="173" y="222"/>
                    </a:lnTo>
                    <a:lnTo>
                      <a:pt x="198" y="222"/>
                    </a:lnTo>
                    <a:lnTo>
                      <a:pt x="221" y="225"/>
                    </a:lnTo>
                    <a:lnTo>
                      <a:pt x="245" y="233"/>
                    </a:lnTo>
                    <a:lnTo>
                      <a:pt x="266" y="245"/>
                    </a:lnTo>
                    <a:lnTo>
                      <a:pt x="286" y="261"/>
                    </a:lnTo>
                    <a:lnTo>
                      <a:pt x="558" y="532"/>
                    </a:lnTo>
                    <a:lnTo>
                      <a:pt x="597" y="533"/>
                    </a:lnTo>
                    <a:lnTo>
                      <a:pt x="622" y="533"/>
                    </a:lnTo>
                    <a:lnTo>
                      <a:pt x="626" y="533"/>
                    </a:lnTo>
                    <a:lnTo>
                      <a:pt x="628" y="533"/>
                    </a:lnTo>
                    <a:lnTo>
                      <a:pt x="649" y="531"/>
                    </a:lnTo>
                    <a:lnTo>
                      <a:pt x="653" y="530"/>
                    </a:lnTo>
                    <a:lnTo>
                      <a:pt x="658" y="530"/>
                    </a:lnTo>
                    <a:lnTo>
                      <a:pt x="676" y="527"/>
                    </a:lnTo>
                    <a:lnTo>
                      <a:pt x="685" y="524"/>
                    </a:lnTo>
                    <a:lnTo>
                      <a:pt x="693" y="522"/>
                    </a:lnTo>
                    <a:lnTo>
                      <a:pt x="700" y="520"/>
                    </a:lnTo>
                    <a:lnTo>
                      <a:pt x="707" y="518"/>
                    </a:lnTo>
                    <a:lnTo>
                      <a:pt x="712" y="516"/>
                    </a:lnTo>
                    <a:lnTo>
                      <a:pt x="718" y="514"/>
                    </a:lnTo>
                    <a:lnTo>
                      <a:pt x="724" y="511"/>
                    </a:lnTo>
                    <a:lnTo>
                      <a:pt x="729" y="509"/>
                    </a:lnTo>
                    <a:lnTo>
                      <a:pt x="735" y="507"/>
                    </a:lnTo>
                    <a:lnTo>
                      <a:pt x="740" y="505"/>
                    </a:lnTo>
                    <a:lnTo>
                      <a:pt x="744" y="501"/>
                    </a:lnTo>
                    <a:lnTo>
                      <a:pt x="749" y="499"/>
                    </a:lnTo>
                    <a:lnTo>
                      <a:pt x="753" y="496"/>
                    </a:lnTo>
                    <a:lnTo>
                      <a:pt x="757" y="494"/>
                    </a:lnTo>
                    <a:lnTo>
                      <a:pt x="760" y="491"/>
                    </a:lnTo>
                    <a:lnTo>
                      <a:pt x="763" y="489"/>
                    </a:lnTo>
                    <a:lnTo>
                      <a:pt x="767" y="485"/>
                    </a:lnTo>
                    <a:lnTo>
                      <a:pt x="769" y="483"/>
                    </a:lnTo>
                    <a:lnTo>
                      <a:pt x="771" y="480"/>
                    </a:lnTo>
                    <a:lnTo>
                      <a:pt x="771" y="479"/>
                    </a:lnTo>
                    <a:lnTo>
                      <a:pt x="771" y="477"/>
                    </a:lnTo>
                    <a:lnTo>
                      <a:pt x="771" y="474"/>
                    </a:lnTo>
                    <a:lnTo>
                      <a:pt x="771" y="461"/>
                    </a:lnTo>
                    <a:lnTo>
                      <a:pt x="767" y="444"/>
                    </a:lnTo>
                    <a:lnTo>
                      <a:pt x="761" y="426"/>
                    </a:lnTo>
                    <a:lnTo>
                      <a:pt x="756" y="407"/>
                    </a:lnTo>
                    <a:lnTo>
                      <a:pt x="751" y="390"/>
                    </a:lnTo>
                    <a:lnTo>
                      <a:pt x="740" y="357"/>
                    </a:lnTo>
                    <a:lnTo>
                      <a:pt x="731" y="324"/>
                    </a:lnTo>
                    <a:lnTo>
                      <a:pt x="725" y="290"/>
                    </a:lnTo>
                    <a:lnTo>
                      <a:pt x="721" y="257"/>
                    </a:lnTo>
                    <a:lnTo>
                      <a:pt x="719" y="226"/>
                    </a:lnTo>
                    <a:lnTo>
                      <a:pt x="718" y="198"/>
                    </a:lnTo>
                    <a:lnTo>
                      <a:pt x="720" y="173"/>
                    </a:lnTo>
                    <a:lnTo>
                      <a:pt x="724" y="150"/>
                    </a:lnTo>
                    <a:lnTo>
                      <a:pt x="732" y="130"/>
                    </a:lnTo>
                    <a:lnTo>
                      <a:pt x="743" y="114"/>
                    </a:lnTo>
                    <a:lnTo>
                      <a:pt x="759" y="100"/>
                    </a:lnTo>
                    <a:lnTo>
                      <a:pt x="777" y="90"/>
                    </a:lnTo>
                    <a:lnTo>
                      <a:pt x="799" y="79"/>
                    </a:lnTo>
                    <a:lnTo>
                      <a:pt x="822" y="70"/>
                    </a:lnTo>
                    <a:lnTo>
                      <a:pt x="848" y="62"/>
                    </a:lnTo>
                    <a:lnTo>
                      <a:pt x="875" y="57"/>
                    </a:lnTo>
                    <a:lnTo>
                      <a:pt x="901" y="55"/>
                    </a:lnTo>
                    <a:lnTo>
                      <a:pt x="928" y="56"/>
                    </a:lnTo>
                    <a:lnTo>
                      <a:pt x="954" y="60"/>
                    </a:lnTo>
                    <a:lnTo>
                      <a:pt x="977" y="70"/>
                    </a:lnTo>
                    <a:lnTo>
                      <a:pt x="1004" y="86"/>
                    </a:lnTo>
                    <a:lnTo>
                      <a:pt x="1028" y="105"/>
                    </a:lnTo>
                    <a:lnTo>
                      <a:pt x="1049" y="126"/>
                    </a:lnTo>
                    <a:lnTo>
                      <a:pt x="1068" y="148"/>
                    </a:lnTo>
                    <a:lnTo>
                      <a:pt x="1085" y="171"/>
                    </a:lnTo>
                    <a:lnTo>
                      <a:pt x="1092" y="177"/>
                    </a:lnTo>
                    <a:lnTo>
                      <a:pt x="1100" y="181"/>
                    </a:lnTo>
                    <a:lnTo>
                      <a:pt x="1109" y="181"/>
                    </a:lnTo>
                    <a:lnTo>
                      <a:pt x="1116" y="179"/>
                    </a:lnTo>
                    <a:lnTo>
                      <a:pt x="1163" y="153"/>
                    </a:lnTo>
                    <a:lnTo>
                      <a:pt x="1213" y="132"/>
                    </a:lnTo>
                    <a:lnTo>
                      <a:pt x="1262" y="119"/>
                    </a:lnTo>
                    <a:lnTo>
                      <a:pt x="1312" y="111"/>
                    </a:lnTo>
                    <a:lnTo>
                      <a:pt x="1363" y="110"/>
                    </a:lnTo>
                    <a:lnTo>
                      <a:pt x="1414" y="115"/>
                    </a:lnTo>
                    <a:lnTo>
                      <a:pt x="1463" y="126"/>
                    </a:lnTo>
                    <a:lnTo>
                      <a:pt x="1526" y="64"/>
                    </a:lnTo>
                    <a:lnTo>
                      <a:pt x="1550" y="43"/>
                    </a:lnTo>
                    <a:lnTo>
                      <a:pt x="1578" y="26"/>
                    </a:lnTo>
                    <a:lnTo>
                      <a:pt x="1608" y="13"/>
                    </a:lnTo>
                    <a:lnTo>
                      <a:pt x="1640" y="5"/>
                    </a:lnTo>
                    <a:lnTo>
                      <a:pt x="16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xmlns:p14="http://schemas.microsoft.com/office/powerpoint/2010/main" xmlns="" id="{01C37229-CD30-4BD9-A0F4-D600CE7D0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5575" y="1412875"/>
                <a:ext cx="223838" cy="333375"/>
              </a:xfrm>
              <a:custGeom>
                <a:avLst/>
                <a:gdLst>
                  <a:gd name="T0" fmla="*/ 447 w 1268"/>
                  <a:gd name="T1" fmla="*/ 20 h 1890"/>
                  <a:gd name="T2" fmla="*/ 458 w 1268"/>
                  <a:gd name="T3" fmla="*/ 75 h 1890"/>
                  <a:gd name="T4" fmla="*/ 438 w 1268"/>
                  <a:gd name="T5" fmla="*/ 109 h 1890"/>
                  <a:gd name="T6" fmla="*/ 396 w 1268"/>
                  <a:gd name="T7" fmla="*/ 192 h 1890"/>
                  <a:gd name="T8" fmla="*/ 349 w 1268"/>
                  <a:gd name="T9" fmla="*/ 326 h 1890"/>
                  <a:gd name="T10" fmla="*/ 477 w 1268"/>
                  <a:gd name="T11" fmla="*/ 338 h 1890"/>
                  <a:gd name="T12" fmla="*/ 675 w 1268"/>
                  <a:gd name="T13" fmla="*/ 380 h 1890"/>
                  <a:gd name="T14" fmla="*/ 902 w 1268"/>
                  <a:gd name="T15" fmla="*/ 530 h 1890"/>
                  <a:gd name="T16" fmla="*/ 1103 w 1268"/>
                  <a:gd name="T17" fmla="*/ 401 h 1890"/>
                  <a:gd name="T18" fmla="*/ 1148 w 1268"/>
                  <a:gd name="T19" fmla="*/ 437 h 1890"/>
                  <a:gd name="T20" fmla="*/ 1140 w 1268"/>
                  <a:gd name="T21" fmla="*/ 493 h 1890"/>
                  <a:gd name="T22" fmla="*/ 1072 w 1268"/>
                  <a:gd name="T23" fmla="*/ 714 h 1890"/>
                  <a:gd name="T24" fmla="*/ 1122 w 1268"/>
                  <a:gd name="T25" fmla="*/ 811 h 1890"/>
                  <a:gd name="T26" fmla="*/ 1083 w 1268"/>
                  <a:gd name="T27" fmla="*/ 856 h 1890"/>
                  <a:gd name="T28" fmla="*/ 1028 w 1268"/>
                  <a:gd name="T29" fmla="*/ 845 h 1890"/>
                  <a:gd name="T30" fmla="*/ 922 w 1268"/>
                  <a:gd name="T31" fmla="*/ 859 h 1890"/>
                  <a:gd name="T32" fmla="*/ 883 w 1268"/>
                  <a:gd name="T33" fmla="*/ 914 h 1890"/>
                  <a:gd name="T34" fmla="*/ 817 w 1268"/>
                  <a:gd name="T35" fmla="*/ 893 h 1890"/>
                  <a:gd name="T36" fmla="*/ 809 w 1268"/>
                  <a:gd name="T37" fmla="*/ 617 h 1890"/>
                  <a:gd name="T38" fmla="*/ 673 w 1268"/>
                  <a:gd name="T39" fmla="*/ 505 h 1890"/>
                  <a:gd name="T40" fmla="*/ 485 w 1268"/>
                  <a:gd name="T41" fmla="*/ 452 h 1890"/>
                  <a:gd name="T42" fmla="*/ 321 w 1268"/>
                  <a:gd name="T43" fmla="*/ 505 h 1890"/>
                  <a:gd name="T44" fmla="*/ 320 w 1268"/>
                  <a:gd name="T45" fmla="*/ 623 h 1890"/>
                  <a:gd name="T46" fmla="*/ 391 w 1268"/>
                  <a:gd name="T47" fmla="*/ 886 h 1890"/>
                  <a:gd name="T48" fmla="*/ 569 w 1268"/>
                  <a:gd name="T49" fmla="*/ 1143 h 1890"/>
                  <a:gd name="T50" fmla="*/ 980 w 1268"/>
                  <a:gd name="T51" fmla="*/ 1203 h 1890"/>
                  <a:gd name="T52" fmla="*/ 1035 w 1268"/>
                  <a:gd name="T53" fmla="*/ 1242 h 1890"/>
                  <a:gd name="T54" fmla="*/ 1013 w 1268"/>
                  <a:gd name="T55" fmla="*/ 1307 h 1890"/>
                  <a:gd name="T56" fmla="*/ 851 w 1268"/>
                  <a:gd name="T57" fmla="*/ 1374 h 1890"/>
                  <a:gd name="T58" fmla="*/ 1192 w 1268"/>
                  <a:gd name="T59" fmla="*/ 1378 h 1890"/>
                  <a:gd name="T60" fmla="*/ 1247 w 1268"/>
                  <a:gd name="T61" fmla="*/ 1389 h 1890"/>
                  <a:gd name="T62" fmla="*/ 1267 w 1268"/>
                  <a:gd name="T63" fmla="*/ 1443 h 1890"/>
                  <a:gd name="T64" fmla="*/ 1094 w 1268"/>
                  <a:gd name="T65" fmla="*/ 1577 h 1890"/>
                  <a:gd name="T66" fmla="*/ 1071 w 1268"/>
                  <a:gd name="T67" fmla="*/ 1764 h 1890"/>
                  <a:gd name="T68" fmla="*/ 1003 w 1268"/>
                  <a:gd name="T69" fmla="*/ 1764 h 1890"/>
                  <a:gd name="T70" fmla="*/ 980 w 1268"/>
                  <a:gd name="T71" fmla="*/ 1581 h 1890"/>
                  <a:gd name="T72" fmla="*/ 691 w 1268"/>
                  <a:gd name="T73" fmla="*/ 1403 h 1890"/>
                  <a:gd name="T74" fmla="*/ 668 w 1268"/>
                  <a:gd name="T75" fmla="*/ 1651 h 1890"/>
                  <a:gd name="T76" fmla="*/ 599 w 1268"/>
                  <a:gd name="T77" fmla="*/ 1651 h 1890"/>
                  <a:gd name="T78" fmla="*/ 576 w 1268"/>
                  <a:gd name="T79" fmla="*/ 1309 h 1890"/>
                  <a:gd name="T80" fmla="*/ 360 w 1268"/>
                  <a:gd name="T81" fmla="*/ 1063 h 1890"/>
                  <a:gd name="T82" fmla="*/ 224 w 1268"/>
                  <a:gd name="T83" fmla="*/ 900 h 1890"/>
                  <a:gd name="T84" fmla="*/ 135 w 1268"/>
                  <a:gd name="T85" fmla="*/ 1073 h 1890"/>
                  <a:gd name="T86" fmla="*/ 119 w 1268"/>
                  <a:gd name="T87" fmla="*/ 1270 h 1890"/>
                  <a:gd name="T88" fmla="*/ 175 w 1268"/>
                  <a:gd name="T89" fmla="*/ 1468 h 1890"/>
                  <a:gd name="T90" fmla="*/ 404 w 1268"/>
                  <a:gd name="T91" fmla="*/ 1604 h 1890"/>
                  <a:gd name="T92" fmla="*/ 458 w 1268"/>
                  <a:gd name="T93" fmla="*/ 1643 h 1890"/>
                  <a:gd name="T94" fmla="*/ 438 w 1268"/>
                  <a:gd name="T95" fmla="*/ 1708 h 1890"/>
                  <a:gd name="T96" fmla="*/ 288 w 1268"/>
                  <a:gd name="T97" fmla="*/ 1834 h 1890"/>
                  <a:gd name="T98" fmla="*/ 249 w 1268"/>
                  <a:gd name="T99" fmla="*/ 1888 h 1890"/>
                  <a:gd name="T100" fmla="*/ 196 w 1268"/>
                  <a:gd name="T101" fmla="*/ 1879 h 1890"/>
                  <a:gd name="T102" fmla="*/ 174 w 1268"/>
                  <a:gd name="T103" fmla="*/ 1675 h 1890"/>
                  <a:gd name="T104" fmla="*/ 51 w 1268"/>
                  <a:gd name="T105" fmla="*/ 1472 h 1890"/>
                  <a:gd name="T106" fmla="*/ 2 w 1268"/>
                  <a:gd name="T107" fmla="*/ 1252 h 1890"/>
                  <a:gd name="T108" fmla="*/ 26 w 1268"/>
                  <a:gd name="T109" fmla="*/ 1035 h 1890"/>
                  <a:gd name="T110" fmla="*/ 122 w 1268"/>
                  <a:gd name="T111" fmla="*/ 841 h 1890"/>
                  <a:gd name="T112" fmla="*/ 224 w 1268"/>
                  <a:gd name="T113" fmla="*/ 747 h 1890"/>
                  <a:gd name="T114" fmla="*/ 204 w 1268"/>
                  <a:gd name="T115" fmla="*/ 510 h 1890"/>
                  <a:gd name="T116" fmla="*/ 235 w 1268"/>
                  <a:gd name="T117" fmla="*/ 307 h 1890"/>
                  <a:gd name="T118" fmla="*/ 288 w 1268"/>
                  <a:gd name="T119" fmla="*/ 151 h 1890"/>
                  <a:gd name="T120" fmla="*/ 338 w 1268"/>
                  <a:gd name="T121" fmla="*/ 52 h 1890"/>
                  <a:gd name="T122" fmla="*/ 366 w 1268"/>
                  <a:gd name="T123" fmla="*/ 13 h 1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68" h="1890">
                    <a:moveTo>
                      <a:pt x="407" y="0"/>
                    </a:moveTo>
                    <a:lnTo>
                      <a:pt x="422" y="3"/>
                    </a:lnTo>
                    <a:lnTo>
                      <a:pt x="436" y="9"/>
                    </a:lnTo>
                    <a:lnTo>
                      <a:pt x="447" y="20"/>
                    </a:lnTo>
                    <a:lnTo>
                      <a:pt x="455" y="32"/>
                    </a:lnTo>
                    <a:lnTo>
                      <a:pt x="460" y="46"/>
                    </a:lnTo>
                    <a:lnTo>
                      <a:pt x="460" y="60"/>
                    </a:lnTo>
                    <a:lnTo>
                      <a:pt x="458" y="75"/>
                    </a:lnTo>
                    <a:lnTo>
                      <a:pt x="451" y="89"/>
                    </a:lnTo>
                    <a:lnTo>
                      <a:pt x="450" y="91"/>
                    </a:lnTo>
                    <a:lnTo>
                      <a:pt x="445" y="99"/>
                    </a:lnTo>
                    <a:lnTo>
                      <a:pt x="438" y="109"/>
                    </a:lnTo>
                    <a:lnTo>
                      <a:pt x="429" y="125"/>
                    </a:lnTo>
                    <a:lnTo>
                      <a:pt x="420" y="143"/>
                    </a:lnTo>
                    <a:lnTo>
                      <a:pt x="409" y="167"/>
                    </a:lnTo>
                    <a:lnTo>
                      <a:pt x="396" y="192"/>
                    </a:lnTo>
                    <a:lnTo>
                      <a:pt x="384" y="221"/>
                    </a:lnTo>
                    <a:lnTo>
                      <a:pt x="372" y="254"/>
                    </a:lnTo>
                    <a:lnTo>
                      <a:pt x="360" y="289"/>
                    </a:lnTo>
                    <a:lnTo>
                      <a:pt x="349" y="326"/>
                    </a:lnTo>
                    <a:lnTo>
                      <a:pt x="339" y="367"/>
                    </a:lnTo>
                    <a:lnTo>
                      <a:pt x="384" y="352"/>
                    </a:lnTo>
                    <a:lnTo>
                      <a:pt x="430" y="342"/>
                    </a:lnTo>
                    <a:lnTo>
                      <a:pt x="477" y="338"/>
                    </a:lnTo>
                    <a:lnTo>
                      <a:pt x="526" y="340"/>
                    </a:lnTo>
                    <a:lnTo>
                      <a:pt x="575" y="348"/>
                    </a:lnTo>
                    <a:lnTo>
                      <a:pt x="625" y="360"/>
                    </a:lnTo>
                    <a:lnTo>
                      <a:pt x="675" y="380"/>
                    </a:lnTo>
                    <a:lnTo>
                      <a:pt x="727" y="404"/>
                    </a:lnTo>
                    <a:lnTo>
                      <a:pt x="785" y="439"/>
                    </a:lnTo>
                    <a:lnTo>
                      <a:pt x="844" y="482"/>
                    </a:lnTo>
                    <a:lnTo>
                      <a:pt x="902" y="530"/>
                    </a:lnTo>
                    <a:lnTo>
                      <a:pt x="1060" y="413"/>
                    </a:lnTo>
                    <a:lnTo>
                      <a:pt x="1074" y="405"/>
                    </a:lnTo>
                    <a:lnTo>
                      <a:pt x="1088" y="401"/>
                    </a:lnTo>
                    <a:lnTo>
                      <a:pt x="1103" y="401"/>
                    </a:lnTo>
                    <a:lnTo>
                      <a:pt x="1117" y="405"/>
                    </a:lnTo>
                    <a:lnTo>
                      <a:pt x="1130" y="413"/>
                    </a:lnTo>
                    <a:lnTo>
                      <a:pt x="1140" y="423"/>
                    </a:lnTo>
                    <a:lnTo>
                      <a:pt x="1148" y="437"/>
                    </a:lnTo>
                    <a:lnTo>
                      <a:pt x="1152" y="452"/>
                    </a:lnTo>
                    <a:lnTo>
                      <a:pt x="1152" y="466"/>
                    </a:lnTo>
                    <a:lnTo>
                      <a:pt x="1148" y="481"/>
                    </a:lnTo>
                    <a:lnTo>
                      <a:pt x="1140" y="493"/>
                    </a:lnTo>
                    <a:lnTo>
                      <a:pt x="1129" y="504"/>
                    </a:lnTo>
                    <a:lnTo>
                      <a:pt x="985" y="611"/>
                    </a:lnTo>
                    <a:lnTo>
                      <a:pt x="1029" y="660"/>
                    </a:lnTo>
                    <a:lnTo>
                      <a:pt x="1072" y="714"/>
                    </a:lnTo>
                    <a:lnTo>
                      <a:pt x="1113" y="769"/>
                    </a:lnTo>
                    <a:lnTo>
                      <a:pt x="1120" y="783"/>
                    </a:lnTo>
                    <a:lnTo>
                      <a:pt x="1123" y="798"/>
                    </a:lnTo>
                    <a:lnTo>
                      <a:pt x="1122" y="811"/>
                    </a:lnTo>
                    <a:lnTo>
                      <a:pt x="1118" y="825"/>
                    </a:lnTo>
                    <a:lnTo>
                      <a:pt x="1110" y="838"/>
                    </a:lnTo>
                    <a:lnTo>
                      <a:pt x="1099" y="849"/>
                    </a:lnTo>
                    <a:lnTo>
                      <a:pt x="1083" y="856"/>
                    </a:lnTo>
                    <a:lnTo>
                      <a:pt x="1066" y="859"/>
                    </a:lnTo>
                    <a:lnTo>
                      <a:pt x="1053" y="857"/>
                    </a:lnTo>
                    <a:lnTo>
                      <a:pt x="1040" y="853"/>
                    </a:lnTo>
                    <a:lnTo>
                      <a:pt x="1028" y="845"/>
                    </a:lnTo>
                    <a:lnTo>
                      <a:pt x="1018" y="835"/>
                    </a:lnTo>
                    <a:lnTo>
                      <a:pt x="971" y="771"/>
                    </a:lnTo>
                    <a:lnTo>
                      <a:pt x="922" y="712"/>
                    </a:lnTo>
                    <a:lnTo>
                      <a:pt x="922" y="859"/>
                    </a:lnTo>
                    <a:lnTo>
                      <a:pt x="919" y="877"/>
                    </a:lnTo>
                    <a:lnTo>
                      <a:pt x="910" y="893"/>
                    </a:lnTo>
                    <a:lnTo>
                      <a:pt x="899" y="905"/>
                    </a:lnTo>
                    <a:lnTo>
                      <a:pt x="883" y="914"/>
                    </a:lnTo>
                    <a:lnTo>
                      <a:pt x="864" y="917"/>
                    </a:lnTo>
                    <a:lnTo>
                      <a:pt x="846" y="914"/>
                    </a:lnTo>
                    <a:lnTo>
                      <a:pt x="830" y="905"/>
                    </a:lnTo>
                    <a:lnTo>
                      <a:pt x="817" y="893"/>
                    </a:lnTo>
                    <a:lnTo>
                      <a:pt x="810" y="877"/>
                    </a:lnTo>
                    <a:lnTo>
                      <a:pt x="807" y="859"/>
                    </a:lnTo>
                    <a:lnTo>
                      <a:pt x="807" y="630"/>
                    </a:lnTo>
                    <a:lnTo>
                      <a:pt x="809" y="617"/>
                    </a:lnTo>
                    <a:lnTo>
                      <a:pt x="813" y="603"/>
                    </a:lnTo>
                    <a:lnTo>
                      <a:pt x="766" y="566"/>
                    </a:lnTo>
                    <a:lnTo>
                      <a:pt x="719" y="533"/>
                    </a:lnTo>
                    <a:lnTo>
                      <a:pt x="673" y="505"/>
                    </a:lnTo>
                    <a:lnTo>
                      <a:pt x="624" y="483"/>
                    </a:lnTo>
                    <a:lnTo>
                      <a:pt x="576" y="466"/>
                    </a:lnTo>
                    <a:lnTo>
                      <a:pt x="530" y="456"/>
                    </a:lnTo>
                    <a:lnTo>
                      <a:pt x="485" y="452"/>
                    </a:lnTo>
                    <a:lnTo>
                      <a:pt x="442" y="455"/>
                    </a:lnTo>
                    <a:lnTo>
                      <a:pt x="400" y="466"/>
                    </a:lnTo>
                    <a:lnTo>
                      <a:pt x="360" y="482"/>
                    </a:lnTo>
                    <a:lnTo>
                      <a:pt x="321" y="505"/>
                    </a:lnTo>
                    <a:lnTo>
                      <a:pt x="320" y="505"/>
                    </a:lnTo>
                    <a:lnTo>
                      <a:pt x="319" y="506"/>
                    </a:lnTo>
                    <a:lnTo>
                      <a:pt x="317" y="564"/>
                    </a:lnTo>
                    <a:lnTo>
                      <a:pt x="320" y="623"/>
                    </a:lnTo>
                    <a:lnTo>
                      <a:pt x="328" y="685"/>
                    </a:lnTo>
                    <a:lnTo>
                      <a:pt x="342" y="748"/>
                    </a:lnTo>
                    <a:lnTo>
                      <a:pt x="363" y="818"/>
                    </a:lnTo>
                    <a:lnTo>
                      <a:pt x="391" y="886"/>
                    </a:lnTo>
                    <a:lnTo>
                      <a:pt x="426" y="953"/>
                    </a:lnTo>
                    <a:lnTo>
                      <a:pt x="467" y="1018"/>
                    </a:lnTo>
                    <a:lnTo>
                      <a:pt x="515" y="1082"/>
                    </a:lnTo>
                    <a:lnTo>
                      <a:pt x="569" y="1143"/>
                    </a:lnTo>
                    <a:lnTo>
                      <a:pt x="630" y="1204"/>
                    </a:lnTo>
                    <a:lnTo>
                      <a:pt x="632" y="1203"/>
                    </a:lnTo>
                    <a:lnTo>
                      <a:pt x="634" y="1203"/>
                    </a:lnTo>
                    <a:lnTo>
                      <a:pt x="980" y="1203"/>
                    </a:lnTo>
                    <a:lnTo>
                      <a:pt x="998" y="1206"/>
                    </a:lnTo>
                    <a:lnTo>
                      <a:pt x="1013" y="1215"/>
                    </a:lnTo>
                    <a:lnTo>
                      <a:pt x="1026" y="1226"/>
                    </a:lnTo>
                    <a:lnTo>
                      <a:pt x="1035" y="1242"/>
                    </a:lnTo>
                    <a:lnTo>
                      <a:pt x="1037" y="1260"/>
                    </a:lnTo>
                    <a:lnTo>
                      <a:pt x="1035" y="1278"/>
                    </a:lnTo>
                    <a:lnTo>
                      <a:pt x="1026" y="1294"/>
                    </a:lnTo>
                    <a:lnTo>
                      <a:pt x="1013" y="1307"/>
                    </a:lnTo>
                    <a:lnTo>
                      <a:pt x="998" y="1315"/>
                    </a:lnTo>
                    <a:lnTo>
                      <a:pt x="980" y="1318"/>
                    </a:lnTo>
                    <a:lnTo>
                      <a:pt x="769" y="1318"/>
                    </a:lnTo>
                    <a:lnTo>
                      <a:pt x="851" y="1374"/>
                    </a:lnTo>
                    <a:lnTo>
                      <a:pt x="939" y="1428"/>
                    </a:lnTo>
                    <a:lnTo>
                      <a:pt x="1033" y="1480"/>
                    </a:lnTo>
                    <a:lnTo>
                      <a:pt x="1178" y="1385"/>
                    </a:lnTo>
                    <a:lnTo>
                      <a:pt x="1192" y="1378"/>
                    </a:lnTo>
                    <a:lnTo>
                      <a:pt x="1207" y="1375"/>
                    </a:lnTo>
                    <a:lnTo>
                      <a:pt x="1222" y="1376"/>
                    </a:lnTo>
                    <a:lnTo>
                      <a:pt x="1236" y="1380"/>
                    </a:lnTo>
                    <a:lnTo>
                      <a:pt x="1247" y="1389"/>
                    </a:lnTo>
                    <a:lnTo>
                      <a:pt x="1258" y="1401"/>
                    </a:lnTo>
                    <a:lnTo>
                      <a:pt x="1264" y="1414"/>
                    </a:lnTo>
                    <a:lnTo>
                      <a:pt x="1268" y="1428"/>
                    </a:lnTo>
                    <a:lnTo>
                      <a:pt x="1267" y="1443"/>
                    </a:lnTo>
                    <a:lnTo>
                      <a:pt x="1261" y="1457"/>
                    </a:lnTo>
                    <a:lnTo>
                      <a:pt x="1254" y="1470"/>
                    </a:lnTo>
                    <a:lnTo>
                      <a:pt x="1242" y="1479"/>
                    </a:lnTo>
                    <a:lnTo>
                      <a:pt x="1094" y="1577"/>
                    </a:lnTo>
                    <a:lnTo>
                      <a:pt x="1094" y="1719"/>
                    </a:lnTo>
                    <a:lnTo>
                      <a:pt x="1092" y="1737"/>
                    </a:lnTo>
                    <a:lnTo>
                      <a:pt x="1084" y="1753"/>
                    </a:lnTo>
                    <a:lnTo>
                      <a:pt x="1071" y="1764"/>
                    </a:lnTo>
                    <a:lnTo>
                      <a:pt x="1055" y="1773"/>
                    </a:lnTo>
                    <a:lnTo>
                      <a:pt x="1037" y="1776"/>
                    </a:lnTo>
                    <a:lnTo>
                      <a:pt x="1018" y="1773"/>
                    </a:lnTo>
                    <a:lnTo>
                      <a:pt x="1003" y="1764"/>
                    </a:lnTo>
                    <a:lnTo>
                      <a:pt x="991" y="1753"/>
                    </a:lnTo>
                    <a:lnTo>
                      <a:pt x="982" y="1737"/>
                    </a:lnTo>
                    <a:lnTo>
                      <a:pt x="980" y="1719"/>
                    </a:lnTo>
                    <a:lnTo>
                      <a:pt x="980" y="1581"/>
                    </a:lnTo>
                    <a:lnTo>
                      <a:pt x="901" y="1539"/>
                    </a:lnTo>
                    <a:lnTo>
                      <a:pt x="827" y="1494"/>
                    </a:lnTo>
                    <a:lnTo>
                      <a:pt x="758" y="1450"/>
                    </a:lnTo>
                    <a:lnTo>
                      <a:pt x="691" y="1403"/>
                    </a:lnTo>
                    <a:lnTo>
                      <a:pt x="691" y="1604"/>
                    </a:lnTo>
                    <a:lnTo>
                      <a:pt x="688" y="1622"/>
                    </a:lnTo>
                    <a:lnTo>
                      <a:pt x="681" y="1638"/>
                    </a:lnTo>
                    <a:lnTo>
                      <a:pt x="668" y="1651"/>
                    </a:lnTo>
                    <a:lnTo>
                      <a:pt x="652" y="1658"/>
                    </a:lnTo>
                    <a:lnTo>
                      <a:pt x="634" y="1661"/>
                    </a:lnTo>
                    <a:lnTo>
                      <a:pt x="615" y="1658"/>
                    </a:lnTo>
                    <a:lnTo>
                      <a:pt x="599" y="1651"/>
                    </a:lnTo>
                    <a:lnTo>
                      <a:pt x="588" y="1638"/>
                    </a:lnTo>
                    <a:lnTo>
                      <a:pt x="579" y="1622"/>
                    </a:lnTo>
                    <a:lnTo>
                      <a:pt x="576" y="1604"/>
                    </a:lnTo>
                    <a:lnTo>
                      <a:pt x="576" y="1309"/>
                    </a:lnTo>
                    <a:lnTo>
                      <a:pt x="514" y="1251"/>
                    </a:lnTo>
                    <a:lnTo>
                      <a:pt x="456" y="1190"/>
                    </a:lnTo>
                    <a:lnTo>
                      <a:pt x="405" y="1127"/>
                    </a:lnTo>
                    <a:lnTo>
                      <a:pt x="360" y="1063"/>
                    </a:lnTo>
                    <a:lnTo>
                      <a:pt x="320" y="999"/>
                    </a:lnTo>
                    <a:lnTo>
                      <a:pt x="286" y="932"/>
                    </a:lnTo>
                    <a:lnTo>
                      <a:pt x="257" y="862"/>
                    </a:lnTo>
                    <a:lnTo>
                      <a:pt x="224" y="900"/>
                    </a:lnTo>
                    <a:lnTo>
                      <a:pt x="195" y="940"/>
                    </a:lnTo>
                    <a:lnTo>
                      <a:pt x="171" y="983"/>
                    </a:lnTo>
                    <a:lnTo>
                      <a:pt x="150" y="1026"/>
                    </a:lnTo>
                    <a:lnTo>
                      <a:pt x="135" y="1073"/>
                    </a:lnTo>
                    <a:lnTo>
                      <a:pt x="125" y="1121"/>
                    </a:lnTo>
                    <a:lnTo>
                      <a:pt x="118" y="1170"/>
                    </a:lnTo>
                    <a:lnTo>
                      <a:pt x="116" y="1219"/>
                    </a:lnTo>
                    <a:lnTo>
                      <a:pt x="119" y="1270"/>
                    </a:lnTo>
                    <a:lnTo>
                      <a:pt x="127" y="1320"/>
                    </a:lnTo>
                    <a:lnTo>
                      <a:pt x="138" y="1370"/>
                    </a:lnTo>
                    <a:lnTo>
                      <a:pt x="154" y="1419"/>
                    </a:lnTo>
                    <a:lnTo>
                      <a:pt x="175" y="1468"/>
                    </a:lnTo>
                    <a:lnTo>
                      <a:pt x="200" y="1514"/>
                    </a:lnTo>
                    <a:lnTo>
                      <a:pt x="230" y="1560"/>
                    </a:lnTo>
                    <a:lnTo>
                      <a:pt x="265" y="1604"/>
                    </a:lnTo>
                    <a:lnTo>
                      <a:pt x="404" y="1604"/>
                    </a:lnTo>
                    <a:lnTo>
                      <a:pt x="422" y="1607"/>
                    </a:lnTo>
                    <a:lnTo>
                      <a:pt x="438" y="1616"/>
                    </a:lnTo>
                    <a:lnTo>
                      <a:pt x="450" y="1627"/>
                    </a:lnTo>
                    <a:lnTo>
                      <a:pt x="458" y="1643"/>
                    </a:lnTo>
                    <a:lnTo>
                      <a:pt x="461" y="1661"/>
                    </a:lnTo>
                    <a:lnTo>
                      <a:pt x="458" y="1679"/>
                    </a:lnTo>
                    <a:lnTo>
                      <a:pt x="450" y="1695"/>
                    </a:lnTo>
                    <a:lnTo>
                      <a:pt x="438" y="1708"/>
                    </a:lnTo>
                    <a:lnTo>
                      <a:pt x="422" y="1716"/>
                    </a:lnTo>
                    <a:lnTo>
                      <a:pt x="404" y="1719"/>
                    </a:lnTo>
                    <a:lnTo>
                      <a:pt x="289" y="1719"/>
                    </a:lnTo>
                    <a:lnTo>
                      <a:pt x="288" y="1834"/>
                    </a:lnTo>
                    <a:lnTo>
                      <a:pt x="285" y="1852"/>
                    </a:lnTo>
                    <a:lnTo>
                      <a:pt x="276" y="1868"/>
                    </a:lnTo>
                    <a:lnTo>
                      <a:pt x="265" y="1879"/>
                    </a:lnTo>
                    <a:lnTo>
                      <a:pt x="249" y="1888"/>
                    </a:lnTo>
                    <a:lnTo>
                      <a:pt x="230" y="1890"/>
                    </a:lnTo>
                    <a:lnTo>
                      <a:pt x="230" y="1890"/>
                    </a:lnTo>
                    <a:lnTo>
                      <a:pt x="212" y="1888"/>
                    </a:lnTo>
                    <a:lnTo>
                      <a:pt x="196" y="1879"/>
                    </a:lnTo>
                    <a:lnTo>
                      <a:pt x="183" y="1867"/>
                    </a:lnTo>
                    <a:lnTo>
                      <a:pt x="176" y="1851"/>
                    </a:lnTo>
                    <a:lnTo>
                      <a:pt x="173" y="1833"/>
                    </a:lnTo>
                    <a:lnTo>
                      <a:pt x="174" y="1675"/>
                    </a:lnTo>
                    <a:lnTo>
                      <a:pt x="136" y="1627"/>
                    </a:lnTo>
                    <a:lnTo>
                      <a:pt x="103" y="1577"/>
                    </a:lnTo>
                    <a:lnTo>
                      <a:pt x="75" y="1525"/>
                    </a:lnTo>
                    <a:lnTo>
                      <a:pt x="51" y="1472"/>
                    </a:lnTo>
                    <a:lnTo>
                      <a:pt x="31" y="1418"/>
                    </a:lnTo>
                    <a:lnTo>
                      <a:pt x="18" y="1362"/>
                    </a:lnTo>
                    <a:lnTo>
                      <a:pt x="7" y="1307"/>
                    </a:lnTo>
                    <a:lnTo>
                      <a:pt x="2" y="1252"/>
                    </a:lnTo>
                    <a:lnTo>
                      <a:pt x="0" y="1196"/>
                    </a:lnTo>
                    <a:lnTo>
                      <a:pt x="5" y="1142"/>
                    </a:lnTo>
                    <a:lnTo>
                      <a:pt x="13" y="1088"/>
                    </a:lnTo>
                    <a:lnTo>
                      <a:pt x="26" y="1035"/>
                    </a:lnTo>
                    <a:lnTo>
                      <a:pt x="43" y="984"/>
                    </a:lnTo>
                    <a:lnTo>
                      <a:pt x="65" y="934"/>
                    </a:lnTo>
                    <a:lnTo>
                      <a:pt x="91" y="887"/>
                    </a:lnTo>
                    <a:lnTo>
                      <a:pt x="122" y="841"/>
                    </a:lnTo>
                    <a:lnTo>
                      <a:pt x="159" y="799"/>
                    </a:lnTo>
                    <a:lnTo>
                      <a:pt x="198" y="759"/>
                    </a:lnTo>
                    <a:lnTo>
                      <a:pt x="210" y="752"/>
                    </a:lnTo>
                    <a:lnTo>
                      <a:pt x="224" y="747"/>
                    </a:lnTo>
                    <a:lnTo>
                      <a:pt x="212" y="685"/>
                    </a:lnTo>
                    <a:lnTo>
                      <a:pt x="205" y="625"/>
                    </a:lnTo>
                    <a:lnTo>
                      <a:pt x="203" y="567"/>
                    </a:lnTo>
                    <a:lnTo>
                      <a:pt x="204" y="510"/>
                    </a:lnTo>
                    <a:lnTo>
                      <a:pt x="207" y="456"/>
                    </a:lnTo>
                    <a:lnTo>
                      <a:pt x="214" y="404"/>
                    </a:lnTo>
                    <a:lnTo>
                      <a:pt x="223" y="354"/>
                    </a:lnTo>
                    <a:lnTo>
                      <a:pt x="235" y="307"/>
                    </a:lnTo>
                    <a:lnTo>
                      <a:pt x="246" y="264"/>
                    </a:lnTo>
                    <a:lnTo>
                      <a:pt x="260" y="222"/>
                    </a:lnTo>
                    <a:lnTo>
                      <a:pt x="274" y="185"/>
                    </a:lnTo>
                    <a:lnTo>
                      <a:pt x="288" y="151"/>
                    </a:lnTo>
                    <a:lnTo>
                      <a:pt x="302" y="120"/>
                    </a:lnTo>
                    <a:lnTo>
                      <a:pt x="316" y="93"/>
                    </a:lnTo>
                    <a:lnTo>
                      <a:pt x="328" y="71"/>
                    </a:lnTo>
                    <a:lnTo>
                      <a:pt x="338" y="52"/>
                    </a:lnTo>
                    <a:lnTo>
                      <a:pt x="347" y="38"/>
                    </a:lnTo>
                    <a:lnTo>
                      <a:pt x="352" y="29"/>
                    </a:lnTo>
                    <a:lnTo>
                      <a:pt x="355" y="24"/>
                    </a:lnTo>
                    <a:lnTo>
                      <a:pt x="366" y="13"/>
                    </a:lnTo>
                    <a:lnTo>
                      <a:pt x="379" y="5"/>
                    </a:lnTo>
                    <a:lnTo>
                      <a:pt x="393" y="1"/>
                    </a:lnTo>
                    <a:lnTo>
                      <a:pt x="4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1" name="TextBox 14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CCDC11B5-5743-4D31-AF24-95A280E3BEF2}"/>
                </a:ext>
              </a:extLst>
            </p:cNvPr>
            <p:cNvSpPr txBox="1"/>
            <p:nvPr/>
          </p:nvSpPr>
          <p:spPr>
            <a:xfrm>
              <a:off x="1270189" y="3873183"/>
              <a:ext cx="287232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cs typeface="+mn-ea"/>
                  <a:sym typeface="+mn-lt"/>
                </a:rPr>
                <a:t>200</a:t>
              </a:r>
              <a:r>
                <a:rPr lang="zh-CN" altLang="en-US" sz="1200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200" dirty="0">
                  <a:cs typeface="+mn-ea"/>
                  <a:sym typeface="+mn-lt"/>
                </a:rPr>
                <a:t>5</a:t>
              </a:r>
              <a:r>
                <a:rPr lang="zh-CN" altLang="en-US" sz="1200" dirty="0">
                  <a:cs typeface="+mn-ea"/>
                  <a:sym typeface="+mn-lt"/>
                </a:rPr>
                <a:t>分钟之内。</a:t>
              </a:r>
              <a:endParaRPr lang="id-ID" altLang="zh-CN" sz="1200" dirty="0">
                <a:cs typeface="+mn-ea"/>
                <a:sym typeface="+mn-lt"/>
              </a:endParaRPr>
            </a:p>
          </p:txBody>
        </p:sp>
        <p:sp>
          <p:nvSpPr>
            <p:cNvPr id="12" name="TextBox 15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EAC44D82-036B-4CA4-AB53-7F071D27DCDB}"/>
                </a:ext>
              </a:extLst>
            </p:cNvPr>
            <p:cNvSpPr txBox="1"/>
            <p:nvPr/>
          </p:nvSpPr>
          <p:spPr>
            <a:xfrm>
              <a:off x="4816858" y="3873183"/>
              <a:ext cx="287232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cs typeface="+mn-ea"/>
                  <a:sym typeface="+mn-lt"/>
                </a:rPr>
                <a:t>200</a:t>
              </a:r>
              <a:r>
                <a:rPr lang="zh-CN" altLang="en-US" sz="1200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200" dirty="0">
                  <a:cs typeface="+mn-ea"/>
                  <a:sym typeface="+mn-lt"/>
                </a:rPr>
                <a:t>5</a:t>
              </a:r>
              <a:r>
                <a:rPr lang="zh-CN" altLang="en-US" sz="1200" dirty="0">
                  <a:cs typeface="+mn-ea"/>
                  <a:sym typeface="+mn-lt"/>
                </a:rPr>
                <a:t>分钟之内。</a:t>
              </a:r>
              <a:endParaRPr lang="id-ID" altLang="zh-CN" sz="1200" dirty="0">
                <a:cs typeface="+mn-ea"/>
                <a:sym typeface="+mn-lt"/>
              </a:endParaRPr>
            </a:p>
          </p:txBody>
        </p:sp>
        <p:sp>
          <p:nvSpPr>
            <p:cNvPr id="13" name="TextBox 16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28D4D3E3-FA9C-4F7B-A027-8073141E306D}"/>
                </a:ext>
              </a:extLst>
            </p:cNvPr>
            <p:cNvSpPr txBox="1"/>
            <p:nvPr/>
          </p:nvSpPr>
          <p:spPr>
            <a:xfrm>
              <a:off x="8363527" y="3873182"/>
              <a:ext cx="287232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cs typeface="+mn-ea"/>
                  <a:sym typeface="+mn-lt"/>
                </a:rPr>
                <a:t>200</a:t>
              </a:r>
              <a:r>
                <a:rPr lang="zh-CN" altLang="en-US" sz="1200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200" dirty="0">
                  <a:cs typeface="+mn-ea"/>
                  <a:sym typeface="+mn-lt"/>
                </a:rPr>
                <a:t>5</a:t>
              </a:r>
              <a:r>
                <a:rPr lang="zh-CN" altLang="en-US" sz="1200" dirty="0">
                  <a:cs typeface="+mn-ea"/>
                  <a:sym typeface="+mn-lt"/>
                </a:rPr>
                <a:t>分钟之内。</a:t>
              </a:r>
              <a:endParaRPr lang="id-ID" altLang="zh-CN" sz="1200" dirty="0">
                <a:cs typeface="+mn-ea"/>
                <a:sym typeface="+mn-lt"/>
              </a:endParaRPr>
            </a:p>
          </p:txBody>
        </p:sp>
        <p:sp>
          <p:nvSpPr>
            <p:cNvPr id="14" name="TextBox 17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FC4D1A19-AEA9-4219-A639-6CA8C4F791D2}"/>
                </a:ext>
              </a:extLst>
            </p:cNvPr>
            <p:cNvSpPr txBox="1"/>
            <p:nvPr/>
          </p:nvSpPr>
          <p:spPr>
            <a:xfrm>
              <a:off x="2322519" y="2482776"/>
              <a:ext cx="18396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8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FB98E479-1F9D-454D-940E-47B76C24F48D}"/>
                </a:ext>
              </a:extLst>
            </p:cNvPr>
            <p:cNvSpPr txBox="1"/>
            <p:nvPr/>
          </p:nvSpPr>
          <p:spPr>
            <a:xfrm>
              <a:off x="5849510" y="2482776"/>
              <a:ext cx="18396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9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6900D6B1-B8AF-4023-9409-57B5D613CD2B}"/>
                </a:ext>
              </a:extLst>
            </p:cNvPr>
            <p:cNvSpPr txBox="1"/>
            <p:nvPr/>
          </p:nvSpPr>
          <p:spPr>
            <a:xfrm>
              <a:off x="9396179" y="2482776"/>
              <a:ext cx="18396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461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p14="http://schemas.microsoft.com/office/powerpoint/2010/main" xmlns="" id="{842ABA26-B1DB-451B-84DD-4237C24B633B}"/>
              </a:ext>
            </a:extLst>
          </p:cNvPr>
          <p:cNvSpPr txBox="1"/>
          <p:nvPr/>
        </p:nvSpPr>
        <p:spPr>
          <a:xfrm>
            <a:off x="3718292" y="1193973"/>
            <a:ext cx="4755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800">
                <a:ln w="12700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190500" dist="25400" sx="103000" sy="103000" algn="ctr" rotWithShape="0">
                    <a:prstClr val="black">
                      <a:alpha val="25000"/>
                    </a:prstClr>
                  </a:outerShdw>
                </a:effectLst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8000" b="1" spc="300" dirty="0">
                <a:ln w="12700">
                  <a:noFill/>
                </a:ln>
                <a:solidFill>
                  <a:srgbClr val="004A4B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目 录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p14="http://schemas.microsoft.com/office/powerpoint/2010/main" xmlns="" id="{8DC5B00A-79D5-43FD-8CC6-905461AF0FCE}"/>
              </a:ext>
            </a:extLst>
          </p:cNvPr>
          <p:cNvGrpSpPr/>
          <p:nvPr/>
        </p:nvGrpSpPr>
        <p:grpSpPr>
          <a:xfrm>
            <a:off x="4153881" y="2800573"/>
            <a:ext cx="4042668" cy="490693"/>
            <a:chOff x="2593509" y="1362827"/>
            <a:chExt cx="3502491" cy="490693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4C1B204C-B758-44D5-9E13-CBE52C6A098D}"/>
                </a:ext>
              </a:extLst>
            </p:cNvPr>
            <p:cNvSpPr txBox="1"/>
            <p:nvPr/>
          </p:nvSpPr>
          <p:spPr>
            <a:xfrm>
              <a:off x="2593509" y="1391855"/>
              <a:ext cx="572711" cy="46166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B3E8524C-BC6F-4323-B780-B7D229E670AB}"/>
                </a:ext>
              </a:extLst>
            </p:cNvPr>
            <p:cNvSpPr txBox="1"/>
            <p:nvPr/>
          </p:nvSpPr>
          <p:spPr>
            <a:xfrm>
              <a:off x="3364512" y="1362827"/>
              <a:ext cx="2731488" cy="461665"/>
            </a:xfrm>
            <a:prstGeom prst="rect">
              <a:avLst/>
            </a:prstGeom>
            <a:solidFill>
              <a:srgbClr val="004A4B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4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p14="http://schemas.microsoft.com/office/powerpoint/2010/main" xmlns="" id="{2A4E1950-5CED-4AAE-B59C-83F24D5A0563}"/>
              </a:ext>
            </a:extLst>
          </p:cNvPr>
          <p:cNvGrpSpPr/>
          <p:nvPr/>
        </p:nvGrpSpPr>
        <p:grpSpPr>
          <a:xfrm>
            <a:off x="4153881" y="3501332"/>
            <a:ext cx="4042668" cy="490693"/>
            <a:chOff x="2593509" y="2128070"/>
            <a:chExt cx="3502491" cy="490693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CEE31F16-EEFF-4CD9-9EF0-BB7C9AF648BD}"/>
                </a:ext>
              </a:extLst>
            </p:cNvPr>
            <p:cNvSpPr txBox="1"/>
            <p:nvPr/>
          </p:nvSpPr>
          <p:spPr>
            <a:xfrm>
              <a:off x="2593509" y="2157098"/>
              <a:ext cx="572711" cy="46166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16DCD1F7-5704-4DA7-B73D-F47A09EF1CFA}"/>
                </a:ext>
              </a:extLst>
            </p:cNvPr>
            <p:cNvSpPr txBox="1"/>
            <p:nvPr/>
          </p:nvSpPr>
          <p:spPr>
            <a:xfrm>
              <a:off x="3364512" y="2128070"/>
              <a:ext cx="2731488" cy="461665"/>
            </a:xfrm>
            <a:prstGeom prst="rect">
              <a:avLst/>
            </a:prstGeom>
            <a:solidFill>
              <a:srgbClr val="004A4B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4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:p14="http://schemas.microsoft.com/office/powerpoint/2010/main" xmlns="" id="{96A5424A-2D7C-4854-A4A9-B438C4C186B3}"/>
              </a:ext>
            </a:extLst>
          </p:cNvPr>
          <p:cNvGrpSpPr/>
          <p:nvPr/>
        </p:nvGrpSpPr>
        <p:grpSpPr>
          <a:xfrm>
            <a:off x="4153881" y="4202091"/>
            <a:ext cx="4042668" cy="490693"/>
            <a:chOff x="2593509" y="2933271"/>
            <a:chExt cx="3502491" cy="490693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8ED853DE-E549-4EB2-BCE2-CA75D6BB3238}"/>
                </a:ext>
              </a:extLst>
            </p:cNvPr>
            <p:cNvSpPr txBox="1"/>
            <p:nvPr/>
          </p:nvSpPr>
          <p:spPr>
            <a:xfrm>
              <a:off x="2593509" y="2962299"/>
              <a:ext cx="572711" cy="46166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9E6CB074-236A-42F7-9995-CAB297B4B444}"/>
                </a:ext>
              </a:extLst>
            </p:cNvPr>
            <p:cNvSpPr txBox="1"/>
            <p:nvPr/>
          </p:nvSpPr>
          <p:spPr>
            <a:xfrm>
              <a:off x="3364512" y="2933271"/>
              <a:ext cx="2731488" cy="461665"/>
            </a:xfrm>
            <a:prstGeom prst="rect">
              <a:avLst/>
            </a:prstGeom>
            <a:solidFill>
              <a:srgbClr val="004A4B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4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p14="http://schemas.microsoft.com/office/powerpoint/2010/main" xmlns="" id="{11B45A00-730C-4711-9400-7D5DFA80D3BF}"/>
              </a:ext>
            </a:extLst>
          </p:cNvPr>
          <p:cNvGrpSpPr/>
          <p:nvPr/>
        </p:nvGrpSpPr>
        <p:grpSpPr>
          <a:xfrm>
            <a:off x="4153881" y="4902849"/>
            <a:ext cx="4042668" cy="490693"/>
            <a:chOff x="2593509" y="3713028"/>
            <a:chExt cx="3502491" cy="490693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91AB52FA-0C6F-499A-847D-4D3B934B1D43}"/>
                </a:ext>
              </a:extLst>
            </p:cNvPr>
            <p:cNvSpPr txBox="1"/>
            <p:nvPr/>
          </p:nvSpPr>
          <p:spPr>
            <a:xfrm>
              <a:off x="2593509" y="3742056"/>
              <a:ext cx="572711" cy="46166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83509071-F72E-4639-9906-E7884BD09C24}"/>
                </a:ext>
              </a:extLst>
            </p:cNvPr>
            <p:cNvSpPr txBox="1"/>
            <p:nvPr/>
          </p:nvSpPr>
          <p:spPr>
            <a:xfrm>
              <a:off x="3364512" y="3713028"/>
              <a:ext cx="2731488" cy="461665"/>
            </a:xfrm>
            <a:prstGeom prst="rect">
              <a:avLst/>
            </a:prstGeom>
            <a:solidFill>
              <a:srgbClr val="004A4B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4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699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:a16="http://schemas.microsoft.com/office/drawing/2014/main" xmlns:p14="http://schemas.microsoft.com/office/powerpoint/2010/main" xmlns="" id="{3360A873-988F-462F-A9D4-92ECE0370A97}"/>
              </a:ext>
            </a:extLst>
          </p:cNvPr>
          <p:cNvSpPr/>
          <p:nvPr/>
        </p:nvSpPr>
        <p:spPr>
          <a:xfrm>
            <a:off x="5623560" y="297180"/>
            <a:ext cx="6202680" cy="3600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p14="http://schemas.microsoft.com/office/powerpoint/2010/main" xmlns="" id="{13F22DBB-47E6-4DBE-A4FB-EC95E64F4A6B}"/>
              </a:ext>
            </a:extLst>
          </p:cNvPr>
          <p:cNvSpPr txBox="1"/>
          <p:nvPr/>
        </p:nvSpPr>
        <p:spPr>
          <a:xfrm>
            <a:off x="5123777" y="556533"/>
            <a:ext cx="71008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>
                <a:solidFill>
                  <a:srgbClr val="F85E4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演示完毕</a:t>
            </a:r>
            <a:endParaRPr lang="en-US" altLang="zh-CN" dirty="0">
              <a:sym typeface="+mn-lt"/>
            </a:endParaRPr>
          </a:p>
          <a:p>
            <a:r>
              <a:rPr lang="zh-CN" altLang="en-US" dirty="0">
                <a:sym typeface="+mn-lt"/>
              </a:rPr>
              <a:t>谢谢观看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:p14="http://schemas.microsoft.com/office/powerpoint/2010/main" xmlns="" id="{2BCBCF41-EB6F-409C-86CB-F39525684AC5}"/>
              </a:ext>
            </a:extLst>
          </p:cNvPr>
          <p:cNvSpPr/>
          <p:nvPr/>
        </p:nvSpPr>
        <p:spPr>
          <a:xfrm>
            <a:off x="6833499" y="3041219"/>
            <a:ext cx="3838901" cy="450352"/>
          </a:xfrm>
          <a:prstGeom prst="roundRect">
            <a:avLst>
              <a:gd name="adj" fmla="val 50000"/>
            </a:avLst>
          </a:prstGeom>
          <a:solidFill>
            <a:srgbClr val="004A4B"/>
          </a:solidFill>
        </p:spPr>
        <p:txBody>
          <a:bodyPr wrap="none" anchor="ctr">
            <a:no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97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75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683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p14="http://schemas.microsoft.com/office/powerpoint/2010/main" xmlns="" id="{B615AD5B-35DE-4514-B71C-CAE40CD4DAE7}"/>
              </a:ext>
            </a:extLst>
          </p:cNvPr>
          <p:cNvSpPr txBox="1"/>
          <p:nvPr/>
        </p:nvSpPr>
        <p:spPr>
          <a:xfrm>
            <a:off x="3823786" y="954074"/>
            <a:ext cx="42508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600" b="1" spc="300">
                <a:ln w="12700">
                  <a:noFill/>
                </a:ln>
                <a:solidFill>
                  <a:srgbClr val="00898A"/>
                </a:solidFill>
                <a:effectLst>
                  <a:outerShdw blurRad="127000" dist="114300" sx="103000" sy="103000" algn="ctr" rotWithShape="0">
                    <a:prstClr val="black">
                      <a:alpha val="12000"/>
                    </a:prstClr>
                  </a:outerShdw>
                </a:effectLst>
                <a:latin typeface="+mj-ea"/>
                <a:ea typeface="+mj-ea"/>
              </a:defRPr>
            </a:lvl1pPr>
          </a:lstStyle>
          <a:p>
            <a:pPr algn="ctr"/>
            <a:r>
              <a:rPr lang="en-US" altLang="zh-CN" sz="16600" b="0" dirty="0">
                <a:solidFill>
                  <a:srgbClr val="004A4B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6600" b="0" dirty="0">
              <a:solidFill>
                <a:srgbClr val="004A4B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4="http://schemas.microsoft.com/office/powerpoint/2010/main" xmlns="" id="{56B8AAC3-48D0-41D6-A103-69CEA55C7F2A}"/>
              </a:ext>
            </a:extLst>
          </p:cNvPr>
          <p:cNvSpPr txBox="1"/>
          <p:nvPr/>
        </p:nvSpPr>
        <p:spPr>
          <a:xfrm>
            <a:off x="1993437" y="3303938"/>
            <a:ext cx="791156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600" dirty="0" smtClean="0">
                <a:solidFill>
                  <a:srgbClr val="004A4B"/>
                </a:solidFill>
                <a:cs typeface="+mn-ea"/>
                <a:sym typeface="+mn-lt"/>
              </a:rPr>
              <a:t>标题文字内容</a:t>
            </a:r>
            <a:endParaRPr lang="zh-CN" altLang="en-US" sz="6000" b="1" spc="600" dirty="0">
              <a:solidFill>
                <a:srgbClr val="004A4B"/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p14="http://schemas.microsoft.com/office/powerpoint/2010/main" xmlns="" id="{41664B11-4C59-4314-8D22-51D7EA5021C7}"/>
              </a:ext>
            </a:extLst>
          </p:cNvPr>
          <p:cNvSpPr txBox="1"/>
          <p:nvPr/>
        </p:nvSpPr>
        <p:spPr>
          <a:xfrm>
            <a:off x="1993437" y="4422136"/>
            <a:ext cx="79115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229600" y="1349406"/>
            <a:ext cx="3093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5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CD8697EF-3B46-489C-BFE1-CE46E399362C}"/>
              </a:ext>
            </a:extLst>
          </p:cNvPr>
          <p:cNvSpPr/>
          <p:nvPr/>
        </p:nvSpPr>
        <p:spPr>
          <a:xfrm>
            <a:off x="7009451" y="1757585"/>
            <a:ext cx="2835388" cy="3967139"/>
          </a:xfrm>
          <a:prstGeom prst="rect">
            <a:avLst/>
          </a:prstGeom>
          <a:solidFill>
            <a:srgbClr val="0089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0E521F1D-64A7-4CA1-AD36-1499CB12CFE8}"/>
              </a:ext>
            </a:extLst>
          </p:cNvPr>
          <p:cNvSpPr txBox="1"/>
          <p:nvPr/>
        </p:nvSpPr>
        <p:spPr>
          <a:xfrm>
            <a:off x="2261537" y="2854676"/>
            <a:ext cx="394199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6F1363F1-CF76-4BB9-A3E7-6822CFD5F204}"/>
              </a:ext>
            </a:extLst>
          </p:cNvPr>
          <p:cNvSpPr txBox="1"/>
          <p:nvPr/>
        </p:nvSpPr>
        <p:spPr>
          <a:xfrm>
            <a:off x="2261537" y="2343339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输入文本内容</a:t>
            </a:r>
          </a:p>
        </p:txBody>
      </p:sp>
      <p:pic>
        <p:nvPicPr>
          <p:cNvPr id="9" name="图形 8" descr="医学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F8D5545E-0AAB-4D1E-9A53-2AC41E29CF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:p14="http://schemas.microsoft.com/office/powerpoint/2010/main" xmlns:a14="http://schemas.microsoft.com/office/drawing/2010/main" xmlns:a16="http://schemas.microsoft.com/office/drawing/2014/main" xmlns="" r:embed="rId3"/>
              </a:ext>
            </a:extLst>
          </a:blip>
          <a:stretch>
            <a:fillRect/>
          </a:stretch>
        </p:blipFill>
        <p:spPr>
          <a:xfrm>
            <a:off x="2417772" y="1629646"/>
            <a:ext cx="747366" cy="74736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0692E816-BBA5-4BB7-B80F-8E2E6B1E3E52}"/>
              </a:ext>
            </a:extLst>
          </p:cNvPr>
          <p:cNvSpPr txBox="1"/>
          <p:nvPr/>
        </p:nvSpPr>
        <p:spPr>
          <a:xfrm>
            <a:off x="2263210" y="4032805"/>
            <a:ext cx="394199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7321211A-9B1B-4447-9F1C-71E4F95A06B5}"/>
              </a:ext>
            </a:extLst>
          </p:cNvPr>
          <p:cNvSpPr/>
          <p:nvPr/>
        </p:nvSpPr>
        <p:spPr>
          <a:xfrm>
            <a:off x="1883833" y="1456926"/>
            <a:ext cx="8424334" cy="3944148"/>
          </a:xfrm>
          <a:prstGeom prst="rect">
            <a:avLst/>
          </a:prstGeom>
          <a:noFill/>
          <a:ln w="28575">
            <a:solidFill>
              <a:srgbClr val="0089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:p14="http://schemas.microsoft.com/office/powerpoint/2010/main" xmlns:asvg="http://schemas.microsoft.com/office/drawing/2016/SVG/main" xmlns:a14="http://schemas.microsoft.com/office/drawing/2010/main" xmlns="" id="{7A5B7C6E-DA67-4137-BBE3-922996357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047" y="2379544"/>
            <a:ext cx="2492794" cy="368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55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B876D2E-4F35-4BCD-A355-12DFC929E2FF}"/>
              </a:ext>
            </a:extLst>
          </p:cNvPr>
          <p:cNvSpPr/>
          <p:nvPr/>
        </p:nvSpPr>
        <p:spPr>
          <a:xfrm>
            <a:off x="3093720" y="2055840"/>
            <a:ext cx="7216825" cy="3424993"/>
          </a:xfrm>
          <a:prstGeom prst="rect">
            <a:avLst/>
          </a:prstGeom>
          <a:solidFill>
            <a:srgbClr val="0089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9FFCE96-DF6F-4016-9432-B226EF9225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895" y="1708119"/>
            <a:ext cx="2327009" cy="349051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1BAEEE9-6A15-4B26-ADE3-46AAED29A534}"/>
              </a:ext>
            </a:extLst>
          </p:cNvPr>
          <p:cNvSpPr txBox="1"/>
          <p:nvPr/>
        </p:nvSpPr>
        <p:spPr>
          <a:xfrm>
            <a:off x="4720944" y="3083784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输入文本内容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FD9146C-2E0D-4AEF-8188-6936FF4FBB98}"/>
              </a:ext>
            </a:extLst>
          </p:cNvPr>
          <p:cNvSpPr txBox="1"/>
          <p:nvPr/>
        </p:nvSpPr>
        <p:spPr>
          <a:xfrm>
            <a:off x="4720944" y="3576009"/>
            <a:ext cx="2467256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FB4A06B7-28EF-48DD-90B1-90653979B1FB}"/>
              </a:ext>
            </a:extLst>
          </p:cNvPr>
          <p:cNvSpPr txBox="1"/>
          <p:nvPr/>
        </p:nvSpPr>
        <p:spPr>
          <a:xfrm>
            <a:off x="7515744" y="3083784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输入文本内容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F1ADB6E-5E42-4461-8B25-CF1F116046E4}"/>
              </a:ext>
            </a:extLst>
          </p:cNvPr>
          <p:cNvSpPr txBox="1"/>
          <p:nvPr/>
        </p:nvSpPr>
        <p:spPr>
          <a:xfrm>
            <a:off x="7515744" y="3576009"/>
            <a:ext cx="2467256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分钟之内。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8C27F54-F6A8-4CD2-84FE-126B4CC80C1C}"/>
              </a:ext>
            </a:extLst>
          </p:cNvPr>
          <p:cNvSpPr/>
          <p:nvPr/>
        </p:nvSpPr>
        <p:spPr>
          <a:xfrm>
            <a:off x="5316496" y="2335522"/>
            <a:ext cx="718598" cy="7185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4507916-94B9-4C18-858F-343B71213D63}"/>
              </a:ext>
            </a:extLst>
          </p:cNvPr>
          <p:cNvSpPr/>
          <p:nvPr/>
        </p:nvSpPr>
        <p:spPr>
          <a:xfrm>
            <a:off x="8186831" y="2335522"/>
            <a:ext cx="718598" cy="7185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2" name="cells_2282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9EC0866-DF21-43DF-BDE2-52D7567D1D4A}"/>
              </a:ext>
            </a:extLst>
          </p:cNvPr>
          <p:cNvSpPr>
            <a:spLocks noChangeAspect="1"/>
          </p:cNvSpPr>
          <p:nvPr/>
        </p:nvSpPr>
        <p:spPr bwMode="auto">
          <a:xfrm>
            <a:off x="5505995" y="2543559"/>
            <a:ext cx="299216" cy="298812"/>
          </a:xfrm>
          <a:custGeom>
            <a:avLst/>
            <a:gdLst>
              <a:gd name="connsiteX0" fmla="*/ 316368 w 607544"/>
              <a:gd name="connsiteY0" fmla="*/ 380489 h 606722"/>
              <a:gd name="connsiteX1" fmla="*/ 474588 w 607544"/>
              <a:gd name="connsiteY1" fmla="*/ 380489 h 606722"/>
              <a:gd name="connsiteX2" fmla="*/ 523531 w 607544"/>
              <a:gd name="connsiteY2" fmla="*/ 457262 h 606722"/>
              <a:gd name="connsiteX3" fmla="*/ 523887 w 607544"/>
              <a:gd name="connsiteY3" fmla="*/ 467659 h 606722"/>
              <a:gd name="connsiteX4" fmla="*/ 451807 w 607544"/>
              <a:gd name="connsiteY4" fmla="*/ 601302 h 606722"/>
              <a:gd name="connsiteX5" fmla="*/ 442731 w 607544"/>
              <a:gd name="connsiteY5" fmla="*/ 606722 h 606722"/>
              <a:gd name="connsiteX6" fmla="*/ 298571 w 607544"/>
              <a:gd name="connsiteY6" fmla="*/ 606722 h 606722"/>
              <a:gd name="connsiteX7" fmla="*/ 289761 w 607544"/>
              <a:gd name="connsiteY7" fmla="*/ 601568 h 606722"/>
              <a:gd name="connsiteX8" fmla="*/ 232186 w 607544"/>
              <a:gd name="connsiteY8" fmla="*/ 503113 h 606722"/>
              <a:gd name="connsiteX9" fmla="*/ 253187 w 607544"/>
              <a:gd name="connsiteY9" fmla="*/ 488541 h 606722"/>
              <a:gd name="connsiteX10" fmla="*/ 113283 w 607544"/>
              <a:gd name="connsiteY10" fmla="*/ 257085 h 606722"/>
              <a:gd name="connsiteX11" fmla="*/ 104560 w 607544"/>
              <a:gd name="connsiteY11" fmla="*/ 261885 h 606722"/>
              <a:gd name="connsiteX12" fmla="*/ 53025 w 607544"/>
              <a:gd name="connsiteY12" fmla="*/ 344194 h 606722"/>
              <a:gd name="connsiteX13" fmla="*/ 56319 w 607544"/>
              <a:gd name="connsiteY13" fmla="*/ 358327 h 606722"/>
              <a:gd name="connsiteX14" fmla="*/ 61748 w 607544"/>
              <a:gd name="connsiteY14" fmla="*/ 359927 h 606722"/>
              <a:gd name="connsiteX15" fmla="*/ 70471 w 607544"/>
              <a:gd name="connsiteY15" fmla="*/ 355128 h 606722"/>
              <a:gd name="connsiteX16" fmla="*/ 118980 w 607544"/>
              <a:gd name="connsiteY16" fmla="*/ 277618 h 606722"/>
              <a:gd name="connsiteX17" fmla="*/ 195615 w 607544"/>
              <a:gd name="connsiteY17" fmla="*/ 277618 h 606722"/>
              <a:gd name="connsiteX18" fmla="*/ 205940 w 607544"/>
              <a:gd name="connsiteY18" fmla="*/ 267307 h 606722"/>
              <a:gd name="connsiteX19" fmla="*/ 195615 w 607544"/>
              <a:gd name="connsiteY19" fmla="*/ 257085 h 606722"/>
              <a:gd name="connsiteX20" fmla="*/ 82398 w 607544"/>
              <a:gd name="connsiteY20" fmla="*/ 215930 h 606722"/>
              <a:gd name="connsiteX21" fmla="*/ 221694 w 607544"/>
              <a:gd name="connsiteY21" fmla="*/ 215930 h 606722"/>
              <a:gd name="connsiteX22" fmla="*/ 230417 w 607544"/>
              <a:gd name="connsiteY22" fmla="*/ 220730 h 606722"/>
              <a:gd name="connsiteX23" fmla="*/ 307408 w 607544"/>
              <a:gd name="connsiteY23" fmla="*/ 344194 h 606722"/>
              <a:gd name="connsiteX24" fmla="*/ 307497 w 607544"/>
              <a:gd name="connsiteY24" fmla="*/ 354772 h 606722"/>
              <a:gd name="connsiteX25" fmla="*/ 235401 w 607544"/>
              <a:gd name="connsiteY25" fmla="*/ 478236 h 606722"/>
              <a:gd name="connsiteX26" fmla="*/ 226589 w 607544"/>
              <a:gd name="connsiteY26" fmla="*/ 483303 h 606722"/>
              <a:gd name="connsiteX27" fmla="*/ 82398 w 607544"/>
              <a:gd name="connsiteY27" fmla="*/ 483303 h 606722"/>
              <a:gd name="connsiteX28" fmla="*/ 73497 w 607544"/>
              <a:gd name="connsiteY28" fmla="*/ 478236 h 606722"/>
              <a:gd name="connsiteX29" fmla="*/ 1401 w 607544"/>
              <a:gd name="connsiteY29" fmla="*/ 354772 h 606722"/>
              <a:gd name="connsiteX30" fmla="*/ 1401 w 607544"/>
              <a:gd name="connsiteY30" fmla="*/ 344461 h 606722"/>
              <a:gd name="connsiteX31" fmla="*/ 73497 w 607544"/>
              <a:gd name="connsiteY31" fmla="*/ 220997 h 606722"/>
              <a:gd name="connsiteX32" fmla="*/ 82398 w 607544"/>
              <a:gd name="connsiteY32" fmla="*/ 215930 h 606722"/>
              <a:gd name="connsiteX33" fmla="*/ 329540 w 607544"/>
              <a:gd name="connsiteY33" fmla="*/ 41150 h 606722"/>
              <a:gd name="connsiteX34" fmla="*/ 320729 w 607544"/>
              <a:gd name="connsiteY34" fmla="*/ 46039 h 606722"/>
              <a:gd name="connsiteX35" fmla="*/ 238322 w 607544"/>
              <a:gd name="connsiteY35" fmla="*/ 179711 h 606722"/>
              <a:gd name="connsiteX36" fmla="*/ 241704 w 607544"/>
              <a:gd name="connsiteY36" fmla="*/ 193842 h 606722"/>
              <a:gd name="connsiteX37" fmla="*/ 247132 w 607544"/>
              <a:gd name="connsiteY37" fmla="*/ 195353 h 606722"/>
              <a:gd name="connsiteX38" fmla="*/ 255943 w 607544"/>
              <a:gd name="connsiteY38" fmla="*/ 190465 h 606722"/>
              <a:gd name="connsiteX39" fmla="*/ 335235 w 607544"/>
              <a:gd name="connsiteY39" fmla="*/ 61681 h 606722"/>
              <a:gd name="connsiteX40" fmla="*/ 463385 w 607544"/>
              <a:gd name="connsiteY40" fmla="*/ 61681 h 606722"/>
              <a:gd name="connsiteX41" fmla="*/ 473620 w 607544"/>
              <a:gd name="connsiteY41" fmla="*/ 51460 h 606722"/>
              <a:gd name="connsiteX42" fmla="*/ 463385 w 607544"/>
              <a:gd name="connsiteY42" fmla="*/ 41150 h 606722"/>
              <a:gd name="connsiteX43" fmla="*/ 298570 w 607544"/>
              <a:gd name="connsiteY43" fmla="*/ 0 h 606722"/>
              <a:gd name="connsiteX44" fmla="*/ 494266 w 607544"/>
              <a:gd name="connsiteY44" fmla="*/ 0 h 606722"/>
              <a:gd name="connsiteX45" fmla="*/ 503076 w 607544"/>
              <a:gd name="connsiteY45" fmla="*/ 5066 h 606722"/>
              <a:gd name="connsiteX46" fmla="*/ 606130 w 607544"/>
              <a:gd name="connsiteY46" fmla="*/ 179355 h 606722"/>
              <a:gd name="connsiteX47" fmla="*/ 605952 w 607544"/>
              <a:gd name="connsiteY47" fmla="*/ 190021 h 606722"/>
              <a:gd name="connsiteX48" fmla="*/ 502987 w 607544"/>
              <a:gd name="connsiteY48" fmla="*/ 355067 h 606722"/>
              <a:gd name="connsiteX49" fmla="*/ 494266 w 607544"/>
              <a:gd name="connsiteY49" fmla="*/ 359955 h 606722"/>
              <a:gd name="connsiteX50" fmla="*/ 327493 w 607544"/>
              <a:gd name="connsiteY50" fmla="*/ 359955 h 606722"/>
              <a:gd name="connsiteX51" fmla="*/ 324823 w 607544"/>
              <a:gd name="connsiteY51" fmla="*/ 333381 h 606722"/>
              <a:gd name="connsiteX52" fmla="*/ 247844 w 607544"/>
              <a:gd name="connsiteY52" fmla="*/ 209929 h 606722"/>
              <a:gd name="connsiteX53" fmla="*/ 221680 w 607544"/>
              <a:gd name="connsiteY53" fmla="*/ 195353 h 606722"/>
              <a:gd name="connsiteX54" fmla="*/ 190266 w 607544"/>
              <a:gd name="connsiteY54" fmla="*/ 195353 h 606722"/>
              <a:gd name="connsiteX55" fmla="*/ 186884 w 607544"/>
              <a:gd name="connsiteY55" fmla="*/ 190021 h 606722"/>
              <a:gd name="connsiteX56" fmla="*/ 186795 w 607544"/>
              <a:gd name="connsiteY56" fmla="*/ 179355 h 606722"/>
              <a:gd name="connsiteX57" fmla="*/ 289760 w 607544"/>
              <a:gd name="connsiteY57" fmla="*/ 5066 h 606722"/>
              <a:gd name="connsiteX58" fmla="*/ 298570 w 607544"/>
              <a:gd name="connsiteY5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07544" h="606722">
                <a:moveTo>
                  <a:pt x="316368" y="380489"/>
                </a:moveTo>
                <a:lnTo>
                  <a:pt x="474588" y="380489"/>
                </a:lnTo>
                <a:lnTo>
                  <a:pt x="523531" y="457262"/>
                </a:lnTo>
                <a:cubicBezTo>
                  <a:pt x="525489" y="460373"/>
                  <a:pt x="525667" y="464371"/>
                  <a:pt x="523887" y="467659"/>
                </a:cubicBezTo>
                <a:lnTo>
                  <a:pt x="451807" y="601302"/>
                </a:lnTo>
                <a:cubicBezTo>
                  <a:pt x="450028" y="604589"/>
                  <a:pt x="446557" y="606722"/>
                  <a:pt x="442731" y="606722"/>
                </a:cubicBezTo>
                <a:lnTo>
                  <a:pt x="298571" y="606722"/>
                </a:lnTo>
                <a:cubicBezTo>
                  <a:pt x="294922" y="606722"/>
                  <a:pt x="291541" y="604767"/>
                  <a:pt x="289761" y="601568"/>
                </a:cubicBezTo>
                <a:lnTo>
                  <a:pt x="232186" y="503113"/>
                </a:lnTo>
                <a:cubicBezTo>
                  <a:pt x="240907" y="501514"/>
                  <a:pt x="248649" y="496360"/>
                  <a:pt x="253187" y="488541"/>
                </a:cubicBezTo>
                <a:close/>
                <a:moveTo>
                  <a:pt x="113283" y="257085"/>
                </a:moveTo>
                <a:cubicBezTo>
                  <a:pt x="109723" y="257085"/>
                  <a:pt x="106430" y="258863"/>
                  <a:pt x="104560" y="261885"/>
                </a:cubicBezTo>
                <a:lnTo>
                  <a:pt x="53025" y="344194"/>
                </a:lnTo>
                <a:cubicBezTo>
                  <a:pt x="49999" y="348994"/>
                  <a:pt x="51512" y="355394"/>
                  <a:pt x="56319" y="358327"/>
                </a:cubicBezTo>
                <a:cubicBezTo>
                  <a:pt x="58010" y="359394"/>
                  <a:pt x="59879" y="359927"/>
                  <a:pt x="61748" y="359927"/>
                </a:cubicBezTo>
                <a:cubicBezTo>
                  <a:pt x="65219" y="359927"/>
                  <a:pt x="68512" y="358239"/>
                  <a:pt x="70471" y="355128"/>
                </a:cubicBezTo>
                <a:lnTo>
                  <a:pt x="118980" y="277618"/>
                </a:lnTo>
                <a:lnTo>
                  <a:pt x="195615" y="277618"/>
                </a:lnTo>
                <a:cubicBezTo>
                  <a:pt x="201311" y="277618"/>
                  <a:pt x="205940" y="272996"/>
                  <a:pt x="205940" y="267307"/>
                </a:cubicBezTo>
                <a:cubicBezTo>
                  <a:pt x="205940" y="261618"/>
                  <a:pt x="201311" y="257085"/>
                  <a:pt x="195615" y="257085"/>
                </a:cubicBezTo>
                <a:close/>
                <a:moveTo>
                  <a:pt x="82398" y="215930"/>
                </a:moveTo>
                <a:lnTo>
                  <a:pt x="221694" y="215930"/>
                </a:lnTo>
                <a:cubicBezTo>
                  <a:pt x="225254" y="215930"/>
                  <a:pt x="228547" y="217708"/>
                  <a:pt x="230417" y="220730"/>
                </a:cubicBezTo>
                <a:lnTo>
                  <a:pt x="307408" y="344194"/>
                </a:lnTo>
                <a:cubicBezTo>
                  <a:pt x="309366" y="347394"/>
                  <a:pt x="309455" y="351483"/>
                  <a:pt x="307497" y="354772"/>
                </a:cubicBezTo>
                <a:lnTo>
                  <a:pt x="235401" y="478236"/>
                </a:lnTo>
                <a:cubicBezTo>
                  <a:pt x="233621" y="481347"/>
                  <a:pt x="230239" y="483303"/>
                  <a:pt x="226589" y="483303"/>
                </a:cubicBezTo>
                <a:lnTo>
                  <a:pt x="82398" y="483303"/>
                </a:lnTo>
                <a:cubicBezTo>
                  <a:pt x="78748" y="483303"/>
                  <a:pt x="75277" y="481347"/>
                  <a:pt x="73497" y="478236"/>
                </a:cubicBezTo>
                <a:lnTo>
                  <a:pt x="1401" y="354772"/>
                </a:lnTo>
                <a:cubicBezTo>
                  <a:pt x="-468" y="351572"/>
                  <a:pt x="-468" y="347661"/>
                  <a:pt x="1401" y="344461"/>
                </a:cubicBezTo>
                <a:lnTo>
                  <a:pt x="73497" y="220997"/>
                </a:lnTo>
                <a:cubicBezTo>
                  <a:pt x="75277" y="217886"/>
                  <a:pt x="78748" y="215930"/>
                  <a:pt x="82398" y="215930"/>
                </a:cubicBezTo>
                <a:close/>
                <a:moveTo>
                  <a:pt x="329540" y="41150"/>
                </a:moveTo>
                <a:cubicBezTo>
                  <a:pt x="325891" y="41150"/>
                  <a:pt x="322598" y="43017"/>
                  <a:pt x="320729" y="46039"/>
                </a:cubicBezTo>
                <a:lnTo>
                  <a:pt x="238322" y="179711"/>
                </a:lnTo>
                <a:cubicBezTo>
                  <a:pt x="235385" y="184510"/>
                  <a:pt x="236898" y="190909"/>
                  <a:pt x="241704" y="193842"/>
                </a:cubicBezTo>
                <a:cubicBezTo>
                  <a:pt x="243394" y="194909"/>
                  <a:pt x="245263" y="195353"/>
                  <a:pt x="247132" y="195353"/>
                </a:cubicBezTo>
                <a:cubicBezTo>
                  <a:pt x="250603" y="195353"/>
                  <a:pt x="253985" y="193665"/>
                  <a:pt x="255943" y="190465"/>
                </a:cubicBezTo>
                <a:lnTo>
                  <a:pt x="335235" y="61681"/>
                </a:lnTo>
                <a:lnTo>
                  <a:pt x="463385" y="61681"/>
                </a:lnTo>
                <a:cubicBezTo>
                  <a:pt x="469081" y="61681"/>
                  <a:pt x="473620" y="57148"/>
                  <a:pt x="473620" y="51460"/>
                </a:cubicBezTo>
                <a:cubicBezTo>
                  <a:pt x="473620" y="45772"/>
                  <a:pt x="469081" y="41150"/>
                  <a:pt x="463385" y="41150"/>
                </a:cubicBezTo>
                <a:close/>
                <a:moveTo>
                  <a:pt x="298570" y="0"/>
                </a:moveTo>
                <a:lnTo>
                  <a:pt x="494266" y="0"/>
                </a:lnTo>
                <a:cubicBezTo>
                  <a:pt x="497915" y="0"/>
                  <a:pt x="501296" y="1955"/>
                  <a:pt x="503076" y="5066"/>
                </a:cubicBezTo>
                <a:lnTo>
                  <a:pt x="606130" y="179355"/>
                </a:lnTo>
                <a:cubicBezTo>
                  <a:pt x="608088" y="182644"/>
                  <a:pt x="607999" y="186732"/>
                  <a:pt x="605952" y="190021"/>
                </a:cubicBezTo>
                <a:lnTo>
                  <a:pt x="502987" y="355067"/>
                </a:lnTo>
                <a:cubicBezTo>
                  <a:pt x="501118" y="358089"/>
                  <a:pt x="497826" y="359955"/>
                  <a:pt x="494266" y="359955"/>
                </a:cubicBezTo>
                <a:lnTo>
                  <a:pt x="327493" y="359955"/>
                </a:lnTo>
                <a:cubicBezTo>
                  <a:pt x="330608" y="351156"/>
                  <a:pt x="329896" y="341380"/>
                  <a:pt x="324823" y="333381"/>
                </a:cubicBezTo>
                <a:lnTo>
                  <a:pt x="247844" y="209929"/>
                </a:lnTo>
                <a:cubicBezTo>
                  <a:pt x="242238" y="200864"/>
                  <a:pt x="232359" y="195353"/>
                  <a:pt x="221680" y="195353"/>
                </a:cubicBezTo>
                <a:lnTo>
                  <a:pt x="190266" y="195353"/>
                </a:lnTo>
                <a:lnTo>
                  <a:pt x="186884" y="190021"/>
                </a:lnTo>
                <a:cubicBezTo>
                  <a:pt x="184837" y="186732"/>
                  <a:pt x="184837" y="182644"/>
                  <a:pt x="186795" y="179355"/>
                </a:cubicBezTo>
                <a:lnTo>
                  <a:pt x="289760" y="5066"/>
                </a:lnTo>
                <a:cubicBezTo>
                  <a:pt x="291629" y="1955"/>
                  <a:pt x="294921" y="0"/>
                  <a:pt x="298570" y="0"/>
                </a:cubicBezTo>
                <a:close/>
              </a:path>
            </a:pathLst>
          </a:custGeom>
          <a:solidFill>
            <a:srgbClr val="FBC20E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medical-records_16108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1F5175B-A9EC-4D89-A87B-1B6C0C227C47}"/>
              </a:ext>
            </a:extLst>
          </p:cNvPr>
          <p:cNvSpPr>
            <a:spLocks noChangeAspect="1"/>
          </p:cNvSpPr>
          <p:nvPr/>
        </p:nvSpPr>
        <p:spPr bwMode="auto">
          <a:xfrm>
            <a:off x="8454256" y="2543007"/>
            <a:ext cx="239206" cy="299217"/>
          </a:xfrm>
          <a:custGeom>
            <a:avLst/>
            <a:gdLst>
              <a:gd name="T0" fmla="*/ 3717 w 5214"/>
              <a:gd name="T1" fmla="*/ 0 h 6532"/>
              <a:gd name="T2" fmla="*/ 0 w 5214"/>
              <a:gd name="T3" fmla="*/ 0 h 6532"/>
              <a:gd name="T4" fmla="*/ 0 w 5214"/>
              <a:gd name="T5" fmla="*/ 6532 h 6532"/>
              <a:gd name="T6" fmla="*/ 5214 w 5214"/>
              <a:gd name="T7" fmla="*/ 6532 h 6532"/>
              <a:gd name="T8" fmla="*/ 5214 w 5214"/>
              <a:gd name="T9" fmla="*/ 1497 h 6532"/>
              <a:gd name="T10" fmla="*/ 3717 w 5214"/>
              <a:gd name="T11" fmla="*/ 0 h 6532"/>
              <a:gd name="T12" fmla="*/ 977 w 5214"/>
              <a:gd name="T13" fmla="*/ 1607 h 6532"/>
              <a:gd name="T14" fmla="*/ 1394 w 5214"/>
              <a:gd name="T15" fmla="*/ 1607 h 6532"/>
              <a:gd name="T16" fmla="*/ 1394 w 5214"/>
              <a:gd name="T17" fmla="*/ 1195 h 6532"/>
              <a:gd name="T18" fmla="*/ 1729 w 5214"/>
              <a:gd name="T19" fmla="*/ 860 h 6532"/>
              <a:gd name="T20" fmla="*/ 1729 w 5214"/>
              <a:gd name="T21" fmla="*/ 860 h 6532"/>
              <a:gd name="T22" fmla="*/ 2064 w 5214"/>
              <a:gd name="T23" fmla="*/ 1195 h 6532"/>
              <a:gd name="T24" fmla="*/ 2064 w 5214"/>
              <a:gd name="T25" fmla="*/ 1607 h 6532"/>
              <a:gd name="T26" fmla="*/ 2481 w 5214"/>
              <a:gd name="T27" fmla="*/ 1607 h 6532"/>
              <a:gd name="T28" fmla="*/ 2816 w 5214"/>
              <a:gd name="T29" fmla="*/ 1941 h 6532"/>
              <a:gd name="T30" fmla="*/ 2816 w 5214"/>
              <a:gd name="T31" fmla="*/ 1941 h 6532"/>
              <a:gd name="T32" fmla="*/ 2481 w 5214"/>
              <a:gd name="T33" fmla="*/ 2276 h 6532"/>
              <a:gd name="T34" fmla="*/ 2064 w 5214"/>
              <a:gd name="T35" fmla="*/ 2276 h 6532"/>
              <a:gd name="T36" fmla="*/ 2064 w 5214"/>
              <a:gd name="T37" fmla="*/ 2692 h 6532"/>
              <a:gd name="T38" fmla="*/ 1729 w 5214"/>
              <a:gd name="T39" fmla="*/ 3027 h 6532"/>
              <a:gd name="T40" fmla="*/ 1729 w 5214"/>
              <a:gd name="T41" fmla="*/ 3027 h 6532"/>
              <a:gd name="T42" fmla="*/ 1394 w 5214"/>
              <a:gd name="T43" fmla="*/ 2692 h 6532"/>
              <a:gd name="T44" fmla="*/ 1394 w 5214"/>
              <a:gd name="T45" fmla="*/ 2275 h 6532"/>
              <a:gd name="T46" fmla="*/ 977 w 5214"/>
              <a:gd name="T47" fmla="*/ 2275 h 6532"/>
              <a:gd name="T48" fmla="*/ 642 w 5214"/>
              <a:gd name="T49" fmla="*/ 1940 h 6532"/>
              <a:gd name="T50" fmla="*/ 642 w 5214"/>
              <a:gd name="T51" fmla="*/ 1940 h 6532"/>
              <a:gd name="T52" fmla="*/ 977 w 5214"/>
              <a:gd name="T53" fmla="*/ 1607 h 6532"/>
              <a:gd name="T54" fmla="*/ 4433 w 5214"/>
              <a:gd name="T55" fmla="*/ 5577 h 6532"/>
              <a:gd name="T56" fmla="*/ 782 w 5214"/>
              <a:gd name="T57" fmla="*/ 5577 h 6532"/>
              <a:gd name="T58" fmla="*/ 648 w 5214"/>
              <a:gd name="T59" fmla="*/ 5443 h 6532"/>
              <a:gd name="T60" fmla="*/ 782 w 5214"/>
              <a:gd name="T61" fmla="*/ 5308 h 6532"/>
              <a:gd name="T62" fmla="*/ 4426 w 5214"/>
              <a:gd name="T63" fmla="*/ 5308 h 6532"/>
              <a:gd name="T64" fmla="*/ 4561 w 5214"/>
              <a:gd name="T65" fmla="*/ 5443 h 6532"/>
              <a:gd name="T66" fmla="*/ 4433 w 5214"/>
              <a:gd name="T67" fmla="*/ 5577 h 6532"/>
              <a:gd name="T68" fmla="*/ 4433 w 5214"/>
              <a:gd name="T69" fmla="*/ 4437 h 6532"/>
              <a:gd name="T70" fmla="*/ 782 w 5214"/>
              <a:gd name="T71" fmla="*/ 4437 h 6532"/>
              <a:gd name="T72" fmla="*/ 648 w 5214"/>
              <a:gd name="T73" fmla="*/ 4303 h 6532"/>
              <a:gd name="T74" fmla="*/ 782 w 5214"/>
              <a:gd name="T75" fmla="*/ 4168 h 6532"/>
              <a:gd name="T76" fmla="*/ 4426 w 5214"/>
              <a:gd name="T77" fmla="*/ 4168 h 6532"/>
              <a:gd name="T78" fmla="*/ 4561 w 5214"/>
              <a:gd name="T79" fmla="*/ 4303 h 6532"/>
              <a:gd name="T80" fmla="*/ 4433 w 5214"/>
              <a:gd name="T81" fmla="*/ 4437 h 6532"/>
              <a:gd name="T82" fmla="*/ 3448 w 5214"/>
              <a:gd name="T83" fmla="*/ 1761 h 6532"/>
              <a:gd name="T84" fmla="*/ 3448 w 5214"/>
              <a:gd name="T85" fmla="*/ 264 h 6532"/>
              <a:gd name="T86" fmla="*/ 4952 w 5214"/>
              <a:gd name="T87" fmla="*/ 1763 h 6532"/>
              <a:gd name="T88" fmla="*/ 3448 w 5214"/>
              <a:gd name="T89" fmla="*/ 1763 h 6532"/>
              <a:gd name="T90" fmla="*/ 3448 w 5214"/>
              <a:gd name="T91" fmla="*/ 1761 h 6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14" h="6532">
                <a:moveTo>
                  <a:pt x="3717" y="0"/>
                </a:moveTo>
                <a:lnTo>
                  <a:pt x="0" y="0"/>
                </a:lnTo>
                <a:lnTo>
                  <a:pt x="0" y="6532"/>
                </a:lnTo>
                <a:lnTo>
                  <a:pt x="5214" y="6532"/>
                </a:lnTo>
                <a:lnTo>
                  <a:pt x="5214" y="1497"/>
                </a:lnTo>
                <a:lnTo>
                  <a:pt x="3717" y="0"/>
                </a:lnTo>
                <a:close/>
                <a:moveTo>
                  <a:pt x="977" y="1607"/>
                </a:moveTo>
                <a:lnTo>
                  <a:pt x="1394" y="1607"/>
                </a:lnTo>
                <a:lnTo>
                  <a:pt x="1394" y="1195"/>
                </a:lnTo>
                <a:cubicBezTo>
                  <a:pt x="1394" y="1009"/>
                  <a:pt x="1544" y="860"/>
                  <a:pt x="1729" y="860"/>
                </a:cubicBezTo>
                <a:lnTo>
                  <a:pt x="1729" y="860"/>
                </a:lnTo>
                <a:cubicBezTo>
                  <a:pt x="1914" y="860"/>
                  <a:pt x="2064" y="1009"/>
                  <a:pt x="2064" y="1195"/>
                </a:cubicBezTo>
                <a:lnTo>
                  <a:pt x="2064" y="1607"/>
                </a:lnTo>
                <a:lnTo>
                  <a:pt x="2481" y="1607"/>
                </a:lnTo>
                <a:cubicBezTo>
                  <a:pt x="2666" y="1607"/>
                  <a:pt x="2816" y="1756"/>
                  <a:pt x="2816" y="1941"/>
                </a:cubicBezTo>
                <a:lnTo>
                  <a:pt x="2816" y="1941"/>
                </a:lnTo>
                <a:cubicBezTo>
                  <a:pt x="2816" y="2127"/>
                  <a:pt x="2666" y="2276"/>
                  <a:pt x="2481" y="2276"/>
                </a:cubicBezTo>
                <a:lnTo>
                  <a:pt x="2064" y="2276"/>
                </a:lnTo>
                <a:lnTo>
                  <a:pt x="2064" y="2692"/>
                </a:lnTo>
                <a:cubicBezTo>
                  <a:pt x="2064" y="2877"/>
                  <a:pt x="1914" y="3027"/>
                  <a:pt x="1729" y="3027"/>
                </a:cubicBezTo>
                <a:lnTo>
                  <a:pt x="1729" y="3027"/>
                </a:lnTo>
                <a:cubicBezTo>
                  <a:pt x="1544" y="3027"/>
                  <a:pt x="1394" y="2877"/>
                  <a:pt x="1394" y="2692"/>
                </a:cubicBezTo>
                <a:lnTo>
                  <a:pt x="1394" y="2275"/>
                </a:lnTo>
                <a:lnTo>
                  <a:pt x="977" y="2275"/>
                </a:lnTo>
                <a:cubicBezTo>
                  <a:pt x="792" y="2275"/>
                  <a:pt x="642" y="2125"/>
                  <a:pt x="642" y="1940"/>
                </a:cubicBezTo>
                <a:lnTo>
                  <a:pt x="642" y="1940"/>
                </a:lnTo>
                <a:cubicBezTo>
                  <a:pt x="642" y="1756"/>
                  <a:pt x="793" y="1607"/>
                  <a:pt x="977" y="1607"/>
                </a:cubicBezTo>
                <a:close/>
                <a:moveTo>
                  <a:pt x="4433" y="5577"/>
                </a:moveTo>
                <a:lnTo>
                  <a:pt x="782" y="5577"/>
                </a:lnTo>
                <a:cubicBezTo>
                  <a:pt x="710" y="5577"/>
                  <a:pt x="648" y="5520"/>
                  <a:pt x="648" y="5443"/>
                </a:cubicBezTo>
                <a:cubicBezTo>
                  <a:pt x="648" y="5371"/>
                  <a:pt x="705" y="5308"/>
                  <a:pt x="782" y="5308"/>
                </a:cubicBezTo>
                <a:lnTo>
                  <a:pt x="4426" y="5308"/>
                </a:lnTo>
                <a:cubicBezTo>
                  <a:pt x="4498" y="5308"/>
                  <a:pt x="4561" y="5365"/>
                  <a:pt x="4561" y="5443"/>
                </a:cubicBezTo>
                <a:cubicBezTo>
                  <a:pt x="4562" y="5520"/>
                  <a:pt x="4505" y="5577"/>
                  <a:pt x="4433" y="5577"/>
                </a:cubicBezTo>
                <a:close/>
                <a:moveTo>
                  <a:pt x="4433" y="4437"/>
                </a:moveTo>
                <a:lnTo>
                  <a:pt x="782" y="4437"/>
                </a:lnTo>
                <a:cubicBezTo>
                  <a:pt x="710" y="4437"/>
                  <a:pt x="648" y="4380"/>
                  <a:pt x="648" y="4303"/>
                </a:cubicBezTo>
                <a:cubicBezTo>
                  <a:pt x="648" y="4231"/>
                  <a:pt x="705" y="4168"/>
                  <a:pt x="782" y="4168"/>
                </a:cubicBezTo>
                <a:lnTo>
                  <a:pt x="4426" y="4168"/>
                </a:lnTo>
                <a:cubicBezTo>
                  <a:pt x="4498" y="4168"/>
                  <a:pt x="4561" y="4225"/>
                  <a:pt x="4561" y="4303"/>
                </a:cubicBezTo>
                <a:cubicBezTo>
                  <a:pt x="4562" y="4375"/>
                  <a:pt x="4505" y="4437"/>
                  <a:pt x="4433" y="4437"/>
                </a:cubicBezTo>
                <a:close/>
                <a:moveTo>
                  <a:pt x="3448" y="1761"/>
                </a:moveTo>
                <a:lnTo>
                  <a:pt x="3448" y="264"/>
                </a:lnTo>
                <a:lnTo>
                  <a:pt x="4952" y="1763"/>
                </a:lnTo>
                <a:lnTo>
                  <a:pt x="3448" y="1763"/>
                </a:lnTo>
                <a:lnTo>
                  <a:pt x="3448" y="1761"/>
                </a:lnTo>
                <a:close/>
              </a:path>
            </a:pathLst>
          </a:custGeom>
          <a:solidFill>
            <a:srgbClr val="FBC20E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738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FDC8B30B-26EA-417A-89CE-9F1004A45F1D}"/>
              </a:ext>
            </a:extLst>
          </p:cNvPr>
          <p:cNvGrpSpPr/>
          <p:nvPr/>
        </p:nvGrpSpPr>
        <p:grpSpPr>
          <a:xfrm>
            <a:off x="1036520" y="2051152"/>
            <a:ext cx="10216695" cy="2606141"/>
            <a:chOff x="1036520" y="2051152"/>
            <a:chExt cx="10216695" cy="2606141"/>
          </a:xfrm>
        </p:grpSpPr>
        <p:pic>
          <p:nvPicPr>
            <p:cNvPr id="3" name="图片占位符 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27A4E37-F8EE-466A-B01B-D8326C49D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8" r="7888"/>
            <a:stretch>
              <a:fillRect/>
            </a:stretch>
          </p:blipFill>
          <p:spPr>
            <a:xfrm>
              <a:off x="1493719" y="2288165"/>
              <a:ext cx="3546764" cy="2369128"/>
            </a:xfrm>
            <a:prstGeom prst="rect">
              <a:avLst/>
            </a:prstGeom>
          </p:spPr>
        </p:pic>
        <p:grpSp>
          <p:nvGrpSpPr>
            <p:cNvPr id="4" name="Group 1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B608EA2-8AAC-489E-989A-4423B9B82720}"/>
                </a:ext>
              </a:extLst>
            </p:cNvPr>
            <p:cNvGrpSpPr/>
            <p:nvPr/>
          </p:nvGrpSpPr>
          <p:grpSpPr>
            <a:xfrm>
              <a:off x="1036520" y="3017357"/>
              <a:ext cx="914398" cy="910744"/>
              <a:chOff x="6192984" y="5088229"/>
              <a:chExt cx="914398" cy="910744"/>
            </a:xfrm>
          </p:grpSpPr>
          <p:sp>
            <p:nvSpPr>
              <p:cNvPr id="5" name="Freeform 9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F512CDD4-61BD-4A81-9B95-0EB562BD8E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6200000">
                <a:off x="6194811" y="5086402"/>
                <a:ext cx="910744" cy="914398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6" name="Freeform 11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03F7EE6C-CE3E-4E2E-8022-E20CF56FB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570" y="5302288"/>
                <a:ext cx="526098" cy="482628"/>
              </a:xfrm>
              <a:custGeom>
                <a:avLst/>
                <a:gdLst>
                  <a:gd name="T0" fmla="*/ 1725 w 3306"/>
                  <a:gd name="T1" fmla="*/ 26 h 3464"/>
                  <a:gd name="T2" fmla="*/ 1778 w 3306"/>
                  <a:gd name="T3" fmla="*/ 119 h 3464"/>
                  <a:gd name="T4" fmla="*/ 1803 w 3306"/>
                  <a:gd name="T5" fmla="*/ 1024 h 3464"/>
                  <a:gd name="T6" fmla="*/ 1860 w 3306"/>
                  <a:gd name="T7" fmla="*/ 1028 h 3464"/>
                  <a:gd name="T8" fmla="*/ 1916 w 3306"/>
                  <a:gd name="T9" fmla="*/ 808 h 3464"/>
                  <a:gd name="T10" fmla="*/ 1996 w 3306"/>
                  <a:gd name="T11" fmla="*/ 641 h 3464"/>
                  <a:gd name="T12" fmla="*/ 2104 w 3306"/>
                  <a:gd name="T13" fmla="*/ 538 h 3464"/>
                  <a:gd name="T14" fmla="*/ 2248 w 3306"/>
                  <a:gd name="T15" fmla="*/ 516 h 3464"/>
                  <a:gd name="T16" fmla="*/ 2424 w 3306"/>
                  <a:gd name="T17" fmla="*/ 590 h 3464"/>
                  <a:gd name="T18" fmla="*/ 2612 w 3306"/>
                  <a:gd name="T19" fmla="*/ 748 h 3464"/>
                  <a:gd name="T20" fmla="*/ 2799 w 3306"/>
                  <a:gd name="T21" fmla="*/ 971 h 3464"/>
                  <a:gd name="T22" fmla="*/ 2972 w 3306"/>
                  <a:gd name="T23" fmla="*/ 1239 h 3464"/>
                  <a:gd name="T24" fmla="*/ 3120 w 3306"/>
                  <a:gd name="T25" fmla="*/ 1533 h 3464"/>
                  <a:gd name="T26" fmla="*/ 3230 w 3306"/>
                  <a:gd name="T27" fmla="*/ 1832 h 3464"/>
                  <a:gd name="T28" fmla="*/ 3291 w 3306"/>
                  <a:gd name="T29" fmla="*/ 2120 h 3464"/>
                  <a:gd name="T30" fmla="*/ 3301 w 3306"/>
                  <a:gd name="T31" fmla="*/ 2398 h 3464"/>
                  <a:gd name="T32" fmla="*/ 3305 w 3306"/>
                  <a:gd name="T33" fmla="*/ 2671 h 3464"/>
                  <a:gd name="T34" fmla="*/ 3303 w 3306"/>
                  <a:gd name="T35" fmla="*/ 2916 h 3464"/>
                  <a:gd name="T36" fmla="*/ 3283 w 3306"/>
                  <a:gd name="T37" fmla="*/ 3125 h 3464"/>
                  <a:gd name="T38" fmla="*/ 3235 w 3306"/>
                  <a:gd name="T39" fmla="*/ 3288 h 3464"/>
                  <a:gd name="T40" fmla="*/ 3147 w 3306"/>
                  <a:gd name="T41" fmla="*/ 3400 h 3464"/>
                  <a:gd name="T42" fmla="*/ 3007 w 3306"/>
                  <a:gd name="T43" fmla="*/ 3450 h 3464"/>
                  <a:gd name="T44" fmla="*/ 2807 w 3306"/>
                  <a:gd name="T45" fmla="*/ 3432 h 3464"/>
                  <a:gd name="T46" fmla="*/ 2574 w 3306"/>
                  <a:gd name="T47" fmla="*/ 3344 h 3464"/>
                  <a:gd name="T48" fmla="*/ 2336 w 3306"/>
                  <a:gd name="T49" fmla="*/ 3196 h 3464"/>
                  <a:gd name="T50" fmla="*/ 2115 w 3306"/>
                  <a:gd name="T51" fmla="*/ 2995 h 3464"/>
                  <a:gd name="T52" fmla="*/ 1936 w 3306"/>
                  <a:gd name="T53" fmla="*/ 2752 h 3464"/>
                  <a:gd name="T54" fmla="*/ 1821 w 3306"/>
                  <a:gd name="T55" fmla="*/ 2476 h 3464"/>
                  <a:gd name="T56" fmla="*/ 1794 w 3306"/>
                  <a:gd name="T57" fmla="*/ 2131 h 3464"/>
                  <a:gd name="T58" fmla="*/ 1804 w 3306"/>
                  <a:gd name="T59" fmla="*/ 1594 h 3464"/>
                  <a:gd name="T60" fmla="*/ 1698 w 3306"/>
                  <a:gd name="T61" fmla="*/ 1338 h 3464"/>
                  <a:gd name="T62" fmla="*/ 1542 w 3306"/>
                  <a:gd name="T63" fmla="*/ 1436 h 3464"/>
                  <a:gd name="T64" fmla="*/ 1510 w 3306"/>
                  <a:gd name="T65" fmla="*/ 1883 h 3464"/>
                  <a:gd name="T66" fmla="*/ 1509 w 3306"/>
                  <a:gd name="T67" fmla="*/ 2340 h 3464"/>
                  <a:gd name="T68" fmla="*/ 1437 w 3306"/>
                  <a:gd name="T69" fmla="*/ 2630 h 3464"/>
                  <a:gd name="T70" fmla="*/ 1287 w 3306"/>
                  <a:gd name="T71" fmla="*/ 2891 h 3464"/>
                  <a:gd name="T72" fmla="*/ 1084 w 3306"/>
                  <a:gd name="T73" fmla="*/ 3112 h 3464"/>
                  <a:gd name="T74" fmla="*/ 851 w 3306"/>
                  <a:gd name="T75" fmla="*/ 3288 h 3464"/>
                  <a:gd name="T76" fmla="*/ 613 w 3306"/>
                  <a:gd name="T77" fmla="*/ 3407 h 3464"/>
                  <a:gd name="T78" fmla="*/ 393 w 3306"/>
                  <a:gd name="T79" fmla="*/ 3462 h 3464"/>
                  <a:gd name="T80" fmla="*/ 221 w 3306"/>
                  <a:gd name="T81" fmla="*/ 3445 h 3464"/>
                  <a:gd name="T82" fmla="*/ 109 w 3306"/>
                  <a:gd name="T83" fmla="*/ 3362 h 3464"/>
                  <a:gd name="T84" fmla="*/ 42 w 3306"/>
                  <a:gd name="T85" fmla="*/ 3224 h 3464"/>
                  <a:gd name="T86" fmla="*/ 10 w 3306"/>
                  <a:gd name="T87" fmla="*/ 3037 h 3464"/>
                  <a:gd name="T88" fmla="*/ 0 w 3306"/>
                  <a:gd name="T89" fmla="*/ 2810 h 3464"/>
                  <a:gd name="T90" fmla="*/ 3 w 3306"/>
                  <a:gd name="T91" fmla="*/ 2549 h 3464"/>
                  <a:gd name="T92" fmla="*/ 6 w 3306"/>
                  <a:gd name="T93" fmla="*/ 2265 h 3464"/>
                  <a:gd name="T94" fmla="*/ 40 w 3306"/>
                  <a:gd name="T95" fmla="*/ 1980 h 3464"/>
                  <a:gd name="T96" fmla="*/ 133 w 3306"/>
                  <a:gd name="T97" fmla="*/ 1674 h 3464"/>
                  <a:gd name="T98" fmla="*/ 271 w 3306"/>
                  <a:gd name="T99" fmla="*/ 1366 h 3464"/>
                  <a:gd name="T100" fmla="*/ 442 w 3306"/>
                  <a:gd name="T101" fmla="*/ 1077 h 3464"/>
                  <a:gd name="T102" fmla="*/ 632 w 3306"/>
                  <a:gd name="T103" fmla="*/ 828 h 3464"/>
                  <a:gd name="T104" fmla="*/ 826 w 3306"/>
                  <a:gd name="T105" fmla="*/ 642 h 3464"/>
                  <a:gd name="T106" fmla="*/ 1014 w 3306"/>
                  <a:gd name="T107" fmla="*/ 538 h 3464"/>
                  <a:gd name="T108" fmla="*/ 1171 w 3306"/>
                  <a:gd name="T109" fmla="*/ 536 h 3464"/>
                  <a:gd name="T110" fmla="*/ 1289 w 3306"/>
                  <a:gd name="T111" fmla="*/ 623 h 3464"/>
                  <a:gd name="T112" fmla="*/ 1375 w 3306"/>
                  <a:gd name="T113" fmla="*/ 782 h 3464"/>
                  <a:gd name="T114" fmla="*/ 1437 w 3306"/>
                  <a:gd name="T115" fmla="*/ 997 h 3464"/>
                  <a:gd name="T116" fmla="*/ 1506 w 3306"/>
                  <a:gd name="T117" fmla="*/ 1049 h 3464"/>
                  <a:gd name="T118" fmla="*/ 1535 w 3306"/>
                  <a:gd name="T119" fmla="*/ 91 h 3464"/>
                  <a:gd name="T120" fmla="*/ 1602 w 3306"/>
                  <a:gd name="T121" fmla="*/ 12 h 3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306" h="3464">
                    <a:moveTo>
                      <a:pt x="1653" y="0"/>
                    </a:moveTo>
                    <a:lnTo>
                      <a:pt x="1679" y="3"/>
                    </a:lnTo>
                    <a:lnTo>
                      <a:pt x="1704" y="12"/>
                    </a:lnTo>
                    <a:lnTo>
                      <a:pt x="1725" y="26"/>
                    </a:lnTo>
                    <a:lnTo>
                      <a:pt x="1744" y="43"/>
                    </a:lnTo>
                    <a:lnTo>
                      <a:pt x="1760" y="66"/>
                    </a:lnTo>
                    <a:lnTo>
                      <a:pt x="1771" y="91"/>
                    </a:lnTo>
                    <a:lnTo>
                      <a:pt x="1778" y="119"/>
                    </a:lnTo>
                    <a:lnTo>
                      <a:pt x="1781" y="148"/>
                    </a:lnTo>
                    <a:lnTo>
                      <a:pt x="1781" y="994"/>
                    </a:lnTo>
                    <a:lnTo>
                      <a:pt x="1792" y="1007"/>
                    </a:lnTo>
                    <a:lnTo>
                      <a:pt x="1803" y="1024"/>
                    </a:lnTo>
                    <a:lnTo>
                      <a:pt x="1816" y="1043"/>
                    </a:lnTo>
                    <a:lnTo>
                      <a:pt x="1831" y="1064"/>
                    </a:lnTo>
                    <a:lnTo>
                      <a:pt x="1850" y="1088"/>
                    </a:lnTo>
                    <a:lnTo>
                      <a:pt x="1860" y="1028"/>
                    </a:lnTo>
                    <a:lnTo>
                      <a:pt x="1872" y="970"/>
                    </a:lnTo>
                    <a:lnTo>
                      <a:pt x="1886" y="912"/>
                    </a:lnTo>
                    <a:lnTo>
                      <a:pt x="1900" y="860"/>
                    </a:lnTo>
                    <a:lnTo>
                      <a:pt x="1916" y="808"/>
                    </a:lnTo>
                    <a:lnTo>
                      <a:pt x="1933" y="762"/>
                    </a:lnTo>
                    <a:lnTo>
                      <a:pt x="1953" y="717"/>
                    </a:lnTo>
                    <a:lnTo>
                      <a:pt x="1973" y="677"/>
                    </a:lnTo>
                    <a:lnTo>
                      <a:pt x="1996" y="641"/>
                    </a:lnTo>
                    <a:lnTo>
                      <a:pt x="2020" y="607"/>
                    </a:lnTo>
                    <a:lnTo>
                      <a:pt x="2047" y="580"/>
                    </a:lnTo>
                    <a:lnTo>
                      <a:pt x="2074" y="556"/>
                    </a:lnTo>
                    <a:lnTo>
                      <a:pt x="2104" y="538"/>
                    </a:lnTo>
                    <a:lnTo>
                      <a:pt x="2137" y="524"/>
                    </a:lnTo>
                    <a:lnTo>
                      <a:pt x="2170" y="515"/>
                    </a:lnTo>
                    <a:lnTo>
                      <a:pt x="2207" y="513"/>
                    </a:lnTo>
                    <a:lnTo>
                      <a:pt x="2248" y="516"/>
                    </a:lnTo>
                    <a:lnTo>
                      <a:pt x="2290" y="525"/>
                    </a:lnTo>
                    <a:lnTo>
                      <a:pt x="2333" y="541"/>
                    </a:lnTo>
                    <a:lnTo>
                      <a:pt x="2378" y="563"/>
                    </a:lnTo>
                    <a:lnTo>
                      <a:pt x="2424" y="590"/>
                    </a:lnTo>
                    <a:lnTo>
                      <a:pt x="2470" y="622"/>
                    </a:lnTo>
                    <a:lnTo>
                      <a:pt x="2517" y="660"/>
                    </a:lnTo>
                    <a:lnTo>
                      <a:pt x="2565" y="702"/>
                    </a:lnTo>
                    <a:lnTo>
                      <a:pt x="2612" y="748"/>
                    </a:lnTo>
                    <a:lnTo>
                      <a:pt x="2659" y="798"/>
                    </a:lnTo>
                    <a:lnTo>
                      <a:pt x="2706" y="853"/>
                    </a:lnTo>
                    <a:lnTo>
                      <a:pt x="2753" y="910"/>
                    </a:lnTo>
                    <a:lnTo>
                      <a:pt x="2799" y="971"/>
                    </a:lnTo>
                    <a:lnTo>
                      <a:pt x="2844" y="1035"/>
                    </a:lnTo>
                    <a:lnTo>
                      <a:pt x="2887" y="1101"/>
                    </a:lnTo>
                    <a:lnTo>
                      <a:pt x="2930" y="1168"/>
                    </a:lnTo>
                    <a:lnTo>
                      <a:pt x="2972" y="1239"/>
                    </a:lnTo>
                    <a:lnTo>
                      <a:pt x="3012" y="1310"/>
                    </a:lnTo>
                    <a:lnTo>
                      <a:pt x="3050" y="1383"/>
                    </a:lnTo>
                    <a:lnTo>
                      <a:pt x="3085" y="1457"/>
                    </a:lnTo>
                    <a:lnTo>
                      <a:pt x="3120" y="1533"/>
                    </a:lnTo>
                    <a:lnTo>
                      <a:pt x="3152" y="1607"/>
                    </a:lnTo>
                    <a:lnTo>
                      <a:pt x="3180" y="1682"/>
                    </a:lnTo>
                    <a:lnTo>
                      <a:pt x="3207" y="1758"/>
                    </a:lnTo>
                    <a:lnTo>
                      <a:pt x="3230" y="1832"/>
                    </a:lnTo>
                    <a:lnTo>
                      <a:pt x="3251" y="1906"/>
                    </a:lnTo>
                    <a:lnTo>
                      <a:pt x="3268" y="1979"/>
                    </a:lnTo>
                    <a:lnTo>
                      <a:pt x="3281" y="2050"/>
                    </a:lnTo>
                    <a:lnTo>
                      <a:pt x="3291" y="2120"/>
                    </a:lnTo>
                    <a:lnTo>
                      <a:pt x="3298" y="2187"/>
                    </a:lnTo>
                    <a:lnTo>
                      <a:pt x="3300" y="2253"/>
                    </a:lnTo>
                    <a:lnTo>
                      <a:pt x="3300" y="2326"/>
                    </a:lnTo>
                    <a:lnTo>
                      <a:pt x="3301" y="2398"/>
                    </a:lnTo>
                    <a:lnTo>
                      <a:pt x="3302" y="2468"/>
                    </a:lnTo>
                    <a:lnTo>
                      <a:pt x="3303" y="2538"/>
                    </a:lnTo>
                    <a:lnTo>
                      <a:pt x="3304" y="2605"/>
                    </a:lnTo>
                    <a:lnTo>
                      <a:pt x="3305" y="2671"/>
                    </a:lnTo>
                    <a:lnTo>
                      <a:pt x="3306" y="2735"/>
                    </a:lnTo>
                    <a:lnTo>
                      <a:pt x="3306" y="2798"/>
                    </a:lnTo>
                    <a:lnTo>
                      <a:pt x="3305" y="2859"/>
                    </a:lnTo>
                    <a:lnTo>
                      <a:pt x="3303" y="2916"/>
                    </a:lnTo>
                    <a:lnTo>
                      <a:pt x="3301" y="2972"/>
                    </a:lnTo>
                    <a:lnTo>
                      <a:pt x="3297" y="3025"/>
                    </a:lnTo>
                    <a:lnTo>
                      <a:pt x="3290" y="3077"/>
                    </a:lnTo>
                    <a:lnTo>
                      <a:pt x="3283" y="3125"/>
                    </a:lnTo>
                    <a:lnTo>
                      <a:pt x="3274" y="3170"/>
                    </a:lnTo>
                    <a:lnTo>
                      <a:pt x="3264" y="3213"/>
                    </a:lnTo>
                    <a:lnTo>
                      <a:pt x="3251" y="3253"/>
                    </a:lnTo>
                    <a:lnTo>
                      <a:pt x="3235" y="3288"/>
                    </a:lnTo>
                    <a:lnTo>
                      <a:pt x="3217" y="3321"/>
                    </a:lnTo>
                    <a:lnTo>
                      <a:pt x="3197" y="3351"/>
                    </a:lnTo>
                    <a:lnTo>
                      <a:pt x="3173" y="3377"/>
                    </a:lnTo>
                    <a:lnTo>
                      <a:pt x="3147" y="3400"/>
                    </a:lnTo>
                    <a:lnTo>
                      <a:pt x="3117" y="3418"/>
                    </a:lnTo>
                    <a:lnTo>
                      <a:pt x="3084" y="3433"/>
                    </a:lnTo>
                    <a:lnTo>
                      <a:pt x="3048" y="3443"/>
                    </a:lnTo>
                    <a:lnTo>
                      <a:pt x="3007" y="3450"/>
                    </a:lnTo>
                    <a:lnTo>
                      <a:pt x="2963" y="3453"/>
                    </a:lnTo>
                    <a:lnTo>
                      <a:pt x="2913" y="3450"/>
                    </a:lnTo>
                    <a:lnTo>
                      <a:pt x="2861" y="3443"/>
                    </a:lnTo>
                    <a:lnTo>
                      <a:pt x="2807" y="3432"/>
                    </a:lnTo>
                    <a:lnTo>
                      <a:pt x="2751" y="3416"/>
                    </a:lnTo>
                    <a:lnTo>
                      <a:pt x="2693" y="3395"/>
                    </a:lnTo>
                    <a:lnTo>
                      <a:pt x="2634" y="3371"/>
                    </a:lnTo>
                    <a:lnTo>
                      <a:pt x="2574" y="3344"/>
                    </a:lnTo>
                    <a:lnTo>
                      <a:pt x="2515" y="3312"/>
                    </a:lnTo>
                    <a:lnTo>
                      <a:pt x="2455" y="3277"/>
                    </a:lnTo>
                    <a:lnTo>
                      <a:pt x="2395" y="3238"/>
                    </a:lnTo>
                    <a:lnTo>
                      <a:pt x="2336" y="3196"/>
                    </a:lnTo>
                    <a:lnTo>
                      <a:pt x="2278" y="3150"/>
                    </a:lnTo>
                    <a:lnTo>
                      <a:pt x="2222" y="3101"/>
                    </a:lnTo>
                    <a:lnTo>
                      <a:pt x="2167" y="3049"/>
                    </a:lnTo>
                    <a:lnTo>
                      <a:pt x="2115" y="2995"/>
                    </a:lnTo>
                    <a:lnTo>
                      <a:pt x="2065" y="2939"/>
                    </a:lnTo>
                    <a:lnTo>
                      <a:pt x="2019" y="2878"/>
                    </a:lnTo>
                    <a:lnTo>
                      <a:pt x="1975" y="2816"/>
                    </a:lnTo>
                    <a:lnTo>
                      <a:pt x="1936" y="2752"/>
                    </a:lnTo>
                    <a:lnTo>
                      <a:pt x="1900" y="2686"/>
                    </a:lnTo>
                    <a:lnTo>
                      <a:pt x="1869" y="2618"/>
                    </a:lnTo>
                    <a:lnTo>
                      <a:pt x="1843" y="2548"/>
                    </a:lnTo>
                    <a:lnTo>
                      <a:pt x="1821" y="2476"/>
                    </a:lnTo>
                    <a:lnTo>
                      <a:pt x="1806" y="2403"/>
                    </a:lnTo>
                    <a:lnTo>
                      <a:pt x="1797" y="2329"/>
                    </a:lnTo>
                    <a:lnTo>
                      <a:pt x="1794" y="2253"/>
                    </a:lnTo>
                    <a:lnTo>
                      <a:pt x="1794" y="2131"/>
                    </a:lnTo>
                    <a:lnTo>
                      <a:pt x="1794" y="2002"/>
                    </a:lnTo>
                    <a:lnTo>
                      <a:pt x="1796" y="1868"/>
                    </a:lnTo>
                    <a:lnTo>
                      <a:pt x="1799" y="1732"/>
                    </a:lnTo>
                    <a:lnTo>
                      <a:pt x="1804" y="1594"/>
                    </a:lnTo>
                    <a:lnTo>
                      <a:pt x="1811" y="1457"/>
                    </a:lnTo>
                    <a:lnTo>
                      <a:pt x="1769" y="1416"/>
                    </a:lnTo>
                    <a:lnTo>
                      <a:pt x="1731" y="1376"/>
                    </a:lnTo>
                    <a:lnTo>
                      <a:pt x="1698" y="1338"/>
                    </a:lnTo>
                    <a:lnTo>
                      <a:pt x="1667" y="1301"/>
                    </a:lnTo>
                    <a:lnTo>
                      <a:pt x="1628" y="1349"/>
                    </a:lnTo>
                    <a:lnTo>
                      <a:pt x="1587" y="1393"/>
                    </a:lnTo>
                    <a:lnTo>
                      <a:pt x="1542" y="1436"/>
                    </a:lnTo>
                    <a:lnTo>
                      <a:pt x="1495" y="1473"/>
                    </a:lnTo>
                    <a:lnTo>
                      <a:pt x="1502" y="1610"/>
                    </a:lnTo>
                    <a:lnTo>
                      <a:pt x="1507" y="1747"/>
                    </a:lnTo>
                    <a:lnTo>
                      <a:pt x="1510" y="1883"/>
                    </a:lnTo>
                    <a:lnTo>
                      <a:pt x="1512" y="2016"/>
                    </a:lnTo>
                    <a:lnTo>
                      <a:pt x="1512" y="2144"/>
                    </a:lnTo>
                    <a:lnTo>
                      <a:pt x="1512" y="2265"/>
                    </a:lnTo>
                    <a:lnTo>
                      <a:pt x="1509" y="2340"/>
                    </a:lnTo>
                    <a:lnTo>
                      <a:pt x="1500" y="2414"/>
                    </a:lnTo>
                    <a:lnTo>
                      <a:pt x="1485" y="2489"/>
                    </a:lnTo>
                    <a:lnTo>
                      <a:pt x="1463" y="2559"/>
                    </a:lnTo>
                    <a:lnTo>
                      <a:pt x="1437" y="2630"/>
                    </a:lnTo>
                    <a:lnTo>
                      <a:pt x="1406" y="2698"/>
                    </a:lnTo>
                    <a:lnTo>
                      <a:pt x="1370" y="2764"/>
                    </a:lnTo>
                    <a:lnTo>
                      <a:pt x="1330" y="2828"/>
                    </a:lnTo>
                    <a:lnTo>
                      <a:pt x="1287" y="2891"/>
                    </a:lnTo>
                    <a:lnTo>
                      <a:pt x="1241" y="2950"/>
                    </a:lnTo>
                    <a:lnTo>
                      <a:pt x="1191" y="3007"/>
                    </a:lnTo>
                    <a:lnTo>
                      <a:pt x="1139" y="3061"/>
                    </a:lnTo>
                    <a:lnTo>
                      <a:pt x="1084" y="3112"/>
                    </a:lnTo>
                    <a:lnTo>
                      <a:pt x="1027" y="3161"/>
                    </a:lnTo>
                    <a:lnTo>
                      <a:pt x="969" y="3207"/>
                    </a:lnTo>
                    <a:lnTo>
                      <a:pt x="911" y="3249"/>
                    </a:lnTo>
                    <a:lnTo>
                      <a:pt x="851" y="3288"/>
                    </a:lnTo>
                    <a:lnTo>
                      <a:pt x="791" y="3323"/>
                    </a:lnTo>
                    <a:lnTo>
                      <a:pt x="732" y="3355"/>
                    </a:lnTo>
                    <a:lnTo>
                      <a:pt x="671" y="3383"/>
                    </a:lnTo>
                    <a:lnTo>
                      <a:pt x="613" y="3407"/>
                    </a:lnTo>
                    <a:lnTo>
                      <a:pt x="555" y="3427"/>
                    </a:lnTo>
                    <a:lnTo>
                      <a:pt x="499" y="3443"/>
                    </a:lnTo>
                    <a:lnTo>
                      <a:pt x="445" y="3455"/>
                    </a:lnTo>
                    <a:lnTo>
                      <a:pt x="393" y="3462"/>
                    </a:lnTo>
                    <a:lnTo>
                      <a:pt x="343" y="3464"/>
                    </a:lnTo>
                    <a:lnTo>
                      <a:pt x="299" y="3462"/>
                    </a:lnTo>
                    <a:lnTo>
                      <a:pt x="258" y="3455"/>
                    </a:lnTo>
                    <a:lnTo>
                      <a:pt x="221" y="3445"/>
                    </a:lnTo>
                    <a:lnTo>
                      <a:pt x="189" y="3430"/>
                    </a:lnTo>
                    <a:lnTo>
                      <a:pt x="159" y="3411"/>
                    </a:lnTo>
                    <a:lnTo>
                      <a:pt x="133" y="3389"/>
                    </a:lnTo>
                    <a:lnTo>
                      <a:pt x="109" y="3362"/>
                    </a:lnTo>
                    <a:lnTo>
                      <a:pt x="89" y="3333"/>
                    </a:lnTo>
                    <a:lnTo>
                      <a:pt x="70" y="3299"/>
                    </a:lnTo>
                    <a:lnTo>
                      <a:pt x="55" y="3264"/>
                    </a:lnTo>
                    <a:lnTo>
                      <a:pt x="42" y="3224"/>
                    </a:lnTo>
                    <a:lnTo>
                      <a:pt x="32" y="3182"/>
                    </a:lnTo>
                    <a:lnTo>
                      <a:pt x="22" y="3136"/>
                    </a:lnTo>
                    <a:lnTo>
                      <a:pt x="15" y="3088"/>
                    </a:lnTo>
                    <a:lnTo>
                      <a:pt x="10" y="3037"/>
                    </a:lnTo>
                    <a:lnTo>
                      <a:pt x="5" y="2984"/>
                    </a:lnTo>
                    <a:lnTo>
                      <a:pt x="3" y="2928"/>
                    </a:lnTo>
                    <a:lnTo>
                      <a:pt x="1" y="2870"/>
                    </a:lnTo>
                    <a:lnTo>
                      <a:pt x="0" y="2810"/>
                    </a:lnTo>
                    <a:lnTo>
                      <a:pt x="0" y="2747"/>
                    </a:lnTo>
                    <a:lnTo>
                      <a:pt x="1" y="2683"/>
                    </a:lnTo>
                    <a:lnTo>
                      <a:pt x="2" y="2616"/>
                    </a:lnTo>
                    <a:lnTo>
                      <a:pt x="3" y="2549"/>
                    </a:lnTo>
                    <a:lnTo>
                      <a:pt x="4" y="2479"/>
                    </a:lnTo>
                    <a:lnTo>
                      <a:pt x="5" y="2410"/>
                    </a:lnTo>
                    <a:lnTo>
                      <a:pt x="6" y="2338"/>
                    </a:lnTo>
                    <a:lnTo>
                      <a:pt x="6" y="2265"/>
                    </a:lnTo>
                    <a:lnTo>
                      <a:pt x="8" y="2197"/>
                    </a:lnTo>
                    <a:lnTo>
                      <a:pt x="15" y="2127"/>
                    </a:lnTo>
                    <a:lnTo>
                      <a:pt x="26" y="2055"/>
                    </a:lnTo>
                    <a:lnTo>
                      <a:pt x="40" y="1980"/>
                    </a:lnTo>
                    <a:lnTo>
                      <a:pt x="58" y="1905"/>
                    </a:lnTo>
                    <a:lnTo>
                      <a:pt x="80" y="1828"/>
                    </a:lnTo>
                    <a:lnTo>
                      <a:pt x="105" y="1752"/>
                    </a:lnTo>
                    <a:lnTo>
                      <a:pt x="133" y="1674"/>
                    </a:lnTo>
                    <a:lnTo>
                      <a:pt x="163" y="1597"/>
                    </a:lnTo>
                    <a:lnTo>
                      <a:pt x="197" y="1519"/>
                    </a:lnTo>
                    <a:lnTo>
                      <a:pt x="234" y="1441"/>
                    </a:lnTo>
                    <a:lnTo>
                      <a:pt x="271" y="1366"/>
                    </a:lnTo>
                    <a:lnTo>
                      <a:pt x="311" y="1290"/>
                    </a:lnTo>
                    <a:lnTo>
                      <a:pt x="353" y="1217"/>
                    </a:lnTo>
                    <a:lnTo>
                      <a:pt x="397" y="1145"/>
                    </a:lnTo>
                    <a:lnTo>
                      <a:pt x="442" y="1077"/>
                    </a:lnTo>
                    <a:lnTo>
                      <a:pt x="488" y="1009"/>
                    </a:lnTo>
                    <a:lnTo>
                      <a:pt x="536" y="946"/>
                    </a:lnTo>
                    <a:lnTo>
                      <a:pt x="583" y="885"/>
                    </a:lnTo>
                    <a:lnTo>
                      <a:pt x="632" y="828"/>
                    </a:lnTo>
                    <a:lnTo>
                      <a:pt x="681" y="775"/>
                    </a:lnTo>
                    <a:lnTo>
                      <a:pt x="730" y="726"/>
                    </a:lnTo>
                    <a:lnTo>
                      <a:pt x="778" y="682"/>
                    </a:lnTo>
                    <a:lnTo>
                      <a:pt x="826" y="642"/>
                    </a:lnTo>
                    <a:lnTo>
                      <a:pt x="874" y="607"/>
                    </a:lnTo>
                    <a:lnTo>
                      <a:pt x="922" y="578"/>
                    </a:lnTo>
                    <a:lnTo>
                      <a:pt x="968" y="555"/>
                    </a:lnTo>
                    <a:lnTo>
                      <a:pt x="1014" y="538"/>
                    </a:lnTo>
                    <a:lnTo>
                      <a:pt x="1058" y="528"/>
                    </a:lnTo>
                    <a:lnTo>
                      <a:pt x="1100" y="524"/>
                    </a:lnTo>
                    <a:lnTo>
                      <a:pt x="1137" y="528"/>
                    </a:lnTo>
                    <a:lnTo>
                      <a:pt x="1171" y="536"/>
                    </a:lnTo>
                    <a:lnTo>
                      <a:pt x="1204" y="550"/>
                    </a:lnTo>
                    <a:lnTo>
                      <a:pt x="1235" y="570"/>
                    </a:lnTo>
                    <a:lnTo>
                      <a:pt x="1262" y="594"/>
                    </a:lnTo>
                    <a:lnTo>
                      <a:pt x="1289" y="623"/>
                    </a:lnTo>
                    <a:lnTo>
                      <a:pt x="1313" y="657"/>
                    </a:lnTo>
                    <a:lnTo>
                      <a:pt x="1336" y="694"/>
                    </a:lnTo>
                    <a:lnTo>
                      <a:pt x="1357" y="737"/>
                    </a:lnTo>
                    <a:lnTo>
                      <a:pt x="1375" y="782"/>
                    </a:lnTo>
                    <a:lnTo>
                      <a:pt x="1394" y="831"/>
                    </a:lnTo>
                    <a:lnTo>
                      <a:pt x="1409" y="884"/>
                    </a:lnTo>
                    <a:lnTo>
                      <a:pt x="1424" y="939"/>
                    </a:lnTo>
                    <a:lnTo>
                      <a:pt x="1437" y="997"/>
                    </a:lnTo>
                    <a:lnTo>
                      <a:pt x="1449" y="1056"/>
                    </a:lnTo>
                    <a:lnTo>
                      <a:pt x="1459" y="1119"/>
                    </a:lnTo>
                    <a:lnTo>
                      <a:pt x="1485" y="1085"/>
                    </a:lnTo>
                    <a:lnTo>
                      <a:pt x="1506" y="1049"/>
                    </a:lnTo>
                    <a:lnTo>
                      <a:pt x="1524" y="1012"/>
                    </a:lnTo>
                    <a:lnTo>
                      <a:pt x="1524" y="148"/>
                    </a:lnTo>
                    <a:lnTo>
                      <a:pt x="1526" y="119"/>
                    </a:lnTo>
                    <a:lnTo>
                      <a:pt x="1535" y="91"/>
                    </a:lnTo>
                    <a:lnTo>
                      <a:pt x="1546" y="66"/>
                    </a:lnTo>
                    <a:lnTo>
                      <a:pt x="1561" y="43"/>
                    </a:lnTo>
                    <a:lnTo>
                      <a:pt x="1580" y="26"/>
                    </a:lnTo>
                    <a:lnTo>
                      <a:pt x="1602" y="12"/>
                    </a:lnTo>
                    <a:lnTo>
                      <a:pt x="1626" y="3"/>
                    </a:lnTo>
                    <a:lnTo>
                      <a:pt x="165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Oval 1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388A7ACE-B6B5-4172-86E6-C81C5E9DBDA6}"/>
                </a:ext>
              </a:extLst>
            </p:cNvPr>
            <p:cNvSpPr/>
            <p:nvPr/>
          </p:nvSpPr>
          <p:spPr>
            <a:xfrm>
              <a:off x="5521115" y="2082851"/>
              <a:ext cx="704316" cy="7043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A52FA070-6C3C-4963-8464-D600E00EC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9699" y="2198409"/>
              <a:ext cx="291156" cy="337514"/>
            </a:xfrm>
            <a:custGeom>
              <a:avLst/>
              <a:gdLst>
                <a:gd name="T0" fmla="*/ 1178 w 2862"/>
                <a:gd name="T1" fmla="*/ 352 h 3321"/>
                <a:gd name="T2" fmla="*/ 1178 w 2862"/>
                <a:gd name="T3" fmla="*/ 685 h 3321"/>
                <a:gd name="T4" fmla="*/ 1484 w 2862"/>
                <a:gd name="T5" fmla="*/ 826 h 3321"/>
                <a:gd name="T6" fmla="*/ 1738 w 2862"/>
                <a:gd name="T7" fmla="*/ 606 h 3321"/>
                <a:gd name="T8" fmla="*/ 1642 w 2862"/>
                <a:gd name="T9" fmla="*/ 286 h 3321"/>
                <a:gd name="T10" fmla="*/ 1511 w 2862"/>
                <a:gd name="T11" fmla="*/ 2 h 3321"/>
                <a:gd name="T12" fmla="*/ 1937 w 2862"/>
                <a:gd name="T13" fmla="*/ 147 h 3321"/>
                <a:gd name="T14" fmla="*/ 1941 w 2862"/>
                <a:gd name="T15" fmla="*/ 394 h 3321"/>
                <a:gd name="T16" fmla="*/ 1955 w 2862"/>
                <a:gd name="T17" fmla="*/ 534 h 3321"/>
                <a:gd name="T18" fmla="*/ 2161 w 2862"/>
                <a:gd name="T19" fmla="*/ 773 h 3321"/>
                <a:gd name="T20" fmla="*/ 2110 w 2862"/>
                <a:gd name="T21" fmla="*/ 1204 h 3321"/>
                <a:gd name="T22" fmla="*/ 2034 w 2862"/>
                <a:gd name="T23" fmla="*/ 1469 h 3321"/>
                <a:gd name="T24" fmla="*/ 1901 w 2862"/>
                <a:gd name="T25" fmla="*/ 1643 h 3321"/>
                <a:gd name="T26" fmla="*/ 1748 w 2862"/>
                <a:gd name="T27" fmla="*/ 1751 h 3321"/>
                <a:gd name="T28" fmla="*/ 1780 w 2862"/>
                <a:gd name="T29" fmla="*/ 1907 h 3321"/>
                <a:gd name="T30" fmla="*/ 1856 w 2862"/>
                <a:gd name="T31" fmla="*/ 2148 h 3321"/>
                <a:gd name="T32" fmla="*/ 1600 w 2862"/>
                <a:gd name="T33" fmla="*/ 2359 h 3321"/>
                <a:gd name="T34" fmla="*/ 1464 w 2862"/>
                <a:gd name="T35" fmla="*/ 2676 h 3321"/>
                <a:gd name="T36" fmla="*/ 1857 w 2862"/>
                <a:gd name="T37" fmla="*/ 3113 h 3321"/>
                <a:gd name="T38" fmla="*/ 1653 w 2862"/>
                <a:gd name="T39" fmla="*/ 2815 h 3321"/>
                <a:gd name="T40" fmla="*/ 1710 w 2862"/>
                <a:gd name="T41" fmla="*/ 2575 h 3321"/>
                <a:gd name="T42" fmla="*/ 1889 w 2862"/>
                <a:gd name="T43" fmla="*/ 2396 h 3321"/>
                <a:gd name="T44" fmla="*/ 2142 w 2862"/>
                <a:gd name="T45" fmla="*/ 2467 h 3321"/>
                <a:gd name="T46" fmla="*/ 2251 w 2862"/>
                <a:gd name="T47" fmla="*/ 2711 h 3321"/>
                <a:gd name="T48" fmla="*/ 2274 w 2862"/>
                <a:gd name="T49" fmla="*/ 2895 h 3321"/>
                <a:gd name="T50" fmla="*/ 2480 w 2862"/>
                <a:gd name="T51" fmla="*/ 2833 h 3321"/>
                <a:gd name="T52" fmla="*/ 2399 w 2862"/>
                <a:gd name="T53" fmla="*/ 2498 h 3321"/>
                <a:gd name="T54" fmla="*/ 2159 w 2862"/>
                <a:gd name="T55" fmla="*/ 2234 h 3321"/>
                <a:gd name="T56" fmla="*/ 2120 w 2862"/>
                <a:gd name="T57" fmla="*/ 1997 h 3321"/>
                <a:gd name="T58" fmla="*/ 2411 w 2862"/>
                <a:gd name="T59" fmla="*/ 2042 h 3321"/>
                <a:gd name="T60" fmla="*/ 2691 w 2862"/>
                <a:gd name="T61" fmla="*/ 2345 h 3321"/>
                <a:gd name="T62" fmla="*/ 2795 w 2862"/>
                <a:gd name="T63" fmla="*/ 2700 h 3321"/>
                <a:gd name="T64" fmla="*/ 2851 w 2862"/>
                <a:gd name="T65" fmla="*/ 3119 h 3321"/>
                <a:gd name="T66" fmla="*/ 2858 w 2862"/>
                <a:gd name="T67" fmla="*/ 3321 h 3321"/>
                <a:gd name="T68" fmla="*/ 15 w 2862"/>
                <a:gd name="T69" fmla="*/ 3162 h 3321"/>
                <a:gd name="T70" fmla="*/ 73 w 2862"/>
                <a:gd name="T71" fmla="*/ 2755 h 3321"/>
                <a:gd name="T72" fmla="*/ 172 w 2862"/>
                <a:gd name="T73" fmla="*/ 2376 h 3321"/>
                <a:gd name="T74" fmla="*/ 435 w 2862"/>
                <a:gd name="T75" fmla="*/ 2064 h 3321"/>
                <a:gd name="T76" fmla="*/ 626 w 2862"/>
                <a:gd name="T77" fmla="*/ 2077 h 3321"/>
                <a:gd name="T78" fmla="*/ 505 w 2862"/>
                <a:gd name="T79" fmla="*/ 2564 h 3321"/>
                <a:gd name="T80" fmla="*/ 399 w 2862"/>
                <a:gd name="T81" fmla="*/ 2847 h 3321"/>
                <a:gd name="T82" fmla="*/ 621 w 2862"/>
                <a:gd name="T83" fmla="*/ 3099 h 3321"/>
                <a:gd name="T84" fmla="*/ 944 w 2862"/>
                <a:gd name="T85" fmla="*/ 3007 h 3321"/>
                <a:gd name="T86" fmla="*/ 1001 w 2862"/>
                <a:gd name="T87" fmla="*/ 2713 h 3321"/>
                <a:gd name="T88" fmla="*/ 813 w 2862"/>
                <a:gd name="T89" fmla="*/ 2283 h 3321"/>
                <a:gd name="T90" fmla="*/ 872 w 2862"/>
                <a:gd name="T91" fmla="*/ 2023 h 3321"/>
                <a:gd name="T92" fmla="*/ 1070 w 2862"/>
                <a:gd name="T93" fmla="*/ 1933 h 3321"/>
                <a:gd name="T94" fmla="*/ 1110 w 2862"/>
                <a:gd name="T95" fmla="*/ 1762 h 3321"/>
                <a:gd name="T96" fmla="*/ 957 w 2862"/>
                <a:gd name="T97" fmla="*/ 1650 h 3321"/>
                <a:gd name="T98" fmla="*/ 824 w 2862"/>
                <a:gd name="T99" fmla="*/ 1488 h 3321"/>
                <a:gd name="T100" fmla="*/ 750 w 2862"/>
                <a:gd name="T101" fmla="*/ 1199 h 3321"/>
                <a:gd name="T102" fmla="*/ 703 w 2862"/>
                <a:gd name="T103" fmla="*/ 742 h 3321"/>
                <a:gd name="T104" fmla="*/ 897 w 2862"/>
                <a:gd name="T105" fmla="*/ 538 h 3321"/>
                <a:gd name="T106" fmla="*/ 750 w 2862"/>
                <a:gd name="T107" fmla="*/ 416 h 3321"/>
                <a:gd name="T108" fmla="*/ 977 w 2862"/>
                <a:gd name="T109" fmla="*/ 122 h 3321"/>
                <a:gd name="T110" fmla="*/ 1440 w 2862"/>
                <a:gd name="T111" fmla="*/ 0 h 3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62" h="3321">
                  <a:moveTo>
                    <a:pt x="1440" y="208"/>
                  </a:moveTo>
                  <a:lnTo>
                    <a:pt x="1394" y="211"/>
                  </a:lnTo>
                  <a:lnTo>
                    <a:pt x="1351" y="221"/>
                  </a:lnTo>
                  <a:lnTo>
                    <a:pt x="1310" y="237"/>
                  </a:lnTo>
                  <a:lnTo>
                    <a:pt x="1271" y="259"/>
                  </a:lnTo>
                  <a:lnTo>
                    <a:pt x="1236" y="286"/>
                  </a:lnTo>
                  <a:lnTo>
                    <a:pt x="1205" y="317"/>
                  </a:lnTo>
                  <a:lnTo>
                    <a:pt x="1178" y="352"/>
                  </a:lnTo>
                  <a:lnTo>
                    <a:pt x="1156" y="390"/>
                  </a:lnTo>
                  <a:lnTo>
                    <a:pt x="1140" y="431"/>
                  </a:lnTo>
                  <a:lnTo>
                    <a:pt x="1130" y="474"/>
                  </a:lnTo>
                  <a:lnTo>
                    <a:pt x="1126" y="519"/>
                  </a:lnTo>
                  <a:lnTo>
                    <a:pt x="1130" y="563"/>
                  </a:lnTo>
                  <a:lnTo>
                    <a:pt x="1140" y="606"/>
                  </a:lnTo>
                  <a:lnTo>
                    <a:pt x="1156" y="648"/>
                  </a:lnTo>
                  <a:lnTo>
                    <a:pt x="1178" y="685"/>
                  </a:lnTo>
                  <a:lnTo>
                    <a:pt x="1205" y="721"/>
                  </a:lnTo>
                  <a:lnTo>
                    <a:pt x="1236" y="751"/>
                  </a:lnTo>
                  <a:lnTo>
                    <a:pt x="1271" y="778"/>
                  </a:lnTo>
                  <a:lnTo>
                    <a:pt x="1310" y="800"/>
                  </a:lnTo>
                  <a:lnTo>
                    <a:pt x="1351" y="816"/>
                  </a:lnTo>
                  <a:lnTo>
                    <a:pt x="1394" y="826"/>
                  </a:lnTo>
                  <a:lnTo>
                    <a:pt x="1440" y="830"/>
                  </a:lnTo>
                  <a:lnTo>
                    <a:pt x="1484" y="826"/>
                  </a:lnTo>
                  <a:lnTo>
                    <a:pt x="1527" y="816"/>
                  </a:lnTo>
                  <a:lnTo>
                    <a:pt x="1569" y="800"/>
                  </a:lnTo>
                  <a:lnTo>
                    <a:pt x="1607" y="778"/>
                  </a:lnTo>
                  <a:lnTo>
                    <a:pt x="1642" y="751"/>
                  </a:lnTo>
                  <a:lnTo>
                    <a:pt x="1673" y="721"/>
                  </a:lnTo>
                  <a:lnTo>
                    <a:pt x="1700" y="685"/>
                  </a:lnTo>
                  <a:lnTo>
                    <a:pt x="1722" y="648"/>
                  </a:lnTo>
                  <a:lnTo>
                    <a:pt x="1738" y="606"/>
                  </a:lnTo>
                  <a:lnTo>
                    <a:pt x="1748" y="563"/>
                  </a:lnTo>
                  <a:lnTo>
                    <a:pt x="1752" y="519"/>
                  </a:lnTo>
                  <a:lnTo>
                    <a:pt x="1748" y="474"/>
                  </a:lnTo>
                  <a:lnTo>
                    <a:pt x="1738" y="431"/>
                  </a:lnTo>
                  <a:lnTo>
                    <a:pt x="1722" y="390"/>
                  </a:lnTo>
                  <a:lnTo>
                    <a:pt x="1700" y="352"/>
                  </a:lnTo>
                  <a:lnTo>
                    <a:pt x="1673" y="317"/>
                  </a:lnTo>
                  <a:lnTo>
                    <a:pt x="1642" y="286"/>
                  </a:lnTo>
                  <a:lnTo>
                    <a:pt x="1607" y="259"/>
                  </a:lnTo>
                  <a:lnTo>
                    <a:pt x="1569" y="237"/>
                  </a:lnTo>
                  <a:lnTo>
                    <a:pt x="1527" y="221"/>
                  </a:lnTo>
                  <a:lnTo>
                    <a:pt x="1484" y="211"/>
                  </a:lnTo>
                  <a:lnTo>
                    <a:pt x="1440" y="208"/>
                  </a:lnTo>
                  <a:close/>
                  <a:moveTo>
                    <a:pt x="1440" y="0"/>
                  </a:moveTo>
                  <a:lnTo>
                    <a:pt x="1440" y="0"/>
                  </a:lnTo>
                  <a:lnTo>
                    <a:pt x="1511" y="2"/>
                  </a:lnTo>
                  <a:lnTo>
                    <a:pt x="1579" y="9"/>
                  </a:lnTo>
                  <a:lnTo>
                    <a:pt x="1643" y="18"/>
                  </a:lnTo>
                  <a:lnTo>
                    <a:pt x="1702" y="33"/>
                  </a:lnTo>
                  <a:lnTo>
                    <a:pt x="1757" y="49"/>
                  </a:lnTo>
                  <a:lnTo>
                    <a:pt x="1808" y="70"/>
                  </a:lnTo>
                  <a:lnTo>
                    <a:pt x="1856" y="93"/>
                  </a:lnTo>
                  <a:lnTo>
                    <a:pt x="1898" y="119"/>
                  </a:lnTo>
                  <a:lnTo>
                    <a:pt x="1937" y="147"/>
                  </a:lnTo>
                  <a:lnTo>
                    <a:pt x="1973" y="178"/>
                  </a:lnTo>
                  <a:lnTo>
                    <a:pt x="2004" y="211"/>
                  </a:lnTo>
                  <a:lnTo>
                    <a:pt x="2032" y="245"/>
                  </a:lnTo>
                  <a:lnTo>
                    <a:pt x="2056" y="280"/>
                  </a:lnTo>
                  <a:lnTo>
                    <a:pt x="2076" y="318"/>
                  </a:lnTo>
                  <a:lnTo>
                    <a:pt x="2093" y="355"/>
                  </a:lnTo>
                  <a:lnTo>
                    <a:pt x="2107" y="394"/>
                  </a:lnTo>
                  <a:lnTo>
                    <a:pt x="1941" y="394"/>
                  </a:lnTo>
                  <a:lnTo>
                    <a:pt x="1949" y="414"/>
                  </a:lnTo>
                  <a:lnTo>
                    <a:pt x="1955" y="430"/>
                  </a:lnTo>
                  <a:lnTo>
                    <a:pt x="1958" y="447"/>
                  </a:lnTo>
                  <a:lnTo>
                    <a:pt x="1960" y="462"/>
                  </a:lnTo>
                  <a:lnTo>
                    <a:pt x="1961" y="480"/>
                  </a:lnTo>
                  <a:lnTo>
                    <a:pt x="1961" y="498"/>
                  </a:lnTo>
                  <a:lnTo>
                    <a:pt x="1960" y="517"/>
                  </a:lnTo>
                  <a:lnTo>
                    <a:pt x="1955" y="534"/>
                  </a:lnTo>
                  <a:lnTo>
                    <a:pt x="1951" y="550"/>
                  </a:lnTo>
                  <a:lnTo>
                    <a:pt x="1945" y="565"/>
                  </a:lnTo>
                  <a:lnTo>
                    <a:pt x="1942" y="583"/>
                  </a:lnTo>
                  <a:lnTo>
                    <a:pt x="1941" y="602"/>
                  </a:lnTo>
                  <a:lnTo>
                    <a:pt x="2148" y="602"/>
                  </a:lnTo>
                  <a:lnTo>
                    <a:pt x="2155" y="659"/>
                  </a:lnTo>
                  <a:lnTo>
                    <a:pt x="2160" y="716"/>
                  </a:lnTo>
                  <a:lnTo>
                    <a:pt x="2161" y="773"/>
                  </a:lnTo>
                  <a:lnTo>
                    <a:pt x="2160" y="832"/>
                  </a:lnTo>
                  <a:lnTo>
                    <a:pt x="2158" y="888"/>
                  </a:lnTo>
                  <a:lnTo>
                    <a:pt x="2153" y="945"/>
                  </a:lnTo>
                  <a:lnTo>
                    <a:pt x="2147" y="1000"/>
                  </a:lnTo>
                  <a:lnTo>
                    <a:pt x="2139" y="1054"/>
                  </a:lnTo>
                  <a:lnTo>
                    <a:pt x="2130" y="1106"/>
                  </a:lnTo>
                  <a:lnTo>
                    <a:pt x="2120" y="1156"/>
                  </a:lnTo>
                  <a:lnTo>
                    <a:pt x="2110" y="1204"/>
                  </a:lnTo>
                  <a:lnTo>
                    <a:pt x="2099" y="1249"/>
                  </a:lnTo>
                  <a:lnTo>
                    <a:pt x="2088" y="1292"/>
                  </a:lnTo>
                  <a:lnTo>
                    <a:pt x="2077" y="1331"/>
                  </a:lnTo>
                  <a:lnTo>
                    <a:pt x="2067" y="1367"/>
                  </a:lnTo>
                  <a:lnTo>
                    <a:pt x="2057" y="1399"/>
                  </a:lnTo>
                  <a:lnTo>
                    <a:pt x="2048" y="1427"/>
                  </a:lnTo>
                  <a:lnTo>
                    <a:pt x="2040" y="1450"/>
                  </a:lnTo>
                  <a:lnTo>
                    <a:pt x="2034" y="1469"/>
                  </a:lnTo>
                  <a:lnTo>
                    <a:pt x="2028" y="1483"/>
                  </a:lnTo>
                  <a:lnTo>
                    <a:pt x="2025" y="1492"/>
                  </a:lnTo>
                  <a:lnTo>
                    <a:pt x="2024" y="1494"/>
                  </a:lnTo>
                  <a:lnTo>
                    <a:pt x="2001" y="1534"/>
                  </a:lnTo>
                  <a:lnTo>
                    <a:pt x="1975" y="1568"/>
                  </a:lnTo>
                  <a:lnTo>
                    <a:pt x="1951" y="1598"/>
                  </a:lnTo>
                  <a:lnTo>
                    <a:pt x="1925" y="1622"/>
                  </a:lnTo>
                  <a:lnTo>
                    <a:pt x="1901" y="1643"/>
                  </a:lnTo>
                  <a:lnTo>
                    <a:pt x="1877" y="1661"/>
                  </a:lnTo>
                  <a:lnTo>
                    <a:pt x="1853" y="1676"/>
                  </a:lnTo>
                  <a:lnTo>
                    <a:pt x="1831" y="1689"/>
                  </a:lnTo>
                  <a:lnTo>
                    <a:pt x="1810" y="1701"/>
                  </a:lnTo>
                  <a:lnTo>
                    <a:pt x="1791" y="1712"/>
                  </a:lnTo>
                  <a:lnTo>
                    <a:pt x="1774" y="1724"/>
                  </a:lnTo>
                  <a:lnTo>
                    <a:pt x="1759" y="1736"/>
                  </a:lnTo>
                  <a:lnTo>
                    <a:pt x="1748" y="1751"/>
                  </a:lnTo>
                  <a:lnTo>
                    <a:pt x="1739" y="1766"/>
                  </a:lnTo>
                  <a:lnTo>
                    <a:pt x="1734" y="1784"/>
                  </a:lnTo>
                  <a:lnTo>
                    <a:pt x="1732" y="1806"/>
                  </a:lnTo>
                  <a:lnTo>
                    <a:pt x="1734" y="1831"/>
                  </a:lnTo>
                  <a:lnTo>
                    <a:pt x="1740" y="1854"/>
                  </a:lnTo>
                  <a:lnTo>
                    <a:pt x="1752" y="1874"/>
                  </a:lnTo>
                  <a:lnTo>
                    <a:pt x="1765" y="1892"/>
                  </a:lnTo>
                  <a:lnTo>
                    <a:pt x="1780" y="1907"/>
                  </a:lnTo>
                  <a:lnTo>
                    <a:pt x="1797" y="1920"/>
                  </a:lnTo>
                  <a:lnTo>
                    <a:pt x="1815" y="1930"/>
                  </a:lnTo>
                  <a:lnTo>
                    <a:pt x="1823" y="1952"/>
                  </a:lnTo>
                  <a:lnTo>
                    <a:pt x="1832" y="1980"/>
                  </a:lnTo>
                  <a:lnTo>
                    <a:pt x="1840" y="2015"/>
                  </a:lnTo>
                  <a:lnTo>
                    <a:pt x="1847" y="2055"/>
                  </a:lnTo>
                  <a:lnTo>
                    <a:pt x="1852" y="2100"/>
                  </a:lnTo>
                  <a:lnTo>
                    <a:pt x="1856" y="2148"/>
                  </a:lnTo>
                  <a:lnTo>
                    <a:pt x="1857" y="2200"/>
                  </a:lnTo>
                  <a:lnTo>
                    <a:pt x="1810" y="2211"/>
                  </a:lnTo>
                  <a:lnTo>
                    <a:pt x="1768" y="2226"/>
                  </a:lnTo>
                  <a:lnTo>
                    <a:pt x="1728" y="2246"/>
                  </a:lnTo>
                  <a:lnTo>
                    <a:pt x="1692" y="2270"/>
                  </a:lnTo>
                  <a:lnTo>
                    <a:pt x="1659" y="2297"/>
                  </a:lnTo>
                  <a:lnTo>
                    <a:pt x="1628" y="2326"/>
                  </a:lnTo>
                  <a:lnTo>
                    <a:pt x="1600" y="2359"/>
                  </a:lnTo>
                  <a:lnTo>
                    <a:pt x="1575" y="2395"/>
                  </a:lnTo>
                  <a:lnTo>
                    <a:pt x="1552" y="2432"/>
                  </a:lnTo>
                  <a:lnTo>
                    <a:pt x="1532" y="2471"/>
                  </a:lnTo>
                  <a:lnTo>
                    <a:pt x="1514" y="2510"/>
                  </a:lnTo>
                  <a:lnTo>
                    <a:pt x="1498" y="2551"/>
                  </a:lnTo>
                  <a:lnTo>
                    <a:pt x="1485" y="2593"/>
                  </a:lnTo>
                  <a:lnTo>
                    <a:pt x="1473" y="2635"/>
                  </a:lnTo>
                  <a:lnTo>
                    <a:pt x="1464" y="2676"/>
                  </a:lnTo>
                  <a:lnTo>
                    <a:pt x="1456" y="2718"/>
                  </a:lnTo>
                  <a:lnTo>
                    <a:pt x="1449" y="2758"/>
                  </a:lnTo>
                  <a:lnTo>
                    <a:pt x="1445" y="2797"/>
                  </a:lnTo>
                  <a:lnTo>
                    <a:pt x="1442" y="2836"/>
                  </a:lnTo>
                  <a:lnTo>
                    <a:pt x="1440" y="2871"/>
                  </a:lnTo>
                  <a:lnTo>
                    <a:pt x="1440" y="2905"/>
                  </a:lnTo>
                  <a:lnTo>
                    <a:pt x="1440" y="3113"/>
                  </a:lnTo>
                  <a:lnTo>
                    <a:pt x="1857" y="3113"/>
                  </a:lnTo>
                  <a:lnTo>
                    <a:pt x="1857" y="2905"/>
                  </a:lnTo>
                  <a:lnTo>
                    <a:pt x="1648" y="2905"/>
                  </a:lnTo>
                  <a:lnTo>
                    <a:pt x="1648" y="2900"/>
                  </a:lnTo>
                  <a:lnTo>
                    <a:pt x="1648" y="2891"/>
                  </a:lnTo>
                  <a:lnTo>
                    <a:pt x="1649" y="2877"/>
                  </a:lnTo>
                  <a:lnTo>
                    <a:pt x="1650" y="2860"/>
                  </a:lnTo>
                  <a:lnTo>
                    <a:pt x="1651" y="2839"/>
                  </a:lnTo>
                  <a:lnTo>
                    <a:pt x="1653" y="2815"/>
                  </a:lnTo>
                  <a:lnTo>
                    <a:pt x="1655" y="2790"/>
                  </a:lnTo>
                  <a:lnTo>
                    <a:pt x="1660" y="2762"/>
                  </a:lnTo>
                  <a:lnTo>
                    <a:pt x="1664" y="2733"/>
                  </a:lnTo>
                  <a:lnTo>
                    <a:pt x="1671" y="2702"/>
                  </a:lnTo>
                  <a:lnTo>
                    <a:pt x="1679" y="2670"/>
                  </a:lnTo>
                  <a:lnTo>
                    <a:pt x="1687" y="2638"/>
                  </a:lnTo>
                  <a:lnTo>
                    <a:pt x="1697" y="2607"/>
                  </a:lnTo>
                  <a:lnTo>
                    <a:pt x="1710" y="2575"/>
                  </a:lnTo>
                  <a:lnTo>
                    <a:pt x="1724" y="2545"/>
                  </a:lnTo>
                  <a:lnTo>
                    <a:pt x="1740" y="2517"/>
                  </a:lnTo>
                  <a:lnTo>
                    <a:pt x="1759" y="2489"/>
                  </a:lnTo>
                  <a:lnTo>
                    <a:pt x="1780" y="2465"/>
                  </a:lnTo>
                  <a:lnTo>
                    <a:pt x="1804" y="2442"/>
                  </a:lnTo>
                  <a:lnTo>
                    <a:pt x="1829" y="2423"/>
                  </a:lnTo>
                  <a:lnTo>
                    <a:pt x="1858" y="2408"/>
                  </a:lnTo>
                  <a:lnTo>
                    <a:pt x="1889" y="2396"/>
                  </a:lnTo>
                  <a:lnTo>
                    <a:pt x="1923" y="2389"/>
                  </a:lnTo>
                  <a:lnTo>
                    <a:pt x="1961" y="2386"/>
                  </a:lnTo>
                  <a:lnTo>
                    <a:pt x="1998" y="2389"/>
                  </a:lnTo>
                  <a:lnTo>
                    <a:pt x="2033" y="2397"/>
                  </a:lnTo>
                  <a:lnTo>
                    <a:pt x="2064" y="2409"/>
                  </a:lnTo>
                  <a:lnTo>
                    <a:pt x="2092" y="2424"/>
                  </a:lnTo>
                  <a:lnTo>
                    <a:pt x="2119" y="2444"/>
                  </a:lnTo>
                  <a:lnTo>
                    <a:pt x="2142" y="2467"/>
                  </a:lnTo>
                  <a:lnTo>
                    <a:pt x="2162" y="2493"/>
                  </a:lnTo>
                  <a:lnTo>
                    <a:pt x="2181" y="2521"/>
                  </a:lnTo>
                  <a:lnTo>
                    <a:pt x="2197" y="2551"/>
                  </a:lnTo>
                  <a:lnTo>
                    <a:pt x="2212" y="2582"/>
                  </a:lnTo>
                  <a:lnTo>
                    <a:pt x="2224" y="2614"/>
                  </a:lnTo>
                  <a:lnTo>
                    <a:pt x="2234" y="2646"/>
                  </a:lnTo>
                  <a:lnTo>
                    <a:pt x="2244" y="2679"/>
                  </a:lnTo>
                  <a:lnTo>
                    <a:pt x="2251" y="2711"/>
                  </a:lnTo>
                  <a:lnTo>
                    <a:pt x="2257" y="2741"/>
                  </a:lnTo>
                  <a:lnTo>
                    <a:pt x="2262" y="2771"/>
                  </a:lnTo>
                  <a:lnTo>
                    <a:pt x="2266" y="2799"/>
                  </a:lnTo>
                  <a:lnTo>
                    <a:pt x="2268" y="2824"/>
                  </a:lnTo>
                  <a:lnTo>
                    <a:pt x="2271" y="2847"/>
                  </a:lnTo>
                  <a:lnTo>
                    <a:pt x="2272" y="2867"/>
                  </a:lnTo>
                  <a:lnTo>
                    <a:pt x="2273" y="2883"/>
                  </a:lnTo>
                  <a:lnTo>
                    <a:pt x="2274" y="2895"/>
                  </a:lnTo>
                  <a:lnTo>
                    <a:pt x="2274" y="2903"/>
                  </a:lnTo>
                  <a:lnTo>
                    <a:pt x="2274" y="2905"/>
                  </a:lnTo>
                  <a:lnTo>
                    <a:pt x="2066" y="2905"/>
                  </a:lnTo>
                  <a:lnTo>
                    <a:pt x="2066" y="3113"/>
                  </a:lnTo>
                  <a:lnTo>
                    <a:pt x="2483" y="3113"/>
                  </a:lnTo>
                  <a:lnTo>
                    <a:pt x="2483" y="2905"/>
                  </a:lnTo>
                  <a:lnTo>
                    <a:pt x="2482" y="2870"/>
                  </a:lnTo>
                  <a:lnTo>
                    <a:pt x="2480" y="2833"/>
                  </a:lnTo>
                  <a:lnTo>
                    <a:pt x="2476" y="2793"/>
                  </a:lnTo>
                  <a:lnTo>
                    <a:pt x="2471" y="2752"/>
                  </a:lnTo>
                  <a:lnTo>
                    <a:pt x="2464" y="2711"/>
                  </a:lnTo>
                  <a:lnTo>
                    <a:pt x="2455" y="2668"/>
                  </a:lnTo>
                  <a:lnTo>
                    <a:pt x="2444" y="2625"/>
                  </a:lnTo>
                  <a:lnTo>
                    <a:pt x="2432" y="2583"/>
                  </a:lnTo>
                  <a:lnTo>
                    <a:pt x="2417" y="2540"/>
                  </a:lnTo>
                  <a:lnTo>
                    <a:pt x="2399" y="2498"/>
                  </a:lnTo>
                  <a:lnTo>
                    <a:pt x="2379" y="2457"/>
                  </a:lnTo>
                  <a:lnTo>
                    <a:pt x="2357" y="2419"/>
                  </a:lnTo>
                  <a:lnTo>
                    <a:pt x="2331" y="2381"/>
                  </a:lnTo>
                  <a:lnTo>
                    <a:pt x="2303" y="2346"/>
                  </a:lnTo>
                  <a:lnTo>
                    <a:pt x="2272" y="2313"/>
                  </a:lnTo>
                  <a:lnTo>
                    <a:pt x="2237" y="2283"/>
                  </a:lnTo>
                  <a:lnTo>
                    <a:pt x="2200" y="2257"/>
                  </a:lnTo>
                  <a:lnTo>
                    <a:pt x="2159" y="2234"/>
                  </a:lnTo>
                  <a:lnTo>
                    <a:pt x="2113" y="2214"/>
                  </a:lnTo>
                  <a:lnTo>
                    <a:pt x="2066" y="2200"/>
                  </a:lnTo>
                  <a:lnTo>
                    <a:pt x="2066" y="2142"/>
                  </a:lnTo>
                  <a:lnTo>
                    <a:pt x="2062" y="2089"/>
                  </a:lnTo>
                  <a:lnTo>
                    <a:pt x="2057" y="2039"/>
                  </a:lnTo>
                  <a:lnTo>
                    <a:pt x="2045" y="1992"/>
                  </a:lnTo>
                  <a:lnTo>
                    <a:pt x="2082" y="1995"/>
                  </a:lnTo>
                  <a:lnTo>
                    <a:pt x="2120" y="1997"/>
                  </a:lnTo>
                  <a:lnTo>
                    <a:pt x="2158" y="1998"/>
                  </a:lnTo>
                  <a:lnTo>
                    <a:pt x="2194" y="2000"/>
                  </a:lnTo>
                  <a:lnTo>
                    <a:pt x="2231" y="2002"/>
                  </a:lnTo>
                  <a:lnTo>
                    <a:pt x="2267" y="2006"/>
                  </a:lnTo>
                  <a:lnTo>
                    <a:pt x="2304" y="2011"/>
                  </a:lnTo>
                  <a:lnTo>
                    <a:pt x="2340" y="2018"/>
                  </a:lnTo>
                  <a:lnTo>
                    <a:pt x="2376" y="2029"/>
                  </a:lnTo>
                  <a:lnTo>
                    <a:pt x="2411" y="2042"/>
                  </a:lnTo>
                  <a:lnTo>
                    <a:pt x="2446" y="2060"/>
                  </a:lnTo>
                  <a:lnTo>
                    <a:pt x="2482" y="2083"/>
                  </a:lnTo>
                  <a:lnTo>
                    <a:pt x="2517" y="2111"/>
                  </a:lnTo>
                  <a:lnTo>
                    <a:pt x="2552" y="2144"/>
                  </a:lnTo>
                  <a:lnTo>
                    <a:pt x="2587" y="2183"/>
                  </a:lnTo>
                  <a:lnTo>
                    <a:pt x="2621" y="2230"/>
                  </a:lnTo>
                  <a:lnTo>
                    <a:pt x="2657" y="2283"/>
                  </a:lnTo>
                  <a:lnTo>
                    <a:pt x="2691" y="2345"/>
                  </a:lnTo>
                  <a:lnTo>
                    <a:pt x="2706" y="2376"/>
                  </a:lnTo>
                  <a:lnTo>
                    <a:pt x="2721" y="2412"/>
                  </a:lnTo>
                  <a:lnTo>
                    <a:pt x="2735" y="2453"/>
                  </a:lnTo>
                  <a:lnTo>
                    <a:pt x="2749" y="2497"/>
                  </a:lnTo>
                  <a:lnTo>
                    <a:pt x="2761" y="2544"/>
                  </a:lnTo>
                  <a:lnTo>
                    <a:pt x="2773" y="2594"/>
                  </a:lnTo>
                  <a:lnTo>
                    <a:pt x="2784" y="2646"/>
                  </a:lnTo>
                  <a:lnTo>
                    <a:pt x="2795" y="2700"/>
                  </a:lnTo>
                  <a:lnTo>
                    <a:pt x="2805" y="2755"/>
                  </a:lnTo>
                  <a:lnTo>
                    <a:pt x="2814" y="2810"/>
                  </a:lnTo>
                  <a:lnTo>
                    <a:pt x="2822" y="2865"/>
                  </a:lnTo>
                  <a:lnTo>
                    <a:pt x="2829" y="2919"/>
                  </a:lnTo>
                  <a:lnTo>
                    <a:pt x="2836" y="2971"/>
                  </a:lnTo>
                  <a:lnTo>
                    <a:pt x="2843" y="3023"/>
                  </a:lnTo>
                  <a:lnTo>
                    <a:pt x="2847" y="3073"/>
                  </a:lnTo>
                  <a:lnTo>
                    <a:pt x="2851" y="3119"/>
                  </a:lnTo>
                  <a:lnTo>
                    <a:pt x="2856" y="3162"/>
                  </a:lnTo>
                  <a:lnTo>
                    <a:pt x="2858" y="3200"/>
                  </a:lnTo>
                  <a:lnTo>
                    <a:pt x="2860" y="3236"/>
                  </a:lnTo>
                  <a:lnTo>
                    <a:pt x="2861" y="3264"/>
                  </a:lnTo>
                  <a:lnTo>
                    <a:pt x="2862" y="3288"/>
                  </a:lnTo>
                  <a:lnTo>
                    <a:pt x="2861" y="3306"/>
                  </a:lnTo>
                  <a:lnTo>
                    <a:pt x="2860" y="3317"/>
                  </a:lnTo>
                  <a:lnTo>
                    <a:pt x="2858" y="3321"/>
                  </a:lnTo>
                  <a:lnTo>
                    <a:pt x="0" y="3321"/>
                  </a:lnTo>
                  <a:lnTo>
                    <a:pt x="0" y="3317"/>
                  </a:lnTo>
                  <a:lnTo>
                    <a:pt x="1" y="3306"/>
                  </a:lnTo>
                  <a:lnTo>
                    <a:pt x="2" y="3288"/>
                  </a:lnTo>
                  <a:lnTo>
                    <a:pt x="4" y="3264"/>
                  </a:lnTo>
                  <a:lnTo>
                    <a:pt x="8" y="3236"/>
                  </a:lnTo>
                  <a:lnTo>
                    <a:pt x="11" y="3200"/>
                  </a:lnTo>
                  <a:lnTo>
                    <a:pt x="15" y="3162"/>
                  </a:lnTo>
                  <a:lnTo>
                    <a:pt x="20" y="3119"/>
                  </a:lnTo>
                  <a:lnTo>
                    <a:pt x="25" y="3073"/>
                  </a:lnTo>
                  <a:lnTo>
                    <a:pt x="32" y="3023"/>
                  </a:lnTo>
                  <a:lnTo>
                    <a:pt x="39" y="2971"/>
                  </a:lnTo>
                  <a:lnTo>
                    <a:pt x="46" y="2919"/>
                  </a:lnTo>
                  <a:lnTo>
                    <a:pt x="54" y="2865"/>
                  </a:lnTo>
                  <a:lnTo>
                    <a:pt x="63" y="2810"/>
                  </a:lnTo>
                  <a:lnTo>
                    <a:pt x="73" y="2755"/>
                  </a:lnTo>
                  <a:lnTo>
                    <a:pt x="83" y="2700"/>
                  </a:lnTo>
                  <a:lnTo>
                    <a:pt x="93" y="2646"/>
                  </a:lnTo>
                  <a:lnTo>
                    <a:pt x="105" y="2594"/>
                  </a:lnTo>
                  <a:lnTo>
                    <a:pt x="117" y="2544"/>
                  </a:lnTo>
                  <a:lnTo>
                    <a:pt x="129" y="2497"/>
                  </a:lnTo>
                  <a:lnTo>
                    <a:pt x="143" y="2453"/>
                  </a:lnTo>
                  <a:lnTo>
                    <a:pt x="157" y="2412"/>
                  </a:lnTo>
                  <a:lnTo>
                    <a:pt x="172" y="2376"/>
                  </a:lnTo>
                  <a:lnTo>
                    <a:pt x="187" y="2345"/>
                  </a:lnTo>
                  <a:lnTo>
                    <a:pt x="221" y="2287"/>
                  </a:lnTo>
                  <a:lnTo>
                    <a:pt x="256" y="2235"/>
                  </a:lnTo>
                  <a:lnTo>
                    <a:pt x="291" y="2190"/>
                  </a:lnTo>
                  <a:lnTo>
                    <a:pt x="328" y="2150"/>
                  </a:lnTo>
                  <a:lnTo>
                    <a:pt x="363" y="2116"/>
                  </a:lnTo>
                  <a:lnTo>
                    <a:pt x="399" y="2088"/>
                  </a:lnTo>
                  <a:lnTo>
                    <a:pt x="435" y="2064"/>
                  </a:lnTo>
                  <a:lnTo>
                    <a:pt x="471" y="2045"/>
                  </a:lnTo>
                  <a:lnTo>
                    <a:pt x="507" y="2028"/>
                  </a:lnTo>
                  <a:lnTo>
                    <a:pt x="542" y="2016"/>
                  </a:lnTo>
                  <a:lnTo>
                    <a:pt x="578" y="2006"/>
                  </a:lnTo>
                  <a:lnTo>
                    <a:pt x="612" y="1998"/>
                  </a:lnTo>
                  <a:lnTo>
                    <a:pt x="646" y="1992"/>
                  </a:lnTo>
                  <a:lnTo>
                    <a:pt x="636" y="2034"/>
                  </a:lnTo>
                  <a:lnTo>
                    <a:pt x="626" y="2077"/>
                  </a:lnTo>
                  <a:lnTo>
                    <a:pt x="617" y="2119"/>
                  </a:lnTo>
                  <a:lnTo>
                    <a:pt x="611" y="2165"/>
                  </a:lnTo>
                  <a:lnTo>
                    <a:pt x="606" y="2212"/>
                  </a:lnTo>
                  <a:lnTo>
                    <a:pt x="604" y="2261"/>
                  </a:lnTo>
                  <a:lnTo>
                    <a:pt x="604" y="2511"/>
                  </a:lnTo>
                  <a:lnTo>
                    <a:pt x="569" y="2526"/>
                  </a:lnTo>
                  <a:lnTo>
                    <a:pt x="534" y="2543"/>
                  </a:lnTo>
                  <a:lnTo>
                    <a:pt x="505" y="2564"/>
                  </a:lnTo>
                  <a:lnTo>
                    <a:pt x="477" y="2589"/>
                  </a:lnTo>
                  <a:lnTo>
                    <a:pt x="454" y="2617"/>
                  </a:lnTo>
                  <a:lnTo>
                    <a:pt x="434" y="2649"/>
                  </a:lnTo>
                  <a:lnTo>
                    <a:pt x="417" y="2683"/>
                  </a:lnTo>
                  <a:lnTo>
                    <a:pt x="406" y="2719"/>
                  </a:lnTo>
                  <a:lnTo>
                    <a:pt x="398" y="2759"/>
                  </a:lnTo>
                  <a:lnTo>
                    <a:pt x="396" y="2802"/>
                  </a:lnTo>
                  <a:lnTo>
                    <a:pt x="399" y="2847"/>
                  </a:lnTo>
                  <a:lnTo>
                    <a:pt x="409" y="2890"/>
                  </a:lnTo>
                  <a:lnTo>
                    <a:pt x="426" y="2931"/>
                  </a:lnTo>
                  <a:lnTo>
                    <a:pt x="448" y="2969"/>
                  </a:lnTo>
                  <a:lnTo>
                    <a:pt x="475" y="3003"/>
                  </a:lnTo>
                  <a:lnTo>
                    <a:pt x="506" y="3035"/>
                  </a:lnTo>
                  <a:lnTo>
                    <a:pt x="541" y="3062"/>
                  </a:lnTo>
                  <a:lnTo>
                    <a:pt x="579" y="3084"/>
                  </a:lnTo>
                  <a:lnTo>
                    <a:pt x="621" y="3099"/>
                  </a:lnTo>
                  <a:lnTo>
                    <a:pt x="664" y="3110"/>
                  </a:lnTo>
                  <a:lnTo>
                    <a:pt x="708" y="3113"/>
                  </a:lnTo>
                  <a:lnTo>
                    <a:pt x="754" y="3110"/>
                  </a:lnTo>
                  <a:lnTo>
                    <a:pt x="797" y="3099"/>
                  </a:lnTo>
                  <a:lnTo>
                    <a:pt x="839" y="3084"/>
                  </a:lnTo>
                  <a:lnTo>
                    <a:pt x="876" y="3063"/>
                  </a:lnTo>
                  <a:lnTo>
                    <a:pt x="912" y="3036"/>
                  </a:lnTo>
                  <a:lnTo>
                    <a:pt x="944" y="3007"/>
                  </a:lnTo>
                  <a:lnTo>
                    <a:pt x="970" y="2974"/>
                  </a:lnTo>
                  <a:lnTo>
                    <a:pt x="993" y="2938"/>
                  </a:lnTo>
                  <a:lnTo>
                    <a:pt x="1009" y="2901"/>
                  </a:lnTo>
                  <a:lnTo>
                    <a:pt x="1019" y="2861"/>
                  </a:lnTo>
                  <a:lnTo>
                    <a:pt x="1022" y="2822"/>
                  </a:lnTo>
                  <a:lnTo>
                    <a:pt x="1020" y="2785"/>
                  </a:lnTo>
                  <a:lnTo>
                    <a:pt x="1012" y="2748"/>
                  </a:lnTo>
                  <a:lnTo>
                    <a:pt x="1001" y="2713"/>
                  </a:lnTo>
                  <a:lnTo>
                    <a:pt x="985" y="2679"/>
                  </a:lnTo>
                  <a:lnTo>
                    <a:pt x="965" y="2646"/>
                  </a:lnTo>
                  <a:lnTo>
                    <a:pt x="942" y="2617"/>
                  </a:lnTo>
                  <a:lnTo>
                    <a:pt x="914" y="2589"/>
                  </a:lnTo>
                  <a:lnTo>
                    <a:pt x="883" y="2566"/>
                  </a:lnTo>
                  <a:lnTo>
                    <a:pt x="850" y="2548"/>
                  </a:lnTo>
                  <a:lnTo>
                    <a:pt x="813" y="2532"/>
                  </a:lnTo>
                  <a:lnTo>
                    <a:pt x="813" y="2283"/>
                  </a:lnTo>
                  <a:lnTo>
                    <a:pt x="814" y="2236"/>
                  </a:lnTo>
                  <a:lnTo>
                    <a:pt x="818" y="2193"/>
                  </a:lnTo>
                  <a:lnTo>
                    <a:pt x="823" y="2155"/>
                  </a:lnTo>
                  <a:lnTo>
                    <a:pt x="831" y="2121"/>
                  </a:lnTo>
                  <a:lnTo>
                    <a:pt x="840" y="2091"/>
                  </a:lnTo>
                  <a:lnTo>
                    <a:pt x="850" y="2064"/>
                  </a:lnTo>
                  <a:lnTo>
                    <a:pt x="861" y="2042"/>
                  </a:lnTo>
                  <a:lnTo>
                    <a:pt x="872" y="2023"/>
                  </a:lnTo>
                  <a:lnTo>
                    <a:pt x="884" y="2006"/>
                  </a:lnTo>
                  <a:lnTo>
                    <a:pt x="897" y="1992"/>
                  </a:lnTo>
                  <a:lnTo>
                    <a:pt x="931" y="1986"/>
                  </a:lnTo>
                  <a:lnTo>
                    <a:pt x="963" y="1979"/>
                  </a:lnTo>
                  <a:lnTo>
                    <a:pt x="994" y="1970"/>
                  </a:lnTo>
                  <a:lnTo>
                    <a:pt x="1021" y="1960"/>
                  </a:lnTo>
                  <a:lnTo>
                    <a:pt x="1047" y="1948"/>
                  </a:lnTo>
                  <a:lnTo>
                    <a:pt x="1070" y="1933"/>
                  </a:lnTo>
                  <a:lnTo>
                    <a:pt x="1089" y="1917"/>
                  </a:lnTo>
                  <a:lnTo>
                    <a:pt x="1104" y="1898"/>
                  </a:lnTo>
                  <a:lnTo>
                    <a:pt x="1116" y="1877"/>
                  </a:lnTo>
                  <a:lnTo>
                    <a:pt x="1124" y="1853"/>
                  </a:lnTo>
                  <a:lnTo>
                    <a:pt x="1126" y="1826"/>
                  </a:lnTo>
                  <a:lnTo>
                    <a:pt x="1124" y="1801"/>
                  </a:lnTo>
                  <a:lnTo>
                    <a:pt x="1119" y="1779"/>
                  </a:lnTo>
                  <a:lnTo>
                    <a:pt x="1110" y="1762"/>
                  </a:lnTo>
                  <a:lnTo>
                    <a:pt x="1099" y="1745"/>
                  </a:lnTo>
                  <a:lnTo>
                    <a:pt x="1083" y="1731"/>
                  </a:lnTo>
                  <a:lnTo>
                    <a:pt x="1067" y="1719"/>
                  </a:lnTo>
                  <a:lnTo>
                    <a:pt x="1048" y="1707"/>
                  </a:lnTo>
                  <a:lnTo>
                    <a:pt x="1027" y="1694"/>
                  </a:lnTo>
                  <a:lnTo>
                    <a:pt x="1005" y="1681"/>
                  </a:lnTo>
                  <a:lnTo>
                    <a:pt x="981" y="1666"/>
                  </a:lnTo>
                  <a:lnTo>
                    <a:pt x="957" y="1650"/>
                  </a:lnTo>
                  <a:lnTo>
                    <a:pt x="933" y="1631"/>
                  </a:lnTo>
                  <a:lnTo>
                    <a:pt x="907" y="1609"/>
                  </a:lnTo>
                  <a:lnTo>
                    <a:pt x="883" y="1582"/>
                  </a:lnTo>
                  <a:lnTo>
                    <a:pt x="858" y="1552"/>
                  </a:lnTo>
                  <a:lnTo>
                    <a:pt x="834" y="1515"/>
                  </a:lnTo>
                  <a:lnTo>
                    <a:pt x="833" y="1512"/>
                  </a:lnTo>
                  <a:lnTo>
                    <a:pt x="830" y="1502"/>
                  </a:lnTo>
                  <a:lnTo>
                    <a:pt x="824" y="1488"/>
                  </a:lnTo>
                  <a:lnTo>
                    <a:pt x="819" y="1467"/>
                  </a:lnTo>
                  <a:lnTo>
                    <a:pt x="811" y="1442"/>
                  </a:lnTo>
                  <a:lnTo>
                    <a:pt x="802" y="1411"/>
                  </a:lnTo>
                  <a:lnTo>
                    <a:pt x="792" y="1375"/>
                  </a:lnTo>
                  <a:lnTo>
                    <a:pt x="782" y="1337"/>
                  </a:lnTo>
                  <a:lnTo>
                    <a:pt x="771" y="1294"/>
                  </a:lnTo>
                  <a:lnTo>
                    <a:pt x="761" y="1249"/>
                  </a:lnTo>
                  <a:lnTo>
                    <a:pt x="750" y="1199"/>
                  </a:lnTo>
                  <a:lnTo>
                    <a:pt x="740" y="1148"/>
                  </a:lnTo>
                  <a:lnTo>
                    <a:pt x="731" y="1094"/>
                  </a:lnTo>
                  <a:lnTo>
                    <a:pt x="723" y="1039"/>
                  </a:lnTo>
                  <a:lnTo>
                    <a:pt x="715" y="980"/>
                  </a:lnTo>
                  <a:lnTo>
                    <a:pt x="709" y="922"/>
                  </a:lnTo>
                  <a:lnTo>
                    <a:pt x="705" y="863"/>
                  </a:lnTo>
                  <a:lnTo>
                    <a:pt x="703" y="802"/>
                  </a:lnTo>
                  <a:lnTo>
                    <a:pt x="703" y="742"/>
                  </a:lnTo>
                  <a:lnTo>
                    <a:pt x="704" y="682"/>
                  </a:lnTo>
                  <a:lnTo>
                    <a:pt x="708" y="622"/>
                  </a:lnTo>
                  <a:lnTo>
                    <a:pt x="917" y="622"/>
                  </a:lnTo>
                  <a:lnTo>
                    <a:pt x="908" y="603"/>
                  </a:lnTo>
                  <a:lnTo>
                    <a:pt x="903" y="586"/>
                  </a:lnTo>
                  <a:lnTo>
                    <a:pt x="900" y="570"/>
                  </a:lnTo>
                  <a:lnTo>
                    <a:pt x="897" y="554"/>
                  </a:lnTo>
                  <a:lnTo>
                    <a:pt x="897" y="538"/>
                  </a:lnTo>
                  <a:lnTo>
                    <a:pt x="897" y="519"/>
                  </a:lnTo>
                  <a:lnTo>
                    <a:pt x="898" y="499"/>
                  </a:lnTo>
                  <a:lnTo>
                    <a:pt x="902" y="483"/>
                  </a:lnTo>
                  <a:lnTo>
                    <a:pt x="907" y="467"/>
                  </a:lnTo>
                  <a:lnTo>
                    <a:pt x="912" y="451"/>
                  </a:lnTo>
                  <a:lnTo>
                    <a:pt x="916" y="434"/>
                  </a:lnTo>
                  <a:lnTo>
                    <a:pt x="917" y="416"/>
                  </a:lnTo>
                  <a:lnTo>
                    <a:pt x="750" y="416"/>
                  </a:lnTo>
                  <a:lnTo>
                    <a:pt x="768" y="373"/>
                  </a:lnTo>
                  <a:lnTo>
                    <a:pt x="788" y="332"/>
                  </a:lnTo>
                  <a:lnTo>
                    <a:pt x="811" y="292"/>
                  </a:lnTo>
                  <a:lnTo>
                    <a:pt x="838" y="254"/>
                  </a:lnTo>
                  <a:lnTo>
                    <a:pt x="867" y="218"/>
                  </a:lnTo>
                  <a:lnTo>
                    <a:pt x="901" y="184"/>
                  </a:lnTo>
                  <a:lnTo>
                    <a:pt x="937" y="152"/>
                  </a:lnTo>
                  <a:lnTo>
                    <a:pt x="977" y="122"/>
                  </a:lnTo>
                  <a:lnTo>
                    <a:pt x="1021" y="95"/>
                  </a:lnTo>
                  <a:lnTo>
                    <a:pt x="1069" y="71"/>
                  </a:lnTo>
                  <a:lnTo>
                    <a:pt x="1121" y="50"/>
                  </a:lnTo>
                  <a:lnTo>
                    <a:pt x="1176" y="33"/>
                  </a:lnTo>
                  <a:lnTo>
                    <a:pt x="1236" y="18"/>
                  </a:lnTo>
                  <a:lnTo>
                    <a:pt x="1299" y="9"/>
                  </a:lnTo>
                  <a:lnTo>
                    <a:pt x="1368" y="2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D55F467-2163-4038-BFAF-D2092DE4CB62}"/>
                </a:ext>
              </a:extLst>
            </p:cNvPr>
            <p:cNvSpPr txBox="1"/>
            <p:nvPr/>
          </p:nvSpPr>
          <p:spPr>
            <a:xfrm>
              <a:off x="6993432" y="2051152"/>
              <a:ext cx="3337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spc="3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sz="3200" b="1" spc="3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2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8D9020E-C402-4134-9C7C-8B3492DA4F75}"/>
                </a:ext>
              </a:extLst>
            </p:cNvPr>
            <p:cNvCxnSpPr>
              <a:cxnSpLocks/>
            </p:cNvCxnSpPr>
            <p:nvPr/>
          </p:nvCxnSpPr>
          <p:spPr>
            <a:xfrm>
              <a:off x="6888373" y="2740249"/>
              <a:ext cx="343592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F6075F6D-D58E-429D-8313-EBF5B43976B5}"/>
                </a:ext>
              </a:extLst>
            </p:cNvPr>
            <p:cNvGrpSpPr/>
            <p:nvPr/>
          </p:nvGrpSpPr>
          <p:grpSpPr>
            <a:xfrm>
              <a:off x="5403957" y="3357291"/>
              <a:ext cx="5849258" cy="1260849"/>
              <a:chOff x="5960575" y="2369971"/>
              <a:chExt cx="5237195" cy="1260849"/>
            </a:xfrm>
          </p:grpSpPr>
          <p:sp>
            <p:nvSpPr>
              <p:cNvPr id="13" name="Rectangle 29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4FB2A1EB-0E0C-4A83-8AC8-30FF9AB71C40}"/>
                  </a:ext>
                </a:extLst>
              </p:cNvPr>
              <p:cNvSpPr/>
              <p:nvPr/>
            </p:nvSpPr>
            <p:spPr>
              <a:xfrm>
                <a:off x="6137565" y="3585101"/>
                <a:ext cx="235527" cy="45719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" name="Rectangle 31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0462EDB0-F01B-4BE4-BEC1-D1BB3433943F}"/>
                  </a:ext>
                </a:extLst>
              </p:cNvPr>
              <p:cNvSpPr/>
              <p:nvPr/>
            </p:nvSpPr>
            <p:spPr>
              <a:xfrm>
                <a:off x="8021782" y="3585101"/>
                <a:ext cx="235527" cy="45719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5" name="Rectangle 33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60BAFEB6-52FA-4334-81B5-D99C5AF376C0}"/>
                  </a:ext>
                </a:extLst>
              </p:cNvPr>
              <p:cNvSpPr/>
              <p:nvPr/>
            </p:nvSpPr>
            <p:spPr>
              <a:xfrm>
                <a:off x="9905999" y="3585101"/>
                <a:ext cx="235527" cy="45719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6" name="TextBox 22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50C9EAC0-C3A8-4196-856E-5F2ABD11561C}"/>
                  </a:ext>
                </a:extLst>
              </p:cNvPr>
              <p:cNvSpPr txBox="1"/>
              <p:nvPr/>
            </p:nvSpPr>
            <p:spPr>
              <a:xfrm>
                <a:off x="5960575" y="2377228"/>
                <a:ext cx="144170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</a:t>
                </a:r>
                <a:endParaRPr lang="id-ID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TextBox 22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1B26F10D-742A-4607-90F4-D14494E07F46}"/>
                  </a:ext>
                </a:extLst>
              </p:cNvPr>
              <p:cNvSpPr txBox="1"/>
              <p:nvPr/>
            </p:nvSpPr>
            <p:spPr>
              <a:xfrm>
                <a:off x="7898232" y="2369971"/>
                <a:ext cx="144170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</a:t>
                </a:r>
                <a:endParaRPr lang="id-ID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TextBox 22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D51160C5-103C-43C5-BAF6-333C5F136695}"/>
                  </a:ext>
                </a:extLst>
              </p:cNvPr>
              <p:cNvSpPr txBox="1"/>
              <p:nvPr/>
            </p:nvSpPr>
            <p:spPr>
              <a:xfrm>
                <a:off x="9756061" y="2369971"/>
                <a:ext cx="144170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</a:t>
                </a:r>
                <a:endParaRPr lang="id-ID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274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="" id="{6C03AB5B-129C-48DC-A41B-E786180DE91C}"/>
              </a:ext>
            </a:extLst>
          </p:cNvPr>
          <p:cNvGrpSpPr/>
          <p:nvPr/>
        </p:nvGrpSpPr>
        <p:grpSpPr>
          <a:xfrm>
            <a:off x="1254137" y="1673316"/>
            <a:ext cx="9594239" cy="3749053"/>
            <a:chOff x="1254137" y="1673316"/>
            <a:chExt cx="9594239" cy="3749053"/>
          </a:xfrm>
        </p:grpSpPr>
        <p:sp>
          <p:nvSpPr>
            <p:cNvPr id="3" name="Freeform 17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DB188368-A341-48D3-87E2-04ED42D78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137" y="1673316"/>
              <a:ext cx="2193156" cy="1979296"/>
            </a:xfrm>
            <a:custGeom>
              <a:avLst/>
              <a:gdLst>
                <a:gd name="T0" fmla="*/ 1373 w 3374"/>
                <a:gd name="T1" fmla="*/ 0 h 3043"/>
                <a:gd name="T2" fmla="*/ 1404 w 3374"/>
                <a:gd name="T3" fmla="*/ 14 h 3043"/>
                <a:gd name="T4" fmla="*/ 1423 w 3374"/>
                <a:gd name="T5" fmla="*/ 42 h 3043"/>
                <a:gd name="T6" fmla="*/ 1649 w 3374"/>
                <a:gd name="T7" fmla="*/ 2551 h 3043"/>
                <a:gd name="T8" fmla="*/ 2019 w 3374"/>
                <a:gd name="T9" fmla="*/ 876 h 3043"/>
                <a:gd name="T10" fmla="*/ 2043 w 3374"/>
                <a:gd name="T11" fmla="*/ 851 h 3043"/>
                <a:gd name="T12" fmla="*/ 2076 w 3374"/>
                <a:gd name="T13" fmla="*/ 841 h 3043"/>
                <a:gd name="T14" fmla="*/ 2109 w 3374"/>
                <a:gd name="T15" fmla="*/ 850 h 3043"/>
                <a:gd name="T16" fmla="*/ 2133 w 3374"/>
                <a:gd name="T17" fmla="*/ 875 h 3043"/>
                <a:gd name="T18" fmla="*/ 2287 w 3374"/>
                <a:gd name="T19" fmla="*/ 1532 h 3043"/>
                <a:gd name="T20" fmla="*/ 2480 w 3374"/>
                <a:gd name="T21" fmla="*/ 1058 h 3043"/>
                <a:gd name="T22" fmla="*/ 2511 w 3374"/>
                <a:gd name="T23" fmla="*/ 1036 h 3043"/>
                <a:gd name="T24" fmla="*/ 3310 w 3374"/>
                <a:gd name="T25" fmla="*/ 1033 h 3043"/>
                <a:gd name="T26" fmla="*/ 3342 w 3374"/>
                <a:gd name="T27" fmla="*/ 1042 h 3043"/>
                <a:gd name="T28" fmla="*/ 3365 w 3374"/>
                <a:gd name="T29" fmla="*/ 1065 h 3043"/>
                <a:gd name="T30" fmla="*/ 3374 w 3374"/>
                <a:gd name="T31" fmla="*/ 1098 h 3043"/>
                <a:gd name="T32" fmla="*/ 3365 w 3374"/>
                <a:gd name="T33" fmla="*/ 1131 h 3043"/>
                <a:gd name="T34" fmla="*/ 3342 w 3374"/>
                <a:gd name="T35" fmla="*/ 1154 h 3043"/>
                <a:gd name="T36" fmla="*/ 3310 w 3374"/>
                <a:gd name="T37" fmla="*/ 1162 h 3043"/>
                <a:gd name="T38" fmla="*/ 2331 w 3374"/>
                <a:gd name="T39" fmla="*/ 1771 h 3043"/>
                <a:gd name="T40" fmla="*/ 2312 w 3374"/>
                <a:gd name="T41" fmla="*/ 1797 h 3043"/>
                <a:gd name="T42" fmla="*/ 2283 w 3374"/>
                <a:gd name="T43" fmla="*/ 1811 h 3043"/>
                <a:gd name="T44" fmla="*/ 2249 w 3374"/>
                <a:gd name="T45" fmla="*/ 1809 h 3043"/>
                <a:gd name="T46" fmla="*/ 2223 w 3374"/>
                <a:gd name="T47" fmla="*/ 1792 h 3043"/>
                <a:gd name="T48" fmla="*/ 2207 w 3374"/>
                <a:gd name="T49" fmla="*/ 1762 h 3043"/>
                <a:gd name="T50" fmla="*/ 1686 w 3374"/>
                <a:gd name="T51" fmla="*/ 2992 h 3043"/>
                <a:gd name="T52" fmla="*/ 1669 w 3374"/>
                <a:gd name="T53" fmla="*/ 3023 h 3043"/>
                <a:gd name="T54" fmla="*/ 1640 w 3374"/>
                <a:gd name="T55" fmla="*/ 3041 h 3043"/>
                <a:gd name="T56" fmla="*/ 1618 w 3374"/>
                <a:gd name="T57" fmla="*/ 3043 h 3043"/>
                <a:gd name="T58" fmla="*/ 1584 w 3374"/>
                <a:gd name="T59" fmla="*/ 3031 h 3043"/>
                <a:gd name="T60" fmla="*/ 1562 w 3374"/>
                <a:gd name="T61" fmla="*/ 3002 h 3043"/>
                <a:gd name="T62" fmla="*/ 1320 w 3374"/>
                <a:gd name="T63" fmla="*/ 318 h 3043"/>
                <a:gd name="T64" fmla="*/ 895 w 3374"/>
                <a:gd name="T65" fmla="*/ 1267 h 3043"/>
                <a:gd name="T66" fmla="*/ 872 w 3374"/>
                <a:gd name="T67" fmla="*/ 1286 h 3043"/>
                <a:gd name="T68" fmla="*/ 844 w 3374"/>
                <a:gd name="T69" fmla="*/ 1292 h 3043"/>
                <a:gd name="T70" fmla="*/ 48 w 3374"/>
                <a:gd name="T71" fmla="*/ 1290 h 3043"/>
                <a:gd name="T72" fmla="*/ 19 w 3374"/>
                <a:gd name="T73" fmla="*/ 1274 h 3043"/>
                <a:gd name="T74" fmla="*/ 2 w 3374"/>
                <a:gd name="T75" fmla="*/ 1245 h 3043"/>
                <a:gd name="T76" fmla="*/ 2 w 3374"/>
                <a:gd name="T77" fmla="*/ 1210 h 3043"/>
                <a:gd name="T78" fmla="*/ 19 w 3374"/>
                <a:gd name="T79" fmla="*/ 1182 h 3043"/>
                <a:gd name="T80" fmla="*/ 48 w 3374"/>
                <a:gd name="T81" fmla="*/ 1165 h 3043"/>
                <a:gd name="T82" fmla="*/ 802 w 3374"/>
                <a:gd name="T83" fmla="*/ 1162 h 3043"/>
                <a:gd name="T84" fmla="*/ 1313 w 3374"/>
                <a:gd name="T85" fmla="*/ 22 h 3043"/>
                <a:gd name="T86" fmla="*/ 1339 w 3374"/>
                <a:gd name="T87" fmla="*/ 3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74" h="3043">
                  <a:moveTo>
                    <a:pt x="1356" y="0"/>
                  </a:moveTo>
                  <a:lnTo>
                    <a:pt x="1373" y="0"/>
                  </a:lnTo>
                  <a:lnTo>
                    <a:pt x="1389" y="5"/>
                  </a:lnTo>
                  <a:lnTo>
                    <a:pt x="1404" y="14"/>
                  </a:lnTo>
                  <a:lnTo>
                    <a:pt x="1415" y="27"/>
                  </a:lnTo>
                  <a:lnTo>
                    <a:pt x="1423" y="42"/>
                  </a:lnTo>
                  <a:lnTo>
                    <a:pt x="1427" y="58"/>
                  </a:lnTo>
                  <a:lnTo>
                    <a:pt x="1649" y="2551"/>
                  </a:lnTo>
                  <a:lnTo>
                    <a:pt x="2013" y="892"/>
                  </a:lnTo>
                  <a:lnTo>
                    <a:pt x="2019" y="876"/>
                  </a:lnTo>
                  <a:lnTo>
                    <a:pt x="2030" y="861"/>
                  </a:lnTo>
                  <a:lnTo>
                    <a:pt x="2043" y="851"/>
                  </a:lnTo>
                  <a:lnTo>
                    <a:pt x="2058" y="844"/>
                  </a:lnTo>
                  <a:lnTo>
                    <a:pt x="2076" y="841"/>
                  </a:lnTo>
                  <a:lnTo>
                    <a:pt x="2094" y="844"/>
                  </a:lnTo>
                  <a:lnTo>
                    <a:pt x="2109" y="850"/>
                  </a:lnTo>
                  <a:lnTo>
                    <a:pt x="2123" y="861"/>
                  </a:lnTo>
                  <a:lnTo>
                    <a:pt x="2133" y="875"/>
                  </a:lnTo>
                  <a:lnTo>
                    <a:pt x="2140" y="891"/>
                  </a:lnTo>
                  <a:lnTo>
                    <a:pt x="2287" y="1532"/>
                  </a:lnTo>
                  <a:lnTo>
                    <a:pt x="2470" y="1076"/>
                  </a:lnTo>
                  <a:lnTo>
                    <a:pt x="2480" y="1058"/>
                  </a:lnTo>
                  <a:lnTo>
                    <a:pt x="2494" y="1045"/>
                  </a:lnTo>
                  <a:lnTo>
                    <a:pt x="2511" y="1036"/>
                  </a:lnTo>
                  <a:lnTo>
                    <a:pt x="2531" y="1033"/>
                  </a:lnTo>
                  <a:lnTo>
                    <a:pt x="3310" y="1033"/>
                  </a:lnTo>
                  <a:lnTo>
                    <a:pt x="3326" y="1036"/>
                  </a:lnTo>
                  <a:lnTo>
                    <a:pt x="3342" y="1042"/>
                  </a:lnTo>
                  <a:lnTo>
                    <a:pt x="3355" y="1052"/>
                  </a:lnTo>
                  <a:lnTo>
                    <a:pt x="3365" y="1065"/>
                  </a:lnTo>
                  <a:lnTo>
                    <a:pt x="3372" y="1081"/>
                  </a:lnTo>
                  <a:lnTo>
                    <a:pt x="3374" y="1098"/>
                  </a:lnTo>
                  <a:lnTo>
                    <a:pt x="3372" y="1115"/>
                  </a:lnTo>
                  <a:lnTo>
                    <a:pt x="3365" y="1131"/>
                  </a:lnTo>
                  <a:lnTo>
                    <a:pt x="3355" y="1144"/>
                  </a:lnTo>
                  <a:lnTo>
                    <a:pt x="3342" y="1154"/>
                  </a:lnTo>
                  <a:lnTo>
                    <a:pt x="3326" y="1160"/>
                  </a:lnTo>
                  <a:lnTo>
                    <a:pt x="3310" y="1162"/>
                  </a:lnTo>
                  <a:lnTo>
                    <a:pt x="2574" y="1162"/>
                  </a:lnTo>
                  <a:lnTo>
                    <a:pt x="2331" y="1771"/>
                  </a:lnTo>
                  <a:lnTo>
                    <a:pt x="2323" y="1786"/>
                  </a:lnTo>
                  <a:lnTo>
                    <a:pt x="2312" y="1797"/>
                  </a:lnTo>
                  <a:lnTo>
                    <a:pt x="2298" y="1806"/>
                  </a:lnTo>
                  <a:lnTo>
                    <a:pt x="2283" y="1811"/>
                  </a:lnTo>
                  <a:lnTo>
                    <a:pt x="2266" y="1812"/>
                  </a:lnTo>
                  <a:lnTo>
                    <a:pt x="2249" y="1809"/>
                  </a:lnTo>
                  <a:lnTo>
                    <a:pt x="2235" y="1802"/>
                  </a:lnTo>
                  <a:lnTo>
                    <a:pt x="2223" y="1792"/>
                  </a:lnTo>
                  <a:lnTo>
                    <a:pt x="2214" y="1778"/>
                  </a:lnTo>
                  <a:lnTo>
                    <a:pt x="2207" y="1762"/>
                  </a:lnTo>
                  <a:lnTo>
                    <a:pt x="2078" y="1201"/>
                  </a:lnTo>
                  <a:lnTo>
                    <a:pt x="1686" y="2992"/>
                  </a:lnTo>
                  <a:lnTo>
                    <a:pt x="1679" y="3009"/>
                  </a:lnTo>
                  <a:lnTo>
                    <a:pt x="1669" y="3023"/>
                  </a:lnTo>
                  <a:lnTo>
                    <a:pt x="1655" y="3034"/>
                  </a:lnTo>
                  <a:lnTo>
                    <a:pt x="1640" y="3041"/>
                  </a:lnTo>
                  <a:lnTo>
                    <a:pt x="1623" y="3043"/>
                  </a:lnTo>
                  <a:lnTo>
                    <a:pt x="1618" y="3043"/>
                  </a:lnTo>
                  <a:lnTo>
                    <a:pt x="1600" y="3039"/>
                  </a:lnTo>
                  <a:lnTo>
                    <a:pt x="1584" y="3031"/>
                  </a:lnTo>
                  <a:lnTo>
                    <a:pt x="1570" y="3017"/>
                  </a:lnTo>
                  <a:lnTo>
                    <a:pt x="1562" y="3002"/>
                  </a:lnTo>
                  <a:lnTo>
                    <a:pt x="1557" y="2984"/>
                  </a:lnTo>
                  <a:lnTo>
                    <a:pt x="1320" y="318"/>
                  </a:lnTo>
                  <a:lnTo>
                    <a:pt x="903" y="1255"/>
                  </a:lnTo>
                  <a:lnTo>
                    <a:pt x="895" y="1267"/>
                  </a:lnTo>
                  <a:lnTo>
                    <a:pt x="884" y="1279"/>
                  </a:lnTo>
                  <a:lnTo>
                    <a:pt x="872" y="1286"/>
                  </a:lnTo>
                  <a:lnTo>
                    <a:pt x="859" y="1291"/>
                  </a:lnTo>
                  <a:lnTo>
                    <a:pt x="844" y="1292"/>
                  </a:lnTo>
                  <a:lnTo>
                    <a:pt x="64" y="1292"/>
                  </a:lnTo>
                  <a:lnTo>
                    <a:pt x="48" y="1290"/>
                  </a:lnTo>
                  <a:lnTo>
                    <a:pt x="32" y="1284"/>
                  </a:lnTo>
                  <a:lnTo>
                    <a:pt x="19" y="1274"/>
                  </a:lnTo>
                  <a:lnTo>
                    <a:pt x="9" y="1260"/>
                  </a:lnTo>
                  <a:lnTo>
                    <a:pt x="2" y="1245"/>
                  </a:lnTo>
                  <a:lnTo>
                    <a:pt x="0" y="1228"/>
                  </a:lnTo>
                  <a:lnTo>
                    <a:pt x="2" y="1210"/>
                  </a:lnTo>
                  <a:lnTo>
                    <a:pt x="9" y="1195"/>
                  </a:lnTo>
                  <a:lnTo>
                    <a:pt x="19" y="1182"/>
                  </a:lnTo>
                  <a:lnTo>
                    <a:pt x="32" y="1172"/>
                  </a:lnTo>
                  <a:lnTo>
                    <a:pt x="48" y="1165"/>
                  </a:lnTo>
                  <a:lnTo>
                    <a:pt x="64" y="1162"/>
                  </a:lnTo>
                  <a:lnTo>
                    <a:pt x="802" y="1162"/>
                  </a:lnTo>
                  <a:lnTo>
                    <a:pt x="1304" y="37"/>
                  </a:lnTo>
                  <a:lnTo>
                    <a:pt x="1313" y="22"/>
                  </a:lnTo>
                  <a:lnTo>
                    <a:pt x="1325" y="11"/>
                  </a:lnTo>
                  <a:lnTo>
                    <a:pt x="1339" y="3"/>
                  </a:lnTo>
                  <a:lnTo>
                    <a:pt x="135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Freeform 17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B129198D-CD45-402A-8E75-57EF5582F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4064" y="1673316"/>
              <a:ext cx="2193156" cy="1979296"/>
            </a:xfrm>
            <a:custGeom>
              <a:avLst/>
              <a:gdLst>
                <a:gd name="T0" fmla="*/ 1373 w 3374"/>
                <a:gd name="T1" fmla="*/ 0 h 3043"/>
                <a:gd name="T2" fmla="*/ 1404 w 3374"/>
                <a:gd name="T3" fmla="*/ 14 h 3043"/>
                <a:gd name="T4" fmla="*/ 1423 w 3374"/>
                <a:gd name="T5" fmla="*/ 42 h 3043"/>
                <a:gd name="T6" fmla="*/ 1649 w 3374"/>
                <a:gd name="T7" fmla="*/ 2551 h 3043"/>
                <a:gd name="T8" fmla="*/ 2019 w 3374"/>
                <a:gd name="T9" fmla="*/ 876 h 3043"/>
                <a:gd name="T10" fmla="*/ 2043 w 3374"/>
                <a:gd name="T11" fmla="*/ 851 h 3043"/>
                <a:gd name="T12" fmla="*/ 2076 w 3374"/>
                <a:gd name="T13" fmla="*/ 841 h 3043"/>
                <a:gd name="T14" fmla="*/ 2109 w 3374"/>
                <a:gd name="T15" fmla="*/ 850 h 3043"/>
                <a:gd name="T16" fmla="*/ 2133 w 3374"/>
                <a:gd name="T17" fmla="*/ 875 h 3043"/>
                <a:gd name="T18" fmla="*/ 2287 w 3374"/>
                <a:gd name="T19" fmla="*/ 1532 h 3043"/>
                <a:gd name="T20" fmla="*/ 2480 w 3374"/>
                <a:gd name="T21" fmla="*/ 1058 h 3043"/>
                <a:gd name="T22" fmla="*/ 2511 w 3374"/>
                <a:gd name="T23" fmla="*/ 1036 h 3043"/>
                <a:gd name="T24" fmla="*/ 3310 w 3374"/>
                <a:gd name="T25" fmla="*/ 1033 h 3043"/>
                <a:gd name="T26" fmla="*/ 3342 w 3374"/>
                <a:gd name="T27" fmla="*/ 1042 h 3043"/>
                <a:gd name="T28" fmla="*/ 3365 w 3374"/>
                <a:gd name="T29" fmla="*/ 1065 h 3043"/>
                <a:gd name="T30" fmla="*/ 3374 w 3374"/>
                <a:gd name="T31" fmla="*/ 1098 h 3043"/>
                <a:gd name="T32" fmla="*/ 3365 w 3374"/>
                <a:gd name="T33" fmla="*/ 1131 h 3043"/>
                <a:gd name="T34" fmla="*/ 3342 w 3374"/>
                <a:gd name="T35" fmla="*/ 1154 h 3043"/>
                <a:gd name="T36" fmla="*/ 3310 w 3374"/>
                <a:gd name="T37" fmla="*/ 1162 h 3043"/>
                <a:gd name="T38" fmla="*/ 2331 w 3374"/>
                <a:gd name="T39" fmla="*/ 1771 h 3043"/>
                <a:gd name="T40" fmla="*/ 2312 w 3374"/>
                <a:gd name="T41" fmla="*/ 1797 h 3043"/>
                <a:gd name="T42" fmla="*/ 2283 w 3374"/>
                <a:gd name="T43" fmla="*/ 1811 h 3043"/>
                <a:gd name="T44" fmla="*/ 2249 w 3374"/>
                <a:gd name="T45" fmla="*/ 1809 h 3043"/>
                <a:gd name="T46" fmla="*/ 2223 w 3374"/>
                <a:gd name="T47" fmla="*/ 1792 h 3043"/>
                <a:gd name="T48" fmla="*/ 2207 w 3374"/>
                <a:gd name="T49" fmla="*/ 1762 h 3043"/>
                <a:gd name="T50" fmla="*/ 1686 w 3374"/>
                <a:gd name="T51" fmla="*/ 2992 h 3043"/>
                <a:gd name="T52" fmla="*/ 1669 w 3374"/>
                <a:gd name="T53" fmla="*/ 3023 h 3043"/>
                <a:gd name="T54" fmla="*/ 1640 w 3374"/>
                <a:gd name="T55" fmla="*/ 3041 h 3043"/>
                <a:gd name="T56" fmla="*/ 1618 w 3374"/>
                <a:gd name="T57" fmla="*/ 3043 h 3043"/>
                <a:gd name="T58" fmla="*/ 1584 w 3374"/>
                <a:gd name="T59" fmla="*/ 3031 h 3043"/>
                <a:gd name="T60" fmla="*/ 1562 w 3374"/>
                <a:gd name="T61" fmla="*/ 3002 h 3043"/>
                <a:gd name="T62" fmla="*/ 1320 w 3374"/>
                <a:gd name="T63" fmla="*/ 318 h 3043"/>
                <a:gd name="T64" fmla="*/ 895 w 3374"/>
                <a:gd name="T65" fmla="*/ 1267 h 3043"/>
                <a:gd name="T66" fmla="*/ 872 w 3374"/>
                <a:gd name="T67" fmla="*/ 1286 h 3043"/>
                <a:gd name="T68" fmla="*/ 844 w 3374"/>
                <a:gd name="T69" fmla="*/ 1292 h 3043"/>
                <a:gd name="T70" fmla="*/ 48 w 3374"/>
                <a:gd name="T71" fmla="*/ 1290 h 3043"/>
                <a:gd name="T72" fmla="*/ 19 w 3374"/>
                <a:gd name="T73" fmla="*/ 1274 h 3043"/>
                <a:gd name="T74" fmla="*/ 2 w 3374"/>
                <a:gd name="T75" fmla="*/ 1245 h 3043"/>
                <a:gd name="T76" fmla="*/ 2 w 3374"/>
                <a:gd name="T77" fmla="*/ 1210 h 3043"/>
                <a:gd name="T78" fmla="*/ 19 w 3374"/>
                <a:gd name="T79" fmla="*/ 1182 h 3043"/>
                <a:gd name="T80" fmla="*/ 48 w 3374"/>
                <a:gd name="T81" fmla="*/ 1165 h 3043"/>
                <a:gd name="T82" fmla="*/ 802 w 3374"/>
                <a:gd name="T83" fmla="*/ 1162 h 3043"/>
                <a:gd name="T84" fmla="*/ 1313 w 3374"/>
                <a:gd name="T85" fmla="*/ 22 h 3043"/>
                <a:gd name="T86" fmla="*/ 1339 w 3374"/>
                <a:gd name="T87" fmla="*/ 3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74" h="3043">
                  <a:moveTo>
                    <a:pt x="1356" y="0"/>
                  </a:moveTo>
                  <a:lnTo>
                    <a:pt x="1373" y="0"/>
                  </a:lnTo>
                  <a:lnTo>
                    <a:pt x="1389" y="5"/>
                  </a:lnTo>
                  <a:lnTo>
                    <a:pt x="1404" y="14"/>
                  </a:lnTo>
                  <a:lnTo>
                    <a:pt x="1415" y="27"/>
                  </a:lnTo>
                  <a:lnTo>
                    <a:pt x="1423" y="42"/>
                  </a:lnTo>
                  <a:lnTo>
                    <a:pt x="1427" y="58"/>
                  </a:lnTo>
                  <a:lnTo>
                    <a:pt x="1649" y="2551"/>
                  </a:lnTo>
                  <a:lnTo>
                    <a:pt x="2013" y="892"/>
                  </a:lnTo>
                  <a:lnTo>
                    <a:pt x="2019" y="876"/>
                  </a:lnTo>
                  <a:lnTo>
                    <a:pt x="2030" y="861"/>
                  </a:lnTo>
                  <a:lnTo>
                    <a:pt x="2043" y="851"/>
                  </a:lnTo>
                  <a:lnTo>
                    <a:pt x="2058" y="844"/>
                  </a:lnTo>
                  <a:lnTo>
                    <a:pt x="2076" y="841"/>
                  </a:lnTo>
                  <a:lnTo>
                    <a:pt x="2094" y="844"/>
                  </a:lnTo>
                  <a:lnTo>
                    <a:pt x="2109" y="850"/>
                  </a:lnTo>
                  <a:lnTo>
                    <a:pt x="2123" y="861"/>
                  </a:lnTo>
                  <a:lnTo>
                    <a:pt x="2133" y="875"/>
                  </a:lnTo>
                  <a:lnTo>
                    <a:pt x="2140" y="891"/>
                  </a:lnTo>
                  <a:lnTo>
                    <a:pt x="2287" y="1532"/>
                  </a:lnTo>
                  <a:lnTo>
                    <a:pt x="2470" y="1076"/>
                  </a:lnTo>
                  <a:lnTo>
                    <a:pt x="2480" y="1058"/>
                  </a:lnTo>
                  <a:lnTo>
                    <a:pt x="2494" y="1045"/>
                  </a:lnTo>
                  <a:lnTo>
                    <a:pt x="2511" y="1036"/>
                  </a:lnTo>
                  <a:lnTo>
                    <a:pt x="2531" y="1033"/>
                  </a:lnTo>
                  <a:lnTo>
                    <a:pt x="3310" y="1033"/>
                  </a:lnTo>
                  <a:lnTo>
                    <a:pt x="3326" y="1036"/>
                  </a:lnTo>
                  <a:lnTo>
                    <a:pt x="3342" y="1042"/>
                  </a:lnTo>
                  <a:lnTo>
                    <a:pt x="3355" y="1052"/>
                  </a:lnTo>
                  <a:lnTo>
                    <a:pt x="3365" y="1065"/>
                  </a:lnTo>
                  <a:lnTo>
                    <a:pt x="3372" y="1081"/>
                  </a:lnTo>
                  <a:lnTo>
                    <a:pt x="3374" y="1098"/>
                  </a:lnTo>
                  <a:lnTo>
                    <a:pt x="3372" y="1115"/>
                  </a:lnTo>
                  <a:lnTo>
                    <a:pt x="3365" y="1131"/>
                  </a:lnTo>
                  <a:lnTo>
                    <a:pt x="3355" y="1144"/>
                  </a:lnTo>
                  <a:lnTo>
                    <a:pt x="3342" y="1154"/>
                  </a:lnTo>
                  <a:lnTo>
                    <a:pt x="3326" y="1160"/>
                  </a:lnTo>
                  <a:lnTo>
                    <a:pt x="3310" y="1162"/>
                  </a:lnTo>
                  <a:lnTo>
                    <a:pt x="2574" y="1162"/>
                  </a:lnTo>
                  <a:lnTo>
                    <a:pt x="2331" y="1771"/>
                  </a:lnTo>
                  <a:lnTo>
                    <a:pt x="2323" y="1786"/>
                  </a:lnTo>
                  <a:lnTo>
                    <a:pt x="2312" y="1797"/>
                  </a:lnTo>
                  <a:lnTo>
                    <a:pt x="2298" y="1806"/>
                  </a:lnTo>
                  <a:lnTo>
                    <a:pt x="2283" y="1811"/>
                  </a:lnTo>
                  <a:lnTo>
                    <a:pt x="2266" y="1812"/>
                  </a:lnTo>
                  <a:lnTo>
                    <a:pt x="2249" y="1809"/>
                  </a:lnTo>
                  <a:lnTo>
                    <a:pt x="2235" y="1802"/>
                  </a:lnTo>
                  <a:lnTo>
                    <a:pt x="2223" y="1792"/>
                  </a:lnTo>
                  <a:lnTo>
                    <a:pt x="2214" y="1778"/>
                  </a:lnTo>
                  <a:lnTo>
                    <a:pt x="2207" y="1762"/>
                  </a:lnTo>
                  <a:lnTo>
                    <a:pt x="2078" y="1201"/>
                  </a:lnTo>
                  <a:lnTo>
                    <a:pt x="1686" y="2992"/>
                  </a:lnTo>
                  <a:lnTo>
                    <a:pt x="1679" y="3009"/>
                  </a:lnTo>
                  <a:lnTo>
                    <a:pt x="1669" y="3023"/>
                  </a:lnTo>
                  <a:lnTo>
                    <a:pt x="1655" y="3034"/>
                  </a:lnTo>
                  <a:lnTo>
                    <a:pt x="1640" y="3041"/>
                  </a:lnTo>
                  <a:lnTo>
                    <a:pt x="1623" y="3043"/>
                  </a:lnTo>
                  <a:lnTo>
                    <a:pt x="1618" y="3043"/>
                  </a:lnTo>
                  <a:lnTo>
                    <a:pt x="1600" y="3039"/>
                  </a:lnTo>
                  <a:lnTo>
                    <a:pt x="1584" y="3031"/>
                  </a:lnTo>
                  <a:lnTo>
                    <a:pt x="1570" y="3017"/>
                  </a:lnTo>
                  <a:lnTo>
                    <a:pt x="1562" y="3002"/>
                  </a:lnTo>
                  <a:lnTo>
                    <a:pt x="1557" y="2984"/>
                  </a:lnTo>
                  <a:lnTo>
                    <a:pt x="1320" y="318"/>
                  </a:lnTo>
                  <a:lnTo>
                    <a:pt x="903" y="1255"/>
                  </a:lnTo>
                  <a:lnTo>
                    <a:pt x="895" y="1267"/>
                  </a:lnTo>
                  <a:lnTo>
                    <a:pt x="884" y="1279"/>
                  </a:lnTo>
                  <a:lnTo>
                    <a:pt x="872" y="1286"/>
                  </a:lnTo>
                  <a:lnTo>
                    <a:pt x="859" y="1291"/>
                  </a:lnTo>
                  <a:lnTo>
                    <a:pt x="844" y="1292"/>
                  </a:lnTo>
                  <a:lnTo>
                    <a:pt x="64" y="1292"/>
                  </a:lnTo>
                  <a:lnTo>
                    <a:pt x="48" y="1290"/>
                  </a:lnTo>
                  <a:lnTo>
                    <a:pt x="32" y="1284"/>
                  </a:lnTo>
                  <a:lnTo>
                    <a:pt x="19" y="1274"/>
                  </a:lnTo>
                  <a:lnTo>
                    <a:pt x="9" y="1260"/>
                  </a:lnTo>
                  <a:lnTo>
                    <a:pt x="2" y="1245"/>
                  </a:lnTo>
                  <a:lnTo>
                    <a:pt x="0" y="1228"/>
                  </a:lnTo>
                  <a:lnTo>
                    <a:pt x="2" y="1210"/>
                  </a:lnTo>
                  <a:lnTo>
                    <a:pt x="9" y="1195"/>
                  </a:lnTo>
                  <a:lnTo>
                    <a:pt x="19" y="1182"/>
                  </a:lnTo>
                  <a:lnTo>
                    <a:pt x="32" y="1172"/>
                  </a:lnTo>
                  <a:lnTo>
                    <a:pt x="48" y="1165"/>
                  </a:lnTo>
                  <a:lnTo>
                    <a:pt x="64" y="1162"/>
                  </a:lnTo>
                  <a:lnTo>
                    <a:pt x="802" y="1162"/>
                  </a:lnTo>
                  <a:lnTo>
                    <a:pt x="1304" y="37"/>
                  </a:lnTo>
                  <a:lnTo>
                    <a:pt x="1313" y="22"/>
                  </a:lnTo>
                  <a:lnTo>
                    <a:pt x="1325" y="11"/>
                  </a:lnTo>
                  <a:lnTo>
                    <a:pt x="1339" y="3"/>
                  </a:lnTo>
                  <a:lnTo>
                    <a:pt x="135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TextBox 25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379D6ADD-30A7-4A8C-BEE3-7E3C0217BFDC}"/>
                </a:ext>
              </a:extLst>
            </p:cNvPr>
            <p:cNvSpPr txBox="1"/>
            <p:nvPr/>
          </p:nvSpPr>
          <p:spPr>
            <a:xfrm>
              <a:off x="2901448" y="3391044"/>
              <a:ext cx="28723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dirty="0">
                  <a:cs typeface="+mn-ea"/>
                  <a:sym typeface="+mn-lt"/>
                </a:rPr>
                <a:t>200</a:t>
              </a:r>
              <a:r>
                <a:rPr lang="zh-CN" altLang="en-US" sz="1400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400" dirty="0">
                  <a:cs typeface="+mn-ea"/>
                  <a:sym typeface="+mn-lt"/>
                </a:rPr>
                <a:t>5</a:t>
              </a:r>
              <a:r>
                <a:rPr lang="zh-CN" altLang="en-US" sz="1400" dirty="0">
                  <a:cs typeface="+mn-ea"/>
                  <a:sym typeface="+mn-lt"/>
                </a:rPr>
                <a:t>分钟之内。</a:t>
              </a:r>
            </a:p>
          </p:txBody>
        </p:sp>
        <p:sp>
          <p:nvSpPr>
            <p:cNvPr id="6" name="TextBox 26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02A61587-104B-43F9-9375-F32CCBB4D5D5}"/>
                </a:ext>
              </a:extLst>
            </p:cNvPr>
            <p:cNvSpPr txBox="1"/>
            <p:nvPr/>
          </p:nvSpPr>
          <p:spPr>
            <a:xfrm>
              <a:off x="3772908" y="2000637"/>
              <a:ext cx="18396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27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7C909641-1936-4DA8-AD60-0D9F4BA97353}"/>
                </a:ext>
              </a:extLst>
            </p:cNvPr>
            <p:cNvSpPr txBox="1"/>
            <p:nvPr/>
          </p:nvSpPr>
          <p:spPr>
            <a:xfrm>
              <a:off x="7976056" y="3391044"/>
              <a:ext cx="287232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dirty="0">
                  <a:cs typeface="+mn-ea"/>
                  <a:sym typeface="+mn-lt"/>
                </a:rPr>
                <a:t>200</a:t>
              </a:r>
              <a:r>
                <a:rPr lang="zh-CN" altLang="en-US" sz="1400" dirty="0"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400" dirty="0">
                  <a:cs typeface="+mn-ea"/>
                  <a:sym typeface="+mn-lt"/>
                </a:rPr>
                <a:t>5</a:t>
              </a:r>
              <a:r>
                <a:rPr lang="zh-CN" altLang="en-US" sz="1400" dirty="0">
                  <a:cs typeface="+mn-ea"/>
                  <a:sym typeface="+mn-lt"/>
                </a:rPr>
                <a:t>分钟之内。</a:t>
              </a:r>
            </a:p>
          </p:txBody>
        </p:sp>
        <p:sp>
          <p:nvSpPr>
            <p:cNvPr id="8" name="TextBox 28">
              <a:extLst>
                <a:ext uri="{FF2B5EF4-FFF2-40B4-BE49-F238E27FC236}">
                  <a16:creationId xmlns:a16="http://schemas.microsoft.com/office/drawing/2014/main" xmlns:p14="http://schemas.microsoft.com/office/powerpoint/2010/main" xmlns="" id="{A7D03559-2F95-4103-8DC5-AAFA7B597BBE}"/>
                </a:ext>
              </a:extLst>
            </p:cNvPr>
            <p:cNvSpPr txBox="1"/>
            <p:nvPr/>
          </p:nvSpPr>
          <p:spPr>
            <a:xfrm>
              <a:off x="8847516" y="2000637"/>
              <a:ext cx="18396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chemeClr val="tx2">
                      <a:lumMod val="50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en-US" altLang="zh-CN" sz="2000" b="1" spc="6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240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p14="http://schemas.microsoft.com/office/powerpoint/2010/main" xmlns="" id="{B615AD5B-35DE-4514-B71C-CAE40CD4DAE7}"/>
              </a:ext>
            </a:extLst>
          </p:cNvPr>
          <p:cNvSpPr txBox="1"/>
          <p:nvPr/>
        </p:nvSpPr>
        <p:spPr>
          <a:xfrm>
            <a:off x="3823786" y="954074"/>
            <a:ext cx="42508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600" b="0" spc="300">
                <a:ln w="12700">
                  <a:noFill/>
                </a:ln>
                <a:solidFill>
                  <a:srgbClr val="004A4B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4="http://schemas.microsoft.com/office/powerpoint/2010/main" xmlns="" id="{56B8AAC3-48D0-41D6-A103-69CEA55C7F2A}"/>
              </a:ext>
            </a:extLst>
          </p:cNvPr>
          <p:cNvSpPr txBox="1"/>
          <p:nvPr/>
        </p:nvSpPr>
        <p:spPr>
          <a:xfrm>
            <a:off x="1993437" y="3303938"/>
            <a:ext cx="791156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600" dirty="0" smtClean="0">
                <a:solidFill>
                  <a:srgbClr val="004A4B"/>
                </a:solidFill>
                <a:cs typeface="+mn-ea"/>
                <a:sym typeface="+mn-lt"/>
              </a:rPr>
              <a:t>标题文字内容</a:t>
            </a:r>
            <a:endParaRPr lang="zh-CN" altLang="en-US" sz="6000" b="1" spc="600" dirty="0">
              <a:solidFill>
                <a:srgbClr val="004A4B"/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p14="http://schemas.microsoft.com/office/powerpoint/2010/main" xmlns="" id="{41664B11-4C59-4314-8D22-51D7EA5021C7}"/>
              </a:ext>
            </a:extLst>
          </p:cNvPr>
          <p:cNvSpPr txBox="1"/>
          <p:nvPr/>
        </p:nvSpPr>
        <p:spPr>
          <a:xfrm>
            <a:off x="1993437" y="4422136"/>
            <a:ext cx="79115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51014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7479F15-C578-4F8D-9905-F284AB85F6FD}"/>
              </a:ext>
            </a:extLst>
          </p:cNvPr>
          <p:cNvSpPr/>
          <p:nvPr/>
        </p:nvSpPr>
        <p:spPr>
          <a:xfrm>
            <a:off x="575310" y="474345"/>
            <a:ext cx="11041380" cy="5909310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004A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B02AEB7-E9E7-473A-A6F6-D54C1E9A0CCF}"/>
              </a:ext>
            </a:extLst>
          </p:cNvPr>
          <p:cNvSpPr/>
          <p:nvPr/>
        </p:nvSpPr>
        <p:spPr>
          <a:xfrm>
            <a:off x="6159806" y="2844558"/>
            <a:ext cx="1159427" cy="2523732"/>
          </a:xfrm>
          <a:prstGeom prst="rect">
            <a:avLst/>
          </a:prstGeom>
          <a:solidFill>
            <a:srgbClr val="0089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4386251-4180-41ED-8715-CA020BAB822E}"/>
              </a:ext>
            </a:extLst>
          </p:cNvPr>
          <p:cNvSpPr txBox="1"/>
          <p:nvPr/>
        </p:nvSpPr>
        <p:spPr>
          <a:xfrm>
            <a:off x="8101550" y="4547862"/>
            <a:ext cx="245899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D7AE942-A8E3-4218-81A5-EC7160DFBBFC}"/>
              </a:ext>
            </a:extLst>
          </p:cNvPr>
          <p:cNvSpPr txBox="1"/>
          <p:nvPr/>
        </p:nvSpPr>
        <p:spPr>
          <a:xfrm>
            <a:off x="8101551" y="4141906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输入文本内容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3F44B6A-36B3-4715-AE80-33E21CFC5622}"/>
              </a:ext>
            </a:extLst>
          </p:cNvPr>
          <p:cNvSpPr txBox="1"/>
          <p:nvPr/>
        </p:nvSpPr>
        <p:spPr>
          <a:xfrm>
            <a:off x="8101550" y="2633106"/>
            <a:ext cx="245899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67175237-57E5-4FFA-B43D-60CD81D13C96}"/>
              </a:ext>
            </a:extLst>
          </p:cNvPr>
          <p:cNvSpPr txBox="1"/>
          <p:nvPr/>
        </p:nvSpPr>
        <p:spPr>
          <a:xfrm>
            <a:off x="8101551" y="2227150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输入文本内容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2474175-5D4F-4306-A368-87AE66BFE311}"/>
              </a:ext>
            </a:extLst>
          </p:cNvPr>
          <p:cNvSpPr txBox="1"/>
          <p:nvPr/>
        </p:nvSpPr>
        <p:spPr>
          <a:xfrm>
            <a:off x="1809532" y="4629142"/>
            <a:ext cx="245899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45045B1-1CFC-4BCE-AF7D-FC48DBA0D973}"/>
              </a:ext>
            </a:extLst>
          </p:cNvPr>
          <p:cNvSpPr txBox="1"/>
          <p:nvPr/>
        </p:nvSpPr>
        <p:spPr>
          <a:xfrm>
            <a:off x="1809533" y="4223186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输入文本内容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4F6E4F1-ACBB-4347-9006-7A159BA15B23}"/>
              </a:ext>
            </a:extLst>
          </p:cNvPr>
          <p:cNvSpPr txBox="1"/>
          <p:nvPr/>
        </p:nvSpPr>
        <p:spPr>
          <a:xfrm>
            <a:off x="1809532" y="2714386"/>
            <a:ext cx="245899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005DD06-0D23-4C25-9838-63E907169F92}"/>
              </a:ext>
            </a:extLst>
          </p:cNvPr>
          <p:cNvSpPr txBox="1"/>
          <p:nvPr/>
        </p:nvSpPr>
        <p:spPr>
          <a:xfrm>
            <a:off x="1809533" y="2308430"/>
            <a:ext cx="2060773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输入文本内容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C09DC3A-5F36-4606-A502-0D4DA2E694B7}"/>
              </a:ext>
            </a:extLst>
          </p:cNvPr>
          <p:cNvGrpSpPr/>
          <p:nvPr/>
        </p:nvGrpSpPr>
        <p:grpSpPr>
          <a:xfrm>
            <a:off x="4825377" y="1877392"/>
            <a:ext cx="2195942" cy="3293268"/>
            <a:chOff x="5081158" y="2124076"/>
            <a:chExt cx="2526089" cy="3788391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8D80BA3-D1D1-4485-979C-2EDD653E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1158" y="2124076"/>
              <a:ext cx="2526089" cy="3788391"/>
            </a:xfrm>
            <a:prstGeom prst="rect">
              <a:avLst/>
            </a:prstGeom>
          </p:spPr>
        </p:pic>
        <p:pic>
          <p:nvPicPr>
            <p:cNvPr id="31" name="图片 30" descr="图片包含 物体&#10;&#10;描述已自动生成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4B5C2B4A-873C-410C-9895-1E28243AF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13130">
              <a:off x="5395288" y="3287640"/>
              <a:ext cx="741284" cy="742691"/>
            </a:xfrm>
            <a:prstGeom prst="rect">
              <a:avLst/>
            </a:prstGeom>
          </p:spPr>
        </p:pic>
      </p:grpSp>
      <p:sp>
        <p:nvSpPr>
          <p:cNvPr id="32" name="medical-records_16108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9C4D7A7-8C49-4335-B152-275219BD6C18}"/>
              </a:ext>
            </a:extLst>
          </p:cNvPr>
          <p:cNvSpPr>
            <a:spLocks noChangeAspect="1"/>
          </p:cNvSpPr>
          <p:nvPr/>
        </p:nvSpPr>
        <p:spPr bwMode="auto">
          <a:xfrm>
            <a:off x="2568000" y="1904452"/>
            <a:ext cx="325596" cy="407280"/>
          </a:xfrm>
          <a:custGeom>
            <a:avLst/>
            <a:gdLst>
              <a:gd name="T0" fmla="*/ 3717 w 5214"/>
              <a:gd name="T1" fmla="*/ 0 h 6532"/>
              <a:gd name="T2" fmla="*/ 0 w 5214"/>
              <a:gd name="T3" fmla="*/ 0 h 6532"/>
              <a:gd name="T4" fmla="*/ 0 w 5214"/>
              <a:gd name="T5" fmla="*/ 6532 h 6532"/>
              <a:gd name="T6" fmla="*/ 5214 w 5214"/>
              <a:gd name="T7" fmla="*/ 6532 h 6532"/>
              <a:gd name="T8" fmla="*/ 5214 w 5214"/>
              <a:gd name="T9" fmla="*/ 1497 h 6532"/>
              <a:gd name="T10" fmla="*/ 3717 w 5214"/>
              <a:gd name="T11" fmla="*/ 0 h 6532"/>
              <a:gd name="T12" fmla="*/ 977 w 5214"/>
              <a:gd name="T13" fmla="*/ 1607 h 6532"/>
              <a:gd name="T14" fmla="*/ 1394 w 5214"/>
              <a:gd name="T15" fmla="*/ 1607 h 6532"/>
              <a:gd name="T16" fmla="*/ 1394 w 5214"/>
              <a:gd name="T17" fmla="*/ 1195 h 6532"/>
              <a:gd name="T18" fmla="*/ 1729 w 5214"/>
              <a:gd name="T19" fmla="*/ 860 h 6532"/>
              <a:gd name="T20" fmla="*/ 1729 w 5214"/>
              <a:gd name="T21" fmla="*/ 860 h 6532"/>
              <a:gd name="T22" fmla="*/ 2064 w 5214"/>
              <a:gd name="T23" fmla="*/ 1195 h 6532"/>
              <a:gd name="T24" fmla="*/ 2064 w 5214"/>
              <a:gd name="T25" fmla="*/ 1607 h 6532"/>
              <a:gd name="T26" fmla="*/ 2481 w 5214"/>
              <a:gd name="T27" fmla="*/ 1607 h 6532"/>
              <a:gd name="T28" fmla="*/ 2816 w 5214"/>
              <a:gd name="T29" fmla="*/ 1941 h 6532"/>
              <a:gd name="T30" fmla="*/ 2816 w 5214"/>
              <a:gd name="T31" fmla="*/ 1941 h 6532"/>
              <a:gd name="T32" fmla="*/ 2481 w 5214"/>
              <a:gd name="T33" fmla="*/ 2276 h 6532"/>
              <a:gd name="T34" fmla="*/ 2064 w 5214"/>
              <a:gd name="T35" fmla="*/ 2276 h 6532"/>
              <a:gd name="T36" fmla="*/ 2064 w 5214"/>
              <a:gd name="T37" fmla="*/ 2692 h 6532"/>
              <a:gd name="T38" fmla="*/ 1729 w 5214"/>
              <a:gd name="T39" fmla="*/ 3027 h 6532"/>
              <a:gd name="T40" fmla="*/ 1729 w 5214"/>
              <a:gd name="T41" fmla="*/ 3027 h 6532"/>
              <a:gd name="T42" fmla="*/ 1394 w 5214"/>
              <a:gd name="T43" fmla="*/ 2692 h 6532"/>
              <a:gd name="T44" fmla="*/ 1394 w 5214"/>
              <a:gd name="T45" fmla="*/ 2275 h 6532"/>
              <a:gd name="T46" fmla="*/ 977 w 5214"/>
              <a:gd name="T47" fmla="*/ 2275 h 6532"/>
              <a:gd name="T48" fmla="*/ 642 w 5214"/>
              <a:gd name="T49" fmla="*/ 1940 h 6532"/>
              <a:gd name="T50" fmla="*/ 642 w 5214"/>
              <a:gd name="T51" fmla="*/ 1940 h 6532"/>
              <a:gd name="T52" fmla="*/ 977 w 5214"/>
              <a:gd name="T53" fmla="*/ 1607 h 6532"/>
              <a:gd name="T54" fmla="*/ 4433 w 5214"/>
              <a:gd name="T55" fmla="*/ 5577 h 6532"/>
              <a:gd name="T56" fmla="*/ 782 w 5214"/>
              <a:gd name="T57" fmla="*/ 5577 h 6532"/>
              <a:gd name="T58" fmla="*/ 648 w 5214"/>
              <a:gd name="T59" fmla="*/ 5443 h 6532"/>
              <a:gd name="T60" fmla="*/ 782 w 5214"/>
              <a:gd name="T61" fmla="*/ 5308 h 6532"/>
              <a:gd name="T62" fmla="*/ 4426 w 5214"/>
              <a:gd name="T63" fmla="*/ 5308 h 6532"/>
              <a:gd name="T64" fmla="*/ 4561 w 5214"/>
              <a:gd name="T65" fmla="*/ 5443 h 6532"/>
              <a:gd name="T66" fmla="*/ 4433 w 5214"/>
              <a:gd name="T67" fmla="*/ 5577 h 6532"/>
              <a:gd name="T68" fmla="*/ 4433 w 5214"/>
              <a:gd name="T69" fmla="*/ 4437 h 6532"/>
              <a:gd name="T70" fmla="*/ 782 w 5214"/>
              <a:gd name="T71" fmla="*/ 4437 h 6532"/>
              <a:gd name="T72" fmla="*/ 648 w 5214"/>
              <a:gd name="T73" fmla="*/ 4303 h 6532"/>
              <a:gd name="T74" fmla="*/ 782 w 5214"/>
              <a:gd name="T75" fmla="*/ 4168 h 6532"/>
              <a:gd name="T76" fmla="*/ 4426 w 5214"/>
              <a:gd name="T77" fmla="*/ 4168 h 6532"/>
              <a:gd name="T78" fmla="*/ 4561 w 5214"/>
              <a:gd name="T79" fmla="*/ 4303 h 6532"/>
              <a:gd name="T80" fmla="*/ 4433 w 5214"/>
              <a:gd name="T81" fmla="*/ 4437 h 6532"/>
              <a:gd name="T82" fmla="*/ 3448 w 5214"/>
              <a:gd name="T83" fmla="*/ 1761 h 6532"/>
              <a:gd name="T84" fmla="*/ 3448 w 5214"/>
              <a:gd name="T85" fmla="*/ 264 h 6532"/>
              <a:gd name="T86" fmla="*/ 4952 w 5214"/>
              <a:gd name="T87" fmla="*/ 1763 h 6532"/>
              <a:gd name="T88" fmla="*/ 3448 w 5214"/>
              <a:gd name="T89" fmla="*/ 1763 h 6532"/>
              <a:gd name="T90" fmla="*/ 3448 w 5214"/>
              <a:gd name="T91" fmla="*/ 1761 h 6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14" h="6532">
                <a:moveTo>
                  <a:pt x="3717" y="0"/>
                </a:moveTo>
                <a:lnTo>
                  <a:pt x="0" y="0"/>
                </a:lnTo>
                <a:lnTo>
                  <a:pt x="0" y="6532"/>
                </a:lnTo>
                <a:lnTo>
                  <a:pt x="5214" y="6532"/>
                </a:lnTo>
                <a:lnTo>
                  <a:pt x="5214" y="1497"/>
                </a:lnTo>
                <a:lnTo>
                  <a:pt x="3717" y="0"/>
                </a:lnTo>
                <a:close/>
                <a:moveTo>
                  <a:pt x="977" y="1607"/>
                </a:moveTo>
                <a:lnTo>
                  <a:pt x="1394" y="1607"/>
                </a:lnTo>
                <a:lnTo>
                  <a:pt x="1394" y="1195"/>
                </a:lnTo>
                <a:cubicBezTo>
                  <a:pt x="1394" y="1009"/>
                  <a:pt x="1544" y="860"/>
                  <a:pt x="1729" y="860"/>
                </a:cubicBezTo>
                <a:lnTo>
                  <a:pt x="1729" y="860"/>
                </a:lnTo>
                <a:cubicBezTo>
                  <a:pt x="1914" y="860"/>
                  <a:pt x="2064" y="1009"/>
                  <a:pt x="2064" y="1195"/>
                </a:cubicBezTo>
                <a:lnTo>
                  <a:pt x="2064" y="1607"/>
                </a:lnTo>
                <a:lnTo>
                  <a:pt x="2481" y="1607"/>
                </a:lnTo>
                <a:cubicBezTo>
                  <a:pt x="2666" y="1607"/>
                  <a:pt x="2816" y="1756"/>
                  <a:pt x="2816" y="1941"/>
                </a:cubicBezTo>
                <a:lnTo>
                  <a:pt x="2816" y="1941"/>
                </a:lnTo>
                <a:cubicBezTo>
                  <a:pt x="2816" y="2127"/>
                  <a:pt x="2666" y="2276"/>
                  <a:pt x="2481" y="2276"/>
                </a:cubicBezTo>
                <a:lnTo>
                  <a:pt x="2064" y="2276"/>
                </a:lnTo>
                <a:lnTo>
                  <a:pt x="2064" y="2692"/>
                </a:lnTo>
                <a:cubicBezTo>
                  <a:pt x="2064" y="2877"/>
                  <a:pt x="1914" y="3027"/>
                  <a:pt x="1729" y="3027"/>
                </a:cubicBezTo>
                <a:lnTo>
                  <a:pt x="1729" y="3027"/>
                </a:lnTo>
                <a:cubicBezTo>
                  <a:pt x="1544" y="3027"/>
                  <a:pt x="1394" y="2877"/>
                  <a:pt x="1394" y="2692"/>
                </a:cubicBezTo>
                <a:lnTo>
                  <a:pt x="1394" y="2275"/>
                </a:lnTo>
                <a:lnTo>
                  <a:pt x="977" y="2275"/>
                </a:lnTo>
                <a:cubicBezTo>
                  <a:pt x="792" y="2275"/>
                  <a:pt x="642" y="2125"/>
                  <a:pt x="642" y="1940"/>
                </a:cubicBezTo>
                <a:lnTo>
                  <a:pt x="642" y="1940"/>
                </a:lnTo>
                <a:cubicBezTo>
                  <a:pt x="642" y="1756"/>
                  <a:pt x="793" y="1607"/>
                  <a:pt x="977" y="1607"/>
                </a:cubicBezTo>
                <a:close/>
                <a:moveTo>
                  <a:pt x="4433" y="5577"/>
                </a:moveTo>
                <a:lnTo>
                  <a:pt x="782" y="5577"/>
                </a:lnTo>
                <a:cubicBezTo>
                  <a:pt x="710" y="5577"/>
                  <a:pt x="648" y="5520"/>
                  <a:pt x="648" y="5443"/>
                </a:cubicBezTo>
                <a:cubicBezTo>
                  <a:pt x="648" y="5371"/>
                  <a:pt x="705" y="5308"/>
                  <a:pt x="782" y="5308"/>
                </a:cubicBezTo>
                <a:lnTo>
                  <a:pt x="4426" y="5308"/>
                </a:lnTo>
                <a:cubicBezTo>
                  <a:pt x="4498" y="5308"/>
                  <a:pt x="4561" y="5365"/>
                  <a:pt x="4561" y="5443"/>
                </a:cubicBezTo>
                <a:cubicBezTo>
                  <a:pt x="4562" y="5520"/>
                  <a:pt x="4505" y="5577"/>
                  <a:pt x="4433" y="5577"/>
                </a:cubicBezTo>
                <a:close/>
                <a:moveTo>
                  <a:pt x="4433" y="4437"/>
                </a:moveTo>
                <a:lnTo>
                  <a:pt x="782" y="4437"/>
                </a:lnTo>
                <a:cubicBezTo>
                  <a:pt x="710" y="4437"/>
                  <a:pt x="648" y="4380"/>
                  <a:pt x="648" y="4303"/>
                </a:cubicBezTo>
                <a:cubicBezTo>
                  <a:pt x="648" y="4231"/>
                  <a:pt x="705" y="4168"/>
                  <a:pt x="782" y="4168"/>
                </a:cubicBezTo>
                <a:lnTo>
                  <a:pt x="4426" y="4168"/>
                </a:lnTo>
                <a:cubicBezTo>
                  <a:pt x="4498" y="4168"/>
                  <a:pt x="4561" y="4225"/>
                  <a:pt x="4561" y="4303"/>
                </a:cubicBezTo>
                <a:cubicBezTo>
                  <a:pt x="4562" y="4375"/>
                  <a:pt x="4505" y="4437"/>
                  <a:pt x="4433" y="4437"/>
                </a:cubicBezTo>
                <a:close/>
                <a:moveTo>
                  <a:pt x="3448" y="1761"/>
                </a:moveTo>
                <a:lnTo>
                  <a:pt x="3448" y="264"/>
                </a:lnTo>
                <a:lnTo>
                  <a:pt x="4952" y="1763"/>
                </a:lnTo>
                <a:lnTo>
                  <a:pt x="3448" y="1763"/>
                </a:lnTo>
                <a:lnTo>
                  <a:pt x="3448" y="1761"/>
                </a:lnTo>
                <a:close/>
              </a:path>
            </a:pathLst>
          </a:custGeom>
          <a:solidFill>
            <a:srgbClr val="00898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cells_2282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1A22B20-3C51-4053-A9D8-F34C627385FB}"/>
              </a:ext>
            </a:extLst>
          </p:cNvPr>
          <p:cNvSpPr>
            <a:spLocks noChangeAspect="1"/>
          </p:cNvSpPr>
          <p:nvPr/>
        </p:nvSpPr>
        <p:spPr bwMode="auto">
          <a:xfrm>
            <a:off x="8923766" y="1790272"/>
            <a:ext cx="407280" cy="406635"/>
          </a:xfrm>
          <a:custGeom>
            <a:avLst/>
            <a:gdLst>
              <a:gd name="connsiteX0" fmla="*/ 126485 w 607639"/>
              <a:gd name="connsiteY0" fmla="*/ 266905 h 606678"/>
              <a:gd name="connsiteX1" fmla="*/ 141528 w 607639"/>
              <a:gd name="connsiteY1" fmla="*/ 288680 h 606678"/>
              <a:gd name="connsiteX2" fmla="*/ 151586 w 607639"/>
              <a:gd name="connsiteY2" fmla="*/ 294368 h 606678"/>
              <a:gd name="connsiteX3" fmla="*/ 46998 w 607639"/>
              <a:gd name="connsiteY3" fmla="*/ 357114 h 606678"/>
              <a:gd name="connsiteX4" fmla="*/ 41924 w 607639"/>
              <a:gd name="connsiteY4" fmla="*/ 366091 h 606678"/>
              <a:gd name="connsiteX5" fmla="*/ 41924 w 607639"/>
              <a:gd name="connsiteY5" fmla="*/ 491584 h 606678"/>
              <a:gd name="connsiteX6" fmla="*/ 52428 w 607639"/>
              <a:gd name="connsiteY6" fmla="*/ 502071 h 606678"/>
              <a:gd name="connsiteX7" fmla="*/ 62842 w 607639"/>
              <a:gd name="connsiteY7" fmla="*/ 491584 h 606678"/>
              <a:gd name="connsiteX8" fmla="*/ 62842 w 607639"/>
              <a:gd name="connsiteY8" fmla="*/ 371956 h 606678"/>
              <a:gd name="connsiteX9" fmla="*/ 162534 w 607639"/>
              <a:gd name="connsiteY9" fmla="*/ 312232 h 606678"/>
              <a:gd name="connsiteX10" fmla="*/ 167430 w 607639"/>
              <a:gd name="connsiteY10" fmla="*/ 303433 h 606678"/>
              <a:gd name="connsiteX11" fmla="*/ 288218 w 607639"/>
              <a:gd name="connsiteY11" fmla="*/ 372401 h 606678"/>
              <a:gd name="connsiteX12" fmla="*/ 303795 w 607639"/>
              <a:gd name="connsiteY12" fmla="*/ 376489 h 606678"/>
              <a:gd name="connsiteX13" fmla="*/ 314298 w 607639"/>
              <a:gd name="connsiteY13" fmla="*/ 374445 h 606678"/>
              <a:gd name="connsiteX14" fmla="*/ 314120 w 607639"/>
              <a:gd name="connsiteY14" fmla="*/ 533444 h 606678"/>
              <a:gd name="connsiteX15" fmla="*/ 307711 w 607639"/>
              <a:gd name="connsiteY15" fmla="*/ 543043 h 606678"/>
              <a:gd name="connsiteX16" fmla="*/ 161288 w 607639"/>
              <a:gd name="connsiteY16" fmla="*/ 605789 h 606678"/>
              <a:gd name="connsiteX17" fmla="*/ 157194 w 607639"/>
              <a:gd name="connsiteY17" fmla="*/ 606678 h 606678"/>
              <a:gd name="connsiteX18" fmla="*/ 151942 w 607639"/>
              <a:gd name="connsiteY18" fmla="*/ 605256 h 606678"/>
              <a:gd name="connsiteX19" fmla="*/ 5252 w 607639"/>
              <a:gd name="connsiteY19" fmla="*/ 521624 h 606678"/>
              <a:gd name="connsiteX20" fmla="*/ 0 w 607639"/>
              <a:gd name="connsiteY20" fmla="*/ 512469 h 606678"/>
              <a:gd name="connsiteX21" fmla="*/ 0 w 607639"/>
              <a:gd name="connsiteY21" fmla="*/ 345116 h 606678"/>
              <a:gd name="connsiteX22" fmla="*/ 5252 w 607639"/>
              <a:gd name="connsiteY22" fmla="*/ 336051 h 606678"/>
              <a:gd name="connsiteX23" fmla="*/ 480975 w 607639"/>
              <a:gd name="connsiteY23" fmla="*/ 266835 h 606678"/>
              <a:gd name="connsiteX24" fmla="*/ 602298 w 607639"/>
              <a:gd name="connsiteY24" fmla="*/ 336066 h 606678"/>
              <a:gd name="connsiteX25" fmla="*/ 607639 w 607639"/>
              <a:gd name="connsiteY25" fmla="*/ 345130 h 606678"/>
              <a:gd name="connsiteX26" fmla="*/ 607372 w 607639"/>
              <a:gd name="connsiteY26" fmla="*/ 512475 h 606678"/>
              <a:gd name="connsiteX27" fmla="*/ 602120 w 607639"/>
              <a:gd name="connsiteY27" fmla="*/ 521540 h 606678"/>
              <a:gd name="connsiteX28" fmla="*/ 455696 w 607639"/>
              <a:gd name="connsiteY28" fmla="*/ 605256 h 606678"/>
              <a:gd name="connsiteX29" fmla="*/ 450444 w 607639"/>
              <a:gd name="connsiteY29" fmla="*/ 606678 h 606678"/>
              <a:gd name="connsiteX30" fmla="*/ 446350 w 607639"/>
              <a:gd name="connsiteY30" fmla="*/ 605789 h 606678"/>
              <a:gd name="connsiteX31" fmla="*/ 326718 w 607639"/>
              <a:gd name="connsiteY31" fmla="*/ 554600 h 606678"/>
              <a:gd name="connsiteX32" fmla="*/ 334996 w 607639"/>
              <a:gd name="connsiteY32" fmla="*/ 533448 h 606678"/>
              <a:gd name="connsiteX33" fmla="*/ 335174 w 607639"/>
              <a:gd name="connsiteY33" fmla="*/ 363349 h 606678"/>
              <a:gd name="connsiteX34" fmla="*/ 465843 w 607639"/>
              <a:gd name="connsiteY34" fmla="*/ 288697 h 606678"/>
              <a:gd name="connsiteX35" fmla="*/ 480975 w 607639"/>
              <a:gd name="connsiteY35" fmla="*/ 266835 h 606678"/>
              <a:gd name="connsiteX36" fmla="*/ 298436 w 607639"/>
              <a:gd name="connsiteY36" fmla="*/ 43342 h 606678"/>
              <a:gd name="connsiteX37" fmla="*/ 193693 w 607639"/>
              <a:gd name="connsiteY37" fmla="*/ 106079 h 606678"/>
              <a:gd name="connsiteX38" fmla="*/ 188621 w 607639"/>
              <a:gd name="connsiteY38" fmla="*/ 115055 h 606678"/>
              <a:gd name="connsiteX39" fmla="*/ 188621 w 607639"/>
              <a:gd name="connsiteY39" fmla="*/ 240529 h 606678"/>
              <a:gd name="connsiteX40" fmla="*/ 199033 w 607639"/>
              <a:gd name="connsiteY40" fmla="*/ 251015 h 606678"/>
              <a:gd name="connsiteX41" fmla="*/ 209534 w 607639"/>
              <a:gd name="connsiteY41" fmla="*/ 240529 h 606678"/>
              <a:gd name="connsiteX42" fmla="*/ 209534 w 607639"/>
              <a:gd name="connsiteY42" fmla="*/ 120919 h 606678"/>
              <a:gd name="connsiteX43" fmla="*/ 309204 w 607639"/>
              <a:gd name="connsiteY43" fmla="*/ 61204 h 606678"/>
              <a:gd name="connsiteX44" fmla="*/ 312764 w 607639"/>
              <a:gd name="connsiteY44" fmla="*/ 46897 h 606678"/>
              <a:gd name="connsiteX45" fmla="*/ 298436 w 607639"/>
              <a:gd name="connsiteY45" fmla="*/ 43342 h 606678"/>
              <a:gd name="connsiteX46" fmla="*/ 298614 w 607639"/>
              <a:gd name="connsiteY46" fmla="*/ 1399 h 606678"/>
              <a:gd name="connsiteX47" fmla="*/ 309026 w 607639"/>
              <a:gd name="connsiteY47" fmla="*/ 1399 h 606678"/>
              <a:gd name="connsiteX48" fmla="*/ 455684 w 607639"/>
              <a:gd name="connsiteY48" fmla="*/ 85019 h 606678"/>
              <a:gd name="connsiteX49" fmla="*/ 460934 w 607639"/>
              <a:gd name="connsiteY49" fmla="*/ 94083 h 606678"/>
              <a:gd name="connsiteX50" fmla="*/ 460667 w 607639"/>
              <a:gd name="connsiteY50" fmla="*/ 261500 h 606678"/>
              <a:gd name="connsiteX51" fmla="*/ 455417 w 607639"/>
              <a:gd name="connsiteY51" fmla="*/ 270564 h 606678"/>
              <a:gd name="connsiteX52" fmla="*/ 309026 w 607639"/>
              <a:gd name="connsiteY52" fmla="*/ 354184 h 606678"/>
              <a:gd name="connsiteX53" fmla="*/ 303776 w 607639"/>
              <a:gd name="connsiteY53" fmla="*/ 355606 h 606678"/>
              <a:gd name="connsiteX54" fmla="*/ 298614 w 607639"/>
              <a:gd name="connsiteY54" fmla="*/ 354184 h 606678"/>
              <a:gd name="connsiteX55" fmla="*/ 151957 w 607639"/>
              <a:gd name="connsiteY55" fmla="*/ 270564 h 606678"/>
              <a:gd name="connsiteX56" fmla="*/ 146706 w 607639"/>
              <a:gd name="connsiteY56" fmla="*/ 261500 h 606678"/>
              <a:gd name="connsiteX57" fmla="*/ 146706 w 607639"/>
              <a:gd name="connsiteY57" fmla="*/ 94083 h 606678"/>
              <a:gd name="connsiteX58" fmla="*/ 151957 w 607639"/>
              <a:gd name="connsiteY58" fmla="*/ 85019 h 60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07639" h="606678">
                <a:moveTo>
                  <a:pt x="126485" y="266905"/>
                </a:moveTo>
                <a:cubicBezTo>
                  <a:pt x="128087" y="275970"/>
                  <a:pt x="133428" y="284058"/>
                  <a:pt x="141528" y="288680"/>
                </a:cubicBezTo>
                <a:lnTo>
                  <a:pt x="151586" y="294368"/>
                </a:lnTo>
                <a:lnTo>
                  <a:pt x="46998" y="357114"/>
                </a:lnTo>
                <a:cubicBezTo>
                  <a:pt x="43793" y="358981"/>
                  <a:pt x="41924" y="362358"/>
                  <a:pt x="41924" y="366091"/>
                </a:cubicBezTo>
                <a:lnTo>
                  <a:pt x="41924" y="491584"/>
                </a:lnTo>
                <a:cubicBezTo>
                  <a:pt x="41924" y="497361"/>
                  <a:pt x="46642" y="502071"/>
                  <a:pt x="52428" y="502071"/>
                </a:cubicBezTo>
                <a:cubicBezTo>
                  <a:pt x="58213" y="502071"/>
                  <a:pt x="62842" y="497361"/>
                  <a:pt x="62842" y="491584"/>
                </a:cubicBezTo>
                <a:lnTo>
                  <a:pt x="62842" y="371956"/>
                </a:lnTo>
                <a:lnTo>
                  <a:pt x="162534" y="312232"/>
                </a:lnTo>
                <a:cubicBezTo>
                  <a:pt x="165739" y="310365"/>
                  <a:pt x="167341" y="306899"/>
                  <a:pt x="167430" y="303433"/>
                </a:cubicBezTo>
                <a:lnTo>
                  <a:pt x="288218" y="372401"/>
                </a:lnTo>
                <a:cubicBezTo>
                  <a:pt x="293024" y="375067"/>
                  <a:pt x="298365" y="376489"/>
                  <a:pt x="303795" y="376489"/>
                </a:cubicBezTo>
                <a:cubicBezTo>
                  <a:pt x="307444" y="376489"/>
                  <a:pt x="310916" y="375689"/>
                  <a:pt x="314298" y="374445"/>
                </a:cubicBezTo>
                <a:lnTo>
                  <a:pt x="314120" y="533444"/>
                </a:lnTo>
                <a:cubicBezTo>
                  <a:pt x="314120" y="537621"/>
                  <a:pt x="311628" y="541354"/>
                  <a:pt x="307711" y="543043"/>
                </a:cubicBezTo>
                <a:lnTo>
                  <a:pt x="161288" y="605789"/>
                </a:lnTo>
                <a:cubicBezTo>
                  <a:pt x="159953" y="606323"/>
                  <a:pt x="158529" y="606678"/>
                  <a:pt x="157194" y="606678"/>
                </a:cubicBezTo>
                <a:cubicBezTo>
                  <a:pt x="155324" y="606678"/>
                  <a:pt x="153544" y="606234"/>
                  <a:pt x="151942" y="605256"/>
                </a:cubicBezTo>
                <a:lnTo>
                  <a:pt x="5252" y="521624"/>
                </a:lnTo>
                <a:cubicBezTo>
                  <a:pt x="2047" y="519757"/>
                  <a:pt x="0" y="516291"/>
                  <a:pt x="0" y="512469"/>
                </a:cubicBezTo>
                <a:lnTo>
                  <a:pt x="0" y="345116"/>
                </a:lnTo>
                <a:cubicBezTo>
                  <a:pt x="0" y="341383"/>
                  <a:pt x="2047" y="337917"/>
                  <a:pt x="5252" y="336051"/>
                </a:cubicBezTo>
                <a:close/>
                <a:moveTo>
                  <a:pt x="480975" y="266835"/>
                </a:moveTo>
                <a:lnTo>
                  <a:pt x="602298" y="336066"/>
                </a:lnTo>
                <a:cubicBezTo>
                  <a:pt x="605592" y="337932"/>
                  <a:pt x="607639" y="341398"/>
                  <a:pt x="607639" y="345130"/>
                </a:cubicBezTo>
                <a:lnTo>
                  <a:pt x="607372" y="512475"/>
                </a:lnTo>
                <a:cubicBezTo>
                  <a:pt x="607372" y="516296"/>
                  <a:pt x="605414" y="519762"/>
                  <a:pt x="602120" y="521540"/>
                </a:cubicBezTo>
                <a:lnTo>
                  <a:pt x="455696" y="605256"/>
                </a:lnTo>
                <a:cubicBezTo>
                  <a:pt x="454094" y="606145"/>
                  <a:pt x="452225" y="606678"/>
                  <a:pt x="450444" y="606678"/>
                </a:cubicBezTo>
                <a:cubicBezTo>
                  <a:pt x="449020" y="606678"/>
                  <a:pt x="447685" y="606411"/>
                  <a:pt x="446350" y="605789"/>
                </a:cubicBezTo>
                <a:lnTo>
                  <a:pt x="326718" y="554600"/>
                </a:lnTo>
                <a:cubicBezTo>
                  <a:pt x="331881" y="548912"/>
                  <a:pt x="334996" y="541447"/>
                  <a:pt x="334996" y="533448"/>
                </a:cubicBezTo>
                <a:lnTo>
                  <a:pt x="335174" y="363349"/>
                </a:lnTo>
                <a:lnTo>
                  <a:pt x="465843" y="288697"/>
                </a:lnTo>
                <a:cubicBezTo>
                  <a:pt x="474032" y="284076"/>
                  <a:pt x="479373" y="275900"/>
                  <a:pt x="480975" y="266835"/>
                </a:cubicBezTo>
                <a:close/>
                <a:moveTo>
                  <a:pt x="298436" y="43342"/>
                </a:moveTo>
                <a:lnTo>
                  <a:pt x="193693" y="106079"/>
                </a:lnTo>
                <a:cubicBezTo>
                  <a:pt x="190490" y="107946"/>
                  <a:pt x="188621" y="111322"/>
                  <a:pt x="188621" y="115055"/>
                </a:cubicBezTo>
                <a:lnTo>
                  <a:pt x="188621" y="240529"/>
                </a:lnTo>
                <a:cubicBezTo>
                  <a:pt x="188621" y="246305"/>
                  <a:pt x="193248" y="251015"/>
                  <a:pt x="199033" y="251015"/>
                </a:cubicBezTo>
                <a:cubicBezTo>
                  <a:pt x="204817" y="251015"/>
                  <a:pt x="209534" y="246305"/>
                  <a:pt x="209534" y="240529"/>
                </a:cubicBezTo>
                <a:lnTo>
                  <a:pt x="209534" y="120919"/>
                </a:lnTo>
                <a:lnTo>
                  <a:pt x="309204" y="61204"/>
                </a:lnTo>
                <a:cubicBezTo>
                  <a:pt x="314188" y="58271"/>
                  <a:pt x="315789" y="51873"/>
                  <a:pt x="312764" y="46897"/>
                </a:cubicBezTo>
                <a:cubicBezTo>
                  <a:pt x="309827" y="41921"/>
                  <a:pt x="303331" y="40321"/>
                  <a:pt x="298436" y="43342"/>
                </a:cubicBezTo>
                <a:close/>
                <a:moveTo>
                  <a:pt x="298614" y="1399"/>
                </a:moveTo>
                <a:cubicBezTo>
                  <a:pt x="301818" y="-467"/>
                  <a:pt x="305822" y="-467"/>
                  <a:pt x="309026" y="1399"/>
                </a:cubicBezTo>
                <a:lnTo>
                  <a:pt x="455684" y="85019"/>
                </a:lnTo>
                <a:cubicBezTo>
                  <a:pt x="458887" y="86885"/>
                  <a:pt x="460934" y="90351"/>
                  <a:pt x="460934" y="94083"/>
                </a:cubicBezTo>
                <a:lnTo>
                  <a:pt x="460667" y="261500"/>
                </a:lnTo>
                <a:cubicBezTo>
                  <a:pt x="460667" y="265233"/>
                  <a:pt x="458709" y="268698"/>
                  <a:pt x="455417" y="270564"/>
                </a:cubicBezTo>
                <a:lnTo>
                  <a:pt x="309026" y="354184"/>
                </a:lnTo>
                <a:cubicBezTo>
                  <a:pt x="307424" y="355162"/>
                  <a:pt x="305555" y="355606"/>
                  <a:pt x="303776" y="355606"/>
                </a:cubicBezTo>
                <a:cubicBezTo>
                  <a:pt x="301996" y="355606"/>
                  <a:pt x="300216" y="355162"/>
                  <a:pt x="298614" y="354184"/>
                </a:cubicBezTo>
                <a:lnTo>
                  <a:pt x="151957" y="270564"/>
                </a:lnTo>
                <a:cubicBezTo>
                  <a:pt x="148664" y="268698"/>
                  <a:pt x="146706" y="265233"/>
                  <a:pt x="146706" y="261500"/>
                </a:cubicBezTo>
                <a:lnTo>
                  <a:pt x="146706" y="94083"/>
                </a:lnTo>
                <a:cubicBezTo>
                  <a:pt x="146706" y="90351"/>
                  <a:pt x="148664" y="86885"/>
                  <a:pt x="151957" y="85019"/>
                </a:cubicBezTo>
                <a:close/>
              </a:path>
            </a:pathLst>
          </a:custGeom>
          <a:solidFill>
            <a:srgbClr val="00898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red-cross_23023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57819C9-3004-4FE0-8F21-05ECFF9EB9B6}"/>
              </a:ext>
            </a:extLst>
          </p:cNvPr>
          <p:cNvSpPr>
            <a:spLocks noChangeAspect="1"/>
          </p:cNvSpPr>
          <p:nvPr/>
        </p:nvSpPr>
        <p:spPr bwMode="auto">
          <a:xfrm>
            <a:off x="2499215" y="3877123"/>
            <a:ext cx="407280" cy="406661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4110" h="603193">
                <a:moveTo>
                  <a:pt x="251061" y="158523"/>
                </a:moveTo>
                <a:lnTo>
                  <a:pt x="251061" y="250672"/>
                </a:lnTo>
                <a:lnTo>
                  <a:pt x="158786" y="250672"/>
                </a:lnTo>
                <a:lnTo>
                  <a:pt x="158786" y="352661"/>
                </a:lnTo>
                <a:lnTo>
                  <a:pt x="251061" y="352661"/>
                </a:lnTo>
                <a:lnTo>
                  <a:pt x="251061" y="444810"/>
                </a:lnTo>
                <a:lnTo>
                  <a:pt x="353050" y="444810"/>
                </a:lnTo>
                <a:lnTo>
                  <a:pt x="353050" y="352661"/>
                </a:lnTo>
                <a:lnTo>
                  <a:pt x="445464" y="352661"/>
                </a:lnTo>
                <a:lnTo>
                  <a:pt x="445464" y="250672"/>
                </a:lnTo>
                <a:lnTo>
                  <a:pt x="353050" y="250672"/>
                </a:lnTo>
                <a:lnTo>
                  <a:pt x="353050" y="158523"/>
                </a:lnTo>
                <a:close/>
                <a:moveTo>
                  <a:pt x="302125" y="68590"/>
                </a:moveTo>
                <a:cubicBezTo>
                  <a:pt x="430894" y="68590"/>
                  <a:pt x="535380" y="172934"/>
                  <a:pt x="535380" y="301667"/>
                </a:cubicBezTo>
                <a:cubicBezTo>
                  <a:pt x="535380" y="430260"/>
                  <a:pt x="430894" y="534604"/>
                  <a:pt x="302125" y="534604"/>
                </a:cubicBezTo>
                <a:cubicBezTo>
                  <a:pt x="173217" y="534604"/>
                  <a:pt x="68731" y="430260"/>
                  <a:pt x="68731" y="301667"/>
                </a:cubicBezTo>
                <a:cubicBezTo>
                  <a:pt x="68731" y="172934"/>
                  <a:pt x="173217" y="68590"/>
                  <a:pt x="302125" y="68590"/>
                </a:cubicBezTo>
                <a:close/>
                <a:moveTo>
                  <a:pt x="302125" y="29377"/>
                </a:moveTo>
                <a:cubicBezTo>
                  <a:pt x="151548" y="29377"/>
                  <a:pt x="29422" y="151318"/>
                  <a:pt x="29422" y="301666"/>
                </a:cubicBezTo>
                <a:cubicBezTo>
                  <a:pt x="29422" y="452014"/>
                  <a:pt x="151548" y="573816"/>
                  <a:pt x="302125" y="573816"/>
                </a:cubicBezTo>
                <a:cubicBezTo>
                  <a:pt x="452701" y="573816"/>
                  <a:pt x="574689" y="452014"/>
                  <a:pt x="574689" y="301666"/>
                </a:cubicBezTo>
                <a:cubicBezTo>
                  <a:pt x="574689" y="151318"/>
                  <a:pt x="452701" y="29377"/>
                  <a:pt x="302125" y="29377"/>
                </a:cubicBezTo>
                <a:close/>
                <a:moveTo>
                  <a:pt x="302125" y="0"/>
                </a:moveTo>
                <a:cubicBezTo>
                  <a:pt x="468938" y="0"/>
                  <a:pt x="604110" y="135105"/>
                  <a:pt x="604110" y="301666"/>
                </a:cubicBezTo>
                <a:cubicBezTo>
                  <a:pt x="604110" y="468227"/>
                  <a:pt x="468938" y="603193"/>
                  <a:pt x="302125" y="603193"/>
                </a:cubicBezTo>
                <a:cubicBezTo>
                  <a:pt x="135311" y="603193"/>
                  <a:pt x="0" y="468227"/>
                  <a:pt x="0" y="301666"/>
                </a:cubicBezTo>
                <a:cubicBezTo>
                  <a:pt x="0" y="135105"/>
                  <a:pt x="135311" y="0"/>
                  <a:pt x="302125" y="0"/>
                </a:cubicBezTo>
                <a:close/>
              </a:path>
            </a:pathLst>
          </a:custGeom>
          <a:solidFill>
            <a:srgbClr val="00898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computer_19596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700F0C7-3108-4C37-AD34-F36CDA4FF421}"/>
              </a:ext>
            </a:extLst>
          </p:cNvPr>
          <p:cNvSpPr>
            <a:spLocks noChangeAspect="1"/>
          </p:cNvSpPr>
          <p:nvPr/>
        </p:nvSpPr>
        <p:spPr bwMode="auto">
          <a:xfrm>
            <a:off x="8917471" y="3818460"/>
            <a:ext cx="407280" cy="404726"/>
          </a:xfrm>
          <a:custGeom>
            <a:avLst/>
            <a:gdLst>
              <a:gd name="T0" fmla="*/ 6136 w 6827"/>
              <a:gd name="T1" fmla="*/ 0 h 6794"/>
              <a:gd name="T2" fmla="*/ 690 w 6827"/>
              <a:gd name="T3" fmla="*/ 0 h 6794"/>
              <a:gd name="T4" fmla="*/ 0 w 6827"/>
              <a:gd name="T5" fmla="*/ 691 h 6794"/>
              <a:gd name="T6" fmla="*/ 0 w 6827"/>
              <a:gd name="T7" fmla="*/ 4679 h 6794"/>
              <a:gd name="T8" fmla="*/ 690 w 6827"/>
              <a:gd name="T9" fmla="*/ 5369 h 6794"/>
              <a:gd name="T10" fmla="*/ 2573 w 6827"/>
              <a:gd name="T11" fmla="*/ 5369 h 6794"/>
              <a:gd name="T12" fmla="*/ 2463 w 6827"/>
              <a:gd name="T13" fmla="*/ 6277 h 6794"/>
              <a:gd name="T14" fmla="*/ 2188 w 6827"/>
              <a:gd name="T15" fmla="*/ 6277 h 6794"/>
              <a:gd name="T16" fmla="*/ 1929 w 6827"/>
              <a:gd name="T17" fmla="*/ 6536 h 6794"/>
              <a:gd name="T18" fmla="*/ 2188 w 6827"/>
              <a:gd name="T19" fmla="*/ 6794 h 6794"/>
              <a:gd name="T20" fmla="*/ 4638 w 6827"/>
              <a:gd name="T21" fmla="*/ 6794 h 6794"/>
              <a:gd name="T22" fmla="*/ 4897 w 6827"/>
              <a:gd name="T23" fmla="*/ 6536 h 6794"/>
              <a:gd name="T24" fmla="*/ 4638 w 6827"/>
              <a:gd name="T25" fmla="*/ 6277 h 6794"/>
              <a:gd name="T26" fmla="*/ 4363 w 6827"/>
              <a:gd name="T27" fmla="*/ 6277 h 6794"/>
              <a:gd name="T28" fmla="*/ 4254 w 6827"/>
              <a:gd name="T29" fmla="*/ 5369 h 6794"/>
              <a:gd name="T30" fmla="*/ 6136 w 6827"/>
              <a:gd name="T31" fmla="*/ 5369 h 6794"/>
              <a:gd name="T32" fmla="*/ 6827 w 6827"/>
              <a:gd name="T33" fmla="*/ 4679 h 6794"/>
              <a:gd name="T34" fmla="*/ 6827 w 6827"/>
              <a:gd name="T35" fmla="*/ 691 h 6794"/>
              <a:gd name="T36" fmla="*/ 6136 w 6827"/>
              <a:gd name="T37" fmla="*/ 0 h 6794"/>
              <a:gd name="T38" fmla="*/ 2767 w 6827"/>
              <a:gd name="T39" fmla="*/ 1851 h 6794"/>
              <a:gd name="T40" fmla="*/ 3155 w 6827"/>
              <a:gd name="T41" fmla="*/ 1851 h 6794"/>
              <a:gd name="T42" fmla="*/ 3155 w 6827"/>
              <a:gd name="T43" fmla="*/ 1463 h 6794"/>
              <a:gd name="T44" fmla="*/ 3413 w 6827"/>
              <a:gd name="T45" fmla="*/ 1204 h 6794"/>
              <a:gd name="T46" fmla="*/ 3672 w 6827"/>
              <a:gd name="T47" fmla="*/ 1463 h 6794"/>
              <a:gd name="T48" fmla="*/ 3672 w 6827"/>
              <a:gd name="T49" fmla="*/ 1851 h 6794"/>
              <a:gd name="T50" fmla="*/ 4060 w 6827"/>
              <a:gd name="T51" fmla="*/ 1851 h 6794"/>
              <a:gd name="T52" fmla="*/ 4319 w 6827"/>
              <a:gd name="T53" fmla="*/ 2110 h 6794"/>
              <a:gd name="T54" fmla="*/ 4060 w 6827"/>
              <a:gd name="T55" fmla="*/ 2369 h 6794"/>
              <a:gd name="T56" fmla="*/ 3672 w 6827"/>
              <a:gd name="T57" fmla="*/ 2369 h 6794"/>
              <a:gd name="T58" fmla="*/ 3672 w 6827"/>
              <a:gd name="T59" fmla="*/ 2756 h 6794"/>
              <a:gd name="T60" fmla="*/ 3413 w 6827"/>
              <a:gd name="T61" fmla="*/ 3015 h 6794"/>
              <a:gd name="T62" fmla="*/ 3155 w 6827"/>
              <a:gd name="T63" fmla="*/ 2756 h 6794"/>
              <a:gd name="T64" fmla="*/ 3155 w 6827"/>
              <a:gd name="T65" fmla="*/ 2369 h 6794"/>
              <a:gd name="T66" fmla="*/ 2767 w 6827"/>
              <a:gd name="T67" fmla="*/ 2369 h 6794"/>
              <a:gd name="T68" fmla="*/ 2508 w 6827"/>
              <a:gd name="T69" fmla="*/ 2110 h 6794"/>
              <a:gd name="T70" fmla="*/ 2767 w 6827"/>
              <a:gd name="T71" fmla="*/ 1851 h 6794"/>
              <a:gd name="T72" fmla="*/ 2985 w 6827"/>
              <a:gd name="T73" fmla="*/ 6277 h 6794"/>
              <a:gd name="T74" fmla="*/ 3095 w 6827"/>
              <a:gd name="T75" fmla="*/ 5369 h 6794"/>
              <a:gd name="T76" fmla="*/ 3732 w 6827"/>
              <a:gd name="T77" fmla="*/ 5369 h 6794"/>
              <a:gd name="T78" fmla="*/ 3842 w 6827"/>
              <a:gd name="T79" fmla="*/ 6277 h 6794"/>
              <a:gd name="T80" fmla="*/ 2985 w 6827"/>
              <a:gd name="T81" fmla="*/ 6277 h 6794"/>
              <a:gd name="T82" fmla="*/ 6309 w 6827"/>
              <a:gd name="T83" fmla="*/ 4679 h 6794"/>
              <a:gd name="T84" fmla="*/ 6136 w 6827"/>
              <a:gd name="T85" fmla="*/ 4851 h 6794"/>
              <a:gd name="T86" fmla="*/ 690 w 6827"/>
              <a:gd name="T87" fmla="*/ 4851 h 6794"/>
              <a:gd name="T88" fmla="*/ 518 w 6827"/>
              <a:gd name="T89" fmla="*/ 4679 h 6794"/>
              <a:gd name="T90" fmla="*/ 518 w 6827"/>
              <a:gd name="T91" fmla="*/ 4219 h 6794"/>
              <a:gd name="T92" fmla="*/ 6309 w 6827"/>
              <a:gd name="T93" fmla="*/ 4219 h 6794"/>
              <a:gd name="T94" fmla="*/ 6309 w 6827"/>
              <a:gd name="T95" fmla="*/ 4679 h 6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827" h="6794">
                <a:moveTo>
                  <a:pt x="6136" y="0"/>
                </a:moveTo>
                <a:lnTo>
                  <a:pt x="690" y="0"/>
                </a:lnTo>
                <a:cubicBezTo>
                  <a:pt x="310" y="0"/>
                  <a:pt x="0" y="310"/>
                  <a:pt x="0" y="691"/>
                </a:cubicBezTo>
                <a:lnTo>
                  <a:pt x="0" y="4679"/>
                </a:lnTo>
                <a:cubicBezTo>
                  <a:pt x="0" y="5059"/>
                  <a:pt x="310" y="5369"/>
                  <a:pt x="690" y="5369"/>
                </a:cubicBezTo>
                <a:lnTo>
                  <a:pt x="2573" y="5369"/>
                </a:lnTo>
                <a:lnTo>
                  <a:pt x="2463" y="6277"/>
                </a:lnTo>
                <a:lnTo>
                  <a:pt x="2188" y="6277"/>
                </a:lnTo>
                <a:cubicBezTo>
                  <a:pt x="2045" y="6277"/>
                  <a:pt x="1929" y="6393"/>
                  <a:pt x="1929" y="6536"/>
                </a:cubicBezTo>
                <a:cubicBezTo>
                  <a:pt x="1929" y="6678"/>
                  <a:pt x="2045" y="6794"/>
                  <a:pt x="2188" y="6794"/>
                </a:cubicBezTo>
                <a:lnTo>
                  <a:pt x="4638" y="6794"/>
                </a:lnTo>
                <a:cubicBezTo>
                  <a:pt x="4781" y="6794"/>
                  <a:pt x="4897" y="6678"/>
                  <a:pt x="4897" y="6536"/>
                </a:cubicBezTo>
                <a:cubicBezTo>
                  <a:pt x="4897" y="6393"/>
                  <a:pt x="4781" y="6277"/>
                  <a:pt x="4638" y="6277"/>
                </a:cubicBezTo>
                <a:lnTo>
                  <a:pt x="4363" y="6277"/>
                </a:lnTo>
                <a:lnTo>
                  <a:pt x="4254" y="5369"/>
                </a:lnTo>
                <a:lnTo>
                  <a:pt x="6136" y="5369"/>
                </a:lnTo>
                <a:cubicBezTo>
                  <a:pt x="6517" y="5369"/>
                  <a:pt x="6827" y="5059"/>
                  <a:pt x="6827" y="4679"/>
                </a:cubicBezTo>
                <a:lnTo>
                  <a:pt x="6827" y="691"/>
                </a:lnTo>
                <a:cubicBezTo>
                  <a:pt x="6827" y="310"/>
                  <a:pt x="6517" y="0"/>
                  <a:pt x="6136" y="0"/>
                </a:cubicBezTo>
                <a:close/>
                <a:moveTo>
                  <a:pt x="2767" y="1851"/>
                </a:moveTo>
                <a:lnTo>
                  <a:pt x="3155" y="1851"/>
                </a:lnTo>
                <a:lnTo>
                  <a:pt x="3155" y="1463"/>
                </a:lnTo>
                <a:cubicBezTo>
                  <a:pt x="3155" y="1320"/>
                  <a:pt x="3270" y="1204"/>
                  <a:pt x="3413" y="1204"/>
                </a:cubicBezTo>
                <a:cubicBezTo>
                  <a:pt x="3556" y="1204"/>
                  <a:pt x="3672" y="1320"/>
                  <a:pt x="3672" y="1463"/>
                </a:cubicBezTo>
                <a:lnTo>
                  <a:pt x="3672" y="1851"/>
                </a:lnTo>
                <a:lnTo>
                  <a:pt x="4060" y="1851"/>
                </a:lnTo>
                <a:cubicBezTo>
                  <a:pt x="4203" y="1851"/>
                  <a:pt x="4319" y="1967"/>
                  <a:pt x="4319" y="2110"/>
                </a:cubicBezTo>
                <a:cubicBezTo>
                  <a:pt x="4319" y="2253"/>
                  <a:pt x="4203" y="2369"/>
                  <a:pt x="4060" y="2369"/>
                </a:cubicBezTo>
                <a:lnTo>
                  <a:pt x="3672" y="2369"/>
                </a:lnTo>
                <a:lnTo>
                  <a:pt x="3672" y="2756"/>
                </a:lnTo>
                <a:cubicBezTo>
                  <a:pt x="3672" y="2899"/>
                  <a:pt x="3556" y="3015"/>
                  <a:pt x="3413" y="3015"/>
                </a:cubicBezTo>
                <a:cubicBezTo>
                  <a:pt x="3270" y="3015"/>
                  <a:pt x="3155" y="2899"/>
                  <a:pt x="3155" y="2756"/>
                </a:cubicBezTo>
                <a:lnTo>
                  <a:pt x="3155" y="2369"/>
                </a:lnTo>
                <a:lnTo>
                  <a:pt x="2767" y="2369"/>
                </a:lnTo>
                <a:cubicBezTo>
                  <a:pt x="2624" y="2369"/>
                  <a:pt x="2508" y="2253"/>
                  <a:pt x="2508" y="2110"/>
                </a:cubicBezTo>
                <a:cubicBezTo>
                  <a:pt x="2508" y="1967"/>
                  <a:pt x="2624" y="1851"/>
                  <a:pt x="2767" y="1851"/>
                </a:cubicBezTo>
                <a:close/>
                <a:moveTo>
                  <a:pt x="2985" y="6277"/>
                </a:moveTo>
                <a:lnTo>
                  <a:pt x="3095" y="5369"/>
                </a:lnTo>
                <a:lnTo>
                  <a:pt x="3732" y="5369"/>
                </a:lnTo>
                <a:lnTo>
                  <a:pt x="3842" y="6277"/>
                </a:lnTo>
                <a:lnTo>
                  <a:pt x="2985" y="6277"/>
                </a:lnTo>
                <a:close/>
                <a:moveTo>
                  <a:pt x="6309" y="4679"/>
                </a:moveTo>
                <a:cubicBezTo>
                  <a:pt x="6309" y="4774"/>
                  <a:pt x="6232" y="4851"/>
                  <a:pt x="6136" y="4851"/>
                </a:cubicBezTo>
                <a:lnTo>
                  <a:pt x="690" y="4851"/>
                </a:lnTo>
                <a:cubicBezTo>
                  <a:pt x="595" y="4851"/>
                  <a:pt x="518" y="4774"/>
                  <a:pt x="518" y="4679"/>
                </a:cubicBezTo>
                <a:lnTo>
                  <a:pt x="518" y="4219"/>
                </a:lnTo>
                <a:lnTo>
                  <a:pt x="6309" y="4219"/>
                </a:lnTo>
                <a:lnTo>
                  <a:pt x="6309" y="4679"/>
                </a:lnTo>
                <a:close/>
              </a:path>
            </a:pathLst>
          </a:custGeom>
          <a:solidFill>
            <a:srgbClr val="00898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613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gvk3elh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1550</Words>
  <Application>Microsoft Office PowerPoint</Application>
  <PresentationFormat>宽屏</PresentationFormat>
  <Paragraphs>108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阿里巴巴普惠体 R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90</cp:revision>
  <dcterms:created xsi:type="dcterms:W3CDTF">2020-02-03T03:31:36Z</dcterms:created>
  <dcterms:modified xsi:type="dcterms:W3CDTF">2021-05-10T02:32:13Z</dcterms:modified>
</cp:coreProperties>
</file>