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26"/>
  </p:notesMasterIdLst>
  <p:sldIdLst>
    <p:sldId id="265" r:id="rId3"/>
    <p:sldId id="274" r:id="rId4"/>
    <p:sldId id="275" r:id="rId5"/>
    <p:sldId id="266" r:id="rId6"/>
    <p:sldId id="267" r:id="rId7"/>
    <p:sldId id="268" r:id="rId8"/>
    <p:sldId id="269" r:id="rId9"/>
    <p:sldId id="271" r:id="rId10"/>
    <p:sldId id="272" r:id="rId11"/>
    <p:sldId id="276" r:id="rId12"/>
    <p:sldId id="273" r:id="rId13"/>
    <p:sldId id="277" r:id="rId14"/>
    <p:sldId id="278" r:id="rId15"/>
    <p:sldId id="279" r:id="rId16"/>
    <p:sldId id="280" r:id="rId17"/>
    <p:sldId id="281" r:id="rId18"/>
    <p:sldId id="287" r:id="rId19"/>
    <p:sldId id="282" r:id="rId20"/>
    <p:sldId id="283" r:id="rId21"/>
    <p:sldId id="284" r:id="rId22"/>
    <p:sldId id="285" r:id="rId23"/>
    <p:sldId id="286" r:id="rId24"/>
    <p:sldId id="28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1C14"/>
    <a:srgbClr val="2C1B1B"/>
    <a:srgbClr val="EC2E4F"/>
    <a:srgbClr val="FFD5CE"/>
    <a:srgbClr val="EEB3B5"/>
    <a:srgbClr val="D8342D"/>
    <a:srgbClr val="FF1E2A"/>
    <a:srgbClr val="CE5E5E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ED495-5AAD-F949-9E94-B57BF3AB5DA6}" type="datetimeFigureOut">
              <a:rPr kumimoji="1" lang="zh-CN" altLang="en-US" smtClean="0"/>
              <a:t>2021/5/11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53B67-CDC6-2A4F-9689-6350D49AFAA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428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0389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86015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45932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0188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9533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82882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7805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112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8650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6460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2761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85904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59634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42442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33388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440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1991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936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03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4294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4809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39619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3B67-CDC6-2A4F-9689-6350D49AFAAA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612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9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754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59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863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54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4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43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39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36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85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134110" y="654542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143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38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74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5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5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7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49114" y="700795"/>
            <a:ext cx="4032354" cy="545642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09904" y="974361"/>
            <a:ext cx="3510773" cy="4961744"/>
          </a:xfrm>
          <a:prstGeom prst="rect">
            <a:avLst/>
          </a:prstGeom>
          <a:noFill/>
          <a:ln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3545" y="1147891"/>
            <a:ext cx="2291645" cy="461468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38235" y="3521961"/>
            <a:ext cx="553998" cy="25246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2400" smtClean="0"/>
              <a:t>神秘多彩黔东南</a:t>
            </a:r>
            <a:endParaRPr kumimoji="1"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564504" y="1199213"/>
            <a:ext cx="3117954" cy="434714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68095" y="989351"/>
            <a:ext cx="3510773" cy="4796852"/>
          </a:xfrm>
          <a:prstGeom prst="rect">
            <a:avLst/>
          </a:prstGeom>
          <a:noFill/>
          <a:ln w="25400"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481" y="2256020"/>
            <a:ext cx="12192000" cy="226351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34630" y="3033834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第二部分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27869" y="3003854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44500"/>
            <a:ext cx="9601200" cy="5969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72331" y="1846429"/>
            <a:ext cx="800219" cy="2837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zh-CN" altLang="en-US" sz="4000" dirty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26755" y="1847537"/>
            <a:ext cx="2262158" cy="31629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细雨蒙蒙，为大山深处的西江千户苗寨蒙上了一层朦胧的面纱，层层叠叠的苗寨，时隐时现似乎成了一幅淡淡的</a:t>
            </a:r>
            <a:r>
              <a:rPr lang="zh-CN" altLang="en-US" dirty="0" smtClean="0">
                <a:solidFill>
                  <a:schemeClr val="bg1"/>
                </a:solidFill>
              </a:rPr>
              <a:t>水墨画。</a:t>
            </a:r>
            <a:endParaRPr kumimoji="1" lang="zh-CN" alt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kumimoji="1"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13603" y="2825390"/>
            <a:ext cx="4919742" cy="333556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60580" y="607102"/>
            <a:ext cx="5224593" cy="555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7707" y="452543"/>
            <a:ext cx="11234606" cy="5873306"/>
          </a:xfrm>
          <a:prstGeom prst="rect">
            <a:avLst/>
          </a:prstGeom>
          <a:noFill/>
          <a:ln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725135" y="1285024"/>
            <a:ext cx="2494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smtClean="0"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zh-CN" altLang="en-US" sz="4000" dirty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cxnSp>
        <p:nvCxnSpPr>
          <p:cNvPr id="6" name="直线连接符 5"/>
          <p:cNvCxnSpPr/>
          <p:nvPr/>
        </p:nvCxnSpPr>
        <p:spPr>
          <a:xfrm flipH="1">
            <a:off x="8548799" y="2071236"/>
            <a:ext cx="636920" cy="0"/>
          </a:xfrm>
          <a:prstGeom prst="line">
            <a:avLst/>
          </a:prstGeom>
          <a:ln w="38100" cap="rnd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707631" y="1468120"/>
            <a:ext cx="373049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323E32"/>
                </a:solidFill>
                <a:latin typeface="宋体" panose="02010600030101010101" pitchFamily="2" charset="-122"/>
              </a:rPr>
              <a:t>西望，大片平坦的稻田，与紧挨的坡地梯田联袂，在风中轻漾一波波的叶浪；莹光闪亮的稻穗，绿色沉郁的包谷，飘逸若隐若现的清香。中间一条东西走向的土路，直通南来北往的主干道。荷锄的，或赶着耕牛的零星农人，行走其间。纯粹、静谧、慢节奏的田园画卷，从千年前走来，凸现眼前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checker/>
      </p:transition>
    </mc:Choice>
    <mc:Fallback xmlns="">
      <p:transition spd="slow" advTm="3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1083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8" y="0"/>
            <a:ext cx="457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838" y="10"/>
            <a:ext cx="4576637" cy="68579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630430" y="1831439"/>
            <a:ext cx="800219" cy="2837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zh-CN" altLang="en-US" sz="4000" dirty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32338" y="647873"/>
            <a:ext cx="3763513" cy="55079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67259" y="647873"/>
            <a:ext cx="5224593" cy="555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117479" y="1632858"/>
            <a:ext cx="3924151" cy="36086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23E32"/>
                </a:solidFill>
                <a:latin typeface="宋体" panose="02010600030101010101" pitchFamily="2" charset="-122"/>
              </a:rPr>
              <a:t>西望，大片平坦的稻田，与紧挨的坡地梯田联袂，在风中轻漾一波波的叶浪；莹光闪亮的稻穗，绿色沉郁的包谷，飘逸若隐若现的清香。中间一条东西走向的土路，直通南来北往的主干道。荷锄的，或赶着耕牛的零星农人，行走其间。纯粹、静谧、慢节奏的田园画卷，从千年前走来，凸现眼前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0"/>
            <a:ext cx="12192000" cy="254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32950" y="876811"/>
            <a:ext cx="2494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smtClean="0"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zh-CN" altLang="en-US" sz="4000" dirty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cxnSp>
        <p:nvCxnSpPr>
          <p:cNvPr id="4" name="直线连接符 3"/>
          <p:cNvCxnSpPr/>
          <p:nvPr/>
        </p:nvCxnSpPr>
        <p:spPr>
          <a:xfrm flipH="1">
            <a:off x="5838259" y="1663023"/>
            <a:ext cx="636920" cy="0"/>
          </a:xfrm>
          <a:prstGeom prst="line">
            <a:avLst/>
          </a:prstGeom>
          <a:ln w="38100" cap="rnd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59000"/>
            <a:ext cx="12192000" cy="2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718459" y="2159000"/>
            <a:ext cx="2547257" cy="25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412675" y="2159000"/>
            <a:ext cx="2498271" cy="25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6052460" y="2159000"/>
            <a:ext cx="2525486" cy="254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795658" y="2775915"/>
            <a:ext cx="302623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23E32"/>
                </a:solidFill>
                <a:latin typeface="宋体" panose="02010600030101010101" pitchFamily="2" charset="-122"/>
              </a:rPr>
              <a:t>西望，大片平坦的稻田，与紧挨的坡地梯田联袂，在风中轻漾一波波的</a:t>
            </a:r>
            <a:r>
              <a:rPr lang="zh-CN" altLang="en-US">
                <a:solidFill>
                  <a:srgbClr val="323E32"/>
                </a:solidFill>
                <a:latin typeface="宋体" panose="02010600030101010101" pitchFamily="2" charset="-122"/>
              </a:rPr>
              <a:t>叶</a:t>
            </a:r>
            <a:r>
              <a:rPr lang="zh-CN" altLang="en-US" smtClean="0">
                <a:solidFill>
                  <a:srgbClr val="323E32"/>
                </a:solidFill>
                <a:latin typeface="宋体" panose="02010600030101010101" pitchFamily="2" charset="-122"/>
              </a:rPr>
              <a:t>浪。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564505" y="1199213"/>
            <a:ext cx="3117954" cy="434714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68095" y="989351"/>
            <a:ext cx="3510773" cy="4796852"/>
          </a:xfrm>
          <a:prstGeom prst="rect">
            <a:avLst/>
          </a:prstGeom>
          <a:noFill/>
          <a:ln w="25400"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481" y="2256020"/>
            <a:ext cx="12192000" cy="226351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34630" y="3033834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第二部分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27869" y="3033834"/>
            <a:ext cx="2891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印象黔东南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alphaModFix amt="20000"/>
          </a:blip>
          <a:srcRect/>
          <a:stretch>
            <a:fillRect/>
          </a:stretch>
        </p:blipFill>
        <p:spPr>
          <a:xfrm>
            <a:off x="0" y="3179234"/>
            <a:ext cx="12192000" cy="36787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57943" y="918028"/>
            <a:ext cx="7728857" cy="51525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443238" y="918028"/>
            <a:ext cx="800219" cy="2951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smtClean="0">
                <a:solidFill>
                  <a:srgbClr val="2B1C14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印象黔东南</a:t>
            </a:r>
            <a:endParaRPr kumimoji="1" lang="zh-CN" altLang="en-US" sz="4000" dirty="0">
              <a:solidFill>
                <a:srgbClr val="2B1C14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" y="916024"/>
            <a:ext cx="8423030" cy="49132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50044" y="916023"/>
            <a:ext cx="2872986" cy="2415264"/>
          </a:xfrm>
          <a:prstGeom prst="rect">
            <a:avLst/>
          </a:prstGeom>
          <a:solidFill>
            <a:schemeClr val="bg1">
              <a:lumMod val="9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77057" y="3331288"/>
            <a:ext cx="2872987" cy="24980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95929" y="916025"/>
            <a:ext cx="2872986" cy="2415264"/>
          </a:xfrm>
          <a:prstGeom prst="rect">
            <a:avLst/>
          </a:prstGeom>
          <a:solidFill>
            <a:schemeClr val="bg1">
              <a:lumMod val="9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23030" y="916023"/>
            <a:ext cx="3768969" cy="49132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405682" y="1584683"/>
            <a:ext cx="1846659" cy="36086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23E32"/>
                </a:solidFill>
                <a:latin typeface="宋体" panose="02010600030101010101" pitchFamily="2" charset="-122"/>
              </a:rPr>
              <a:t>西望，大片平坦的稻田，与紧挨的坡地梯田联袂，在风中轻漾一波波的叶浪；莹光闪亮的稻穗，绿色沉郁的</a:t>
            </a:r>
            <a:r>
              <a:rPr lang="zh-CN" altLang="en-US" dirty="0" smtClean="0">
                <a:solidFill>
                  <a:srgbClr val="323E32"/>
                </a:solidFill>
                <a:latin typeface="宋体" panose="02010600030101010101" pitchFamily="2" charset="-122"/>
              </a:rPr>
              <a:t>包谷。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 r="-32"/>
          <a:stretch>
            <a:fillRect/>
          </a:stretch>
        </p:blipFill>
        <p:spPr>
          <a:xfrm>
            <a:off x="1" y="0"/>
            <a:ext cx="4049485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049486" y="0"/>
            <a:ext cx="4049486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098971" y="0"/>
            <a:ext cx="4093029" cy="685437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2659" y="309639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去旅行</a:t>
            </a:r>
            <a:endParaRPr kumimoji="1" lang="en-US" altLang="zh-CN" sz="40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144" y="309639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苗寨风韵</a:t>
            </a:r>
            <a:endParaRPr kumimoji="1" lang="en-US" altLang="zh-CN" sz="40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481630" y="309639"/>
            <a:ext cx="2891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印象黔东南</a:t>
            </a:r>
            <a:endParaRPr kumimoji="1" lang="en-US" altLang="zh-CN" sz="40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6"/>
            <a:ext cx="12192000" cy="759143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481" y="1015048"/>
            <a:ext cx="12192000" cy="226351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27869" y="1792862"/>
            <a:ext cx="2891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印象黔东南</a:t>
            </a:r>
            <a:endParaRPr kumimoji="1" lang="en-US" altLang="zh-CN" sz="40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28371" y="1118506"/>
            <a:ext cx="10135258" cy="4620985"/>
          </a:xfrm>
          <a:prstGeom prst="rect">
            <a:avLst/>
          </a:prstGeom>
        </p:spPr>
      </p:pic>
      <p:cxnSp>
        <p:nvCxnSpPr>
          <p:cNvPr id="4" name="直线连接符 3"/>
          <p:cNvCxnSpPr/>
          <p:nvPr/>
        </p:nvCxnSpPr>
        <p:spPr>
          <a:xfrm>
            <a:off x="6123214" y="0"/>
            <a:ext cx="0" cy="685800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线连接符 4"/>
          <p:cNvCxnSpPr/>
          <p:nvPr/>
        </p:nvCxnSpPr>
        <p:spPr>
          <a:xfrm>
            <a:off x="0" y="3428999"/>
            <a:ext cx="1219200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69171" y="1319333"/>
            <a:ext cx="2891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印象黔东南</a:t>
            </a:r>
            <a:endParaRPr kumimoji="1" lang="en-US" altLang="zh-CN" sz="40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" y="10"/>
            <a:ext cx="12191980" cy="685799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27351" y="2379158"/>
            <a:ext cx="7137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8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黔东南欢迎您</a:t>
            </a:r>
            <a:endParaRPr kumimoji="1" lang="en-US" altLang="zh-CN" sz="8800" dirty="0" smtClean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cxnSp>
        <p:nvCxnSpPr>
          <p:cNvPr id="5" name="直线连接符 4"/>
          <p:cNvCxnSpPr/>
          <p:nvPr/>
        </p:nvCxnSpPr>
        <p:spPr>
          <a:xfrm flipH="1">
            <a:off x="5838259" y="4912409"/>
            <a:ext cx="636920" cy="0"/>
          </a:xfrm>
          <a:prstGeom prst="line">
            <a:avLst/>
          </a:prstGeom>
          <a:ln w="381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shred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14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68095" y="989351"/>
            <a:ext cx="3510773" cy="4796852"/>
          </a:xfrm>
          <a:prstGeom prst="rect">
            <a:avLst/>
          </a:prstGeom>
          <a:noFill/>
          <a:ln w="25400"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564504" y="1199213"/>
            <a:ext cx="3117954" cy="434714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481" y="2256020"/>
            <a:ext cx="12192000" cy="226351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34630" y="3033834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第一部分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27869" y="3003854"/>
            <a:ext cx="244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去旅行</a:t>
            </a:r>
            <a:endParaRPr kumimoji="1" lang="en-US" altLang="zh-CN" sz="4000" dirty="0" smtClean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85" y="550416"/>
            <a:ext cx="352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线连接符 4"/>
          <p:cNvCxnSpPr/>
          <p:nvPr/>
        </p:nvCxnSpPr>
        <p:spPr>
          <a:xfrm>
            <a:off x="3030513" y="989349"/>
            <a:ext cx="0" cy="3287522"/>
          </a:xfrm>
          <a:prstGeom prst="line">
            <a:avLst/>
          </a:prstGeom>
          <a:ln w="25400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120969" y="789804"/>
            <a:ext cx="800219" cy="31226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rgbClr val="2B1C14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一起去旅行</a:t>
            </a:r>
            <a:endParaRPr kumimoji="1" lang="zh-CN" altLang="en-US" sz="4000" dirty="0">
              <a:solidFill>
                <a:srgbClr val="2B1C14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1878" y="959369"/>
            <a:ext cx="923330" cy="34327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/>
              <a:t>贵州，西江千户苗寨，等屋角的那盏灯亮起。</a:t>
            </a:r>
            <a:endParaRPr kumimoji="1" lang="zh-CN" altLang="en-US" sz="1600" dirty="0">
              <a:solidFill>
                <a:srgbClr val="2B1C14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2705" y="989349"/>
            <a:ext cx="7907324" cy="47934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827059"/>
            <a:ext cx="12192000" cy="2263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90573" y="1827059"/>
            <a:ext cx="3459791" cy="22635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/>
          <a:srcRect t="-1" b="-1"/>
          <a:stretch>
            <a:fillRect/>
          </a:stretch>
        </p:blipFill>
        <p:spPr>
          <a:xfrm>
            <a:off x="638551" y="1828800"/>
            <a:ext cx="3459790" cy="22617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/>
          <a:srcRect t="-1" b="-1"/>
          <a:stretch>
            <a:fillRect/>
          </a:stretch>
        </p:blipFill>
        <p:spPr>
          <a:xfrm>
            <a:off x="8142597" y="1828800"/>
            <a:ext cx="3459790" cy="226177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1452" y="539645"/>
            <a:ext cx="2998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一起去旅行</a:t>
            </a:r>
            <a:endParaRPr kumimoji="1" lang="zh-CN" altLang="en-US" sz="4000" dirty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0520" y="4565172"/>
            <a:ext cx="7779895" cy="135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细雨蒙蒙，为大山深处的西江千户苗寨蒙上了一层朦胧的面纱，层层叠叠的苗寨，时隐时现似乎成了一幅淡淡的水墨画。西江千户苗寨以它原生态的景色吸引着无数游人，这里是目前中国乃至全世界最大苗寨，它由十余个依山而建的自然村寨相连成片，是一个保存苗族原始生态文化最为完整的地方。</a:t>
            </a:r>
            <a:endParaRPr kumimoji="1" lang="zh-CN" altLang="en-US" sz="1400" dirty="0"/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763880" y="1403916"/>
            <a:ext cx="636920" cy="0"/>
          </a:xfrm>
          <a:prstGeom prst="line">
            <a:avLst/>
          </a:prstGeom>
          <a:ln w="38100" cap="rnd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6056026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74908" y="1424065"/>
            <a:ext cx="2998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smtClean="0">
                <a:latin typeface="HYLiZhengEnXiaoKaiW" charset="-122"/>
                <a:ea typeface="HYLiZhengEnXiaoKaiW" charset="-122"/>
                <a:cs typeface="HYLiZhengEnXiaoKaiW" charset="-122"/>
              </a:rPr>
              <a:t>一起去旅行</a:t>
            </a:r>
            <a:endParaRPr kumimoji="1" lang="zh-CN" altLang="en-US" sz="400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cxnSp>
        <p:nvCxnSpPr>
          <p:cNvPr id="5" name="直线连接符 4"/>
          <p:cNvCxnSpPr/>
          <p:nvPr/>
        </p:nvCxnSpPr>
        <p:spPr>
          <a:xfrm flipH="1">
            <a:off x="7094828" y="2306673"/>
            <a:ext cx="636920" cy="0"/>
          </a:xfrm>
          <a:prstGeom prst="line">
            <a:avLst/>
          </a:prstGeom>
          <a:ln w="38100" cap="rnd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974908" y="2541500"/>
            <a:ext cx="435765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细雨蒙蒙，为大山深处的西江千户苗寨蒙上了一层朦胧的面纱，层层叠叠的苗寨，时隐时现似乎成了一幅淡淡的水墨画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西江</a:t>
            </a:r>
            <a:r>
              <a:rPr lang="zh-CN" altLang="en-US" sz="1400" dirty="0"/>
              <a:t>千户苗寨以它原生态的景色吸引着无数游人，这里是目前中国乃至全世界最大</a:t>
            </a:r>
            <a:r>
              <a:rPr lang="zh-CN" altLang="en-US" sz="1400" dirty="0" smtClean="0"/>
              <a:t>苗寨。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它</a:t>
            </a:r>
            <a:r>
              <a:rPr lang="zh-CN" altLang="en-US" sz="1400" dirty="0"/>
              <a:t>由十余个依山而建的自然村寨相连成片，是一个保存苗族原始生态文化最为完整的地方。</a:t>
            </a:r>
            <a:endParaRPr kumimoji="1"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984493"/>
            <a:ext cx="12192000" cy="49167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10858" y="984493"/>
            <a:ext cx="3540279" cy="4916774"/>
          </a:xfrm>
          <a:prstGeom prst="rect">
            <a:avLst/>
          </a:prstGeom>
          <a:solidFill>
            <a:schemeClr val="tx1">
              <a:lumMod val="95000"/>
              <a:lumOff val="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763843" y="1861418"/>
            <a:ext cx="2262158" cy="31629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细雨蒙蒙，为大山深处的西江千户苗寨蒙上了一层朦胧的面纱，层层叠叠的苗寨，时隐时现似乎成了一幅淡淡的</a:t>
            </a:r>
            <a:r>
              <a:rPr lang="zh-CN" altLang="en-US" dirty="0" smtClean="0">
                <a:solidFill>
                  <a:schemeClr val="bg1"/>
                </a:solidFill>
              </a:rPr>
              <a:t>水墨画。</a:t>
            </a:r>
            <a:endParaRPr kumimoji="1" lang="zh-CN" alt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51833" y="1816448"/>
            <a:ext cx="800219" cy="2837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zh-CN" altLang="en-US" sz="4000" dirty="0" smtClean="0">
                <a:solidFill>
                  <a:schemeClr val="bg1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一起去旅行</a:t>
            </a:r>
            <a:endParaRPr kumimoji="1" lang="zh-CN" altLang="en-US" sz="4000" dirty="0">
              <a:solidFill>
                <a:schemeClr val="bg1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517036" y="1318062"/>
            <a:ext cx="3137701" cy="41533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 t="-1"/>
          <a:stretch>
            <a:fillRect/>
          </a:stretch>
        </p:blipFill>
        <p:spPr>
          <a:xfrm>
            <a:off x="1009338" y="973289"/>
            <a:ext cx="3137701" cy="41533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024734" y="1647846"/>
            <a:ext cx="3137701" cy="41533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503904" y="700770"/>
            <a:ext cx="2998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HYLiZhengEnXiaoKaiW" charset="-122"/>
                <a:ea typeface="HYLiZhengEnXiaoKaiW" charset="-122"/>
                <a:cs typeface="HYLiZhengEnXiaoKaiW" charset="-122"/>
              </a:rPr>
              <a:t>一起去旅行</a:t>
            </a:r>
            <a:endParaRPr kumimoji="1" lang="zh-CN" altLang="en-US" sz="4000" dirty="0"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4407" y="5276538"/>
            <a:ext cx="7849849" cy="70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细雨蒙蒙，为大山深处的西江千户</a:t>
            </a:r>
            <a:r>
              <a:rPr lang="zh-CN" altLang="en-US" sz="1400" dirty="0" smtClean="0"/>
              <a:t>苗寨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蒙</a:t>
            </a:r>
            <a:r>
              <a:rPr lang="zh-CN" altLang="en-US" sz="1400" dirty="0"/>
              <a:t>上了一层朦胧的面纱，层层叠叠的苗寨，时隐时现似乎成了一幅淡淡的水墨画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</p:txBody>
      </p:sp>
      <p:cxnSp>
        <p:nvCxnSpPr>
          <p:cNvPr id="7" name="直线连接符 6"/>
          <p:cNvCxnSpPr/>
          <p:nvPr/>
        </p:nvCxnSpPr>
        <p:spPr>
          <a:xfrm flipH="1">
            <a:off x="10375615" y="1390128"/>
            <a:ext cx="636920" cy="0"/>
          </a:xfrm>
          <a:prstGeom prst="line">
            <a:avLst/>
          </a:prstGeom>
          <a:ln w="38100" cap="rnd">
            <a:solidFill>
              <a:srgbClr val="2B1C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95" y="762964"/>
            <a:ext cx="4951733" cy="32819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529879" y="760544"/>
            <a:ext cx="3149600" cy="19376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414694" y="4193292"/>
            <a:ext cx="4951733" cy="17727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87959" y="3405447"/>
            <a:ext cx="44326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细雨蒙蒙，为大山深处的西江千户苗寨蒙上了一层朦胧的面纱，层层叠叠的苗寨，时隐时现似乎成了一幅淡淡的水墨画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西江</a:t>
            </a:r>
            <a:r>
              <a:rPr lang="zh-CN" altLang="en-US" sz="1400" dirty="0"/>
              <a:t>千户苗寨以它原生态的景色吸引着无数游人，这里是目前中国乃至全世界最大</a:t>
            </a:r>
            <a:r>
              <a:rPr lang="zh-CN" altLang="en-US" sz="1400" dirty="0" smtClean="0"/>
              <a:t>苗寨。</a:t>
            </a:r>
            <a:endParaRPr lang="en-US" altLang="zh-CN" sz="1400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9970123" y="617786"/>
            <a:ext cx="880241" cy="19187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smtClean="0">
                <a:solidFill>
                  <a:srgbClr val="2B1C14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去</a:t>
            </a:r>
            <a:r>
              <a:rPr kumimoji="1" lang="zh-CN" altLang="en-US" sz="4000" dirty="0" smtClean="0">
                <a:solidFill>
                  <a:srgbClr val="2B1C14"/>
                </a:solidFill>
                <a:latin typeface="HYLiZhengEnXiaoKaiW" charset="-122"/>
                <a:ea typeface="HYLiZhengEnXiaoKaiW" charset="-122"/>
                <a:cs typeface="HYLiZhengEnXiaoKaiW" charset="-122"/>
              </a:rPr>
              <a:t>旅行</a:t>
            </a:r>
            <a:endParaRPr kumimoji="1" lang="zh-CN" altLang="en-US" sz="4000" dirty="0">
              <a:solidFill>
                <a:srgbClr val="2B1C14"/>
              </a:solidFill>
              <a:latin typeface="HYLiZhengEnXiaoKaiW" charset="-122"/>
              <a:ea typeface="HYLiZhengEnXiaoKaiW" charset="-122"/>
              <a:cs typeface="HYLiZhengEnXiaoKaiW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29879" y="2925920"/>
            <a:ext cx="5207419" cy="3040167"/>
          </a:xfrm>
          <a:prstGeom prst="rect">
            <a:avLst/>
          </a:prstGeom>
          <a:noFill/>
          <a:ln>
            <a:solidFill>
              <a:srgbClr val="2C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762</Words>
  <Application>Microsoft Office PowerPoint</Application>
  <PresentationFormat>宽屏</PresentationFormat>
  <Paragraphs>75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HYLiZhengEnXiaoKaiW</vt:lpstr>
      <vt:lpstr>Meiryo</vt:lpstr>
      <vt:lpstr>DengXian</vt:lpstr>
      <vt:lpstr>DengXian</vt:lpstr>
      <vt:lpstr>等线 Light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50</cp:revision>
  <dcterms:created xsi:type="dcterms:W3CDTF">2017-08-18T03:02:00Z</dcterms:created>
  <dcterms:modified xsi:type="dcterms:W3CDTF">2021-05-11T00:06:18Z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