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28"/>
  </p:notesMasterIdLst>
  <p:sldIdLst>
    <p:sldId id="256" r:id="rId4"/>
    <p:sldId id="259" r:id="rId5"/>
    <p:sldId id="260" r:id="rId6"/>
    <p:sldId id="1511" r:id="rId7"/>
    <p:sldId id="261" r:id="rId8"/>
    <p:sldId id="1512" r:id="rId9"/>
    <p:sldId id="262" r:id="rId10"/>
    <p:sldId id="1494" r:id="rId11"/>
    <p:sldId id="1495" r:id="rId12"/>
    <p:sldId id="1513" r:id="rId13"/>
    <p:sldId id="1507" r:id="rId14"/>
    <p:sldId id="275" r:id="rId15"/>
    <p:sldId id="276" r:id="rId16"/>
    <p:sldId id="277" r:id="rId17"/>
    <p:sldId id="1514" r:id="rId18"/>
    <p:sldId id="1496" r:id="rId19"/>
    <p:sldId id="280" r:id="rId20"/>
    <p:sldId id="281" r:id="rId21"/>
    <p:sldId id="1497" r:id="rId22"/>
    <p:sldId id="283" r:id="rId23"/>
    <p:sldId id="1508" r:id="rId24"/>
    <p:sldId id="1505" r:id="rId25"/>
    <p:sldId id="1515" r:id="rId26"/>
    <p:sldId id="1516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C9EB6"/>
    <a:srgbClr val="035E80"/>
    <a:srgbClr val="CEE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50A73-6817-4E5C-A821-7F7085340E9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8D59399-A5DC-4369-832D-D68AFC9248E5}">
      <dgm:prSet phldrT="[文本]" custT="1"/>
      <dgm:spPr/>
      <dgm:t>
        <a:bodyPr/>
        <a:lstStyle/>
        <a:p>
          <a:r>
            <a:rPr lang="zh-CN" altLang="en-US" sz="2400" dirty="0">
              <a:latin typeface="+mn-lt"/>
              <a:ea typeface="+mn-ea"/>
              <a:cs typeface="+mn-ea"/>
              <a:sym typeface="+mn-lt"/>
            </a:rPr>
            <a:t>急性腹泻</a:t>
          </a:r>
        </a:p>
      </dgm:t>
    </dgm:pt>
    <dgm:pt modelId="{473D818C-80F8-4190-9026-5E685A0FE2F3}" type="parTrans" cxnId="{0561A4A2-7B09-4F29-BA42-58CA841C1200}">
      <dgm:prSet/>
      <dgm:spPr/>
      <dgm:t>
        <a:bodyPr/>
        <a:lstStyle/>
        <a:p>
          <a:endParaRPr lang="zh-CN" altLang="en-US"/>
        </a:p>
      </dgm:t>
    </dgm:pt>
    <dgm:pt modelId="{002E4147-C4FE-4363-A04E-32AE1E00DD1B}" type="sibTrans" cxnId="{0561A4A2-7B09-4F29-BA42-58CA841C1200}">
      <dgm:prSet/>
      <dgm:spPr/>
      <dgm:t>
        <a:bodyPr/>
        <a:lstStyle/>
        <a:p>
          <a:endParaRPr lang="zh-CN" altLang="en-US"/>
        </a:p>
      </dgm:t>
    </dgm:pt>
    <dgm:pt modelId="{F1660DDA-9BF0-4C54-9E91-677E927FEF4A}">
      <dgm:prSet phldrT="[文本]" custT="1"/>
      <dgm:spPr/>
      <dgm:t>
        <a:bodyPr/>
        <a:lstStyle/>
        <a:p>
          <a:r>
            <a:rPr lang="zh-CN" altLang="en-US" sz="2400" dirty="0">
              <a:latin typeface="+mn-lt"/>
              <a:ea typeface="+mn-ea"/>
              <a:cs typeface="+mn-ea"/>
              <a:sym typeface="+mn-lt"/>
            </a:rPr>
            <a:t>慢性腹泻</a:t>
          </a:r>
        </a:p>
      </dgm:t>
    </dgm:pt>
    <dgm:pt modelId="{F75AF915-D181-4FC6-81C3-CF5324B4B1D5}" type="parTrans" cxnId="{27560646-78B9-48D2-BB37-61B17F3EDA02}">
      <dgm:prSet/>
      <dgm:spPr/>
      <dgm:t>
        <a:bodyPr/>
        <a:lstStyle/>
        <a:p>
          <a:endParaRPr lang="zh-CN" altLang="en-US"/>
        </a:p>
      </dgm:t>
    </dgm:pt>
    <dgm:pt modelId="{1CFE3520-BBC4-4752-AE9C-3C7518D6EDE6}" type="sibTrans" cxnId="{27560646-78B9-48D2-BB37-61B17F3EDA02}">
      <dgm:prSet/>
      <dgm:spPr/>
      <dgm:t>
        <a:bodyPr/>
        <a:lstStyle/>
        <a:p>
          <a:endParaRPr lang="zh-CN" altLang="en-US"/>
        </a:p>
      </dgm:t>
    </dgm:pt>
    <dgm:pt modelId="{A0FBCEED-C7C5-45C9-B48B-2667C046AA6A}">
      <dgm:prSet phldrT="[文本]" custT="1"/>
      <dgm:spPr/>
      <dgm:t>
        <a:bodyPr/>
        <a:lstStyle/>
        <a:p>
          <a:r>
            <a:rPr lang="zh-CN" altLang="en-US" sz="2400" dirty="0">
              <a:latin typeface="+mn-lt"/>
              <a:ea typeface="+mn-ea"/>
              <a:cs typeface="+mn-ea"/>
              <a:sym typeface="+mn-lt"/>
            </a:rPr>
            <a:t>病毒腹泻</a:t>
          </a:r>
        </a:p>
      </dgm:t>
    </dgm:pt>
    <dgm:pt modelId="{6354ABD0-A30D-4B64-B4EA-A0C9CB333A00}" type="parTrans" cxnId="{3DDE431A-56DB-4BC9-9F6B-94E05DE5B17D}">
      <dgm:prSet/>
      <dgm:spPr/>
      <dgm:t>
        <a:bodyPr/>
        <a:lstStyle/>
        <a:p>
          <a:endParaRPr lang="zh-CN" altLang="en-US"/>
        </a:p>
      </dgm:t>
    </dgm:pt>
    <dgm:pt modelId="{4A80078B-B5D1-4E16-9986-7DF2C2B56C90}" type="sibTrans" cxnId="{3DDE431A-56DB-4BC9-9F6B-94E05DE5B17D}">
      <dgm:prSet/>
      <dgm:spPr/>
      <dgm:t>
        <a:bodyPr/>
        <a:lstStyle/>
        <a:p>
          <a:endParaRPr lang="zh-CN" altLang="en-US"/>
        </a:p>
      </dgm:t>
    </dgm:pt>
    <dgm:pt modelId="{FC96AA48-5433-45E5-B313-E5340D63D5EE}">
      <dgm:prSet phldrT="[文本]" custT="1"/>
      <dgm:spPr/>
      <dgm:t>
        <a:bodyPr/>
        <a:lstStyle/>
        <a:p>
          <a:r>
            <a:rPr lang="zh-CN" altLang="en-US" sz="1800" dirty="0">
              <a:solidFill>
                <a:srgbClr val="1A1A1A"/>
              </a:solidFill>
              <a:latin typeface="+mn-lt"/>
              <a:ea typeface="+mn-ea"/>
              <a:cs typeface="+mn-ea"/>
              <a:sym typeface="+mn-lt"/>
            </a:rPr>
            <a:t>患者排便次数增加，并出现不同程度的稀便，可伴有肠痉挛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735E4E9A-30EE-445D-A77A-5E87B64D8FC1}" type="parTrans" cxnId="{818B43D1-F773-40C1-BAD3-9D868EFE9864}">
      <dgm:prSet/>
      <dgm:spPr/>
      <dgm:t>
        <a:bodyPr/>
        <a:lstStyle/>
        <a:p>
          <a:endParaRPr lang="zh-CN" altLang="en-US"/>
        </a:p>
      </dgm:t>
    </dgm:pt>
    <dgm:pt modelId="{020F6807-CE64-4CB5-B745-E7F0F4B6B34F}" type="sibTrans" cxnId="{818B43D1-F773-40C1-BAD3-9D868EFE9864}">
      <dgm:prSet/>
      <dgm:spPr/>
      <dgm:t>
        <a:bodyPr/>
        <a:lstStyle/>
        <a:p>
          <a:endParaRPr lang="zh-CN" altLang="en-US"/>
        </a:p>
      </dgm:t>
    </dgm:pt>
    <dgm:pt modelId="{D00E8B52-70A9-4A9B-ABAD-5A24C9D8F2BE}">
      <dgm:prSet phldrT="[文本]" custT="1"/>
      <dgm:spPr/>
      <dgm:t>
        <a:bodyPr/>
        <a:lstStyle/>
        <a:p>
          <a:r>
            <a:rPr lang="zh-CN" altLang="en-US" sz="1800" dirty="0">
              <a:solidFill>
                <a:srgbClr val="1A1A1A"/>
              </a:solidFill>
              <a:latin typeface="+mn-lt"/>
              <a:ea typeface="+mn-ea"/>
              <a:cs typeface="+mn-ea"/>
              <a:sym typeface="+mn-lt"/>
            </a:rPr>
            <a:t>病程持续或症状反复发作炒作二个月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820DD892-4808-4B41-A42B-B2D792A726D6}" type="parTrans" cxnId="{62995620-02AE-4CAB-8D2F-BE62C547DF32}">
      <dgm:prSet/>
      <dgm:spPr/>
      <dgm:t>
        <a:bodyPr/>
        <a:lstStyle/>
        <a:p>
          <a:endParaRPr lang="zh-CN" altLang="en-US"/>
        </a:p>
      </dgm:t>
    </dgm:pt>
    <dgm:pt modelId="{4B8C85A7-D501-4658-BD2B-FB09A12B9B37}" type="sibTrans" cxnId="{62995620-02AE-4CAB-8D2F-BE62C547DF32}">
      <dgm:prSet/>
      <dgm:spPr/>
      <dgm:t>
        <a:bodyPr/>
        <a:lstStyle/>
        <a:p>
          <a:endParaRPr lang="zh-CN" altLang="en-US"/>
        </a:p>
      </dgm:t>
    </dgm:pt>
    <dgm:pt modelId="{97D35476-C4D1-44E9-8B44-1BEED64A8D50}">
      <dgm:prSet phldrT="[文本]" custT="1"/>
      <dgm:spPr/>
      <dgm:t>
        <a:bodyPr/>
        <a:lstStyle/>
        <a:p>
          <a:r>
            <a:rPr lang="zh-CN" altLang="en-US" sz="1800" dirty="0">
              <a:solidFill>
                <a:srgbClr val="1A1A1A"/>
              </a:solidFill>
              <a:latin typeface="+mn-lt"/>
              <a:ea typeface="+mn-ea"/>
              <a:cs typeface="+mn-ea"/>
              <a:sym typeface="+mn-lt"/>
            </a:rPr>
            <a:t>患者排便次数增加，并出现不同程度的稀便，可伴有肠痉挛</a:t>
          </a:r>
          <a:endParaRPr lang="zh-CN" altLang="en-US" sz="1800" dirty="0">
            <a:latin typeface="+mn-lt"/>
            <a:ea typeface="+mn-ea"/>
            <a:cs typeface="+mn-ea"/>
            <a:sym typeface="+mn-lt"/>
          </a:endParaRPr>
        </a:p>
      </dgm:t>
    </dgm:pt>
    <dgm:pt modelId="{122ECCC8-F96A-460D-AFA8-8EE7509E3EA5}" type="parTrans" cxnId="{18E90B58-5E65-4DA9-846D-6FA69A53F761}">
      <dgm:prSet/>
      <dgm:spPr/>
      <dgm:t>
        <a:bodyPr/>
        <a:lstStyle/>
        <a:p>
          <a:endParaRPr lang="zh-CN" altLang="en-US"/>
        </a:p>
      </dgm:t>
    </dgm:pt>
    <dgm:pt modelId="{E70B7668-DAA8-4B05-9A15-C6754D36B177}" type="sibTrans" cxnId="{18E90B58-5E65-4DA9-846D-6FA69A53F761}">
      <dgm:prSet/>
      <dgm:spPr/>
      <dgm:t>
        <a:bodyPr/>
        <a:lstStyle/>
        <a:p>
          <a:endParaRPr lang="zh-CN" altLang="en-US"/>
        </a:p>
      </dgm:t>
    </dgm:pt>
    <dgm:pt modelId="{374E1493-71A1-4F88-8F60-0180579BAF41}" type="pres">
      <dgm:prSet presAssocID="{56250A73-6817-4E5C-A821-7F7085340E9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5FF6BE9-739A-45E7-B42A-0DB9EB01F246}" type="pres">
      <dgm:prSet presAssocID="{58D59399-A5DC-4369-832D-D68AFC9248E5}" presName="parentLin" presStyleCnt="0"/>
      <dgm:spPr/>
    </dgm:pt>
    <dgm:pt modelId="{9B137E05-7FD2-4529-9EC6-E884FC1CA1AF}" type="pres">
      <dgm:prSet presAssocID="{58D59399-A5DC-4369-832D-D68AFC9248E5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DE840988-93A3-4402-AFE3-CD72DC61112C}" type="pres">
      <dgm:prSet presAssocID="{58D59399-A5DC-4369-832D-D68AFC9248E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75E85D-23F4-43A7-83B6-9640F6BF9DAB}" type="pres">
      <dgm:prSet presAssocID="{58D59399-A5DC-4369-832D-D68AFC9248E5}" presName="negativeSpace" presStyleCnt="0"/>
      <dgm:spPr/>
    </dgm:pt>
    <dgm:pt modelId="{7E8C2B02-73DD-4062-80EC-5F000BA81170}" type="pres">
      <dgm:prSet presAssocID="{58D59399-A5DC-4369-832D-D68AFC9248E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EBF568-0135-4BFE-B5AD-B39CCC2D5398}" type="pres">
      <dgm:prSet presAssocID="{002E4147-C4FE-4363-A04E-32AE1E00DD1B}" presName="spaceBetweenRectangles" presStyleCnt="0"/>
      <dgm:spPr/>
    </dgm:pt>
    <dgm:pt modelId="{13F17792-2BEE-40CC-8766-F90E00103C4D}" type="pres">
      <dgm:prSet presAssocID="{F1660DDA-9BF0-4C54-9E91-677E927FEF4A}" presName="parentLin" presStyleCnt="0"/>
      <dgm:spPr/>
    </dgm:pt>
    <dgm:pt modelId="{19FCCAA1-F362-44B0-92AB-21DEA749EDC7}" type="pres">
      <dgm:prSet presAssocID="{F1660DDA-9BF0-4C54-9E91-677E927FEF4A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9FCAD502-2BB8-4123-9054-584F816BD2E1}" type="pres">
      <dgm:prSet presAssocID="{F1660DDA-9BF0-4C54-9E91-677E927FEF4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589FB8-E0E5-42D3-AECB-FF3D46DCF6B3}" type="pres">
      <dgm:prSet presAssocID="{F1660DDA-9BF0-4C54-9E91-677E927FEF4A}" presName="negativeSpace" presStyleCnt="0"/>
      <dgm:spPr/>
    </dgm:pt>
    <dgm:pt modelId="{9FB01FCC-35D2-4AD2-AE8D-EBBD26E71B29}" type="pres">
      <dgm:prSet presAssocID="{F1660DDA-9BF0-4C54-9E91-677E927FEF4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88B318-03F8-4DB2-9A07-0C7BD0CDEB2A}" type="pres">
      <dgm:prSet presAssocID="{1CFE3520-BBC4-4752-AE9C-3C7518D6EDE6}" presName="spaceBetweenRectangles" presStyleCnt="0"/>
      <dgm:spPr/>
    </dgm:pt>
    <dgm:pt modelId="{2E927EEB-B375-4DCB-A1AD-309AB2F6E835}" type="pres">
      <dgm:prSet presAssocID="{A0FBCEED-C7C5-45C9-B48B-2667C046AA6A}" presName="parentLin" presStyleCnt="0"/>
      <dgm:spPr/>
    </dgm:pt>
    <dgm:pt modelId="{9AB2D592-BA8B-4EF1-A500-765C05CC2101}" type="pres">
      <dgm:prSet presAssocID="{A0FBCEED-C7C5-45C9-B48B-2667C046AA6A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049AAFCC-394D-4D51-8550-4F310AF439AB}" type="pres">
      <dgm:prSet presAssocID="{A0FBCEED-C7C5-45C9-B48B-2667C046AA6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CA1508-0C81-4A74-B444-EFA5485B80D0}" type="pres">
      <dgm:prSet presAssocID="{A0FBCEED-C7C5-45C9-B48B-2667C046AA6A}" presName="negativeSpace" presStyleCnt="0"/>
      <dgm:spPr/>
    </dgm:pt>
    <dgm:pt modelId="{130FB233-1658-4900-9219-6333E72BDC95}" type="pres">
      <dgm:prSet presAssocID="{A0FBCEED-C7C5-45C9-B48B-2667C046AA6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7560646-78B9-48D2-BB37-61B17F3EDA02}" srcId="{56250A73-6817-4E5C-A821-7F7085340E92}" destId="{F1660DDA-9BF0-4C54-9E91-677E927FEF4A}" srcOrd="1" destOrd="0" parTransId="{F75AF915-D181-4FC6-81C3-CF5324B4B1D5}" sibTransId="{1CFE3520-BBC4-4752-AE9C-3C7518D6EDE6}"/>
    <dgm:cxn modelId="{BEEB2C1B-C029-412C-AA00-CAE5C2F761F4}" type="presOf" srcId="{58D59399-A5DC-4369-832D-D68AFC9248E5}" destId="{9B137E05-7FD2-4529-9EC6-E884FC1CA1AF}" srcOrd="0" destOrd="0" presId="urn:microsoft.com/office/officeart/2005/8/layout/list1"/>
    <dgm:cxn modelId="{A2997BA1-A9D3-417E-A727-05F43E5B4FAF}" type="presOf" srcId="{A0FBCEED-C7C5-45C9-B48B-2667C046AA6A}" destId="{049AAFCC-394D-4D51-8550-4F310AF439AB}" srcOrd="1" destOrd="0" presId="urn:microsoft.com/office/officeart/2005/8/layout/list1"/>
    <dgm:cxn modelId="{EBC7538B-40DF-459E-A43C-69B6077ECEAD}" type="presOf" srcId="{D00E8B52-70A9-4A9B-ABAD-5A24C9D8F2BE}" destId="{9FB01FCC-35D2-4AD2-AE8D-EBBD26E71B29}" srcOrd="0" destOrd="0" presId="urn:microsoft.com/office/officeart/2005/8/layout/list1"/>
    <dgm:cxn modelId="{0561A4A2-7B09-4F29-BA42-58CA841C1200}" srcId="{56250A73-6817-4E5C-A821-7F7085340E92}" destId="{58D59399-A5DC-4369-832D-D68AFC9248E5}" srcOrd="0" destOrd="0" parTransId="{473D818C-80F8-4190-9026-5E685A0FE2F3}" sibTransId="{002E4147-C4FE-4363-A04E-32AE1E00DD1B}"/>
    <dgm:cxn modelId="{DBE5B22C-0C65-4C63-B717-995FFC74F57D}" type="presOf" srcId="{56250A73-6817-4E5C-A821-7F7085340E92}" destId="{374E1493-71A1-4F88-8F60-0180579BAF41}" srcOrd="0" destOrd="0" presId="urn:microsoft.com/office/officeart/2005/8/layout/list1"/>
    <dgm:cxn modelId="{BBF0B68D-522E-4A91-84B3-536FD49E1817}" type="presOf" srcId="{A0FBCEED-C7C5-45C9-B48B-2667C046AA6A}" destId="{9AB2D592-BA8B-4EF1-A500-765C05CC2101}" srcOrd="0" destOrd="0" presId="urn:microsoft.com/office/officeart/2005/8/layout/list1"/>
    <dgm:cxn modelId="{C6759CC7-7BFB-4C9D-8AD5-76A897A0152A}" type="presOf" srcId="{F1660DDA-9BF0-4C54-9E91-677E927FEF4A}" destId="{19FCCAA1-F362-44B0-92AB-21DEA749EDC7}" srcOrd="0" destOrd="0" presId="urn:microsoft.com/office/officeart/2005/8/layout/list1"/>
    <dgm:cxn modelId="{C142D735-A909-4777-B4E3-28D59B649F0A}" type="presOf" srcId="{F1660DDA-9BF0-4C54-9E91-677E927FEF4A}" destId="{9FCAD502-2BB8-4123-9054-584F816BD2E1}" srcOrd="1" destOrd="0" presId="urn:microsoft.com/office/officeart/2005/8/layout/list1"/>
    <dgm:cxn modelId="{634D042C-F591-4090-B267-3B6D2572F5FA}" type="presOf" srcId="{97D35476-C4D1-44E9-8B44-1BEED64A8D50}" destId="{130FB233-1658-4900-9219-6333E72BDC95}" srcOrd="0" destOrd="0" presId="urn:microsoft.com/office/officeart/2005/8/layout/list1"/>
    <dgm:cxn modelId="{818B43D1-F773-40C1-BAD3-9D868EFE9864}" srcId="{58D59399-A5DC-4369-832D-D68AFC9248E5}" destId="{FC96AA48-5433-45E5-B313-E5340D63D5EE}" srcOrd="0" destOrd="0" parTransId="{735E4E9A-30EE-445D-A77A-5E87B64D8FC1}" sibTransId="{020F6807-CE64-4CB5-B745-E7F0F4B6B34F}"/>
    <dgm:cxn modelId="{A8A82937-C360-47A1-B276-446CD4B202EC}" type="presOf" srcId="{58D59399-A5DC-4369-832D-D68AFC9248E5}" destId="{DE840988-93A3-4402-AFE3-CD72DC61112C}" srcOrd="1" destOrd="0" presId="urn:microsoft.com/office/officeart/2005/8/layout/list1"/>
    <dgm:cxn modelId="{62995620-02AE-4CAB-8D2F-BE62C547DF32}" srcId="{F1660DDA-9BF0-4C54-9E91-677E927FEF4A}" destId="{D00E8B52-70A9-4A9B-ABAD-5A24C9D8F2BE}" srcOrd="0" destOrd="0" parTransId="{820DD892-4808-4B41-A42B-B2D792A726D6}" sibTransId="{4B8C85A7-D501-4658-BD2B-FB09A12B9B37}"/>
    <dgm:cxn modelId="{18E90B58-5E65-4DA9-846D-6FA69A53F761}" srcId="{A0FBCEED-C7C5-45C9-B48B-2667C046AA6A}" destId="{97D35476-C4D1-44E9-8B44-1BEED64A8D50}" srcOrd="0" destOrd="0" parTransId="{122ECCC8-F96A-460D-AFA8-8EE7509E3EA5}" sibTransId="{E70B7668-DAA8-4B05-9A15-C6754D36B177}"/>
    <dgm:cxn modelId="{3DDE431A-56DB-4BC9-9F6B-94E05DE5B17D}" srcId="{56250A73-6817-4E5C-A821-7F7085340E92}" destId="{A0FBCEED-C7C5-45C9-B48B-2667C046AA6A}" srcOrd="2" destOrd="0" parTransId="{6354ABD0-A30D-4B64-B4EA-A0C9CB333A00}" sibTransId="{4A80078B-B5D1-4E16-9986-7DF2C2B56C90}"/>
    <dgm:cxn modelId="{993BA846-3A8F-4F99-BFB7-B3AF21FA5753}" type="presOf" srcId="{FC96AA48-5433-45E5-B313-E5340D63D5EE}" destId="{7E8C2B02-73DD-4062-80EC-5F000BA81170}" srcOrd="0" destOrd="0" presId="urn:microsoft.com/office/officeart/2005/8/layout/list1"/>
    <dgm:cxn modelId="{93C1ED79-0E36-4253-922A-C810E6B09914}" type="presParOf" srcId="{374E1493-71A1-4F88-8F60-0180579BAF41}" destId="{05FF6BE9-739A-45E7-B42A-0DB9EB01F246}" srcOrd="0" destOrd="0" presId="urn:microsoft.com/office/officeart/2005/8/layout/list1"/>
    <dgm:cxn modelId="{78377943-0BDE-4F66-A1AD-3D289734172F}" type="presParOf" srcId="{05FF6BE9-739A-45E7-B42A-0DB9EB01F246}" destId="{9B137E05-7FD2-4529-9EC6-E884FC1CA1AF}" srcOrd="0" destOrd="0" presId="urn:microsoft.com/office/officeart/2005/8/layout/list1"/>
    <dgm:cxn modelId="{6E7A67D8-2A66-438F-975B-371E6B2B4C5E}" type="presParOf" srcId="{05FF6BE9-739A-45E7-B42A-0DB9EB01F246}" destId="{DE840988-93A3-4402-AFE3-CD72DC61112C}" srcOrd="1" destOrd="0" presId="urn:microsoft.com/office/officeart/2005/8/layout/list1"/>
    <dgm:cxn modelId="{13A853DF-FF5F-4332-854E-B02AB4C4F7A0}" type="presParOf" srcId="{374E1493-71A1-4F88-8F60-0180579BAF41}" destId="{9275E85D-23F4-43A7-83B6-9640F6BF9DAB}" srcOrd="1" destOrd="0" presId="urn:microsoft.com/office/officeart/2005/8/layout/list1"/>
    <dgm:cxn modelId="{E7D30AE6-7BEC-4CB6-9D82-691C55887E8F}" type="presParOf" srcId="{374E1493-71A1-4F88-8F60-0180579BAF41}" destId="{7E8C2B02-73DD-4062-80EC-5F000BA81170}" srcOrd="2" destOrd="0" presId="urn:microsoft.com/office/officeart/2005/8/layout/list1"/>
    <dgm:cxn modelId="{DC507A0F-49BC-4526-9639-5630C91507FB}" type="presParOf" srcId="{374E1493-71A1-4F88-8F60-0180579BAF41}" destId="{36EBF568-0135-4BFE-B5AD-B39CCC2D5398}" srcOrd="3" destOrd="0" presId="urn:microsoft.com/office/officeart/2005/8/layout/list1"/>
    <dgm:cxn modelId="{9327E234-6D2C-4003-B66D-D99DE8F82A8C}" type="presParOf" srcId="{374E1493-71A1-4F88-8F60-0180579BAF41}" destId="{13F17792-2BEE-40CC-8766-F90E00103C4D}" srcOrd="4" destOrd="0" presId="urn:microsoft.com/office/officeart/2005/8/layout/list1"/>
    <dgm:cxn modelId="{D61AF7E2-E0F3-4F4A-A421-0E3F553A6177}" type="presParOf" srcId="{13F17792-2BEE-40CC-8766-F90E00103C4D}" destId="{19FCCAA1-F362-44B0-92AB-21DEA749EDC7}" srcOrd="0" destOrd="0" presId="urn:microsoft.com/office/officeart/2005/8/layout/list1"/>
    <dgm:cxn modelId="{668637C2-36D4-427E-88C9-44CBB54A85C6}" type="presParOf" srcId="{13F17792-2BEE-40CC-8766-F90E00103C4D}" destId="{9FCAD502-2BB8-4123-9054-584F816BD2E1}" srcOrd="1" destOrd="0" presId="urn:microsoft.com/office/officeart/2005/8/layout/list1"/>
    <dgm:cxn modelId="{C172635E-BF78-492B-BF41-6EDE15161E80}" type="presParOf" srcId="{374E1493-71A1-4F88-8F60-0180579BAF41}" destId="{72589FB8-E0E5-42D3-AECB-FF3D46DCF6B3}" srcOrd="5" destOrd="0" presId="urn:microsoft.com/office/officeart/2005/8/layout/list1"/>
    <dgm:cxn modelId="{B3A4317F-2C1F-45EC-8403-DE26DFAF4DB2}" type="presParOf" srcId="{374E1493-71A1-4F88-8F60-0180579BAF41}" destId="{9FB01FCC-35D2-4AD2-AE8D-EBBD26E71B29}" srcOrd="6" destOrd="0" presId="urn:microsoft.com/office/officeart/2005/8/layout/list1"/>
    <dgm:cxn modelId="{BDEFEF76-8E5F-4400-9E2B-D6250447FE45}" type="presParOf" srcId="{374E1493-71A1-4F88-8F60-0180579BAF41}" destId="{1288B318-03F8-4DB2-9A07-0C7BD0CDEB2A}" srcOrd="7" destOrd="0" presId="urn:microsoft.com/office/officeart/2005/8/layout/list1"/>
    <dgm:cxn modelId="{9F241BBE-20CF-4366-90F5-71F2573A60A8}" type="presParOf" srcId="{374E1493-71A1-4F88-8F60-0180579BAF41}" destId="{2E927EEB-B375-4DCB-A1AD-309AB2F6E835}" srcOrd="8" destOrd="0" presId="urn:microsoft.com/office/officeart/2005/8/layout/list1"/>
    <dgm:cxn modelId="{36AF0F4A-9AAC-4C73-9FC6-436A57129045}" type="presParOf" srcId="{2E927EEB-B375-4DCB-A1AD-309AB2F6E835}" destId="{9AB2D592-BA8B-4EF1-A500-765C05CC2101}" srcOrd="0" destOrd="0" presId="urn:microsoft.com/office/officeart/2005/8/layout/list1"/>
    <dgm:cxn modelId="{7545F092-B8FF-447B-AB30-307A043309BE}" type="presParOf" srcId="{2E927EEB-B375-4DCB-A1AD-309AB2F6E835}" destId="{049AAFCC-394D-4D51-8550-4F310AF439AB}" srcOrd="1" destOrd="0" presId="urn:microsoft.com/office/officeart/2005/8/layout/list1"/>
    <dgm:cxn modelId="{1A253881-354C-4FA9-A9B0-462913DE2DE0}" type="presParOf" srcId="{374E1493-71A1-4F88-8F60-0180579BAF41}" destId="{7FCA1508-0C81-4A74-B444-EFA5485B80D0}" srcOrd="9" destOrd="0" presId="urn:microsoft.com/office/officeart/2005/8/layout/list1"/>
    <dgm:cxn modelId="{DC9DFCC2-3ECB-439C-ABFE-6CFF10C9C3A7}" type="presParOf" srcId="{374E1493-71A1-4F88-8F60-0180579BAF41}" destId="{130FB233-1658-4900-9219-6333E72BDC95}" srcOrd="10" destOrd="0" presId="urn:microsoft.com/office/officeart/2005/8/layout/list1"/>
  </dgm:cxnLst>
  <dgm:bg/>
  <dgm:whole>
    <a:ln w="38100"/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65号-时光手札体" panose="00000500000000000000" pitchFamily="2" charset="-122"/>
                <a:ea typeface="字魂65号-时光手札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65号-时光手札体" panose="00000500000000000000" pitchFamily="2" charset="-122"/>
                <a:ea typeface="字魂65号-时光手札体" panose="00000500000000000000" pitchFamily="2" charset="-122"/>
              </a:defRPr>
            </a:lvl1pPr>
          </a:lstStyle>
          <a:p>
            <a:fld id="{BBC04E40-92F1-4A81-A89D-78E947A6673E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65号-时光手札体" panose="00000500000000000000" pitchFamily="2" charset="-122"/>
                <a:ea typeface="字魂65号-时光手札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65号-时光手札体" panose="00000500000000000000" pitchFamily="2" charset="-122"/>
                <a:ea typeface="字魂65号-时光手札体" panose="00000500000000000000" pitchFamily="2" charset="-122"/>
              </a:defRPr>
            </a:lvl1pPr>
          </a:lstStyle>
          <a:p>
            <a:fld id="{D30D82D4-61E7-4FE6-A243-58E46C823FB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4261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65号-时光手札体" panose="00000500000000000000" pitchFamily="2" charset="-122"/>
        <a:ea typeface="字魂65号-时光手札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65号-时光手札体" panose="00000500000000000000" pitchFamily="2" charset="-122"/>
        <a:ea typeface="字魂65号-时光手札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65号-时光手札体" panose="00000500000000000000" pitchFamily="2" charset="-122"/>
        <a:ea typeface="字魂65号-时光手札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65号-时光手札体" panose="00000500000000000000" pitchFamily="2" charset="-122"/>
        <a:ea typeface="字魂65号-时光手札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65号-时光手札体" panose="00000500000000000000" pitchFamily="2" charset="-122"/>
        <a:ea typeface="字魂65号-时光手札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0253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1019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9415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24966-D681-48E3-836C-9D4D68788B5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654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24966-D681-48E3-836C-9D4D68788B5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374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428AF-4952-4EAA-A177-12FC5C3014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48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154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3975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24966-D681-48E3-836C-9D4D68788B5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9732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24966-D681-48E3-836C-9D4D68788B5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3622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1141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4492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24966-D681-48E3-836C-9D4D68788B5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662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8622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91986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56955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3649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4352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9916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3766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959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2600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0696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D82D4-61E7-4FE6-A243-58E46C823FB4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69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9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03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075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5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37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17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12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92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95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8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80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777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29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04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93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8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695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38605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62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4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5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A8FD2A17-4547-4D94-904F-BB478D30E673}"/>
              </a:ext>
            </a:extLst>
          </p:cNvPr>
          <p:cNvSpPr/>
          <p:nvPr userDrawn="1"/>
        </p:nvSpPr>
        <p:spPr>
          <a:xfrm>
            <a:off x="167640" y="1187452"/>
            <a:ext cx="11841480" cy="54724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52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65号-时光手札体" panose="00000500000000000000" pitchFamily="2" charset="-122"/>
          <a:ea typeface="字魂65号-时光手札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97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hangy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FFE957A-4E6F-429D-82C5-C170D9124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B8F6E54-516E-4012-8210-50F07C2C4E7E}"/>
              </a:ext>
            </a:extLst>
          </p:cNvPr>
          <p:cNvSpPr/>
          <p:nvPr/>
        </p:nvSpPr>
        <p:spPr>
          <a:xfrm>
            <a:off x="468034" y="421396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A8DF4AA-06B5-4E85-A8FA-1394D3E8C0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7666" y="2280099"/>
            <a:ext cx="6976514" cy="4156505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92F5F747-C5A5-42AE-ABDB-668EA59D01AC}"/>
              </a:ext>
            </a:extLst>
          </p:cNvPr>
          <p:cNvSpPr txBox="1"/>
          <p:nvPr/>
        </p:nvSpPr>
        <p:spPr>
          <a:xfrm>
            <a:off x="1425758" y="1674776"/>
            <a:ext cx="54635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000" dirty="0" smtClean="0">
                <a:solidFill>
                  <a:srgbClr val="035E80"/>
                </a:solidFill>
                <a:cs typeface="+mn-ea"/>
                <a:sym typeface="+mn-lt"/>
              </a:rPr>
              <a:t>疑难</a:t>
            </a:r>
            <a:r>
              <a:rPr lang="zh-CN" altLang="en-US" sz="5000" dirty="0">
                <a:solidFill>
                  <a:srgbClr val="035E80"/>
                </a:solidFill>
                <a:cs typeface="+mn-ea"/>
                <a:sym typeface="+mn-lt"/>
              </a:rPr>
              <a:t>病例</a:t>
            </a:r>
            <a:r>
              <a:rPr lang="zh-CN" altLang="en-US" sz="5000" dirty="0" smtClean="0">
                <a:solidFill>
                  <a:srgbClr val="035E80"/>
                </a:solidFill>
                <a:cs typeface="+mn-ea"/>
                <a:sym typeface="+mn-lt"/>
              </a:rPr>
              <a:t>讨论模板</a:t>
            </a:r>
            <a:endParaRPr lang="zh-CN" altLang="en-US" sz="50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D54B2DE-E4D9-42B2-8D99-1E53F7642161}"/>
              </a:ext>
            </a:extLst>
          </p:cNvPr>
          <p:cNvSpPr txBox="1"/>
          <p:nvPr/>
        </p:nvSpPr>
        <p:spPr>
          <a:xfrm>
            <a:off x="2025721" y="2597991"/>
            <a:ext cx="442327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amet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consectetuer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adipiscing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elit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Maecenas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porttitor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congue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massa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posuere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magna sed pulvinar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ultricies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purus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lectus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malesuada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libero, sit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amet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commodo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magna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eros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quis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urna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  <a:p>
            <a:pPr eaLnBrk="0"/>
            <a:endParaRPr lang="en-US" altLang="zh-CN" sz="700" b="1" cap="none" dirty="0">
              <a:solidFill>
                <a:srgbClr val="035E80"/>
              </a:solidFill>
              <a:cs typeface="+mn-ea"/>
              <a:sym typeface="+mn-lt"/>
            </a:endParaRPr>
          </a:p>
          <a:p>
            <a:pPr eaLnBrk="0"/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est.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Vivamus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D601A01-0EAA-4A55-A810-A7DB35E07979}"/>
              </a:ext>
            </a:extLst>
          </p:cNvPr>
          <p:cNvSpPr/>
          <p:nvPr/>
        </p:nvSpPr>
        <p:spPr>
          <a:xfrm>
            <a:off x="1868882" y="3581458"/>
            <a:ext cx="15856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035E80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rgbClr val="035E80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BB1771B-BA51-4422-A0C1-739225D957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090" y="674508"/>
            <a:ext cx="2247566" cy="205452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CD22E41-0E91-474A-B7A6-3ADDC8E01F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739101" y="1422681"/>
            <a:ext cx="5758128" cy="51500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6D3897D-DFDE-4AE8-A496-BF3472BCCC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552435" y="2458883"/>
            <a:ext cx="3804187" cy="4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63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100" y="671274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3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3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3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47ACE7E-7B0F-4DB6-8C2E-62D1B38FA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0CE0266-82E3-47D9-94E8-6C035BB21CE2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9AC85EA-8F3C-4A1A-BCE2-5A77E0B45E2C}"/>
              </a:ext>
            </a:extLst>
          </p:cNvPr>
          <p:cNvSpPr txBox="1"/>
          <p:nvPr/>
        </p:nvSpPr>
        <p:spPr>
          <a:xfrm>
            <a:off x="1698751" y="2436754"/>
            <a:ext cx="4542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zh-CN" altLang="en-US" sz="4800" dirty="0">
                <a:solidFill>
                  <a:srgbClr val="035E80"/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1F3328C-24D9-49AA-A022-545E6BB06F49}"/>
              </a:ext>
            </a:extLst>
          </p:cNvPr>
          <p:cNvSpPr txBox="1"/>
          <p:nvPr/>
        </p:nvSpPr>
        <p:spPr>
          <a:xfrm>
            <a:off x="1515330" y="426025"/>
            <a:ext cx="36506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dirty="0">
                <a:solidFill>
                  <a:srgbClr val="035E80"/>
                </a:solidFill>
                <a:cs typeface="+mn-ea"/>
                <a:sym typeface="+mn-lt"/>
              </a:rPr>
              <a:t>03</a:t>
            </a:r>
            <a:endParaRPr lang="zh-CN" altLang="en-US" sz="150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94B09CF-9C3A-447C-A671-BCDC2599E853}"/>
              </a:ext>
            </a:extLst>
          </p:cNvPr>
          <p:cNvSpPr txBox="1"/>
          <p:nvPr/>
        </p:nvSpPr>
        <p:spPr>
          <a:xfrm>
            <a:off x="1747265" y="3973111"/>
            <a:ext cx="4261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医疗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1.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医治，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2.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疾病的治疗。中华医史几千年，而这个字眼是在近几十年才出现，其实这是为了与国际接轨而新生的字眼，之前大多使用治疗。然而医疗也包含保健内容。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9C55A15-E301-4F52-9D86-13E68E806D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6953" y="817278"/>
            <a:ext cx="4997359" cy="522344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54ED62D-4733-43E6-A1C0-46539E06279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682718" y="5534090"/>
            <a:ext cx="5758128" cy="51500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362D336-7465-4AB1-8154-2B20005057F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757893" y="4123711"/>
            <a:ext cx="3804187" cy="4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96 -0.28402 L 1.04167E-6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141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A92350E-F728-4407-B531-100942FEE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46634" y="2578619"/>
            <a:ext cx="4570055" cy="275232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8514DF9-DA6F-470A-B868-CDF22B712B64}"/>
              </a:ext>
            </a:extLst>
          </p:cNvPr>
          <p:cNvSpPr txBox="1"/>
          <p:nvPr/>
        </p:nvSpPr>
        <p:spPr>
          <a:xfrm>
            <a:off x="419842" y="356156"/>
            <a:ext cx="4964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6ABD49B-A7CB-40FA-914C-876BCBB71E38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graphicFrame>
        <p:nvGraphicFramePr>
          <p:cNvPr id="5" name="图示 4">
            <a:extLst>
              <a:ext uri="{FF2B5EF4-FFF2-40B4-BE49-F238E27FC236}">
                <a16:creationId xmlns="" xmlns:a16="http://schemas.microsoft.com/office/drawing/2014/main" id="{B3864B8C-18A0-4CE5-A647-4FFAE498C9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5837248"/>
              </p:ext>
            </p:extLst>
          </p:nvPr>
        </p:nvGraphicFramePr>
        <p:xfrm>
          <a:off x="3941378" y="1310640"/>
          <a:ext cx="7336215" cy="4929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9D9BB04-FEF3-4045-9173-8769442FA442}"/>
              </a:ext>
            </a:extLst>
          </p:cNvPr>
          <p:cNvCxnSpPr>
            <a:cxnSpLocks/>
          </p:cNvCxnSpPr>
          <p:nvPr/>
        </p:nvCxnSpPr>
        <p:spPr>
          <a:xfrm>
            <a:off x="3291840" y="1531620"/>
            <a:ext cx="0" cy="4708187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23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303645" y="2226226"/>
            <a:ext cx="1521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5C9EB6"/>
                </a:solidFill>
                <a:cs typeface="+mn-ea"/>
                <a:sym typeface="+mn-lt"/>
              </a:rPr>
              <a:t>完全性失禁</a:t>
            </a:r>
          </a:p>
        </p:txBody>
      </p:sp>
      <p:sp>
        <p:nvSpPr>
          <p:cNvPr id="56" name="矩形 55"/>
          <p:cNvSpPr/>
          <p:nvPr/>
        </p:nvSpPr>
        <p:spPr>
          <a:xfrm>
            <a:off x="8236525" y="2166289"/>
            <a:ext cx="18241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5C9EB6"/>
                </a:solidFill>
                <a:cs typeface="+mn-ea"/>
                <a:sym typeface="+mn-lt"/>
              </a:rPr>
              <a:t>不完全失禁</a:t>
            </a:r>
          </a:p>
        </p:txBody>
      </p:sp>
      <p:sp>
        <p:nvSpPr>
          <p:cNvPr id="57" name="矩形 56"/>
          <p:cNvSpPr/>
          <p:nvPr/>
        </p:nvSpPr>
        <p:spPr>
          <a:xfrm>
            <a:off x="2275729" y="4167525"/>
            <a:ext cx="1521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5C9EB6"/>
                </a:solidFill>
                <a:cs typeface="+mn-ea"/>
                <a:sym typeface="+mn-lt"/>
              </a:rPr>
              <a:t>不完全失禁</a:t>
            </a:r>
          </a:p>
        </p:txBody>
      </p:sp>
      <p:sp>
        <p:nvSpPr>
          <p:cNvPr id="58" name="矩形 57"/>
          <p:cNvSpPr/>
          <p:nvPr/>
        </p:nvSpPr>
        <p:spPr>
          <a:xfrm>
            <a:off x="8427065" y="4145127"/>
            <a:ext cx="1443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5C9EB6"/>
                </a:solidFill>
                <a:cs typeface="+mn-ea"/>
                <a:sym typeface="+mn-lt"/>
              </a:rPr>
              <a:t>完全性失禁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0E14BBF-F1D1-4A2B-A90C-931F644895BE}"/>
              </a:ext>
            </a:extLst>
          </p:cNvPr>
          <p:cNvSpPr txBox="1"/>
          <p:nvPr/>
        </p:nvSpPr>
        <p:spPr>
          <a:xfrm>
            <a:off x="419842" y="356156"/>
            <a:ext cx="4964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03FAE8B-DAE8-46CF-8FDB-2909099B78C8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grpSp>
        <p:nvGrpSpPr>
          <p:cNvPr id="18" name="14e471d2-00a8-4280-b84c-404d94f6ca3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C0DF2B43-9863-4473-8572-3F6D4242E9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97056" y="1627539"/>
            <a:ext cx="8797888" cy="4526235"/>
            <a:chOff x="1727240" y="1376772"/>
            <a:chExt cx="8797888" cy="4526235"/>
          </a:xfrm>
        </p:grpSpPr>
        <p:sp>
          <p:nvSpPr>
            <p:cNvPr id="19" name="iṣľiḍè">
              <a:extLst>
                <a:ext uri="{FF2B5EF4-FFF2-40B4-BE49-F238E27FC236}">
                  <a16:creationId xmlns="" xmlns:a16="http://schemas.microsoft.com/office/drawing/2014/main" id="{55372B55-09B4-4D68-84BB-A9A8FCC9ECDE}"/>
                </a:ext>
              </a:extLst>
            </p:cNvPr>
            <p:cNvSpPr/>
            <p:nvPr/>
          </p:nvSpPr>
          <p:spPr bwMode="auto">
            <a:xfrm>
              <a:off x="5787148" y="3639091"/>
              <a:ext cx="2718935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rgbClr val="4DC6DE"/>
            </a:solidFill>
            <a:ln w="5715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ïṩliďé">
              <a:extLst>
                <a:ext uri="{FF2B5EF4-FFF2-40B4-BE49-F238E27FC236}">
                  <a16:creationId xmlns="" xmlns:a16="http://schemas.microsoft.com/office/drawing/2014/main" id="{E28A02A6-A2C8-4F60-B7D1-46DD1163AD5C}"/>
                </a:ext>
              </a:extLst>
            </p:cNvPr>
            <p:cNvSpPr/>
            <p:nvPr/>
          </p:nvSpPr>
          <p:spPr bwMode="auto">
            <a:xfrm>
              <a:off x="3757926" y="31856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rgbClr val="23B9D6"/>
            </a:solidFill>
            <a:ln w="5715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ïṥḷïḑe">
              <a:extLst>
                <a:ext uri="{FF2B5EF4-FFF2-40B4-BE49-F238E27FC236}">
                  <a16:creationId xmlns="" xmlns:a16="http://schemas.microsoft.com/office/drawing/2014/main" id="{409863F6-A600-4F29-8CEB-8425CB028AA4}"/>
                </a:ext>
              </a:extLst>
            </p:cNvPr>
            <p:cNvSpPr/>
            <p:nvPr/>
          </p:nvSpPr>
          <p:spPr bwMode="auto">
            <a:xfrm>
              <a:off x="6132004" y="1376772"/>
              <a:ext cx="2374079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rgbClr val="23B9D6"/>
            </a:solidFill>
            <a:ln w="5715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îṩḷíḓé">
              <a:extLst>
                <a:ext uri="{FF2B5EF4-FFF2-40B4-BE49-F238E27FC236}">
                  <a16:creationId xmlns="" xmlns:a16="http://schemas.microsoft.com/office/drawing/2014/main" id="{75160FB8-4C3B-41A6-9E04-6B5334A1D162}"/>
                </a:ext>
              </a:extLst>
            </p:cNvPr>
            <p:cNvSpPr/>
            <p:nvPr/>
          </p:nvSpPr>
          <p:spPr bwMode="auto">
            <a:xfrm>
              <a:off x="3757926" y="1376772"/>
              <a:ext cx="2718935" cy="2262319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rgbClr val="77D4E5"/>
            </a:solidFill>
            <a:ln w="5715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iśḷiḋê">
              <a:extLst>
                <a:ext uri="{FF2B5EF4-FFF2-40B4-BE49-F238E27FC236}">
                  <a16:creationId xmlns="" xmlns:a16="http://schemas.microsoft.com/office/drawing/2014/main" id="{04973F07-1242-4D9A-BA99-1FACD30544E3}"/>
                </a:ext>
              </a:extLst>
            </p:cNvPr>
            <p:cNvGrpSpPr/>
            <p:nvPr/>
          </p:nvGrpSpPr>
          <p:grpSpPr>
            <a:xfrm>
              <a:off x="1727240" y="2103364"/>
              <a:ext cx="1825090" cy="695035"/>
              <a:chOff x="523935" y="2908277"/>
              <a:chExt cx="1717441" cy="695035"/>
            </a:xfrm>
          </p:grpSpPr>
          <p:cxnSp>
            <p:nvCxnSpPr>
              <p:cNvPr id="35" name="Straight Connector 6">
                <a:extLst>
                  <a:ext uri="{FF2B5EF4-FFF2-40B4-BE49-F238E27FC236}">
                    <a16:creationId xmlns="" xmlns:a16="http://schemas.microsoft.com/office/drawing/2014/main" id="{AC0DF217-FA99-4B0D-8AA0-E7C952D32BF8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ïṣlîďè">
                <a:extLst>
                  <a:ext uri="{FF2B5EF4-FFF2-40B4-BE49-F238E27FC236}">
                    <a16:creationId xmlns="" xmlns:a16="http://schemas.microsoft.com/office/drawing/2014/main" id="{EF55B283-15EF-4BD5-9F20-3C60296AD47D}"/>
                  </a:ext>
                </a:extLst>
              </p:cNvPr>
              <p:cNvSpPr txBox="1"/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24" name="íṥlîḍé">
              <a:extLst>
                <a:ext uri="{FF2B5EF4-FFF2-40B4-BE49-F238E27FC236}">
                  <a16:creationId xmlns="" xmlns:a16="http://schemas.microsoft.com/office/drawing/2014/main" id="{3824728E-81A2-4540-B882-B6C218F4FB4E}"/>
                </a:ext>
              </a:extLst>
            </p:cNvPr>
            <p:cNvGrpSpPr/>
            <p:nvPr/>
          </p:nvGrpSpPr>
          <p:grpSpPr>
            <a:xfrm>
              <a:off x="1727240" y="4038248"/>
              <a:ext cx="1825090" cy="695035"/>
              <a:chOff x="523935" y="2908277"/>
              <a:chExt cx="1717441" cy="695035"/>
            </a:xfrm>
          </p:grpSpPr>
          <p:cxnSp>
            <p:nvCxnSpPr>
              <p:cNvPr id="33" name="Straight Connector 9">
                <a:extLst>
                  <a:ext uri="{FF2B5EF4-FFF2-40B4-BE49-F238E27FC236}">
                    <a16:creationId xmlns="" xmlns:a16="http://schemas.microsoft.com/office/drawing/2014/main" id="{0C7E5D9F-943B-44D4-9297-9DC6FAD9C66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íŝḷîdè">
                <a:extLst>
                  <a:ext uri="{FF2B5EF4-FFF2-40B4-BE49-F238E27FC236}">
                    <a16:creationId xmlns="" xmlns:a16="http://schemas.microsoft.com/office/drawing/2014/main" id="{4871B597-D714-418D-B598-72C7ACB95639}"/>
                  </a:ext>
                </a:extLst>
              </p:cNvPr>
              <p:cNvSpPr txBox="1"/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</p:grpSp>
        <p:grpSp>
          <p:nvGrpSpPr>
            <p:cNvPr id="27" name="ïṩḷiḓè">
              <a:extLst>
                <a:ext uri="{FF2B5EF4-FFF2-40B4-BE49-F238E27FC236}">
                  <a16:creationId xmlns="" xmlns:a16="http://schemas.microsoft.com/office/drawing/2014/main" id="{4C34EA3A-A37F-4F5C-900C-AEAB1D0DAB08}"/>
                </a:ext>
              </a:extLst>
            </p:cNvPr>
            <p:cNvGrpSpPr/>
            <p:nvPr/>
          </p:nvGrpSpPr>
          <p:grpSpPr>
            <a:xfrm flipH="1">
              <a:off x="8700039" y="2103364"/>
              <a:ext cx="1825089" cy="695035"/>
              <a:chOff x="523936" y="2908277"/>
              <a:chExt cx="1717440" cy="695035"/>
            </a:xfrm>
          </p:grpSpPr>
          <p:cxnSp>
            <p:nvCxnSpPr>
              <p:cNvPr id="31" name="Straight Connector 12">
                <a:extLst>
                  <a:ext uri="{FF2B5EF4-FFF2-40B4-BE49-F238E27FC236}">
                    <a16:creationId xmlns="" xmlns:a16="http://schemas.microsoft.com/office/drawing/2014/main" id="{E4568DB4-D33C-4FEB-BE64-54D6B9D3C7C8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ïşḻíḓé">
                <a:extLst>
                  <a:ext uri="{FF2B5EF4-FFF2-40B4-BE49-F238E27FC236}">
                    <a16:creationId xmlns="" xmlns:a16="http://schemas.microsoft.com/office/drawing/2014/main" id="{7C48B77C-FAA6-45EC-8771-C6B35395A10A}"/>
                  </a:ext>
                </a:extLst>
              </p:cNvPr>
              <p:cNvSpPr txBox="1"/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  <p:grpSp>
          <p:nvGrpSpPr>
            <p:cNvPr id="28" name="î$ḷidè">
              <a:extLst>
                <a:ext uri="{FF2B5EF4-FFF2-40B4-BE49-F238E27FC236}">
                  <a16:creationId xmlns="" xmlns:a16="http://schemas.microsoft.com/office/drawing/2014/main" id="{DB1D0455-064F-4F34-9160-180C5BD90919}"/>
                </a:ext>
              </a:extLst>
            </p:cNvPr>
            <p:cNvGrpSpPr/>
            <p:nvPr/>
          </p:nvGrpSpPr>
          <p:grpSpPr>
            <a:xfrm flipH="1">
              <a:off x="8700039" y="4038248"/>
              <a:ext cx="1825089" cy="695035"/>
              <a:chOff x="523936" y="2908277"/>
              <a:chExt cx="1717440" cy="695035"/>
            </a:xfrm>
          </p:grpSpPr>
          <p:cxnSp>
            <p:nvCxnSpPr>
              <p:cNvPr id="29" name="Straight Connector 15">
                <a:extLst>
                  <a:ext uri="{FF2B5EF4-FFF2-40B4-BE49-F238E27FC236}">
                    <a16:creationId xmlns="" xmlns:a16="http://schemas.microsoft.com/office/drawing/2014/main" id="{E95EAEA4-7E6A-41BE-A931-EA9B41028C82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íSľíḍé">
                <a:extLst>
                  <a:ext uri="{FF2B5EF4-FFF2-40B4-BE49-F238E27FC236}">
                    <a16:creationId xmlns="" xmlns:a16="http://schemas.microsoft.com/office/drawing/2014/main" id="{DD30AD21-1AAE-4B7C-95AC-4BD56F1CAED1}"/>
                  </a:ext>
                </a:extLst>
              </p:cNvPr>
              <p:cNvSpPr txBox="1"/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</p:grp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2D9A51E-CC79-40AD-A3CE-2FE383EB84BD}"/>
              </a:ext>
            </a:extLst>
          </p:cNvPr>
          <p:cNvSpPr/>
          <p:nvPr/>
        </p:nvSpPr>
        <p:spPr>
          <a:xfrm>
            <a:off x="4159211" y="2429635"/>
            <a:ext cx="1996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不能随意控制粪便及气体的排出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AB714D11-BC8E-4E7D-8016-1866DF0C69EE}"/>
              </a:ext>
            </a:extLst>
          </p:cNvPr>
          <p:cNvSpPr/>
          <p:nvPr/>
        </p:nvSpPr>
        <p:spPr>
          <a:xfrm>
            <a:off x="6434065" y="2441219"/>
            <a:ext cx="1996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能控制干便排出，不能控制稀便和气体排出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DA27230F-2E8B-43C9-99AC-305203231074}"/>
              </a:ext>
            </a:extLst>
          </p:cNvPr>
          <p:cNvSpPr/>
          <p:nvPr/>
        </p:nvSpPr>
        <p:spPr>
          <a:xfrm>
            <a:off x="4015939" y="4327279"/>
            <a:ext cx="13991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能控制干便排出，不能控制稀便和气体排出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4903F865-DBD0-429B-B9FA-C8BF53E5AFC7}"/>
              </a:ext>
            </a:extLst>
          </p:cNvPr>
          <p:cNvSpPr/>
          <p:nvPr/>
        </p:nvSpPr>
        <p:spPr>
          <a:xfrm>
            <a:off x="6144586" y="4491797"/>
            <a:ext cx="19864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肛管括约肌失去对粪便及气体排出的控制能力，属于排便功能紊乱的一种</a:t>
            </a:r>
          </a:p>
        </p:txBody>
      </p:sp>
    </p:spTree>
    <p:extLst>
      <p:ext uri="{BB962C8B-B14F-4D97-AF65-F5344CB8AC3E}">
        <p14:creationId xmlns:p14="http://schemas.microsoft.com/office/powerpoint/2010/main" val="208510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6" grpId="0"/>
      <p:bldP spid="57" grpId="0"/>
      <p:bldP spid="58" grpId="0"/>
      <p:bldP spid="37" grpId="0"/>
      <p:bldP spid="39" grpId="0"/>
      <p:bldP spid="41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39686" y="2032000"/>
            <a:ext cx="4840416" cy="3111500"/>
            <a:chOff x="760286" y="2159000"/>
            <a:chExt cx="4840416" cy="3111500"/>
          </a:xfrm>
        </p:grpSpPr>
        <p:sp>
          <p:nvSpPr>
            <p:cNvPr id="14" name="矩形 13"/>
            <p:cNvSpPr/>
            <p:nvPr/>
          </p:nvSpPr>
          <p:spPr>
            <a:xfrm>
              <a:off x="760286" y="2336800"/>
              <a:ext cx="4840416" cy="2933700"/>
            </a:xfrm>
            <a:prstGeom prst="rect">
              <a:avLst/>
            </a:prstGeom>
            <a:noFill/>
            <a:ln>
              <a:solidFill>
                <a:srgbClr val="5C9E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58650" y="2159000"/>
              <a:ext cx="4542051" cy="2769538"/>
              <a:chOff x="1058650" y="2159000"/>
              <a:chExt cx="4542051" cy="2769538"/>
            </a:xfrm>
          </p:grpSpPr>
          <p:sp>
            <p:nvSpPr>
              <p:cNvPr id="25" name="对角圆角矩形 24"/>
              <p:cNvSpPr/>
              <p:nvPr/>
            </p:nvSpPr>
            <p:spPr>
              <a:xfrm>
                <a:off x="1058650" y="2159000"/>
                <a:ext cx="1922295" cy="52569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266" tIns="45633" rIns="91266" bIns="45633" anchor="ctr"/>
              <a:lstStyle/>
              <a:p>
                <a:pPr algn="ctr"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观察</a:t>
                </a:r>
              </a:p>
            </p:txBody>
          </p:sp>
          <p:sp>
            <p:nvSpPr>
              <p:cNvPr id="26" name="TextBox 6"/>
              <p:cNvSpPr txBox="1"/>
              <p:nvPr/>
            </p:nvSpPr>
            <p:spPr>
              <a:xfrm>
                <a:off x="1058651" y="3026655"/>
                <a:ext cx="4542050" cy="1901883"/>
              </a:xfrm>
              <a:prstGeom prst="rect">
                <a:avLst/>
              </a:prstGeom>
              <a:noFill/>
            </p:spPr>
            <p:txBody>
              <a:bodyPr wrap="square" lIns="91266" tIns="45633" rIns="91266" bIns="45633">
                <a:spAutoFit/>
              </a:bodyPr>
              <a:lstStyle/>
              <a:p>
                <a:pPr marL="342900" indent="-342900" eaLnBrk="1" hangingPunct="1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观察评估排便情况，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1-2h</a:t>
                </a: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翻身  避免托、拉动作，发现有大便及时清理，保持肛周皮肤清洁，干燥</a:t>
                </a:r>
                <a:endPara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  <a:p>
                <a:pPr marL="342900" indent="-342900" eaLnBrk="1" hangingPunct="1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清理步骤</a:t>
                </a:r>
                <a:endPara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  <a:p>
                <a:pPr marL="342900" indent="-342900" eaLnBrk="1" hangingPunct="1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温水清洗肛周</a:t>
                </a:r>
                <a:endPara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  <a:p>
                <a:pPr marL="342900" indent="-342900" eaLnBrk="1" hangingPunct="1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待干，喷达克灵散剂</a:t>
                </a:r>
                <a:endPara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  <a:p>
                <a:pPr marL="342900" indent="-342900" eaLnBrk="1" hangingPunct="1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喷无痛保护膜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443902" y="2032000"/>
            <a:ext cx="4840416" cy="3111500"/>
            <a:chOff x="760286" y="2159000"/>
            <a:chExt cx="4840416" cy="3111500"/>
          </a:xfrm>
        </p:grpSpPr>
        <p:sp>
          <p:nvSpPr>
            <p:cNvPr id="31" name="矩形 30"/>
            <p:cNvSpPr/>
            <p:nvPr/>
          </p:nvSpPr>
          <p:spPr>
            <a:xfrm>
              <a:off x="760286" y="2336800"/>
              <a:ext cx="4840416" cy="2933700"/>
            </a:xfrm>
            <a:prstGeom prst="rect">
              <a:avLst/>
            </a:prstGeom>
            <a:noFill/>
            <a:ln>
              <a:solidFill>
                <a:srgbClr val="5C9E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058650" y="2159000"/>
              <a:ext cx="4542051" cy="2166296"/>
              <a:chOff x="1058650" y="2159000"/>
              <a:chExt cx="4542051" cy="2166296"/>
            </a:xfrm>
          </p:grpSpPr>
          <p:sp>
            <p:nvSpPr>
              <p:cNvPr id="33" name="对角圆角矩形 32"/>
              <p:cNvSpPr/>
              <p:nvPr/>
            </p:nvSpPr>
            <p:spPr>
              <a:xfrm>
                <a:off x="1058650" y="2159000"/>
                <a:ext cx="1922295" cy="52569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266" tIns="45633" rIns="91266" bIns="45633" anchor="ctr"/>
              <a:lstStyle/>
              <a:p>
                <a:pPr algn="ctr"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治疗</a:t>
                </a:r>
              </a:p>
            </p:txBody>
          </p:sp>
          <p:sp>
            <p:nvSpPr>
              <p:cNvPr id="34" name="TextBox 6"/>
              <p:cNvSpPr txBox="1"/>
              <p:nvPr/>
            </p:nvSpPr>
            <p:spPr>
              <a:xfrm>
                <a:off x="1058651" y="3026655"/>
                <a:ext cx="4542050" cy="1298641"/>
              </a:xfrm>
              <a:prstGeom prst="rect">
                <a:avLst/>
              </a:prstGeom>
              <a:noFill/>
            </p:spPr>
            <p:txBody>
              <a:bodyPr wrap="square" lIns="91266" tIns="45633" rIns="91266" bIns="45633">
                <a:spAutoFit/>
              </a:bodyPr>
              <a:lstStyle/>
              <a:p>
                <a:pPr marL="342900" indent="-342900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肠内营养沃代泵入速度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40ml/h    </a:t>
                </a: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无加温、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1000ml/</a:t>
                </a: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日</a:t>
                </a:r>
              </a:p>
              <a:p>
                <a:pPr marL="342900" indent="-342900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抗生素的使用，广谱，多种，长期  </a:t>
                </a:r>
              </a:p>
              <a:p>
                <a:pPr marL="342900" indent="-342900">
                  <a:lnSpc>
                    <a:spcPct val="14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鼻饲饮食  匀浆膳（瘦肉粥）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3</a:t>
                </a: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餐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/</a:t>
                </a:r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日</a:t>
                </a:r>
              </a:p>
            </p:txBody>
          </p:sp>
        </p:grp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E855AEF-54BF-4C81-B78A-54BDD7DEF9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75" y="3043456"/>
            <a:ext cx="4542050" cy="454205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88FDA40-3BAE-47DF-A0AD-144C597F44D0}"/>
              </a:ext>
            </a:extLst>
          </p:cNvPr>
          <p:cNvSpPr txBox="1"/>
          <p:nvPr/>
        </p:nvSpPr>
        <p:spPr>
          <a:xfrm>
            <a:off x="419842" y="356156"/>
            <a:ext cx="4964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30A2621-90EF-4A09-AF08-D771DCEF7372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558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8AD30EA-A2A6-44D9-BD61-63F6036BC96B}"/>
              </a:ext>
            </a:extLst>
          </p:cNvPr>
          <p:cNvSpPr txBox="1"/>
          <p:nvPr/>
        </p:nvSpPr>
        <p:spPr>
          <a:xfrm>
            <a:off x="419842" y="356156"/>
            <a:ext cx="4964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7166189B-B2D8-4F95-8584-E3F6686C22FF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2" name="文本框 8">
            <a:extLst>
              <a:ext uri="{FF2B5EF4-FFF2-40B4-BE49-F238E27FC236}">
                <a16:creationId xmlns="" xmlns:a16="http://schemas.microsoft.com/office/drawing/2014/main" id="{EE1EA9D1-0FF3-46C4-86BC-5864E6274E03}"/>
              </a:ext>
            </a:extLst>
          </p:cNvPr>
          <p:cNvSpPr txBox="1"/>
          <p:nvPr/>
        </p:nvSpPr>
        <p:spPr>
          <a:xfrm>
            <a:off x="2339958" y="5563845"/>
            <a:ext cx="7512083" cy="738642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    </a:t>
            </a:r>
            <a:r>
              <a:rPr lang="zh-CN" altLang="en-US" sz="1400" dirty="0">
                <a:cs typeface="+mn-ea"/>
                <a:sym typeface="+mn-lt"/>
              </a:rPr>
              <a:t>经常主动与家属及照顾者沟通，讲解相应的护理措施，取得信任，理解和支持。了解照顾者的内心活动，及时协助指导生活护理，减轻负担。</a:t>
            </a:r>
          </a:p>
        </p:txBody>
      </p:sp>
      <p:sp>
        <p:nvSpPr>
          <p:cNvPr id="19" name="MH_Other_1">
            <a:extLst>
              <a:ext uri="{FF2B5EF4-FFF2-40B4-BE49-F238E27FC236}">
                <a16:creationId xmlns="" xmlns:a16="http://schemas.microsoft.com/office/drawing/2014/main" id="{658A22EF-AD39-4DE7-B63A-FC138BBFDA03}"/>
              </a:ext>
            </a:extLst>
          </p:cNvPr>
          <p:cNvSpPr/>
          <p:nvPr/>
        </p:nvSpPr>
        <p:spPr>
          <a:xfrm>
            <a:off x="1961160" y="3488586"/>
            <a:ext cx="2036798" cy="422387"/>
          </a:xfrm>
          <a:custGeom>
            <a:avLst/>
            <a:gdLst>
              <a:gd name="connsiteX0" fmla="*/ 0 w 1592905"/>
              <a:gd name="connsiteY0" fmla="*/ 0 h 331113"/>
              <a:gd name="connsiteX1" fmla="*/ 1592905 w 1592905"/>
              <a:gd name="connsiteY1" fmla="*/ 0 h 331113"/>
              <a:gd name="connsiteX2" fmla="*/ 1592905 w 1592905"/>
              <a:gd name="connsiteY2" fmla="*/ 113820 h 331113"/>
              <a:gd name="connsiteX3" fmla="*/ 867859 w 1592905"/>
              <a:gd name="connsiteY3" fmla="*/ 113820 h 331113"/>
              <a:gd name="connsiteX4" fmla="*/ 796453 w 1592905"/>
              <a:gd name="connsiteY4" fmla="*/ 331113 h 331113"/>
              <a:gd name="connsiteX5" fmla="*/ 725047 w 1592905"/>
              <a:gd name="connsiteY5" fmla="*/ 113820 h 331113"/>
              <a:gd name="connsiteX6" fmla="*/ 0 w 1592905"/>
              <a:gd name="connsiteY6" fmla="*/ 113820 h 33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2905" h="331113">
                <a:moveTo>
                  <a:pt x="0" y="0"/>
                </a:moveTo>
                <a:lnTo>
                  <a:pt x="1592905" y="0"/>
                </a:lnTo>
                <a:lnTo>
                  <a:pt x="1592905" y="113820"/>
                </a:lnTo>
                <a:lnTo>
                  <a:pt x="867859" y="113820"/>
                </a:lnTo>
                <a:lnTo>
                  <a:pt x="796453" y="331113"/>
                </a:lnTo>
                <a:lnTo>
                  <a:pt x="725047" y="113820"/>
                </a:lnTo>
                <a:lnTo>
                  <a:pt x="0" y="11382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20" name="MH_Other_2">
            <a:extLst>
              <a:ext uri="{FF2B5EF4-FFF2-40B4-BE49-F238E27FC236}">
                <a16:creationId xmlns="" xmlns:a16="http://schemas.microsoft.com/office/drawing/2014/main" id="{A7285A69-52F9-4539-9085-F4F381A9E91B}"/>
              </a:ext>
            </a:extLst>
          </p:cNvPr>
          <p:cNvSpPr/>
          <p:nvPr/>
        </p:nvSpPr>
        <p:spPr>
          <a:xfrm>
            <a:off x="2625182" y="1979674"/>
            <a:ext cx="680286" cy="680287"/>
          </a:xfrm>
          <a:prstGeom prst="ellipse">
            <a:avLst/>
          </a:prstGeom>
          <a:noFill/>
          <a:ln w="28575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>
            <a:norm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rgbClr val="5C9EB6"/>
                </a:solidFill>
                <a:cs typeface="+mn-ea"/>
                <a:sym typeface="+mn-lt"/>
              </a:rPr>
              <a:t>01</a:t>
            </a:r>
            <a:endParaRPr lang="zh-CN" altLang="en-US" sz="2000" dirty="0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21" name="MH_Other_3">
            <a:extLst>
              <a:ext uri="{FF2B5EF4-FFF2-40B4-BE49-F238E27FC236}">
                <a16:creationId xmlns="" xmlns:a16="http://schemas.microsoft.com/office/drawing/2014/main" id="{B9333698-662E-49F4-B40E-E007B83E5B10}"/>
              </a:ext>
            </a:extLst>
          </p:cNvPr>
          <p:cNvSpPr/>
          <p:nvPr/>
        </p:nvSpPr>
        <p:spPr>
          <a:xfrm>
            <a:off x="2578475" y="1932968"/>
            <a:ext cx="773700" cy="773698"/>
          </a:xfrm>
          <a:prstGeom prst="ellipse">
            <a:avLst/>
          </a:prstGeom>
          <a:noFill/>
          <a:ln w="12700">
            <a:solidFill>
              <a:srgbClr val="5C9EB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22" name="MH_Other_4">
            <a:extLst>
              <a:ext uri="{FF2B5EF4-FFF2-40B4-BE49-F238E27FC236}">
                <a16:creationId xmlns="" xmlns:a16="http://schemas.microsoft.com/office/drawing/2014/main" id="{5B68DF76-2093-4D03-85F6-DB6BB475A13D}"/>
              </a:ext>
            </a:extLst>
          </p:cNvPr>
          <p:cNvSpPr/>
          <p:nvPr/>
        </p:nvSpPr>
        <p:spPr>
          <a:xfrm>
            <a:off x="3997959" y="3488586"/>
            <a:ext cx="2036799" cy="422387"/>
          </a:xfrm>
          <a:custGeom>
            <a:avLst/>
            <a:gdLst>
              <a:gd name="connsiteX0" fmla="*/ 0 w 1592905"/>
              <a:gd name="connsiteY0" fmla="*/ 0 h 331113"/>
              <a:gd name="connsiteX1" fmla="*/ 1592905 w 1592905"/>
              <a:gd name="connsiteY1" fmla="*/ 0 h 331113"/>
              <a:gd name="connsiteX2" fmla="*/ 1592905 w 1592905"/>
              <a:gd name="connsiteY2" fmla="*/ 113820 h 331113"/>
              <a:gd name="connsiteX3" fmla="*/ 867859 w 1592905"/>
              <a:gd name="connsiteY3" fmla="*/ 113820 h 331113"/>
              <a:gd name="connsiteX4" fmla="*/ 796453 w 1592905"/>
              <a:gd name="connsiteY4" fmla="*/ 331113 h 331113"/>
              <a:gd name="connsiteX5" fmla="*/ 725047 w 1592905"/>
              <a:gd name="connsiteY5" fmla="*/ 113820 h 331113"/>
              <a:gd name="connsiteX6" fmla="*/ 0 w 1592905"/>
              <a:gd name="connsiteY6" fmla="*/ 113820 h 33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2905" h="331113">
                <a:moveTo>
                  <a:pt x="0" y="0"/>
                </a:moveTo>
                <a:lnTo>
                  <a:pt x="1592905" y="0"/>
                </a:lnTo>
                <a:lnTo>
                  <a:pt x="1592905" y="113820"/>
                </a:lnTo>
                <a:lnTo>
                  <a:pt x="867859" y="113820"/>
                </a:lnTo>
                <a:lnTo>
                  <a:pt x="796453" y="331113"/>
                </a:lnTo>
                <a:lnTo>
                  <a:pt x="725047" y="113820"/>
                </a:lnTo>
                <a:lnTo>
                  <a:pt x="0" y="11382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25" name="MH_Other_5">
            <a:extLst>
              <a:ext uri="{FF2B5EF4-FFF2-40B4-BE49-F238E27FC236}">
                <a16:creationId xmlns="" xmlns:a16="http://schemas.microsoft.com/office/drawing/2014/main" id="{623EC731-30D5-46CA-AEA0-7B1E19E264C1}"/>
              </a:ext>
            </a:extLst>
          </p:cNvPr>
          <p:cNvSpPr/>
          <p:nvPr/>
        </p:nvSpPr>
        <p:spPr>
          <a:xfrm>
            <a:off x="4653858" y="1979674"/>
            <a:ext cx="680287" cy="680287"/>
          </a:xfrm>
          <a:prstGeom prst="ellipse">
            <a:avLst/>
          </a:prstGeom>
          <a:noFill/>
          <a:ln w="28575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>
            <a:norm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rgbClr val="5C9EB6"/>
                </a:solidFill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26" name="MH_Other_6">
            <a:extLst>
              <a:ext uri="{FF2B5EF4-FFF2-40B4-BE49-F238E27FC236}">
                <a16:creationId xmlns="" xmlns:a16="http://schemas.microsoft.com/office/drawing/2014/main" id="{21FCC8F7-841A-49ED-8A09-2DC3D55E262C}"/>
              </a:ext>
            </a:extLst>
          </p:cNvPr>
          <p:cNvSpPr/>
          <p:nvPr/>
        </p:nvSpPr>
        <p:spPr>
          <a:xfrm>
            <a:off x="4607152" y="1932968"/>
            <a:ext cx="773698" cy="773698"/>
          </a:xfrm>
          <a:prstGeom prst="ellipse">
            <a:avLst/>
          </a:prstGeom>
          <a:noFill/>
          <a:ln w="12700">
            <a:solidFill>
              <a:srgbClr val="5C9EB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33" name="MH_Other_7">
            <a:extLst>
              <a:ext uri="{FF2B5EF4-FFF2-40B4-BE49-F238E27FC236}">
                <a16:creationId xmlns="" xmlns:a16="http://schemas.microsoft.com/office/drawing/2014/main" id="{0073310B-1B8B-47F8-9B7F-7288EE9806A0}"/>
              </a:ext>
            </a:extLst>
          </p:cNvPr>
          <p:cNvSpPr/>
          <p:nvPr/>
        </p:nvSpPr>
        <p:spPr>
          <a:xfrm>
            <a:off x="6034757" y="3488586"/>
            <a:ext cx="2038829" cy="422387"/>
          </a:xfrm>
          <a:custGeom>
            <a:avLst/>
            <a:gdLst>
              <a:gd name="connsiteX0" fmla="*/ 0 w 1592905"/>
              <a:gd name="connsiteY0" fmla="*/ 0 h 331113"/>
              <a:gd name="connsiteX1" fmla="*/ 1592905 w 1592905"/>
              <a:gd name="connsiteY1" fmla="*/ 0 h 331113"/>
              <a:gd name="connsiteX2" fmla="*/ 1592905 w 1592905"/>
              <a:gd name="connsiteY2" fmla="*/ 113820 h 331113"/>
              <a:gd name="connsiteX3" fmla="*/ 867859 w 1592905"/>
              <a:gd name="connsiteY3" fmla="*/ 113820 h 331113"/>
              <a:gd name="connsiteX4" fmla="*/ 796453 w 1592905"/>
              <a:gd name="connsiteY4" fmla="*/ 331113 h 331113"/>
              <a:gd name="connsiteX5" fmla="*/ 725047 w 1592905"/>
              <a:gd name="connsiteY5" fmla="*/ 113820 h 331113"/>
              <a:gd name="connsiteX6" fmla="*/ 0 w 1592905"/>
              <a:gd name="connsiteY6" fmla="*/ 113820 h 33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2905" h="331113">
                <a:moveTo>
                  <a:pt x="0" y="0"/>
                </a:moveTo>
                <a:lnTo>
                  <a:pt x="1592905" y="0"/>
                </a:lnTo>
                <a:lnTo>
                  <a:pt x="1592905" y="113820"/>
                </a:lnTo>
                <a:lnTo>
                  <a:pt x="867859" y="113820"/>
                </a:lnTo>
                <a:lnTo>
                  <a:pt x="796453" y="331113"/>
                </a:lnTo>
                <a:lnTo>
                  <a:pt x="725047" y="113820"/>
                </a:lnTo>
                <a:lnTo>
                  <a:pt x="0" y="11382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34" name="MH_Other_8">
            <a:extLst>
              <a:ext uri="{FF2B5EF4-FFF2-40B4-BE49-F238E27FC236}">
                <a16:creationId xmlns="" xmlns:a16="http://schemas.microsoft.com/office/drawing/2014/main" id="{E1523F17-76D0-44D2-B4C8-96213568463C}"/>
              </a:ext>
            </a:extLst>
          </p:cNvPr>
          <p:cNvSpPr/>
          <p:nvPr/>
        </p:nvSpPr>
        <p:spPr>
          <a:xfrm>
            <a:off x="6682533" y="1979674"/>
            <a:ext cx="680286" cy="680287"/>
          </a:xfrm>
          <a:prstGeom prst="ellipse">
            <a:avLst/>
          </a:prstGeom>
          <a:noFill/>
          <a:ln w="28575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>
            <a:norm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rgbClr val="5C9EB6"/>
                </a:solidFill>
                <a:cs typeface="+mn-ea"/>
                <a:sym typeface="+mn-lt"/>
              </a:rPr>
              <a:t>03</a:t>
            </a:r>
            <a:endParaRPr lang="zh-CN" altLang="en-US" sz="2000" dirty="0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40" name="MH_Other_9">
            <a:extLst>
              <a:ext uri="{FF2B5EF4-FFF2-40B4-BE49-F238E27FC236}">
                <a16:creationId xmlns="" xmlns:a16="http://schemas.microsoft.com/office/drawing/2014/main" id="{A90FE89E-E44B-4EA8-9E40-12C38B88B4B1}"/>
              </a:ext>
            </a:extLst>
          </p:cNvPr>
          <p:cNvSpPr/>
          <p:nvPr/>
        </p:nvSpPr>
        <p:spPr>
          <a:xfrm>
            <a:off x="6635826" y="1932968"/>
            <a:ext cx="773700" cy="773698"/>
          </a:xfrm>
          <a:prstGeom prst="ellipse">
            <a:avLst/>
          </a:prstGeom>
          <a:noFill/>
          <a:ln w="12700">
            <a:solidFill>
              <a:srgbClr val="5C9EB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41" name="MH_Other_10">
            <a:extLst>
              <a:ext uri="{FF2B5EF4-FFF2-40B4-BE49-F238E27FC236}">
                <a16:creationId xmlns="" xmlns:a16="http://schemas.microsoft.com/office/drawing/2014/main" id="{8D87369B-3573-4D5B-88C8-6CF3CB047359}"/>
              </a:ext>
            </a:extLst>
          </p:cNvPr>
          <p:cNvSpPr/>
          <p:nvPr/>
        </p:nvSpPr>
        <p:spPr>
          <a:xfrm>
            <a:off x="8073586" y="3488586"/>
            <a:ext cx="2036798" cy="422387"/>
          </a:xfrm>
          <a:custGeom>
            <a:avLst/>
            <a:gdLst>
              <a:gd name="connsiteX0" fmla="*/ 0 w 1592905"/>
              <a:gd name="connsiteY0" fmla="*/ 0 h 331113"/>
              <a:gd name="connsiteX1" fmla="*/ 1592905 w 1592905"/>
              <a:gd name="connsiteY1" fmla="*/ 0 h 331113"/>
              <a:gd name="connsiteX2" fmla="*/ 1592905 w 1592905"/>
              <a:gd name="connsiteY2" fmla="*/ 113820 h 331113"/>
              <a:gd name="connsiteX3" fmla="*/ 867859 w 1592905"/>
              <a:gd name="connsiteY3" fmla="*/ 113820 h 331113"/>
              <a:gd name="connsiteX4" fmla="*/ 796453 w 1592905"/>
              <a:gd name="connsiteY4" fmla="*/ 331113 h 331113"/>
              <a:gd name="connsiteX5" fmla="*/ 725047 w 1592905"/>
              <a:gd name="connsiteY5" fmla="*/ 113820 h 331113"/>
              <a:gd name="connsiteX6" fmla="*/ 0 w 1592905"/>
              <a:gd name="connsiteY6" fmla="*/ 113820 h 33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2905" h="331113">
                <a:moveTo>
                  <a:pt x="0" y="0"/>
                </a:moveTo>
                <a:lnTo>
                  <a:pt x="1592905" y="0"/>
                </a:lnTo>
                <a:lnTo>
                  <a:pt x="1592905" y="113820"/>
                </a:lnTo>
                <a:lnTo>
                  <a:pt x="867859" y="113820"/>
                </a:lnTo>
                <a:lnTo>
                  <a:pt x="796453" y="331113"/>
                </a:lnTo>
                <a:lnTo>
                  <a:pt x="725047" y="113820"/>
                </a:lnTo>
                <a:lnTo>
                  <a:pt x="0" y="11382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42" name="MH_Other_11">
            <a:extLst>
              <a:ext uri="{FF2B5EF4-FFF2-40B4-BE49-F238E27FC236}">
                <a16:creationId xmlns="" xmlns:a16="http://schemas.microsoft.com/office/drawing/2014/main" id="{51972230-A1D7-4BA4-8046-D7021CD03A99}"/>
              </a:ext>
            </a:extLst>
          </p:cNvPr>
          <p:cNvSpPr/>
          <p:nvPr/>
        </p:nvSpPr>
        <p:spPr>
          <a:xfrm>
            <a:off x="8711209" y="1979674"/>
            <a:ext cx="680287" cy="680287"/>
          </a:xfrm>
          <a:prstGeom prst="ellipse">
            <a:avLst/>
          </a:prstGeom>
          <a:noFill/>
          <a:ln w="28575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>
            <a:norm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rgbClr val="5C9EB6"/>
                </a:solidFill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43" name="MH_Other_12">
            <a:extLst>
              <a:ext uri="{FF2B5EF4-FFF2-40B4-BE49-F238E27FC236}">
                <a16:creationId xmlns="" xmlns:a16="http://schemas.microsoft.com/office/drawing/2014/main" id="{E25650D4-7196-4575-B31C-DE10412F0624}"/>
              </a:ext>
            </a:extLst>
          </p:cNvPr>
          <p:cNvSpPr/>
          <p:nvPr/>
        </p:nvSpPr>
        <p:spPr>
          <a:xfrm>
            <a:off x="8664503" y="1932968"/>
            <a:ext cx="773698" cy="773698"/>
          </a:xfrm>
          <a:prstGeom prst="ellipse">
            <a:avLst/>
          </a:prstGeom>
          <a:noFill/>
          <a:ln w="12700">
            <a:solidFill>
              <a:srgbClr val="5C9EB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44" name="MH_SubTitle_1">
            <a:extLst>
              <a:ext uri="{FF2B5EF4-FFF2-40B4-BE49-F238E27FC236}">
                <a16:creationId xmlns="" xmlns:a16="http://schemas.microsoft.com/office/drawing/2014/main" id="{8A2D816C-B48B-44A7-8F4E-036AE4C1DC22}"/>
              </a:ext>
            </a:extLst>
          </p:cNvPr>
          <p:cNvSpPr/>
          <p:nvPr/>
        </p:nvSpPr>
        <p:spPr>
          <a:xfrm>
            <a:off x="1700242" y="2767074"/>
            <a:ext cx="2406601" cy="91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rgbClr val="5C9EB6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45" name="MH_Text_1">
            <a:extLst>
              <a:ext uri="{FF2B5EF4-FFF2-40B4-BE49-F238E27FC236}">
                <a16:creationId xmlns="" xmlns:a16="http://schemas.microsoft.com/office/drawing/2014/main" id="{6A3976EE-DF3B-4810-A365-B8CAC90DA531}"/>
              </a:ext>
            </a:extLst>
          </p:cNvPr>
          <p:cNvSpPr txBox="1"/>
          <p:nvPr/>
        </p:nvSpPr>
        <p:spPr>
          <a:xfrm>
            <a:off x="1711904" y="3985263"/>
            <a:ext cx="2115269" cy="188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  <a:defRPr sz="1600">
                <a:latin typeface="黑体" pitchFamily="49" charset="-122"/>
                <a:ea typeface="黑体" pitchFamily="49" charset="-122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109855" indent="0" algn="ctr"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卫生棉条、稀水样便腹泻患者</a:t>
            </a:r>
          </a:p>
        </p:txBody>
      </p:sp>
      <p:sp>
        <p:nvSpPr>
          <p:cNvPr id="46" name="MH_SubTitle_1">
            <a:extLst>
              <a:ext uri="{FF2B5EF4-FFF2-40B4-BE49-F238E27FC236}">
                <a16:creationId xmlns="" xmlns:a16="http://schemas.microsoft.com/office/drawing/2014/main" id="{E1358BA0-42CF-480B-90C0-D4C5350D8131}"/>
              </a:ext>
            </a:extLst>
          </p:cNvPr>
          <p:cNvSpPr/>
          <p:nvPr/>
        </p:nvSpPr>
        <p:spPr>
          <a:xfrm>
            <a:off x="3719781" y="2767074"/>
            <a:ext cx="2406601" cy="91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rgbClr val="5C9EB6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47" name="MH_SubTitle_1">
            <a:extLst>
              <a:ext uri="{FF2B5EF4-FFF2-40B4-BE49-F238E27FC236}">
                <a16:creationId xmlns="" xmlns:a16="http://schemas.microsoft.com/office/drawing/2014/main" id="{819A4411-3A9E-4AC9-9391-E5C3AD984EF8}"/>
              </a:ext>
            </a:extLst>
          </p:cNvPr>
          <p:cNvSpPr/>
          <p:nvPr/>
        </p:nvSpPr>
        <p:spPr>
          <a:xfrm>
            <a:off x="5738449" y="2767074"/>
            <a:ext cx="2406601" cy="91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rgbClr val="5C9EB6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48" name="MH_SubTitle_1">
            <a:extLst>
              <a:ext uri="{FF2B5EF4-FFF2-40B4-BE49-F238E27FC236}">
                <a16:creationId xmlns="" xmlns:a16="http://schemas.microsoft.com/office/drawing/2014/main" id="{0021B2BE-E542-4115-9F9F-99BA415DF940}"/>
              </a:ext>
            </a:extLst>
          </p:cNvPr>
          <p:cNvSpPr/>
          <p:nvPr/>
        </p:nvSpPr>
        <p:spPr>
          <a:xfrm>
            <a:off x="7786269" y="2767074"/>
            <a:ext cx="2406601" cy="91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rgbClr val="5C9EB6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49" name="MH_Text_1">
            <a:extLst>
              <a:ext uri="{FF2B5EF4-FFF2-40B4-BE49-F238E27FC236}">
                <a16:creationId xmlns="" xmlns:a16="http://schemas.microsoft.com/office/drawing/2014/main" id="{1D7CE7F9-F086-4B70-9E65-1D9C0B00E1B0}"/>
              </a:ext>
            </a:extLst>
          </p:cNvPr>
          <p:cNvSpPr txBox="1"/>
          <p:nvPr/>
        </p:nvSpPr>
        <p:spPr>
          <a:xfrm>
            <a:off x="3997958" y="3948521"/>
            <a:ext cx="1890628" cy="167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285750" lvl="0" indent="-285750">
              <a:lnSpc>
                <a:spcPct val="150000"/>
              </a:lnSpc>
              <a:buFont typeface="Wingdings" panose="05000000000000000000" pitchFamily="2" charset="2"/>
              <a:buChar char="l"/>
              <a:defRPr sz="1600">
                <a:latin typeface="黑体" pitchFamily="49" charset="-122"/>
                <a:ea typeface="黑体" pitchFamily="49" charset="-122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109855" indent="0" algn="ctr"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肛管排气 （胃管） 肠胀气患者</a:t>
            </a:r>
          </a:p>
        </p:txBody>
      </p:sp>
      <p:sp>
        <p:nvSpPr>
          <p:cNvPr id="50" name="MH_Text_1">
            <a:extLst>
              <a:ext uri="{FF2B5EF4-FFF2-40B4-BE49-F238E27FC236}">
                <a16:creationId xmlns="" xmlns:a16="http://schemas.microsoft.com/office/drawing/2014/main" id="{7660308E-DB14-47D6-A592-3533B96E2D9A}"/>
              </a:ext>
            </a:extLst>
          </p:cNvPr>
          <p:cNvSpPr txBox="1"/>
          <p:nvPr/>
        </p:nvSpPr>
        <p:spPr>
          <a:xfrm>
            <a:off x="6096000" y="3975242"/>
            <a:ext cx="168065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285750" lvl="0" indent="-285750">
              <a:lnSpc>
                <a:spcPct val="150000"/>
              </a:lnSpc>
              <a:buFont typeface="Wingdings" panose="05000000000000000000" pitchFamily="2" charset="2"/>
              <a:buChar char="l"/>
              <a:defRPr sz="1600">
                <a:latin typeface="黑体" pitchFamily="49" charset="-122"/>
                <a:ea typeface="黑体" pitchFamily="49" charset="-122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109855" indent="0" algn="ctr"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皮肤完好者 地榆油   芝麻油土榨花生油   赛肤润</a:t>
            </a:r>
          </a:p>
        </p:txBody>
      </p:sp>
      <p:sp>
        <p:nvSpPr>
          <p:cNvPr id="51" name="MH_Text_1">
            <a:extLst>
              <a:ext uri="{FF2B5EF4-FFF2-40B4-BE49-F238E27FC236}">
                <a16:creationId xmlns="" xmlns:a16="http://schemas.microsoft.com/office/drawing/2014/main" id="{788D1C2E-0938-4012-915D-E06E89DFBD5E}"/>
              </a:ext>
            </a:extLst>
          </p:cNvPr>
          <p:cNvSpPr txBox="1"/>
          <p:nvPr/>
        </p:nvSpPr>
        <p:spPr>
          <a:xfrm>
            <a:off x="8237312" y="3985263"/>
            <a:ext cx="195555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zh-CN"/>
            </a:defPPr>
            <a:lvl1pPr marL="285750" lvl="0" indent="-285750">
              <a:lnSpc>
                <a:spcPct val="150000"/>
              </a:lnSpc>
              <a:buFont typeface="Wingdings" panose="05000000000000000000" pitchFamily="2" charset="2"/>
              <a:buChar char="l"/>
              <a:defRPr sz="1600">
                <a:latin typeface="黑体" pitchFamily="49" charset="-122"/>
                <a:ea typeface="黑体" pitchFamily="49" charset="-122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109855" indent="0"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导尿管连接引流或负流器 肛袋收集大便  </a:t>
            </a:r>
          </a:p>
        </p:txBody>
      </p:sp>
      <p:sp>
        <p:nvSpPr>
          <p:cNvPr id="52" name="Freeform 12">
            <a:extLst>
              <a:ext uri="{FF2B5EF4-FFF2-40B4-BE49-F238E27FC236}">
                <a16:creationId xmlns="" xmlns:a16="http://schemas.microsoft.com/office/drawing/2014/main" id="{BC4A4FEA-AB62-477F-B372-23649C49FC25}"/>
              </a:ext>
            </a:extLst>
          </p:cNvPr>
          <p:cNvSpPr>
            <a:spLocks/>
          </p:cNvSpPr>
          <p:nvPr/>
        </p:nvSpPr>
        <p:spPr bwMode="auto">
          <a:xfrm>
            <a:off x="2302476" y="5424533"/>
            <a:ext cx="376839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Freeform 12">
            <a:extLst>
              <a:ext uri="{FF2B5EF4-FFF2-40B4-BE49-F238E27FC236}">
                <a16:creationId xmlns="" xmlns:a16="http://schemas.microsoft.com/office/drawing/2014/main" id="{E8978198-0408-40BE-8062-4532EB498BE2}"/>
              </a:ext>
            </a:extLst>
          </p:cNvPr>
          <p:cNvSpPr>
            <a:spLocks/>
          </p:cNvSpPr>
          <p:nvPr/>
        </p:nvSpPr>
        <p:spPr bwMode="auto">
          <a:xfrm flipH="1" flipV="1">
            <a:off x="9813341" y="6017199"/>
            <a:ext cx="376839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572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FC44EBE-65F5-4912-B90E-B8B57BC8A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0CE0266-82E3-47D9-94E8-6C035BB21CE2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941A492-7902-4103-896D-31D87894522C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A127DA3-5769-454C-A805-6A0759890FBA}"/>
              </a:ext>
            </a:extLst>
          </p:cNvPr>
          <p:cNvSpPr txBox="1"/>
          <p:nvPr/>
        </p:nvSpPr>
        <p:spPr>
          <a:xfrm>
            <a:off x="1747265" y="3973111"/>
            <a:ext cx="4261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医疗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1.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医治，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2.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疾病的治疗。中华医史几千年，而这个字眼是在近几十年才出现，其实这是为了与国际接轨而新生的字眼，之前大多使用治疗。然而医疗也包含保健内容。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B543C97-3F3B-43D1-95E2-7327743304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6953" y="817278"/>
            <a:ext cx="4997359" cy="522344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DD9947C-554F-4C56-9A3F-32F45502FA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682718" y="5534090"/>
            <a:ext cx="5758128" cy="51500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F60C482-3995-493E-8559-079A520D9E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757893" y="4123711"/>
            <a:ext cx="3804187" cy="43027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9AC85EA-8F3C-4A1A-BCE2-5A77E0B45E2C}"/>
              </a:ext>
            </a:extLst>
          </p:cNvPr>
          <p:cNvSpPr txBox="1"/>
          <p:nvPr/>
        </p:nvSpPr>
        <p:spPr>
          <a:xfrm>
            <a:off x="1783340" y="2415762"/>
            <a:ext cx="4011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zh-CN" altLang="en-US" sz="4800" dirty="0">
                <a:solidFill>
                  <a:srgbClr val="035E80"/>
                </a:solidFill>
                <a:cs typeface="+mn-ea"/>
                <a:sym typeface="+mn-lt"/>
              </a:rPr>
              <a:t>老年急性心力衰竭的预防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1F3328C-24D9-49AA-A022-545E6BB06F49}"/>
              </a:ext>
            </a:extLst>
          </p:cNvPr>
          <p:cNvSpPr txBox="1"/>
          <p:nvPr/>
        </p:nvSpPr>
        <p:spPr>
          <a:xfrm>
            <a:off x="1663009" y="414377"/>
            <a:ext cx="36506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dirty="0">
                <a:solidFill>
                  <a:srgbClr val="035E80"/>
                </a:solidFill>
                <a:cs typeface="+mn-ea"/>
                <a:sym typeface="+mn-lt"/>
              </a:rPr>
              <a:t>04</a:t>
            </a:r>
            <a:endParaRPr lang="zh-CN" altLang="en-US" sz="15000" dirty="0">
              <a:solidFill>
                <a:srgbClr val="035E8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89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96 -0.28402 L 1.04167E-6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141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6054F80-6DC8-4A66-8125-BBEA3716A9A8}"/>
              </a:ext>
            </a:extLst>
          </p:cNvPr>
          <p:cNvSpPr/>
          <p:nvPr/>
        </p:nvSpPr>
        <p:spPr>
          <a:xfrm>
            <a:off x="5161936" y="3187245"/>
            <a:ext cx="58993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美国</a:t>
            </a:r>
            <a:r>
              <a:rPr lang="en-US" altLang="zh-CN" sz="1600" dirty="0" err="1">
                <a:solidFill>
                  <a:srgbClr val="333333"/>
                </a:solidFill>
                <a:cs typeface="+mn-ea"/>
                <a:sym typeface="+mn-lt"/>
              </a:rPr>
              <a:t>Framinghan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研究显示，心力衰竭主要是中老年疾病</a:t>
            </a:r>
            <a:endParaRPr lang="en-US" altLang="zh-CN" sz="1600" dirty="0">
              <a:solidFill>
                <a:srgbClr val="333333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在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45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94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年龄段，年龄每增加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岁，心衰的发病率升高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倍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在住院的心衰患者中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80%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年龄  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〉65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岁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50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岁段患病率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1%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，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65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岁以上人群可达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6%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10%,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到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80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岁增加了</a:t>
            </a: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333333"/>
                </a:solidFill>
                <a:cs typeface="+mn-ea"/>
                <a:sym typeface="+mn-lt"/>
              </a:rPr>
              <a:t>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C242E9-4310-4685-A8AA-7D0190FAB7EF}"/>
              </a:ext>
            </a:extLst>
          </p:cNvPr>
          <p:cNvSpPr/>
          <p:nvPr/>
        </p:nvSpPr>
        <p:spPr>
          <a:xfrm>
            <a:off x="5161936" y="2165972"/>
            <a:ext cx="6096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500" b="1" dirty="0">
                <a:solidFill>
                  <a:srgbClr val="333333"/>
                </a:solidFill>
                <a:cs typeface="+mn-ea"/>
                <a:sym typeface="+mn-lt"/>
              </a:rPr>
              <a:t>老年心力衰竭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EE3F4B35-60BD-4ADB-9B91-7647EA29E0E6}"/>
              </a:ext>
            </a:extLst>
          </p:cNvPr>
          <p:cNvCxnSpPr>
            <a:cxnSpLocks/>
          </p:cNvCxnSpPr>
          <p:nvPr/>
        </p:nvCxnSpPr>
        <p:spPr>
          <a:xfrm>
            <a:off x="5358581" y="2796914"/>
            <a:ext cx="589935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FCA8703-C50E-41EB-9921-2160B38F35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970" y="2291904"/>
            <a:ext cx="4018928" cy="337244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28D4C60-09DC-4BD1-936C-1AAC2121F98E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5BE93B-C2C1-4F84-ACDC-49ED3D815591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</p:spTree>
    <p:extLst>
      <p:ext uri="{BB962C8B-B14F-4D97-AF65-F5344CB8AC3E}">
        <p14:creationId xmlns:p14="http://schemas.microsoft.com/office/powerpoint/2010/main" val="285326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DC8414A-725D-421B-A861-26024A97BBB7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69FDAE3-370D-4114-9B44-AD993E65F8F8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  <p:sp>
        <p:nvSpPr>
          <p:cNvPr id="20" name="任意多边形 12">
            <a:extLst>
              <a:ext uri="{FF2B5EF4-FFF2-40B4-BE49-F238E27FC236}">
                <a16:creationId xmlns="" xmlns:a16="http://schemas.microsoft.com/office/drawing/2014/main" id="{E1A69474-2E53-4B03-9CEB-571E64038594}"/>
              </a:ext>
            </a:extLst>
          </p:cNvPr>
          <p:cNvSpPr>
            <a:spLocks noChangeArrowheads="1"/>
          </p:cNvSpPr>
          <p:nvPr/>
        </p:nvSpPr>
        <p:spPr bwMode="auto">
          <a:xfrm rot="2083007">
            <a:off x="6629400" y="2903538"/>
            <a:ext cx="1562100" cy="1560512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任意多边形 15">
            <a:extLst>
              <a:ext uri="{FF2B5EF4-FFF2-40B4-BE49-F238E27FC236}">
                <a16:creationId xmlns="" xmlns:a16="http://schemas.microsoft.com/office/drawing/2014/main" id="{486AE1B9-0339-40B4-8A03-F7B2932472CD}"/>
              </a:ext>
            </a:extLst>
          </p:cNvPr>
          <p:cNvSpPr>
            <a:spLocks noChangeArrowheads="1"/>
          </p:cNvSpPr>
          <p:nvPr/>
        </p:nvSpPr>
        <p:spPr bwMode="auto">
          <a:xfrm rot="2535249">
            <a:off x="5070475" y="3944938"/>
            <a:ext cx="2143125" cy="2143125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任意多边形 18">
            <a:extLst>
              <a:ext uri="{FF2B5EF4-FFF2-40B4-BE49-F238E27FC236}">
                <a16:creationId xmlns="" xmlns:a16="http://schemas.microsoft.com/office/drawing/2014/main" id="{DAD58FCB-D217-47C0-BCCA-5C8A592537AA}"/>
              </a:ext>
            </a:extLst>
          </p:cNvPr>
          <p:cNvSpPr>
            <a:spLocks noChangeArrowheads="1"/>
          </p:cNvSpPr>
          <p:nvPr/>
        </p:nvSpPr>
        <p:spPr bwMode="auto">
          <a:xfrm rot="1877475">
            <a:off x="4956175" y="1504950"/>
            <a:ext cx="2127250" cy="2125663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文本框 19">
            <a:extLst>
              <a:ext uri="{FF2B5EF4-FFF2-40B4-BE49-F238E27FC236}">
                <a16:creationId xmlns="" xmlns:a16="http://schemas.microsoft.com/office/drawing/2014/main" id="{0C659EB2-3975-4164-A96E-90E16E84B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888" y="2178050"/>
            <a:ext cx="8794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5C9EB6"/>
                </a:solidFill>
                <a:cs typeface="+mn-ea"/>
                <a:sym typeface="+mn-lt"/>
              </a:rPr>
              <a:t>01</a:t>
            </a:r>
            <a:endParaRPr lang="zh-CN" altLang="en-US" sz="4400" b="1" dirty="0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35" name="文本框 20">
            <a:extLst>
              <a:ext uri="{FF2B5EF4-FFF2-40B4-BE49-F238E27FC236}">
                <a16:creationId xmlns="" xmlns:a16="http://schemas.microsoft.com/office/drawing/2014/main" id="{6402480D-D6BB-480C-B8F8-E718B1213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688" y="3360738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5C9EB6"/>
                </a:solidFill>
                <a:cs typeface="+mn-ea"/>
                <a:sym typeface="+mn-lt"/>
              </a:rPr>
              <a:t>02</a:t>
            </a:r>
            <a:endParaRPr lang="zh-CN" altLang="en-US" sz="3600" b="1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36" name="文本框 21">
            <a:extLst>
              <a:ext uri="{FF2B5EF4-FFF2-40B4-BE49-F238E27FC236}">
                <a16:creationId xmlns="" xmlns:a16="http://schemas.microsoft.com/office/drawing/2014/main" id="{8D5A542F-3CF0-4B0B-A355-F298D0023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4838" y="4632325"/>
            <a:ext cx="8747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5C9EB6"/>
                </a:solidFill>
                <a:cs typeface="+mn-ea"/>
                <a:sym typeface="+mn-lt"/>
              </a:rPr>
              <a:t>03</a:t>
            </a:r>
            <a:endParaRPr lang="zh-CN" altLang="en-US" sz="4400" b="1">
              <a:solidFill>
                <a:srgbClr val="5C9EB6"/>
              </a:solidFill>
              <a:cs typeface="+mn-ea"/>
              <a:sym typeface="+mn-lt"/>
            </a:endParaRPr>
          </a:p>
        </p:txBody>
      </p:sp>
      <p:sp>
        <p:nvSpPr>
          <p:cNvPr id="37" name="Rectangle 7">
            <a:extLst>
              <a:ext uri="{FF2B5EF4-FFF2-40B4-BE49-F238E27FC236}">
                <a16:creationId xmlns="" xmlns:a16="http://schemas.microsoft.com/office/drawing/2014/main" id="{528EC6E6-E671-4F58-9E48-4A5BCE16C55E}"/>
              </a:ext>
            </a:extLst>
          </p:cNvPr>
          <p:cNvSpPr>
            <a:spLocks/>
          </p:cNvSpPr>
          <p:nvPr/>
        </p:nvSpPr>
        <p:spPr bwMode="auto">
          <a:xfrm>
            <a:off x="1828800" y="2000454"/>
            <a:ext cx="255508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较易发生低氧血症</a:t>
            </a: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轻度心衰就可出现明显的低氧血症 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1D7375F3-3EAB-41C5-BC66-9F1F74CF3E29}"/>
              </a:ext>
            </a:extLst>
          </p:cNvPr>
          <p:cNvSpPr>
            <a:spLocks/>
          </p:cNvSpPr>
          <p:nvPr/>
        </p:nvSpPr>
        <p:spPr bwMode="auto">
          <a:xfrm>
            <a:off x="476736" y="4510337"/>
            <a:ext cx="4288748" cy="81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对负荷的心率反应低下</a:t>
            </a: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因窦房结等传导组织的退行性变，老年人心衰时心率可不增快，即使在运动和发热等负荷情况下，心率增快也不明显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="" xmlns:a16="http://schemas.microsoft.com/office/drawing/2014/main" id="{21DB0F3F-BD9D-4485-AA37-01BCD7B9560E}"/>
              </a:ext>
            </a:extLst>
          </p:cNvPr>
          <p:cNvSpPr>
            <a:spLocks/>
          </p:cNvSpPr>
          <p:nvPr/>
        </p:nvSpPr>
        <p:spPr bwMode="auto">
          <a:xfrm>
            <a:off x="8356331" y="2691925"/>
            <a:ext cx="3363229" cy="147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输心排出量明显减低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正常情况下，由于心脏增龄性变化，老年人最大心排出量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17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21L/min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比成年人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25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30L/min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明显减少，老年人心衰时，心排出量较成年患者减少更为明显</a:t>
            </a:r>
          </a:p>
        </p:txBody>
      </p:sp>
    </p:spTree>
    <p:extLst>
      <p:ext uri="{BB962C8B-B14F-4D97-AF65-F5344CB8AC3E}">
        <p14:creationId xmlns:p14="http://schemas.microsoft.com/office/powerpoint/2010/main" val="8535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2" grpId="0" animBg="1"/>
      <p:bldP spid="33" grpId="0" animBg="1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A5F7487-A950-410C-B43D-5C7B1B330A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220" y="2036284"/>
            <a:ext cx="4781222" cy="478122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50" y="1935369"/>
            <a:ext cx="4030127" cy="403012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107371" y="1964397"/>
            <a:ext cx="3977258" cy="3002231"/>
            <a:chOff x="2529128" y="1532232"/>
            <a:chExt cx="3977258" cy="3002231"/>
          </a:xfrm>
          <a:solidFill>
            <a:srgbClr val="2DB8AB"/>
          </a:solidFill>
        </p:grpSpPr>
        <p:sp>
          <p:nvSpPr>
            <p:cNvPr id="28" name="Oval 40"/>
            <p:cNvSpPr>
              <a:spLocks noChangeArrowheads="1"/>
            </p:cNvSpPr>
            <p:nvPr/>
          </p:nvSpPr>
          <p:spPr bwMode="auto">
            <a:xfrm>
              <a:off x="5873217" y="3893313"/>
              <a:ext cx="633169" cy="633169"/>
            </a:xfrm>
            <a:prstGeom prst="ellipse">
              <a:avLst/>
            </a:prstGeom>
            <a:solidFill>
              <a:srgbClr val="E94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  <p:sp>
          <p:nvSpPr>
            <p:cNvPr id="31" name="Oval 42"/>
            <p:cNvSpPr>
              <a:spLocks noChangeArrowheads="1"/>
            </p:cNvSpPr>
            <p:nvPr/>
          </p:nvSpPr>
          <p:spPr bwMode="auto">
            <a:xfrm>
              <a:off x="5869226" y="2508589"/>
              <a:ext cx="634499" cy="6358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4890209" y="1532232"/>
              <a:ext cx="634499" cy="633169"/>
            </a:xfrm>
            <a:prstGeom prst="ellipse">
              <a:avLst/>
            </a:prstGeom>
            <a:solidFill>
              <a:srgbClr val="E94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  <p:sp>
          <p:nvSpPr>
            <p:cNvPr id="33" name="Oval 46"/>
            <p:cNvSpPr>
              <a:spLocks noChangeArrowheads="1"/>
            </p:cNvSpPr>
            <p:nvPr/>
          </p:nvSpPr>
          <p:spPr bwMode="auto">
            <a:xfrm>
              <a:off x="3505485" y="1534892"/>
              <a:ext cx="634499" cy="6344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  <p:sp>
          <p:nvSpPr>
            <p:cNvPr id="34" name="Oval 48"/>
            <p:cNvSpPr>
              <a:spLocks noChangeArrowheads="1"/>
            </p:cNvSpPr>
            <p:nvPr/>
          </p:nvSpPr>
          <p:spPr bwMode="auto">
            <a:xfrm>
              <a:off x="2529128" y="2515240"/>
              <a:ext cx="634499" cy="634499"/>
            </a:xfrm>
            <a:prstGeom prst="ellipse">
              <a:avLst/>
            </a:prstGeom>
            <a:solidFill>
              <a:srgbClr val="E94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  <p:sp>
          <p:nvSpPr>
            <p:cNvPr id="35" name="Oval 50"/>
            <p:cNvSpPr>
              <a:spLocks noChangeArrowheads="1"/>
            </p:cNvSpPr>
            <p:nvPr/>
          </p:nvSpPr>
          <p:spPr bwMode="auto">
            <a:xfrm>
              <a:off x="2531788" y="3898634"/>
              <a:ext cx="635829" cy="6358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053">
                <a:cs typeface="+mn-ea"/>
                <a:sym typeface="+mn-lt"/>
              </a:endParaRPr>
            </a:p>
          </p:txBody>
        </p:sp>
      </p:grpSp>
      <p:sp>
        <p:nvSpPr>
          <p:cNvPr id="38" name="Text Placeholder 2"/>
          <p:cNvSpPr txBox="1"/>
          <p:nvPr/>
        </p:nvSpPr>
        <p:spPr>
          <a:xfrm>
            <a:off x="7380718" y="2054034"/>
            <a:ext cx="2249954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大汗淋漓</a:t>
            </a:r>
          </a:p>
        </p:txBody>
      </p:sp>
      <p:sp>
        <p:nvSpPr>
          <p:cNvPr id="39" name="Text Placeholder 2"/>
          <p:cNvSpPr txBox="1"/>
          <p:nvPr/>
        </p:nvSpPr>
        <p:spPr>
          <a:xfrm>
            <a:off x="8271781" y="3084106"/>
            <a:ext cx="2249954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胃肠道症状明显</a:t>
            </a:r>
          </a:p>
        </p:txBody>
      </p:sp>
      <p:sp>
        <p:nvSpPr>
          <p:cNvPr id="40" name="Text Placeholder 2"/>
          <p:cNvSpPr txBox="1"/>
          <p:nvPr/>
        </p:nvSpPr>
        <p:spPr>
          <a:xfrm>
            <a:off x="8166198" y="4471230"/>
            <a:ext cx="3483457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白天尿量减少、夜尿增多</a:t>
            </a:r>
          </a:p>
        </p:txBody>
      </p:sp>
      <p:sp>
        <p:nvSpPr>
          <p:cNvPr id="41" name="Text Placeholder 2"/>
          <p:cNvSpPr txBox="1"/>
          <p:nvPr/>
        </p:nvSpPr>
        <p:spPr>
          <a:xfrm>
            <a:off x="2665124" y="2054034"/>
            <a:ext cx="2248536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疲乏无力</a:t>
            </a:r>
          </a:p>
        </p:txBody>
      </p:sp>
      <p:sp>
        <p:nvSpPr>
          <p:cNvPr id="42" name="Text Placeholder 2"/>
          <p:cNvSpPr txBox="1"/>
          <p:nvPr/>
        </p:nvSpPr>
        <p:spPr>
          <a:xfrm>
            <a:off x="1851454" y="3084106"/>
            <a:ext cx="2248536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慢性咳嗽（干咳）</a:t>
            </a:r>
          </a:p>
        </p:txBody>
      </p:sp>
      <p:sp>
        <p:nvSpPr>
          <p:cNvPr id="43" name="Text Placeholder 2"/>
          <p:cNvSpPr txBox="1"/>
          <p:nvPr/>
        </p:nvSpPr>
        <p:spPr>
          <a:xfrm>
            <a:off x="1714710" y="4471230"/>
            <a:ext cx="2248536" cy="354965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味觉异常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6621527" y="2139247"/>
            <a:ext cx="328347" cy="283465"/>
            <a:chOff x="2128838" y="3238500"/>
            <a:chExt cx="441325" cy="381000"/>
          </a:xfrm>
          <a:solidFill>
            <a:schemeClr val="bg1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2128838" y="3238500"/>
              <a:ext cx="203200" cy="381000"/>
            </a:xfrm>
            <a:custGeom>
              <a:avLst/>
              <a:gdLst>
                <a:gd name="T0" fmla="*/ 14 w 128"/>
                <a:gd name="T1" fmla="*/ 130 h 240"/>
                <a:gd name="T2" fmla="*/ 14 w 128"/>
                <a:gd name="T3" fmla="*/ 130 h 240"/>
                <a:gd name="T4" fmla="*/ 20 w 128"/>
                <a:gd name="T5" fmla="*/ 104 h 240"/>
                <a:gd name="T6" fmla="*/ 28 w 128"/>
                <a:gd name="T7" fmla="*/ 82 h 240"/>
                <a:gd name="T8" fmla="*/ 36 w 128"/>
                <a:gd name="T9" fmla="*/ 62 h 240"/>
                <a:gd name="T10" fmla="*/ 46 w 128"/>
                <a:gd name="T11" fmla="*/ 46 h 240"/>
                <a:gd name="T12" fmla="*/ 56 w 128"/>
                <a:gd name="T13" fmla="*/ 32 h 240"/>
                <a:gd name="T14" fmla="*/ 68 w 128"/>
                <a:gd name="T15" fmla="*/ 20 h 240"/>
                <a:gd name="T16" fmla="*/ 80 w 128"/>
                <a:gd name="T17" fmla="*/ 12 h 240"/>
                <a:gd name="T18" fmla="*/ 92 w 128"/>
                <a:gd name="T19" fmla="*/ 4 h 240"/>
                <a:gd name="T20" fmla="*/ 92 w 128"/>
                <a:gd name="T21" fmla="*/ 4 h 240"/>
                <a:gd name="T22" fmla="*/ 100 w 128"/>
                <a:gd name="T23" fmla="*/ 0 h 240"/>
                <a:gd name="T24" fmla="*/ 108 w 128"/>
                <a:gd name="T25" fmla="*/ 0 h 240"/>
                <a:gd name="T26" fmla="*/ 108 w 128"/>
                <a:gd name="T27" fmla="*/ 0 h 240"/>
                <a:gd name="T28" fmla="*/ 114 w 128"/>
                <a:gd name="T29" fmla="*/ 2 h 240"/>
                <a:gd name="T30" fmla="*/ 116 w 128"/>
                <a:gd name="T31" fmla="*/ 4 h 240"/>
                <a:gd name="T32" fmla="*/ 118 w 128"/>
                <a:gd name="T33" fmla="*/ 12 h 240"/>
                <a:gd name="T34" fmla="*/ 118 w 128"/>
                <a:gd name="T35" fmla="*/ 12 h 240"/>
                <a:gd name="T36" fmla="*/ 120 w 128"/>
                <a:gd name="T37" fmla="*/ 28 h 240"/>
                <a:gd name="T38" fmla="*/ 118 w 128"/>
                <a:gd name="T39" fmla="*/ 42 h 240"/>
                <a:gd name="T40" fmla="*/ 116 w 128"/>
                <a:gd name="T41" fmla="*/ 54 h 240"/>
                <a:gd name="T42" fmla="*/ 112 w 128"/>
                <a:gd name="T43" fmla="*/ 64 h 240"/>
                <a:gd name="T44" fmla="*/ 112 w 128"/>
                <a:gd name="T45" fmla="*/ 64 h 240"/>
                <a:gd name="T46" fmla="*/ 122 w 128"/>
                <a:gd name="T47" fmla="*/ 96 h 240"/>
                <a:gd name="T48" fmla="*/ 126 w 128"/>
                <a:gd name="T49" fmla="*/ 124 h 240"/>
                <a:gd name="T50" fmla="*/ 128 w 128"/>
                <a:gd name="T51" fmla="*/ 150 h 240"/>
                <a:gd name="T52" fmla="*/ 126 w 128"/>
                <a:gd name="T53" fmla="*/ 170 h 240"/>
                <a:gd name="T54" fmla="*/ 126 w 128"/>
                <a:gd name="T55" fmla="*/ 170 h 240"/>
                <a:gd name="T56" fmla="*/ 122 w 128"/>
                <a:gd name="T57" fmla="*/ 184 h 240"/>
                <a:gd name="T58" fmla="*/ 116 w 128"/>
                <a:gd name="T59" fmla="*/ 194 h 240"/>
                <a:gd name="T60" fmla="*/ 110 w 128"/>
                <a:gd name="T61" fmla="*/ 202 h 240"/>
                <a:gd name="T62" fmla="*/ 102 w 128"/>
                <a:gd name="T63" fmla="*/ 208 h 240"/>
                <a:gd name="T64" fmla="*/ 102 w 128"/>
                <a:gd name="T65" fmla="*/ 208 h 240"/>
                <a:gd name="T66" fmla="*/ 92 w 128"/>
                <a:gd name="T67" fmla="*/ 216 h 240"/>
                <a:gd name="T68" fmla="*/ 80 w 128"/>
                <a:gd name="T69" fmla="*/ 220 h 240"/>
                <a:gd name="T70" fmla="*/ 66 w 128"/>
                <a:gd name="T71" fmla="*/ 224 h 240"/>
                <a:gd name="T72" fmla="*/ 54 w 128"/>
                <a:gd name="T73" fmla="*/ 226 h 240"/>
                <a:gd name="T74" fmla="*/ 54 w 128"/>
                <a:gd name="T75" fmla="*/ 226 h 240"/>
                <a:gd name="T76" fmla="*/ 50 w 128"/>
                <a:gd name="T77" fmla="*/ 230 h 240"/>
                <a:gd name="T78" fmla="*/ 46 w 128"/>
                <a:gd name="T79" fmla="*/ 234 h 240"/>
                <a:gd name="T80" fmla="*/ 32 w 128"/>
                <a:gd name="T81" fmla="*/ 238 h 240"/>
                <a:gd name="T82" fmla="*/ 32 w 128"/>
                <a:gd name="T83" fmla="*/ 238 h 240"/>
                <a:gd name="T84" fmla="*/ 22 w 128"/>
                <a:gd name="T85" fmla="*/ 240 h 240"/>
                <a:gd name="T86" fmla="*/ 16 w 128"/>
                <a:gd name="T87" fmla="*/ 236 h 240"/>
                <a:gd name="T88" fmla="*/ 12 w 128"/>
                <a:gd name="T89" fmla="*/ 232 h 240"/>
                <a:gd name="T90" fmla="*/ 10 w 128"/>
                <a:gd name="T91" fmla="*/ 226 h 240"/>
                <a:gd name="T92" fmla="*/ 10 w 128"/>
                <a:gd name="T93" fmla="*/ 226 h 240"/>
                <a:gd name="T94" fmla="*/ 4 w 128"/>
                <a:gd name="T95" fmla="*/ 202 h 240"/>
                <a:gd name="T96" fmla="*/ 0 w 128"/>
                <a:gd name="T97" fmla="*/ 178 h 240"/>
                <a:gd name="T98" fmla="*/ 0 w 128"/>
                <a:gd name="T99" fmla="*/ 178 h 240"/>
                <a:gd name="T100" fmla="*/ 0 w 128"/>
                <a:gd name="T101" fmla="*/ 166 h 240"/>
                <a:gd name="T102" fmla="*/ 2 w 128"/>
                <a:gd name="T103" fmla="*/ 154 h 240"/>
                <a:gd name="T104" fmla="*/ 6 w 128"/>
                <a:gd name="T105" fmla="*/ 142 h 240"/>
                <a:gd name="T106" fmla="*/ 14 w 128"/>
                <a:gd name="T107" fmla="*/ 130 h 240"/>
                <a:gd name="T108" fmla="*/ 14 w 128"/>
                <a:gd name="T109" fmla="*/ 1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240">
                  <a:moveTo>
                    <a:pt x="14" y="130"/>
                  </a:moveTo>
                  <a:lnTo>
                    <a:pt x="14" y="130"/>
                  </a:lnTo>
                  <a:lnTo>
                    <a:pt x="20" y="104"/>
                  </a:lnTo>
                  <a:lnTo>
                    <a:pt x="28" y="82"/>
                  </a:lnTo>
                  <a:lnTo>
                    <a:pt x="36" y="62"/>
                  </a:lnTo>
                  <a:lnTo>
                    <a:pt x="46" y="46"/>
                  </a:lnTo>
                  <a:lnTo>
                    <a:pt x="56" y="32"/>
                  </a:lnTo>
                  <a:lnTo>
                    <a:pt x="68" y="20"/>
                  </a:lnTo>
                  <a:lnTo>
                    <a:pt x="80" y="12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4" y="2"/>
                  </a:lnTo>
                  <a:lnTo>
                    <a:pt x="116" y="4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20" y="28"/>
                  </a:lnTo>
                  <a:lnTo>
                    <a:pt x="118" y="42"/>
                  </a:lnTo>
                  <a:lnTo>
                    <a:pt x="116" y="54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22" y="96"/>
                  </a:lnTo>
                  <a:lnTo>
                    <a:pt x="126" y="124"/>
                  </a:lnTo>
                  <a:lnTo>
                    <a:pt x="128" y="15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2" y="184"/>
                  </a:lnTo>
                  <a:lnTo>
                    <a:pt x="116" y="194"/>
                  </a:lnTo>
                  <a:lnTo>
                    <a:pt x="110" y="202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92" y="216"/>
                  </a:lnTo>
                  <a:lnTo>
                    <a:pt x="80" y="220"/>
                  </a:lnTo>
                  <a:lnTo>
                    <a:pt x="66" y="224"/>
                  </a:lnTo>
                  <a:lnTo>
                    <a:pt x="54" y="226"/>
                  </a:lnTo>
                  <a:lnTo>
                    <a:pt x="54" y="226"/>
                  </a:lnTo>
                  <a:lnTo>
                    <a:pt x="50" y="230"/>
                  </a:lnTo>
                  <a:lnTo>
                    <a:pt x="46" y="234"/>
                  </a:lnTo>
                  <a:lnTo>
                    <a:pt x="32" y="238"/>
                  </a:lnTo>
                  <a:lnTo>
                    <a:pt x="32" y="238"/>
                  </a:lnTo>
                  <a:lnTo>
                    <a:pt x="22" y="240"/>
                  </a:lnTo>
                  <a:lnTo>
                    <a:pt x="16" y="236"/>
                  </a:lnTo>
                  <a:lnTo>
                    <a:pt x="12" y="232"/>
                  </a:lnTo>
                  <a:lnTo>
                    <a:pt x="10" y="226"/>
                  </a:lnTo>
                  <a:lnTo>
                    <a:pt x="10" y="226"/>
                  </a:lnTo>
                  <a:lnTo>
                    <a:pt x="4" y="20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66"/>
                  </a:lnTo>
                  <a:lnTo>
                    <a:pt x="2" y="154"/>
                  </a:lnTo>
                  <a:lnTo>
                    <a:pt x="6" y="142"/>
                  </a:lnTo>
                  <a:lnTo>
                    <a:pt x="14" y="130"/>
                  </a:lnTo>
                  <a:lnTo>
                    <a:pt x="1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2366963" y="3238500"/>
              <a:ext cx="203200" cy="381000"/>
            </a:xfrm>
            <a:custGeom>
              <a:avLst/>
              <a:gdLst>
                <a:gd name="T0" fmla="*/ 114 w 128"/>
                <a:gd name="T1" fmla="*/ 130 h 240"/>
                <a:gd name="T2" fmla="*/ 114 w 128"/>
                <a:gd name="T3" fmla="*/ 130 h 240"/>
                <a:gd name="T4" fmla="*/ 108 w 128"/>
                <a:gd name="T5" fmla="*/ 104 h 240"/>
                <a:gd name="T6" fmla="*/ 100 w 128"/>
                <a:gd name="T7" fmla="*/ 82 h 240"/>
                <a:gd name="T8" fmla="*/ 92 w 128"/>
                <a:gd name="T9" fmla="*/ 62 h 240"/>
                <a:gd name="T10" fmla="*/ 82 w 128"/>
                <a:gd name="T11" fmla="*/ 46 h 240"/>
                <a:gd name="T12" fmla="*/ 72 w 128"/>
                <a:gd name="T13" fmla="*/ 32 h 240"/>
                <a:gd name="T14" fmla="*/ 60 w 128"/>
                <a:gd name="T15" fmla="*/ 20 h 240"/>
                <a:gd name="T16" fmla="*/ 48 w 128"/>
                <a:gd name="T17" fmla="*/ 12 h 240"/>
                <a:gd name="T18" fmla="*/ 36 w 128"/>
                <a:gd name="T19" fmla="*/ 4 h 240"/>
                <a:gd name="T20" fmla="*/ 36 w 128"/>
                <a:gd name="T21" fmla="*/ 4 h 240"/>
                <a:gd name="T22" fmla="*/ 28 w 128"/>
                <a:gd name="T23" fmla="*/ 0 h 240"/>
                <a:gd name="T24" fmla="*/ 20 w 128"/>
                <a:gd name="T25" fmla="*/ 0 h 240"/>
                <a:gd name="T26" fmla="*/ 20 w 128"/>
                <a:gd name="T27" fmla="*/ 0 h 240"/>
                <a:gd name="T28" fmla="*/ 14 w 128"/>
                <a:gd name="T29" fmla="*/ 2 h 240"/>
                <a:gd name="T30" fmla="*/ 12 w 128"/>
                <a:gd name="T31" fmla="*/ 4 h 240"/>
                <a:gd name="T32" fmla="*/ 10 w 128"/>
                <a:gd name="T33" fmla="*/ 12 h 240"/>
                <a:gd name="T34" fmla="*/ 10 w 128"/>
                <a:gd name="T35" fmla="*/ 12 h 240"/>
                <a:gd name="T36" fmla="*/ 8 w 128"/>
                <a:gd name="T37" fmla="*/ 28 h 240"/>
                <a:gd name="T38" fmla="*/ 8 w 128"/>
                <a:gd name="T39" fmla="*/ 42 h 240"/>
                <a:gd name="T40" fmla="*/ 12 w 128"/>
                <a:gd name="T41" fmla="*/ 54 h 240"/>
                <a:gd name="T42" fmla="*/ 16 w 128"/>
                <a:gd name="T43" fmla="*/ 64 h 240"/>
                <a:gd name="T44" fmla="*/ 16 w 128"/>
                <a:gd name="T45" fmla="*/ 64 h 240"/>
                <a:gd name="T46" fmla="*/ 6 w 128"/>
                <a:gd name="T47" fmla="*/ 96 h 240"/>
                <a:gd name="T48" fmla="*/ 2 w 128"/>
                <a:gd name="T49" fmla="*/ 124 h 240"/>
                <a:gd name="T50" fmla="*/ 0 w 128"/>
                <a:gd name="T51" fmla="*/ 150 h 240"/>
                <a:gd name="T52" fmla="*/ 2 w 128"/>
                <a:gd name="T53" fmla="*/ 170 h 240"/>
                <a:gd name="T54" fmla="*/ 2 w 128"/>
                <a:gd name="T55" fmla="*/ 170 h 240"/>
                <a:gd name="T56" fmla="*/ 6 w 128"/>
                <a:gd name="T57" fmla="*/ 184 h 240"/>
                <a:gd name="T58" fmla="*/ 10 w 128"/>
                <a:gd name="T59" fmla="*/ 194 h 240"/>
                <a:gd name="T60" fmla="*/ 18 w 128"/>
                <a:gd name="T61" fmla="*/ 202 h 240"/>
                <a:gd name="T62" fmla="*/ 26 w 128"/>
                <a:gd name="T63" fmla="*/ 208 h 240"/>
                <a:gd name="T64" fmla="*/ 26 w 128"/>
                <a:gd name="T65" fmla="*/ 208 h 240"/>
                <a:gd name="T66" fmla="*/ 36 w 128"/>
                <a:gd name="T67" fmla="*/ 216 h 240"/>
                <a:gd name="T68" fmla="*/ 48 w 128"/>
                <a:gd name="T69" fmla="*/ 220 h 240"/>
                <a:gd name="T70" fmla="*/ 62 w 128"/>
                <a:gd name="T71" fmla="*/ 224 h 240"/>
                <a:gd name="T72" fmla="*/ 74 w 128"/>
                <a:gd name="T73" fmla="*/ 226 h 240"/>
                <a:gd name="T74" fmla="*/ 74 w 128"/>
                <a:gd name="T75" fmla="*/ 226 h 240"/>
                <a:gd name="T76" fmla="*/ 78 w 128"/>
                <a:gd name="T77" fmla="*/ 230 h 240"/>
                <a:gd name="T78" fmla="*/ 82 w 128"/>
                <a:gd name="T79" fmla="*/ 234 h 240"/>
                <a:gd name="T80" fmla="*/ 96 w 128"/>
                <a:gd name="T81" fmla="*/ 238 h 240"/>
                <a:gd name="T82" fmla="*/ 96 w 128"/>
                <a:gd name="T83" fmla="*/ 238 h 240"/>
                <a:gd name="T84" fmla="*/ 106 w 128"/>
                <a:gd name="T85" fmla="*/ 240 h 240"/>
                <a:gd name="T86" fmla="*/ 112 w 128"/>
                <a:gd name="T87" fmla="*/ 236 h 240"/>
                <a:gd name="T88" fmla="*/ 116 w 128"/>
                <a:gd name="T89" fmla="*/ 232 h 240"/>
                <a:gd name="T90" fmla="*/ 118 w 128"/>
                <a:gd name="T91" fmla="*/ 226 h 240"/>
                <a:gd name="T92" fmla="*/ 118 w 128"/>
                <a:gd name="T93" fmla="*/ 226 h 240"/>
                <a:gd name="T94" fmla="*/ 124 w 128"/>
                <a:gd name="T95" fmla="*/ 202 h 240"/>
                <a:gd name="T96" fmla="*/ 128 w 128"/>
                <a:gd name="T97" fmla="*/ 178 h 240"/>
                <a:gd name="T98" fmla="*/ 128 w 128"/>
                <a:gd name="T99" fmla="*/ 178 h 240"/>
                <a:gd name="T100" fmla="*/ 128 w 128"/>
                <a:gd name="T101" fmla="*/ 166 h 240"/>
                <a:gd name="T102" fmla="*/ 126 w 128"/>
                <a:gd name="T103" fmla="*/ 154 h 240"/>
                <a:gd name="T104" fmla="*/ 122 w 128"/>
                <a:gd name="T105" fmla="*/ 142 h 240"/>
                <a:gd name="T106" fmla="*/ 114 w 128"/>
                <a:gd name="T107" fmla="*/ 130 h 240"/>
                <a:gd name="T108" fmla="*/ 114 w 128"/>
                <a:gd name="T109" fmla="*/ 1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240">
                  <a:moveTo>
                    <a:pt x="114" y="130"/>
                  </a:moveTo>
                  <a:lnTo>
                    <a:pt x="114" y="130"/>
                  </a:lnTo>
                  <a:lnTo>
                    <a:pt x="108" y="104"/>
                  </a:lnTo>
                  <a:lnTo>
                    <a:pt x="100" y="82"/>
                  </a:lnTo>
                  <a:lnTo>
                    <a:pt x="92" y="62"/>
                  </a:lnTo>
                  <a:lnTo>
                    <a:pt x="82" y="46"/>
                  </a:lnTo>
                  <a:lnTo>
                    <a:pt x="72" y="32"/>
                  </a:lnTo>
                  <a:lnTo>
                    <a:pt x="60" y="20"/>
                  </a:lnTo>
                  <a:lnTo>
                    <a:pt x="48" y="12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8" y="28"/>
                  </a:lnTo>
                  <a:lnTo>
                    <a:pt x="8" y="42"/>
                  </a:lnTo>
                  <a:lnTo>
                    <a:pt x="12" y="5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6" y="96"/>
                  </a:lnTo>
                  <a:lnTo>
                    <a:pt x="2" y="124"/>
                  </a:lnTo>
                  <a:lnTo>
                    <a:pt x="0" y="150"/>
                  </a:lnTo>
                  <a:lnTo>
                    <a:pt x="2" y="170"/>
                  </a:lnTo>
                  <a:lnTo>
                    <a:pt x="2" y="170"/>
                  </a:lnTo>
                  <a:lnTo>
                    <a:pt x="6" y="184"/>
                  </a:lnTo>
                  <a:lnTo>
                    <a:pt x="10" y="194"/>
                  </a:lnTo>
                  <a:lnTo>
                    <a:pt x="18" y="202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36" y="216"/>
                  </a:lnTo>
                  <a:lnTo>
                    <a:pt x="48" y="220"/>
                  </a:lnTo>
                  <a:lnTo>
                    <a:pt x="62" y="224"/>
                  </a:lnTo>
                  <a:lnTo>
                    <a:pt x="74" y="226"/>
                  </a:lnTo>
                  <a:lnTo>
                    <a:pt x="74" y="226"/>
                  </a:lnTo>
                  <a:lnTo>
                    <a:pt x="78" y="230"/>
                  </a:lnTo>
                  <a:lnTo>
                    <a:pt x="82" y="234"/>
                  </a:lnTo>
                  <a:lnTo>
                    <a:pt x="96" y="238"/>
                  </a:lnTo>
                  <a:lnTo>
                    <a:pt x="96" y="238"/>
                  </a:lnTo>
                  <a:lnTo>
                    <a:pt x="106" y="240"/>
                  </a:lnTo>
                  <a:lnTo>
                    <a:pt x="112" y="236"/>
                  </a:lnTo>
                  <a:lnTo>
                    <a:pt x="116" y="232"/>
                  </a:lnTo>
                  <a:lnTo>
                    <a:pt x="118" y="226"/>
                  </a:lnTo>
                  <a:lnTo>
                    <a:pt x="118" y="226"/>
                  </a:lnTo>
                  <a:lnTo>
                    <a:pt x="124" y="202"/>
                  </a:lnTo>
                  <a:lnTo>
                    <a:pt x="128" y="178"/>
                  </a:lnTo>
                  <a:lnTo>
                    <a:pt x="128" y="178"/>
                  </a:lnTo>
                  <a:lnTo>
                    <a:pt x="128" y="166"/>
                  </a:lnTo>
                  <a:lnTo>
                    <a:pt x="126" y="154"/>
                  </a:lnTo>
                  <a:lnTo>
                    <a:pt x="122" y="142"/>
                  </a:lnTo>
                  <a:lnTo>
                    <a:pt x="114" y="130"/>
                  </a:lnTo>
                  <a:lnTo>
                    <a:pt x="11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309813" y="3286125"/>
              <a:ext cx="76200" cy="85725"/>
            </a:xfrm>
            <a:custGeom>
              <a:avLst/>
              <a:gdLst>
                <a:gd name="T0" fmla="*/ 18 w 48"/>
                <a:gd name="T1" fmla="*/ 0 h 54"/>
                <a:gd name="T2" fmla="*/ 32 w 48"/>
                <a:gd name="T3" fmla="*/ 0 h 54"/>
                <a:gd name="T4" fmla="*/ 32 w 48"/>
                <a:gd name="T5" fmla="*/ 20 h 54"/>
                <a:gd name="T6" fmla="*/ 32 w 48"/>
                <a:gd name="T7" fmla="*/ 20 h 54"/>
                <a:gd name="T8" fmla="*/ 40 w 48"/>
                <a:gd name="T9" fmla="*/ 34 h 54"/>
                <a:gd name="T10" fmla="*/ 48 w 48"/>
                <a:gd name="T11" fmla="*/ 44 h 54"/>
                <a:gd name="T12" fmla="*/ 46 w 48"/>
                <a:gd name="T13" fmla="*/ 54 h 54"/>
                <a:gd name="T14" fmla="*/ 46 w 48"/>
                <a:gd name="T15" fmla="*/ 54 h 54"/>
                <a:gd name="T16" fmla="*/ 34 w 48"/>
                <a:gd name="T17" fmla="*/ 46 h 54"/>
                <a:gd name="T18" fmla="*/ 30 w 48"/>
                <a:gd name="T19" fmla="*/ 40 h 54"/>
                <a:gd name="T20" fmla="*/ 26 w 48"/>
                <a:gd name="T21" fmla="*/ 34 h 54"/>
                <a:gd name="T22" fmla="*/ 26 w 48"/>
                <a:gd name="T23" fmla="*/ 34 h 54"/>
                <a:gd name="T24" fmla="*/ 16 w 48"/>
                <a:gd name="T25" fmla="*/ 46 h 54"/>
                <a:gd name="T26" fmla="*/ 4 w 48"/>
                <a:gd name="T27" fmla="*/ 54 h 54"/>
                <a:gd name="T28" fmla="*/ 0 w 48"/>
                <a:gd name="T29" fmla="*/ 44 h 54"/>
                <a:gd name="T30" fmla="*/ 0 w 48"/>
                <a:gd name="T31" fmla="*/ 44 h 54"/>
                <a:gd name="T32" fmla="*/ 6 w 48"/>
                <a:gd name="T33" fmla="*/ 40 h 54"/>
                <a:gd name="T34" fmla="*/ 12 w 48"/>
                <a:gd name="T35" fmla="*/ 34 h 54"/>
                <a:gd name="T36" fmla="*/ 16 w 48"/>
                <a:gd name="T37" fmla="*/ 28 h 54"/>
                <a:gd name="T38" fmla="*/ 18 w 48"/>
                <a:gd name="T39" fmla="*/ 20 h 54"/>
                <a:gd name="T40" fmla="*/ 18 w 48"/>
                <a:gd name="T4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54">
                  <a:moveTo>
                    <a:pt x="18" y="0"/>
                  </a:moveTo>
                  <a:lnTo>
                    <a:pt x="32" y="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40" y="34"/>
                  </a:lnTo>
                  <a:lnTo>
                    <a:pt x="48" y="4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34" y="46"/>
                  </a:lnTo>
                  <a:lnTo>
                    <a:pt x="30" y="4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16" y="46"/>
                  </a:lnTo>
                  <a:lnTo>
                    <a:pt x="4" y="5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2" y="34"/>
                  </a:lnTo>
                  <a:lnTo>
                    <a:pt x="16" y="28"/>
                  </a:lnTo>
                  <a:lnTo>
                    <a:pt x="18" y="2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8" name="Freeform 8"/>
          <p:cNvSpPr>
            <a:spLocks/>
          </p:cNvSpPr>
          <p:nvPr/>
        </p:nvSpPr>
        <p:spPr bwMode="auto">
          <a:xfrm>
            <a:off x="4233426" y="3108667"/>
            <a:ext cx="373230" cy="300001"/>
          </a:xfrm>
          <a:custGeom>
            <a:avLst/>
            <a:gdLst>
              <a:gd name="T0" fmla="*/ 294 w 316"/>
              <a:gd name="T1" fmla="*/ 154 h 254"/>
              <a:gd name="T2" fmla="*/ 310 w 316"/>
              <a:gd name="T3" fmla="*/ 140 h 254"/>
              <a:gd name="T4" fmla="*/ 316 w 316"/>
              <a:gd name="T5" fmla="*/ 120 h 254"/>
              <a:gd name="T6" fmla="*/ 310 w 316"/>
              <a:gd name="T7" fmla="*/ 104 h 254"/>
              <a:gd name="T8" fmla="*/ 292 w 316"/>
              <a:gd name="T9" fmla="*/ 82 h 254"/>
              <a:gd name="T10" fmla="*/ 280 w 316"/>
              <a:gd name="T11" fmla="*/ 72 h 254"/>
              <a:gd name="T12" fmla="*/ 272 w 316"/>
              <a:gd name="T13" fmla="*/ 60 h 254"/>
              <a:gd name="T14" fmla="*/ 258 w 316"/>
              <a:gd name="T15" fmla="*/ 46 h 254"/>
              <a:gd name="T16" fmla="*/ 254 w 316"/>
              <a:gd name="T17" fmla="*/ 32 h 254"/>
              <a:gd name="T18" fmla="*/ 232 w 316"/>
              <a:gd name="T19" fmla="*/ 24 h 254"/>
              <a:gd name="T20" fmla="*/ 218 w 316"/>
              <a:gd name="T21" fmla="*/ 16 h 254"/>
              <a:gd name="T22" fmla="*/ 196 w 316"/>
              <a:gd name="T23" fmla="*/ 2 h 254"/>
              <a:gd name="T24" fmla="*/ 174 w 316"/>
              <a:gd name="T25" fmla="*/ 4 h 254"/>
              <a:gd name="T26" fmla="*/ 162 w 316"/>
              <a:gd name="T27" fmla="*/ 8 h 254"/>
              <a:gd name="T28" fmla="*/ 144 w 316"/>
              <a:gd name="T29" fmla="*/ 2 h 254"/>
              <a:gd name="T30" fmla="*/ 126 w 316"/>
              <a:gd name="T31" fmla="*/ 6 h 254"/>
              <a:gd name="T32" fmla="*/ 118 w 316"/>
              <a:gd name="T33" fmla="*/ 8 h 254"/>
              <a:gd name="T34" fmla="*/ 104 w 316"/>
              <a:gd name="T35" fmla="*/ 8 h 254"/>
              <a:gd name="T36" fmla="*/ 88 w 316"/>
              <a:gd name="T37" fmla="*/ 12 h 254"/>
              <a:gd name="T38" fmla="*/ 72 w 316"/>
              <a:gd name="T39" fmla="*/ 22 h 254"/>
              <a:gd name="T40" fmla="*/ 64 w 316"/>
              <a:gd name="T41" fmla="*/ 22 h 254"/>
              <a:gd name="T42" fmla="*/ 58 w 316"/>
              <a:gd name="T43" fmla="*/ 32 h 254"/>
              <a:gd name="T44" fmla="*/ 28 w 316"/>
              <a:gd name="T45" fmla="*/ 46 h 254"/>
              <a:gd name="T46" fmla="*/ 18 w 316"/>
              <a:gd name="T47" fmla="*/ 60 h 254"/>
              <a:gd name="T48" fmla="*/ 12 w 316"/>
              <a:gd name="T49" fmla="*/ 72 h 254"/>
              <a:gd name="T50" fmla="*/ 10 w 316"/>
              <a:gd name="T51" fmla="*/ 80 h 254"/>
              <a:gd name="T52" fmla="*/ 4 w 316"/>
              <a:gd name="T53" fmla="*/ 88 h 254"/>
              <a:gd name="T54" fmla="*/ 0 w 316"/>
              <a:gd name="T55" fmla="*/ 100 h 254"/>
              <a:gd name="T56" fmla="*/ 6 w 316"/>
              <a:gd name="T57" fmla="*/ 126 h 254"/>
              <a:gd name="T58" fmla="*/ 4 w 316"/>
              <a:gd name="T59" fmla="*/ 132 h 254"/>
              <a:gd name="T60" fmla="*/ 26 w 316"/>
              <a:gd name="T61" fmla="*/ 152 h 254"/>
              <a:gd name="T62" fmla="*/ 66 w 316"/>
              <a:gd name="T63" fmla="*/ 160 h 254"/>
              <a:gd name="T64" fmla="*/ 80 w 316"/>
              <a:gd name="T65" fmla="*/ 174 h 254"/>
              <a:gd name="T66" fmla="*/ 100 w 316"/>
              <a:gd name="T67" fmla="*/ 184 h 254"/>
              <a:gd name="T68" fmla="*/ 134 w 316"/>
              <a:gd name="T69" fmla="*/ 184 h 254"/>
              <a:gd name="T70" fmla="*/ 148 w 316"/>
              <a:gd name="T71" fmla="*/ 196 h 254"/>
              <a:gd name="T72" fmla="*/ 160 w 316"/>
              <a:gd name="T73" fmla="*/ 210 h 254"/>
              <a:gd name="T74" fmla="*/ 180 w 316"/>
              <a:gd name="T75" fmla="*/ 216 h 254"/>
              <a:gd name="T76" fmla="*/ 200 w 316"/>
              <a:gd name="T77" fmla="*/ 238 h 254"/>
              <a:gd name="T78" fmla="*/ 248 w 316"/>
              <a:gd name="T79" fmla="*/ 252 h 254"/>
              <a:gd name="T80" fmla="*/ 238 w 316"/>
              <a:gd name="T81" fmla="*/ 236 h 254"/>
              <a:gd name="T82" fmla="*/ 222 w 316"/>
              <a:gd name="T83" fmla="*/ 204 h 254"/>
              <a:gd name="T84" fmla="*/ 224 w 316"/>
              <a:gd name="T85" fmla="*/ 186 h 254"/>
              <a:gd name="T86" fmla="*/ 250 w 316"/>
              <a:gd name="T87" fmla="*/ 166 h 254"/>
              <a:gd name="T88" fmla="*/ 286 w 316"/>
              <a:gd name="T89" fmla="*/ 1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6" h="254">
                <a:moveTo>
                  <a:pt x="286" y="154"/>
                </a:moveTo>
                <a:lnTo>
                  <a:pt x="286" y="154"/>
                </a:lnTo>
                <a:lnTo>
                  <a:pt x="294" y="154"/>
                </a:lnTo>
                <a:lnTo>
                  <a:pt x="300" y="150"/>
                </a:lnTo>
                <a:lnTo>
                  <a:pt x="306" y="146"/>
                </a:lnTo>
                <a:lnTo>
                  <a:pt x="310" y="140"/>
                </a:lnTo>
                <a:lnTo>
                  <a:pt x="310" y="140"/>
                </a:lnTo>
                <a:lnTo>
                  <a:pt x="316" y="130"/>
                </a:lnTo>
                <a:lnTo>
                  <a:pt x="316" y="120"/>
                </a:lnTo>
                <a:lnTo>
                  <a:pt x="314" y="112"/>
                </a:lnTo>
                <a:lnTo>
                  <a:pt x="310" y="104"/>
                </a:lnTo>
                <a:lnTo>
                  <a:pt x="310" y="104"/>
                </a:lnTo>
                <a:lnTo>
                  <a:pt x="306" y="94"/>
                </a:lnTo>
                <a:lnTo>
                  <a:pt x="300" y="88"/>
                </a:lnTo>
                <a:lnTo>
                  <a:pt x="292" y="82"/>
                </a:lnTo>
                <a:lnTo>
                  <a:pt x="284" y="80"/>
                </a:lnTo>
                <a:lnTo>
                  <a:pt x="284" y="80"/>
                </a:lnTo>
                <a:lnTo>
                  <a:pt x="280" y="72"/>
                </a:lnTo>
                <a:lnTo>
                  <a:pt x="274" y="68"/>
                </a:lnTo>
                <a:lnTo>
                  <a:pt x="274" y="68"/>
                </a:lnTo>
                <a:lnTo>
                  <a:pt x="272" y="60"/>
                </a:lnTo>
                <a:lnTo>
                  <a:pt x="268" y="54"/>
                </a:lnTo>
                <a:lnTo>
                  <a:pt x="264" y="50"/>
                </a:lnTo>
                <a:lnTo>
                  <a:pt x="258" y="46"/>
                </a:lnTo>
                <a:lnTo>
                  <a:pt x="258" y="46"/>
                </a:lnTo>
                <a:lnTo>
                  <a:pt x="258" y="38"/>
                </a:lnTo>
                <a:lnTo>
                  <a:pt x="254" y="32"/>
                </a:lnTo>
                <a:lnTo>
                  <a:pt x="244" y="28"/>
                </a:lnTo>
                <a:lnTo>
                  <a:pt x="232" y="24"/>
                </a:lnTo>
                <a:lnTo>
                  <a:pt x="232" y="24"/>
                </a:lnTo>
                <a:lnTo>
                  <a:pt x="226" y="18"/>
                </a:lnTo>
                <a:lnTo>
                  <a:pt x="224" y="16"/>
                </a:lnTo>
                <a:lnTo>
                  <a:pt x="218" y="16"/>
                </a:lnTo>
                <a:lnTo>
                  <a:pt x="218" y="16"/>
                </a:lnTo>
                <a:lnTo>
                  <a:pt x="206" y="8"/>
                </a:lnTo>
                <a:lnTo>
                  <a:pt x="196" y="2"/>
                </a:lnTo>
                <a:lnTo>
                  <a:pt x="184" y="2"/>
                </a:lnTo>
                <a:lnTo>
                  <a:pt x="174" y="4"/>
                </a:lnTo>
                <a:lnTo>
                  <a:pt x="174" y="4"/>
                </a:lnTo>
                <a:lnTo>
                  <a:pt x="168" y="4"/>
                </a:lnTo>
                <a:lnTo>
                  <a:pt x="162" y="8"/>
                </a:lnTo>
                <a:lnTo>
                  <a:pt x="162" y="8"/>
                </a:lnTo>
                <a:lnTo>
                  <a:pt x="158" y="2"/>
                </a:lnTo>
                <a:lnTo>
                  <a:pt x="152" y="0"/>
                </a:lnTo>
                <a:lnTo>
                  <a:pt x="144" y="2"/>
                </a:lnTo>
                <a:lnTo>
                  <a:pt x="132" y="8"/>
                </a:lnTo>
                <a:lnTo>
                  <a:pt x="132" y="8"/>
                </a:lnTo>
                <a:lnTo>
                  <a:pt x="126" y="6"/>
                </a:lnTo>
                <a:lnTo>
                  <a:pt x="122" y="6"/>
                </a:lnTo>
                <a:lnTo>
                  <a:pt x="118" y="8"/>
                </a:lnTo>
                <a:lnTo>
                  <a:pt x="118" y="8"/>
                </a:lnTo>
                <a:lnTo>
                  <a:pt x="116" y="6"/>
                </a:lnTo>
                <a:lnTo>
                  <a:pt x="114" y="6"/>
                </a:lnTo>
                <a:lnTo>
                  <a:pt x="104" y="8"/>
                </a:lnTo>
                <a:lnTo>
                  <a:pt x="104" y="8"/>
                </a:lnTo>
                <a:lnTo>
                  <a:pt x="94" y="8"/>
                </a:lnTo>
                <a:lnTo>
                  <a:pt x="88" y="12"/>
                </a:lnTo>
                <a:lnTo>
                  <a:pt x="88" y="12"/>
                </a:lnTo>
                <a:lnTo>
                  <a:pt x="80" y="18"/>
                </a:lnTo>
                <a:lnTo>
                  <a:pt x="72" y="22"/>
                </a:lnTo>
                <a:lnTo>
                  <a:pt x="72" y="22"/>
                </a:lnTo>
                <a:lnTo>
                  <a:pt x="68" y="20"/>
                </a:lnTo>
                <a:lnTo>
                  <a:pt x="64" y="22"/>
                </a:lnTo>
                <a:lnTo>
                  <a:pt x="62" y="26"/>
                </a:lnTo>
                <a:lnTo>
                  <a:pt x="58" y="32"/>
                </a:lnTo>
                <a:lnTo>
                  <a:pt x="58" y="32"/>
                </a:lnTo>
                <a:lnTo>
                  <a:pt x="46" y="32"/>
                </a:lnTo>
                <a:lnTo>
                  <a:pt x="36" y="38"/>
                </a:lnTo>
                <a:lnTo>
                  <a:pt x="28" y="46"/>
                </a:lnTo>
                <a:lnTo>
                  <a:pt x="22" y="58"/>
                </a:lnTo>
                <a:lnTo>
                  <a:pt x="22" y="58"/>
                </a:lnTo>
                <a:lnTo>
                  <a:pt x="18" y="60"/>
                </a:lnTo>
                <a:lnTo>
                  <a:pt x="16" y="62"/>
                </a:lnTo>
                <a:lnTo>
                  <a:pt x="14" y="66"/>
                </a:lnTo>
                <a:lnTo>
                  <a:pt x="12" y="72"/>
                </a:lnTo>
                <a:lnTo>
                  <a:pt x="12" y="72"/>
                </a:lnTo>
                <a:lnTo>
                  <a:pt x="10" y="76"/>
                </a:lnTo>
                <a:lnTo>
                  <a:pt x="10" y="80"/>
                </a:lnTo>
                <a:lnTo>
                  <a:pt x="10" y="80"/>
                </a:lnTo>
                <a:lnTo>
                  <a:pt x="4" y="84"/>
                </a:lnTo>
                <a:lnTo>
                  <a:pt x="4" y="88"/>
                </a:lnTo>
                <a:lnTo>
                  <a:pt x="4" y="90"/>
                </a:lnTo>
                <a:lnTo>
                  <a:pt x="4" y="90"/>
                </a:lnTo>
                <a:lnTo>
                  <a:pt x="0" y="100"/>
                </a:lnTo>
                <a:lnTo>
                  <a:pt x="0" y="110"/>
                </a:lnTo>
                <a:lnTo>
                  <a:pt x="2" y="118"/>
                </a:lnTo>
                <a:lnTo>
                  <a:pt x="6" y="126"/>
                </a:lnTo>
                <a:lnTo>
                  <a:pt x="6" y="126"/>
                </a:lnTo>
                <a:lnTo>
                  <a:pt x="4" y="130"/>
                </a:lnTo>
                <a:lnTo>
                  <a:pt x="4" y="132"/>
                </a:lnTo>
                <a:lnTo>
                  <a:pt x="8" y="138"/>
                </a:lnTo>
                <a:lnTo>
                  <a:pt x="16" y="146"/>
                </a:lnTo>
                <a:lnTo>
                  <a:pt x="26" y="152"/>
                </a:lnTo>
                <a:lnTo>
                  <a:pt x="26" y="152"/>
                </a:lnTo>
                <a:lnTo>
                  <a:pt x="46" y="158"/>
                </a:lnTo>
                <a:lnTo>
                  <a:pt x="66" y="160"/>
                </a:lnTo>
                <a:lnTo>
                  <a:pt x="66" y="160"/>
                </a:lnTo>
                <a:lnTo>
                  <a:pt x="72" y="168"/>
                </a:lnTo>
                <a:lnTo>
                  <a:pt x="80" y="174"/>
                </a:lnTo>
                <a:lnTo>
                  <a:pt x="90" y="180"/>
                </a:lnTo>
                <a:lnTo>
                  <a:pt x="100" y="184"/>
                </a:lnTo>
                <a:lnTo>
                  <a:pt x="100" y="184"/>
                </a:lnTo>
                <a:lnTo>
                  <a:pt x="112" y="186"/>
                </a:lnTo>
                <a:lnTo>
                  <a:pt x="122" y="186"/>
                </a:lnTo>
                <a:lnTo>
                  <a:pt x="134" y="184"/>
                </a:lnTo>
                <a:lnTo>
                  <a:pt x="144" y="180"/>
                </a:lnTo>
                <a:lnTo>
                  <a:pt x="144" y="180"/>
                </a:lnTo>
                <a:lnTo>
                  <a:pt x="148" y="196"/>
                </a:lnTo>
                <a:lnTo>
                  <a:pt x="150" y="202"/>
                </a:lnTo>
                <a:lnTo>
                  <a:pt x="154" y="206"/>
                </a:lnTo>
                <a:lnTo>
                  <a:pt x="160" y="210"/>
                </a:lnTo>
                <a:lnTo>
                  <a:pt x="166" y="214"/>
                </a:lnTo>
                <a:lnTo>
                  <a:pt x="172" y="216"/>
                </a:lnTo>
                <a:lnTo>
                  <a:pt x="180" y="216"/>
                </a:lnTo>
                <a:lnTo>
                  <a:pt x="180" y="216"/>
                </a:lnTo>
                <a:lnTo>
                  <a:pt x="188" y="228"/>
                </a:lnTo>
                <a:lnTo>
                  <a:pt x="200" y="238"/>
                </a:lnTo>
                <a:lnTo>
                  <a:pt x="214" y="246"/>
                </a:lnTo>
                <a:lnTo>
                  <a:pt x="228" y="254"/>
                </a:lnTo>
                <a:lnTo>
                  <a:pt x="248" y="252"/>
                </a:lnTo>
                <a:lnTo>
                  <a:pt x="248" y="252"/>
                </a:lnTo>
                <a:lnTo>
                  <a:pt x="240" y="244"/>
                </a:lnTo>
                <a:lnTo>
                  <a:pt x="238" y="236"/>
                </a:lnTo>
                <a:lnTo>
                  <a:pt x="238" y="236"/>
                </a:lnTo>
                <a:lnTo>
                  <a:pt x="226" y="218"/>
                </a:lnTo>
                <a:lnTo>
                  <a:pt x="222" y="204"/>
                </a:lnTo>
                <a:lnTo>
                  <a:pt x="222" y="198"/>
                </a:lnTo>
                <a:lnTo>
                  <a:pt x="222" y="192"/>
                </a:lnTo>
                <a:lnTo>
                  <a:pt x="224" y="186"/>
                </a:lnTo>
                <a:lnTo>
                  <a:pt x="228" y="182"/>
                </a:lnTo>
                <a:lnTo>
                  <a:pt x="238" y="172"/>
                </a:lnTo>
                <a:lnTo>
                  <a:pt x="250" y="166"/>
                </a:lnTo>
                <a:lnTo>
                  <a:pt x="266" y="160"/>
                </a:lnTo>
                <a:lnTo>
                  <a:pt x="286" y="154"/>
                </a:lnTo>
                <a:lnTo>
                  <a:pt x="286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Freeform 9"/>
          <p:cNvSpPr>
            <a:spLocks/>
          </p:cNvSpPr>
          <p:nvPr/>
        </p:nvSpPr>
        <p:spPr bwMode="auto">
          <a:xfrm>
            <a:off x="7628891" y="3094494"/>
            <a:ext cx="271654" cy="314174"/>
          </a:xfrm>
          <a:custGeom>
            <a:avLst/>
            <a:gdLst>
              <a:gd name="T0" fmla="*/ 14 w 230"/>
              <a:gd name="T1" fmla="*/ 90 h 266"/>
              <a:gd name="T2" fmla="*/ 4 w 230"/>
              <a:gd name="T3" fmla="*/ 126 h 266"/>
              <a:gd name="T4" fmla="*/ 8 w 230"/>
              <a:gd name="T5" fmla="*/ 162 h 266"/>
              <a:gd name="T6" fmla="*/ 10 w 230"/>
              <a:gd name="T7" fmla="*/ 174 h 266"/>
              <a:gd name="T8" fmla="*/ 16 w 230"/>
              <a:gd name="T9" fmla="*/ 198 h 266"/>
              <a:gd name="T10" fmla="*/ 32 w 230"/>
              <a:gd name="T11" fmla="*/ 216 h 266"/>
              <a:gd name="T12" fmla="*/ 56 w 230"/>
              <a:gd name="T13" fmla="*/ 232 h 266"/>
              <a:gd name="T14" fmla="*/ 70 w 230"/>
              <a:gd name="T15" fmla="*/ 236 h 266"/>
              <a:gd name="T16" fmla="*/ 124 w 230"/>
              <a:gd name="T17" fmla="*/ 254 h 266"/>
              <a:gd name="T18" fmla="*/ 138 w 230"/>
              <a:gd name="T19" fmla="*/ 260 h 266"/>
              <a:gd name="T20" fmla="*/ 166 w 230"/>
              <a:gd name="T21" fmla="*/ 266 h 266"/>
              <a:gd name="T22" fmla="*/ 188 w 230"/>
              <a:gd name="T23" fmla="*/ 266 h 266"/>
              <a:gd name="T24" fmla="*/ 208 w 230"/>
              <a:gd name="T25" fmla="*/ 256 h 266"/>
              <a:gd name="T26" fmla="*/ 216 w 230"/>
              <a:gd name="T27" fmla="*/ 250 h 266"/>
              <a:gd name="T28" fmla="*/ 226 w 230"/>
              <a:gd name="T29" fmla="*/ 228 h 266"/>
              <a:gd name="T30" fmla="*/ 230 w 230"/>
              <a:gd name="T31" fmla="*/ 204 h 266"/>
              <a:gd name="T32" fmla="*/ 222 w 230"/>
              <a:gd name="T33" fmla="*/ 170 h 266"/>
              <a:gd name="T34" fmla="*/ 212 w 230"/>
              <a:gd name="T35" fmla="*/ 152 h 266"/>
              <a:gd name="T36" fmla="*/ 198 w 230"/>
              <a:gd name="T37" fmla="*/ 122 h 266"/>
              <a:gd name="T38" fmla="*/ 194 w 230"/>
              <a:gd name="T39" fmla="*/ 112 h 266"/>
              <a:gd name="T40" fmla="*/ 186 w 230"/>
              <a:gd name="T41" fmla="*/ 88 h 266"/>
              <a:gd name="T42" fmla="*/ 174 w 230"/>
              <a:gd name="T43" fmla="*/ 72 h 266"/>
              <a:gd name="T44" fmla="*/ 156 w 230"/>
              <a:gd name="T45" fmla="*/ 58 h 266"/>
              <a:gd name="T46" fmla="*/ 142 w 230"/>
              <a:gd name="T47" fmla="*/ 52 h 266"/>
              <a:gd name="T48" fmla="*/ 148 w 230"/>
              <a:gd name="T49" fmla="*/ 34 h 266"/>
              <a:gd name="T50" fmla="*/ 146 w 230"/>
              <a:gd name="T51" fmla="*/ 30 h 266"/>
              <a:gd name="T52" fmla="*/ 136 w 230"/>
              <a:gd name="T53" fmla="*/ 22 h 266"/>
              <a:gd name="T54" fmla="*/ 130 w 230"/>
              <a:gd name="T55" fmla="*/ 20 h 266"/>
              <a:gd name="T56" fmla="*/ 132 w 230"/>
              <a:gd name="T57" fmla="*/ 16 h 266"/>
              <a:gd name="T58" fmla="*/ 130 w 230"/>
              <a:gd name="T59" fmla="*/ 12 h 266"/>
              <a:gd name="T60" fmla="*/ 128 w 230"/>
              <a:gd name="T61" fmla="*/ 10 h 266"/>
              <a:gd name="T62" fmla="*/ 120 w 230"/>
              <a:gd name="T63" fmla="*/ 14 h 266"/>
              <a:gd name="T64" fmla="*/ 112 w 230"/>
              <a:gd name="T65" fmla="*/ 12 h 266"/>
              <a:gd name="T66" fmla="*/ 104 w 230"/>
              <a:gd name="T67" fmla="*/ 12 h 266"/>
              <a:gd name="T68" fmla="*/ 106 w 230"/>
              <a:gd name="T69" fmla="*/ 6 h 266"/>
              <a:gd name="T70" fmla="*/ 102 w 230"/>
              <a:gd name="T71" fmla="*/ 2 h 266"/>
              <a:gd name="T72" fmla="*/ 96 w 230"/>
              <a:gd name="T73" fmla="*/ 0 h 266"/>
              <a:gd name="T74" fmla="*/ 88 w 230"/>
              <a:gd name="T75" fmla="*/ 12 h 266"/>
              <a:gd name="T76" fmla="*/ 78 w 230"/>
              <a:gd name="T77" fmla="*/ 18 h 266"/>
              <a:gd name="T78" fmla="*/ 68 w 230"/>
              <a:gd name="T79" fmla="*/ 22 h 266"/>
              <a:gd name="T80" fmla="*/ 62 w 230"/>
              <a:gd name="T81" fmla="*/ 28 h 266"/>
              <a:gd name="T82" fmla="*/ 54 w 230"/>
              <a:gd name="T83" fmla="*/ 18 h 266"/>
              <a:gd name="T84" fmla="*/ 46 w 230"/>
              <a:gd name="T85" fmla="*/ 20 h 266"/>
              <a:gd name="T86" fmla="*/ 44 w 230"/>
              <a:gd name="T87" fmla="*/ 26 h 266"/>
              <a:gd name="T88" fmla="*/ 44 w 230"/>
              <a:gd name="T89" fmla="*/ 30 h 266"/>
              <a:gd name="T90" fmla="*/ 48 w 230"/>
              <a:gd name="T91" fmla="*/ 38 h 266"/>
              <a:gd name="T92" fmla="*/ 40 w 230"/>
              <a:gd name="T93" fmla="*/ 50 h 266"/>
              <a:gd name="T94" fmla="*/ 34 w 230"/>
              <a:gd name="T95" fmla="*/ 44 h 266"/>
              <a:gd name="T96" fmla="*/ 28 w 230"/>
              <a:gd name="T97" fmla="*/ 38 h 266"/>
              <a:gd name="T98" fmla="*/ 18 w 230"/>
              <a:gd name="T99" fmla="*/ 34 h 266"/>
              <a:gd name="T100" fmla="*/ 8 w 230"/>
              <a:gd name="T101" fmla="*/ 36 h 266"/>
              <a:gd name="T102" fmla="*/ 4 w 230"/>
              <a:gd name="T103" fmla="*/ 40 h 266"/>
              <a:gd name="T104" fmla="*/ 0 w 230"/>
              <a:gd name="T105" fmla="*/ 52 h 266"/>
              <a:gd name="T106" fmla="*/ 2 w 230"/>
              <a:gd name="T107" fmla="*/ 60 h 266"/>
              <a:gd name="T108" fmla="*/ 12 w 230"/>
              <a:gd name="T109" fmla="*/ 80 h 266"/>
              <a:gd name="T110" fmla="*/ 14 w 230"/>
              <a:gd name="T111" fmla="*/ 9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0" h="266">
                <a:moveTo>
                  <a:pt x="14" y="90"/>
                </a:moveTo>
                <a:lnTo>
                  <a:pt x="14" y="90"/>
                </a:lnTo>
                <a:lnTo>
                  <a:pt x="6" y="108"/>
                </a:lnTo>
                <a:lnTo>
                  <a:pt x="4" y="126"/>
                </a:lnTo>
                <a:lnTo>
                  <a:pt x="6" y="144"/>
                </a:lnTo>
                <a:lnTo>
                  <a:pt x="8" y="162"/>
                </a:lnTo>
                <a:lnTo>
                  <a:pt x="8" y="162"/>
                </a:lnTo>
                <a:lnTo>
                  <a:pt x="10" y="174"/>
                </a:lnTo>
                <a:lnTo>
                  <a:pt x="12" y="186"/>
                </a:lnTo>
                <a:lnTo>
                  <a:pt x="16" y="198"/>
                </a:lnTo>
                <a:lnTo>
                  <a:pt x="24" y="208"/>
                </a:lnTo>
                <a:lnTo>
                  <a:pt x="32" y="216"/>
                </a:lnTo>
                <a:lnTo>
                  <a:pt x="42" y="224"/>
                </a:lnTo>
                <a:lnTo>
                  <a:pt x="56" y="232"/>
                </a:lnTo>
                <a:lnTo>
                  <a:pt x="70" y="236"/>
                </a:lnTo>
                <a:lnTo>
                  <a:pt x="70" y="236"/>
                </a:lnTo>
                <a:lnTo>
                  <a:pt x="98" y="244"/>
                </a:lnTo>
                <a:lnTo>
                  <a:pt x="124" y="254"/>
                </a:lnTo>
                <a:lnTo>
                  <a:pt x="124" y="254"/>
                </a:lnTo>
                <a:lnTo>
                  <a:pt x="138" y="260"/>
                </a:lnTo>
                <a:lnTo>
                  <a:pt x="152" y="264"/>
                </a:lnTo>
                <a:lnTo>
                  <a:pt x="166" y="266"/>
                </a:lnTo>
                <a:lnTo>
                  <a:pt x="178" y="266"/>
                </a:lnTo>
                <a:lnTo>
                  <a:pt x="188" y="266"/>
                </a:lnTo>
                <a:lnTo>
                  <a:pt x="200" y="262"/>
                </a:lnTo>
                <a:lnTo>
                  <a:pt x="208" y="256"/>
                </a:lnTo>
                <a:lnTo>
                  <a:pt x="216" y="250"/>
                </a:lnTo>
                <a:lnTo>
                  <a:pt x="216" y="250"/>
                </a:lnTo>
                <a:lnTo>
                  <a:pt x="224" y="236"/>
                </a:lnTo>
                <a:lnTo>
                  <a:pt x="226" y="228"/>
                </a:lnTo>
                <a:lnTo>
                  <a:pt x="230" y="216"/>
                </a:lnTo>
                <a:lnTo>
                  <a:pt x="230" y="204"/>
                </a:lnTo>
                <a:lnTo>
                  <a:pt x="226" y="188"/>
                </a:lnTo>
                <a:lnTo>
                  <a:pt x="222" y="170"/>
                </a:lnTo>
                <a:lnTo>
                  <a:pt x="212" y="152"/>
                </a:lnTo>
                <a:lnTo>
                  <a:pt x="212" y="152"/>
                </a:lnTo>
                <a:lnTo>
                  <a:pt x="202" y="132"/>
                </a:lnTo>
                <a:lnTo>
                  <a:pt x="198" y="122"/>
                </a:lnTo>
                <a:lnTo>
                  <a:pt x="194" y="112"/>
                </a:lnTo>
                <a:lnTo>
                  <a:pt x="194" y="112"/>
                </a:lnTo>
                <a:lnTo>
                  <a:pt x="190" y="96"/>
                </a:lnTo>
                <a:lnTo>
                  <a:pt x="186" y="88"/>
                </a:lnTo>
                <a:lnTo>
                  <a:pt x="182" y="80"/>
                </a:lnTo>
                <a:lnTo>
                  <a:pt x="174" y="72"/>
                </a:lnTo>
                <a:lnTo>
                  <a:pt x="166" y="66"/>
                </a:lnTo>
                <a:lnTo>
                  <a:pt x="156" y="58"/>
                </a:lnTo>
                <a:lnTo>
                  <a:pt x="142" y="52"/>
                </a:lnTo>
                <a:lnTo>
                  <a:pt x="142" y="52"/>
                </a:lnTo>
                <a:lnTo>
                  <a:pt x="146" y="44"/>
                </a:lnTo>
                <a:lnTo>
                  <a:pt x="148" y="34"/>
                </a:lnTo>
                <a:lnTo>
                  <a:pt x="148" y="34"/>
                </a:lnTo>
                <a:lnTo>
                  <a:pt x="146" y="30"/>
                </a:lnTo>
                <a:lnTo>
                  <a:pt x="142" y="26"/>
                </a:lnTo>
                <a:lnTo>
                  <a:pt x="136" y="22"/>
                </a:lnTo>
                <a:lnTo>
                  <a:pt x="130" y="20"/>
                </a:lnTo>
                <a:lnTo>
                  <a:pt x="130" y="20"/>
                </a:lnTo>
                <a:lnTo>
                  <a:pt x="130" y="18"/>
                </a:lnTo>
                <a:lnTo>
                  <a:pt x="132" y="16"/>
                </a:lnTo>
                <a:lnTo>
                  <a:pt x="132" y="16"/>
                </a:lnTo>
                <a:lnTo>
                  <a:pt x="130" y="12"/>
                </a:lnTo>
                <a:lnTo>
                  <a:pt x="128" y="10"/>
                </a:lnTo>
                <a:lnTo>
                  <a:pt x="128" y="10"/>
                </a:lnTo>
                <a:lnTo>
                  <a:pt x="124" y="12"/>
                </a:lnTo>
                <a:lnTo>
                  <a:pt x="120" y="14"/>
                </a:lnTo>
                <a:lnTo>
                  <a:pt x="120" y="14"/>
                </a:lnTo>
                <a:lnTo>
                  <a:pt x="112" y="12"/>
                </a:lnTo>
                <a:lnTo>
                  <a:pt x="104" y="12"/>
                </a:lnTo>
                <a:lnTo>
                  <a:pt x="104" y="12"/>
                </a:lnTo>
                <a:lnTo>
                  <a:pt x="106" y="8"/>
                </a:lnTo>
                <a:lnTo>
                  <a:pt x="106" y="6"/>
                </a:lnTo>
                <a:lnTo>
                  <a:pt x="106" y="6"/>
                </a:lnTo>
                <a:lnTo>
                  <a:pt x="102" y="2"/>
                </a:lnTo>
                <a:lnTo>
                  <a:pt x="96" y="0"/>
                </a:lnTo>
                <a:lnTo>
                  <a:pt x="96" y="0"/>
                </a:lnTo>
                <a:lnTo>
                  <a:pt x="94" y="8"/>
                </a:lnTo>
                <a:lnTo>
                  <a:pt x="88" y="12"/>
                </a:lnTo>
                <a:lnTo>
                  <a:pt x="84" y="16"/>
                </a:lnTo>
                <a:lnTo>
                  <a:pt x="78" y="18"/>
                </a:lnTo>
                <a:lnTo>
                  <a:pt x="78" y="18"/>
                </a:lnTo>
                <a:lnTo>
                  <a:pt x="68" y="22"/>
                </a:lnTo>
                <a:lnTo>
                  <a:pt x="62" y="28"/>
                </a:lnTo>
                <a:lnTo>
                  <a:pt x="62" y="28"/>
                </a:lnTo>
                <a:lnTo>
                  <a:pt x="54" y="18"/>
                </a:lnTo>
                <a:lnTo>
                  <a:pt x="54" y="18"/>
                </a:lnTo>
                <a:lnTo>
                  <a:pt x="50" y="18"/>
                </a:lnTo>
                <a:lnTo>
                  <a:pt x="46" y="20"/>
                </a:lnTo>
                <a:lnTo>
                  <a:pt x="44" y="22"/>
                </a:lnTo>
                <a:lnTo>
                  <a:pt x="44" y="26"/>
                </a:lnTo>
                <a:lnTo>
                  <a:pt x="44" y="26"/>
                </a:lnTo>
                <a:lnTo>
                  <a:pt x="44" y="30"/>
                </a:lnTo>
                <a:lnTo>
                  <a:pt x="48" y="38"/>
                </a:lnTo>
                <a:lnTo>
                  <a:pt x="48" y="38"/>
                </a:lnTo>
                <a:lnTo>
                  <a:pt x="44" y="44"/>
                </a:lnTo>
                <a:lnTo>
                  <a:pt x="40" y="50"/>
                </a:lnTo>
                <a:lnTo>
                  <a:pt x="40" y="50"/>
                </a:lnTo>
                <a:lnTo>
                  <a:pt x="34" y="44"/>
                </a:lnTo>
                <a:lnTo>
                  <a:pt x="28" y="38"/>
                </a:lnTo>
                <a:lnTo>
                  <a:pt x="28" y="38"/>
                </a:lnTo>
                <a:lnTo>
                  <a:pt x="24" y="34"/>
                </a:lnTo>
                <a:lnTo>
                  <a:pt x="18" y="34"/>
                </a:lnTo>
                <a:lnTo>
                  <a:pt x="14" y="34"/>
                </a:lnTo>
                <a:lnTo>
                  <a:pt x="8" y="36"/>
                </a:lnTo>
                <a:lnTo>
                  <a:pt x="8" y="36"/>
                </a:lnTo>
                <a:lnTo>
                  <a:pt x="4" y="40"/>
                </a:lnTo>
                <a:lnTo>
                  <a:pt x="2" y="46"/>
                </a:lnTo>
                <a:lnTo>
                  <a:pt x="0" y="52"/>
                </a:lnTo>
                <a:lnTo>
                  <a:pt x="2" y="60"/>
                </a:lnTo>
                <a:lnTo>
                  <a:pt x="2" y="60"/>
                </a:lnTo>
                <a:lnTo>
                  <a:pt x="10" y="74"/>
                </a:lnTo>
                <a:lnTo>
                  <a:pt x="12" y="80"/>
                </a:lnTo>
                <a:lnTo>
                  <a:pt x="14" y="90"/>
                </a:lnTo>
                <a:lnTo>
                  <a:pt x="14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10"/>
          <p:cNvSpPr>
            <a:spLocks/>
          </p:cNvSpPr>
          <p:nvPr/>
        </p:nvSpPr>
        <p:spPr bwMode="auto">
          <a:xfrm>
            <a:off x="4271222" y="4565855"/>
            <a:ext cx="335434" cy="250394"/>
          </a:xfrm>
          <a:custGeom>
            <a:avLst/>
            <a:gdLst>
              <a:gd name="T0" fmla="*/ 0 w 284"/>
              <a:gd name="T1" fmla="*/ 82 h 212"/>
              <a:gd name="T2" fmla="*/ 6 w 284"/>
              <a:gd name="T3" fmla="*/ 40 h 212"/>
              <a:gd name="T4" fmla="*/ 26 w 284"/>
              <a:gd name="T5" fmla="*/ 14 h 212"/>
              <a:gd name="T6" fmla="*/ 56 w 284"/>
              <a:gd name="T7" fmla="*/ 2 h 212"/>
              <a:gd name="T8" fmla="*/ 90 w 284"/>
              <a:gd name="T9" fmla="*/ 0 h 212"/>
              <a:gd name="T10" fmla="*/ 114 w 284"/>
              <a:gd name="T11" fmla="*/ 2 h 212"/>
              <a:gd name="T12" fmla="*/ 168 w 284"/>
              <a:gd name="T13" fmla="*/ 12 h 212"/>
              <a:gd name="T14" fmla="*/ 200 w 284"/>
              <a:gd name="T15" fmla="*/ 16 h 212"/>
              <a:gd name="T16" fmla="*/ 242 w 284"/>
              <a:gd name="T17" fmla="*/ 20 h 212"/>
              <a:gd name="T18" fmla="*/ 258 w 284"/>
              <a:gd name="T19" fmla="*/ 26 h 212"/>
              <a:gd name="T20" fmla="*/ 270 w 284"/>
              <a:gd name="T21" fmla="*/ 26 h 212"/>
              <a:gd name="T22" fmla="*/ 284 w 284"/>
              <a:gd name="T23" fmla="*/ 32 h 212"/>
              <a:gd name="T24" fmla="*/ 284 w 284"/>
              <a:gd name="T25" fmla="*/ 38 h 212"/>
              <a:gd name="T26" fmla="*/ 280 w 284"/>
              <a:gd name="T27" fmla="*/ 50 h 212"/>
              <a:gd name="T28" fmla="*/ 266 w 284"/>
              <a:gd name="T29" fmla="*/ 64 h 212"/>
              <a:gd name="T30" fmla="*/ 264 w 284"/>
              <a:gd name="T31" fmla="*/ 70 h 212"/>
              <a:gd name="T32" fmla="*/ 250 w 284"/>
              <a:gd name="T33" fmla="*/ 80 h 212"/>
              <a:gd name="T34" fmla="*/ 224 w 284"/>
              <a:gd name="T35" fmla="*/ 88 h 212"/>
              <a:gd name="T36" fmla="*/ 214 w 284"/>
              <a:gd name="T37" fmla="*/ 96 h 212"/>
              <a:gd name="T38" fmla="*/ 190 w 284"/>
              <a:gd name="T39" fmla="*/ 102 h 212"/>
              <a:gd name="T40" fmla="*/ 178 w 284"/>
              <a:gd name="T41" fmla="*/ 102 h 212"/>
              <a:gd name="T42" fmla="*/ 180 w 284"/>
              <a:gd name="T43" fmla="*/ 108 h 212"/>
              <a:gd name="T44" fmla="*/ 178 w 284"/>
              <a:gd name="T45" fmla="*/ 116 h 212"/>
              <a:gd name="T46" fmla="*/ 174 w 284"/>
              <a:gd name="T47" fmla="*/ 122 h 212"/>
              <a:gd name="T48" fmla="*/ 170 w 284"/>
              <a:gd name="T49" fmla="*/ 116 h 212"/>
              <a:gd name="T50" fmla="*/ 168 w 284"/>
              <a:gd name="T51" fmla="*/ 108 h 212"/>
              <a:gd name="T52" fmla="*/ 158 w 284"/>
              <a:gd name="T53" fmla="*/ 102 h 212"/>
              <a:gd name="T54" fmla="*/ 156 w 284"/>
              <a:gd name="T55" fmla="*/ 108 h 212"/>
              <a:gd name="T56" fmla="*/ 144 w 284"/>
              <a:gd name="T57" fmla="*/ 118 h 212"/>
              <a:gd name="T58" fmla="*/ 136 w 284"/>
              <a:gd name="T59" fmla="*/ 122 h 212"/>
              <a:gd name="T60" fmla="*/ 124 w 284"/>
              <a:gd name="T61" fmla="*/ 136 h 212"/>
              <a:gd name="T62" fmla="*/ 104 w 284"/>
              <a:gd name="T63" fmla="*/ 144 h 212"/>
              <a:gd name="T64" fmla="*/ 98 w 284"/>
              <a:gd name="T65" fmla="*/ 152 h 212"/>
              <a:gd name="T66" fmla="*/ 82 w 284"/>
              <a:gd name="T67" fmla="*/ 166 h 212"/>
              <a:gd name="T68" fmla="*/ 72 w 284"/>
              <a:gd name="T69" fmla="*/ 170 h 212"/>
              <a:gd name="T70" fmla="*/ 68 w 284"/>
              <a:gd name="T71" fmla="*/ 184 h 212"/>
              <a:gd name="T72" fmla="*/ 54 w 284"/>
              <a:gd name="T73" fmla="*/ 194 h 212"/>
              <a:gd name="T74" fmla="*/ 54 w 284"/>
              <a:gd name="T75" fmla="*/ 198 h 212"/>
              <a:gd name="T76" fmla="*/ 44 w 284"/>
              <a:gd name="T77" fmla="*/ 210 h 212"/>
              <a:gd name="T78" fmla="*/ 38 w 284"/>
              <a:gd name="T79" fmla="*/ 212 h 212"/>
              <a:gd name="T80" fmla="*/ 28 w 284"/>
              <a:gd name="T81" fmla="*/ 206 h 212"/>
              <a:gd name="T82" fmla="*/ 24 w 284"/>
              <a:gd name="T83" fmla="*/ 202 h 212"/>
              <a:gd name="T84" fmla="*/ 8 w 284"/>
              <a:gd name="T85" fmla="*/ 138 h 212"/>
              <a:gd name="T86" fmla="*/ 0 w 284"/>
              <a:gd name="T87" fmla="*/ 8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4" h="212">
                <a:moveTo>
                  <a:pt x="0" y="82"/>
                </a:moveTo>
                <a:lnTo>
                  <a:pt x="0" y="82"/>
                </a:lnTo>
                <a:lnTo>
                  <a:pt x="2" y="60"/>
                </a:lnTo>
                <a:lnTo>
                  <a:pt x="6" y="40"/>
                </a:lnTo>
                <a:lnTo>
                  <a:pt x="16" y="26"/>
                </a:lnTo>
                <a:lnTo>
                  <a:pt x="26" y="14"/>
                </a:lnTo>
                <a:lnTo>
                  <a:pt x="40" y="6"/>
                </a:lnTo>
                <a:lnTo>
                  <a:pt x="56" y="2"/>
                </a:lnTo>
                <a:lnTo>
                  <a:pt x="72" y="0"/>
                </a:lnTo>
                <a:lnTo>
                  <a:pt x="90" y="0"/>
                </a:lnTo>
                <a:lnTo>
                  <a:pt x="90" y="0"/>
                </a:lnTo>
                <a:lnTo>
                  <a:pt x="114" y="2"/>
                </a:lnTo>
                <a:lnTo>
                  <a:pt x="140" y="8"/>
                </a:lnTo>
                <a:lnTo>
                  <a:pt x="168" y="12"/>
                </a:lnTo>
                <a:lnTo>
                  <a:pt x="200" y="16"/>
                </a:lnTo>
                <a:lnTo>
                  <a:pt x="200" y="16"/>
                </a:lnTo>
                <a:lnTo>
                  <a:pt x="224" y="18"/>
                </a:lnTo>
                <a:lnTo>
                  <a:pt x="242" y="20"/>
                </a:lnTo>
                <a:lnTo>
                  <a:pt x="252" y="22"/>
                </a:lnTo>
                <a:lnTo>
                  <a:pt x="258" y="26"/>
                </a:lnTo>
                <a:lnTo>
                  <a:pt x="258" y="26"/>
                </a:lnTo>
                <a:lnTo>
                  <a:pt x="270" y="26"/>
                </a:lnTo>
                <a:lnTo>
                  <a:pt x="280" y="28"/>
                </a:lnTo>
                <a:lnTo>
                  <a:pt x="284" y="32"/>
                </a:lnTo>
                <a:lnTo>
                  <a:pt x="284" y="38"/>
                </a:lnTo>
                <a:lnTo>
                  <a:pt x="284" y="38"/>
                </a:lnTo>
                <a:lnTo>
                  <a:pt x="284" y="44"/>
                </a:lnTo>
                <a:lnTo>
                  <a:pt x="280" y="50"/>
                </a:lnTo>
                <a:lnTo>
                  <a:pt x="274" y="58"/>
                </a:lnTo>
                <a:lnTo>
                  <a:pt x="266" y="64"/>
                </a:lnTo>
                <a:lnTo>
                  <a:pt x="266" y="64"/>
                </a:lnTo>
                <a:lnTo>
                  <a:pt x="264" y="70"/>
                </a:lnTo>
                <a:lnTo>
                  <a:pt x="260" y="74"/>
                </a:lnTo>
                <a:lnTo>
                  <a:pt x="250" y="80"/>
                </a:lnTo>
                <a:lnTo>
                  <a:pt x="238" y="84"/>
                </a:lnTo>
                <a:lnTo>
                  <a:pt x="224" y="88"/>
                </a:lnTo>
                <a:lnTo>
                  <a:pt x="224" y="88"/>
                </a:lnTo>
                <a:lnTo>
                  <a:pt x="214" y="96"/>
                </a:lnTo>
                <a:lnTo>
                  <a:pt x="202" y="100"/>
                </a:lnTo>
                <a:lnTo>
                  <a:pt x="190" y="102"/>
                </a:lnTo>
                <a:lnTo>
                  <a:pt x="178" y="102"/>
                </a:lnTo>
                <a:lnTo>
                  <a:pt x="178" y="102"/>
                </a:lnTo>
                <a:lnTo>
                  <a:pt x="178" y="104"/>
                </a:lnTo>
                <a:lnTo>
                  <a:pt x="180" y="108"/>
                </a:lnTo>
                <a:lnTo>
                  <a:pt x="180" y="108"/>
                </a:lnTo>
                <a:lnTo>
                  <a:pt x="178" y="116"/>
                </a:lnTo>
                <a:lnTo>
                  <a:pt x="174" y="122"/>
                </a:lnTo>
                <a:lnTo>
                  <a:pt x="174" y="122"/>
                </a:lnTo>
                <a:lnTo>
                  <a:pt x="172" y="118"/>
                </a:lnTo>
                <a:lnTo>
                  <a:pt x="170" y="116"/>
                </a:lnTo>
                <a:lnTo>
                  <a:pt x="168" y="108"/>
                </a:lnTo>
                <a:lnTo>
                  <a:pt x="168" y="108"/>
                </a:lnTo>
                <a:lnTo>
                  <a:pt x="164" y="102"/>
                </a:lnTo>
                <a:lnTo>
                  <a:pt x="158" y="102"/>
                </a:lnTo>
                <a:lnTo>
                  <a:pt x="158" y="102"/>
                </a:lnTo>
                <a:lnTo>
                  <a:pt x="156" y="108"/>
                </a:lnTo>
                <a:lnTo>
                  <a:pt x="150" y="114"/>
                </a:lnTo>
                <a:lnTo>
                  <a:pt x="144" y="118"/>
                </a:lnTo>
                <a:lnTo>
                  <a:pt x="136" y="122"/>
                </a:lnTo>
                <a:lnTo>
                  <a:pt x="136" y="122"/>
                </a:lnTo>
                <a:lnTo>
                  <a:pt x="130" y="130"/>
                </a:lnTo>
                <a:lnTo>
                  <a:pt x="124" y="136"/>
                </a:lnTo>
                <a:lnTo>
                  <a:pt x="114" y="140"/>
                </a:lnTo>
                <a:lnTo>
                  <a:pt x="104" y="144"/>
                </a:lnTo>
                <a:lnTo>
                  <a:pt x="104" y="144"/>
                </a:lnTo>
                <a:lnTo>
                  <a:pt x="98" y="152"/>
                </a:lnTo>
                <a:lnTo>
                  <a:pt x="92" y="160"/>
                </a:lnTo>
                <a:lnTo>
                  <a:pt x="82" y="166"/>
                </a:lnTo>
                <a:lnTo>
                  <a:pt x="72" y="170"/>
                </a:lnTo>
                <a:lnTo>
                  <a:pt x="72" y="170"/>
                </a:lnTo>
                <a:lnTo>
                  <a:pt x="72" y="178"/>
                </a:lnTo>
                <a:lnTo>
                  <a:pt x="68" y="184"/>
                </a:lnTo>
                <a:lnTo>
                  <a:pt x="62" y="190"/>
                </a:lnTo>
                <a:lnTo>
                  <a:pt x="54" y="194"/>
                </a:lnTo>
                <a:lnTo>
                  <a:pt x="54" y="194"/>
                </a:lnTo>
                <a:lnTo>
                  <a:pt x="54" y="198"/>
                </a:lnTo>
                <a:lnTo>
                  <a:pt x="52" y="204"/>
                </a:lnTo>
                <a:lnTo>
                  <a:pt x="44" y="210"/>
                </a:lnTo>
                <a:lnTo>
                  <a:pt x="44" y="210"/>
                </a:lnTo>
                <a:lnTo>
                  <a:pt x="38" y="212"/>
                </a:lnTo>
                <a:lnTo>
                  <a:pt x="32" y="210"/>
                </a:lnTo>
                <a:lnTo>
                  <a:pt x="28" y="206"/>
                </a:lnTo>
                <a:lnTo>
                  <a:pt x="24" y="202"/>
                </a:lnTo>
                <a:lnTo>
                  <a:pt x="24" y="202"/>
                </a:lnTo>
                <a:lnTo>
                  <a:pt x="14" y="168"/>
                </a:lnTo>
                <a:lnTo>
                  <a:pt x="8" y="138"/>
                </a:lnTo>
                <a:lnTo>
                  <a:pt x="2" y="108"/>
                </a:lnTo>
                <a:lnTo>
                  <a:pt x="0" y="82"/>
                </a:lnTo>
                <a:lnTo>
                  <a:pt x="0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Freeform 11"/>
          <p:cNvSpPr>
            <a:spLocks/>
          </p:cNvSpPr>
          <p:nvPr/>
        </p:nvSpPr>
        <p:spPr bwMode="auto">
          <a:xfrm>
            <a:off x="5288772" y="2116807"/>
            <a:ext cx="224410" cy="328347"/>
          </a:xfrm>
          <a:custGeom>
            <a:avLst/>
            <a:gdLst>
              <a:gd name="T0" fmla="*/ 22 w 190"/>
              <a:gd name="T1" fmla="*/ 108 h 278"/>
              <a:gd name="T2" fmla="*/ 16 w 190"/>
              <a:gd name="T3" fmla="*/ 86 h 278"/>
              <a:gd name="T4" fmla="*/ 6 w 190"/>
              <a:gd name="T5" fmla="*/ 66 h 278"/>
              <a:gd name="T6" fmla="*/ 0 w 190"/>
              <a:gd name="T7" fmla="*/ 42 h 278"/>
              <a:gd name="T8" fmla="*/ 10 w 190"/>
              <a:gd name="T9" fmla="*/ 24 h 278"/>
              <a:gd name="T10" fmla="*/ 18 w 190"/>
              <a:gd name="T11" fmla="*/ 16 h 278"/>
              <a:gd name="T12" fmla="*/ 34 w 190"/>
              <a:gd name="T13" fmla="*/ 4 h 278"/>
              <a:gd name="T14" fmla="*/ 44 w 190"/>
              <a:gd name="T15" fmla="*/ 2 h 278"/>
              <a:gd name="T16" fmla="*/ 62 w 190"/>
              <a:gd name="T17" fmla="*/ 4 h 278"/>
              <a:gd name="T18" fmla="*/ 74 w 190"/>
              <a:gd name="T19" fmla="*/ 12 h 278"/>
              <a:gd name="T20" fmla="*/ 84 w 190"/>
              <a:gd name="T21" fmla="*/ 18 h 278"/>
              <a:gd name="T22" fmla="*/ 108 w 190"/>
              <a:gd name="T23" fmla="*/ 16 h 278"/>
              <a:gd name="T24" fmla="*/ 118 w 190"/>
              <a:gd name="T25" fmla="*/ 12 h 278"/>
              <a:gd name="T26" fmla="*/ 136 w 190"/>
              <a:gd name="T27" fmla="*/ 2 h 278"/>
              <a:gd name="T28" fmla="*/ 142 w 190"/>
              <a:gd name="T29" fmla="*/ 2 h 278"/>
              <a:gd name="T30" fmla="*/ 156 w 190"/>
              <a:gd name="T31" fmla="*/ 2 h 278"/>
              <a:gd name="T32" fmla="*/ 174 w 190"/>
              <a:gd name="T33" fmla="*/ 14 h 278"/>
              <a:gd name="T34" fmla="*/ 178 w 190"/>
              <a:gd name="T35" fmla="*/ 22 h 278"/>
              <a:gd name="T36" fmla="*/ 190 w 190"/>
              <a:gd name="T37" fmla="*/ 44 h 278"/>
              <a:gd name="T38" fmla="*/ 184 w 190"/>
              <a:gd name="T39" fmla="*/ 68 h 278"/>
              <a:gd name="T40" fmla="*/ 182 w 190"/>
              <a:gd name="T41" fmla="*/ 76 h 278"/>
              <a:gd name="T42" fmla="*/ 176 w 190"/>
              <a:gd name="T43" fmla="*/ 92 h 278"/>
              <a:gd name="T44" fmla="*/ 172 w 190"/>
              <a:gd name="T45" fmla="*/ 98 h 278"/>
              <a:gd name="T46" fmla="*/ 170 w 190"/>
              <a:gd name="T47" fmla="*/ 106 h 278"/>
              <a:gd name="T48" fmla="*/ 174 w 190"/>
              <a:gd name="T49" fmla="*/ 166 h 278"/>
              <a:gd name="T50" fmla="*/ 174 w 190"/>
              <a:gd name="T51" fmla="*/ 184 h 278"/>
              <a:gd name="T52" fmla="*/ 172 w 190"/>
              <a:gd name="T53" fmla="*/ 216 h 278"/>
              <a:gd name="T54" fmla="*/ 160 w 190"/>
              <a:gd name="T55" fmla="*/ 252 h 278"/>
              <a:gd name="T56" fmla="*/ 152 w 190"/>
              <a:gd name="T57" fmla="*/ 270 h 278"/>
              <a:gd name="T58" fmla="*/ 140 w 190"/>
              <a:gd name="T59" fmla="*/ 278 h 278"/>
              <a:gd name="T60" fmla="*/ 130 w 190"/>
              <a:gd name="T61" fmla="*/ 272 h 278"/>
              <a:gd name="T62" fmla="*/ 128 w 190"/>
              <a:gd name="T63" fmla="*/ 262 h 278"/>
              <a:gd name="T64" fmla="*/ 128 w 190"/>
              <a:gd name="T65" fmla="*/ 234 h 278"/>
              <a:gd name="T66" fmla="*/ 126 w 190"/>
              <a:gd name="T67" fmla="*/ 202 h 278"/>
              <a:gd name="T68" fmla="*/ 122 w 190"/>
              <a:gd name="T69" fmla="*/ 192 h 278"/>
              <a:gd name="T70" fmla="*/ 108 w 190"/>
              <a:gd name="T71" fmla="*/ 174 h 278"/>
              <a:gd name="T72" fmla="*/ 96 w 190"/>
              <a:gd name="T73" fmla="*/ 168 h 278"/>
              <a:gd name="T74" fmla="*/ 82 w 190"/>
              <a:gd name="T75" fmla="*/ 174 h 278"/>
              <a:gd name="T76" fmla="*/ 70 w 190"/>
              <a:gd name="T77" fmla="*/ 192 h 278"/>
              <a:gd name="T78" fmla="*/ 64 w 190"/>
              <a:gd name="T79" fmla="*/ 210 h 278"/>
              <a:gd name="T80" fmla="*/ 60 w 190"/>
              <a:gd name="T81" fmla="*/ 262 h 278"/>
              <a:gd name="T82" fmla="*/ 58 w 190"/>
              <a:gd name="T83" fmla="*/ 272 h 278"/>
              <a:gd name="T84" fmla="*/ 54 w 190"/>
              <a:gd name="T85" fmla="*/ 278 h 278"/>
              <a:gd name="T86" fmla="*/ 46 w 190"/>
              <a:gd name="T87" fmla="*/ 276 h 278"/>
              <a:gd name="T88" fmla="*/ 40 w 190"/>
              <a:gd name="T89" fmla="*/ 270 h 278"/>
              <a:gd name="T90" fmla="*/ 28 w 190"/>
              <a:gd name="T91" fmla="*/ 250 h 278"/>
              <a:gd name="T92" fmla="*/ 20 w 190"/>
              <a:gd name="T93" fmla="*/ 226 h 278"/>
              <a:gd name="T94" fmla="*/ 18 w 190"/>
              <a:gd name="T95" fmla="*/ 176 h 278"/>
              <a:gd name="T96" fmla="*/ 18 w 190"/>
              <a:gd name="T97" fmla="*/ 160 h 278"/>
              <a:gd name="T98" fmla="*/ 22 w 190"/>
              <a:gd name="T99" fmla="*/ 126 h 278"/>
              <a:gd name="T100" fmla="*/ 22 w 190"/>
              <a:gd name="T101" fmla="*/ 10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0" h="278">
                <a:moveTo>
                  <a:pt x="22" y="108"/>
                </a:moveTo>
                <a:lnTo>
                  <a:pt x="22" y="108"/>
                </a:lnTo>
                <a:lnTo>
                  <a:pt x="20" y="98"/>
                </a:lnTo>
                <a:lnTo>
                  <a:pt x="16" y="86"/>
                </a:lnTo>
                <a:lnTo>
                  <a:pt x="6" y="66"/>
                </a:lnTo>
                <a:lnTo>
                  <a:pt x="6" y="66"/>
                </a:lnTo>
                <a:lnTo>
                  <a:pt x="0" y="54"/>
                </a:lnTo>
                <a:lnTo>
                  <a:pt x="0" y="42"/>
                </a:lnTo>
                <a:lnTo>
                  <a:pt x="4" y="32"/>
                </a:lnTo>
                <a:lnTo>
                  <a:pt x="10" y="24"/>
                </a:lnTo>
                <a:lnTo>
                  <a:pt x="10" y="24"/>
                </a:lnTo>
                <a:lnTo>
                  <a:pt x="18" y="16"/>
                </a:lnTo>
                <a:lnTo>
                  <a:pt x="26" y="8"/>
                </a:lnTo>
                <a:lnTo>
                  <a:pt x="34" y="4"/>
                </a:lnTo>
                <a:lnTo>
                  <a:pt x="44" y="2"/>
                </a:lnTo>
                <a:lnTo>
                  <a:pt x="44" y="2"/>
                </a:lnTo>
                <a:lnTo>
                  <a:pt x="54" y="0"/>
                </a:lnTo>
                <a:lnTo>
                  <a:pt x="62" y="4"/>
                </a:lnTo>
                <a:lnTo>
                  <a:pt x="68" y="8"/>
                </a:lnTo>
                <a:lnTo>
                  <a:pt x="74" y="12"/>
                </a:lnTo>
                <a:lnTo>
                  <a:pt x="74" y="12"/>
                </a:lnTo>
                <a:lnTo>
                  <a:pt x="84" y="18"/>
                </a:lnTo>
                <a:lnTo>
                  <a:pt x="96" y="18"/>
                </a:lnTo>
                <a:lnTo>
                  <a:pt x="108" y="16"/>
                </a:lnTo>
                <a:lnTo>
                  <a:pt x="118" y="12"/>
                </a:lnTo>
                <a:lnTo>
                  <a:pt x="118" y="12"/>
                </a:lnTo>
                <a:lnTo>
                  <a:pt x="130" y="4"/>
                </a:lnTo>
                <a:lnTo>
                  <a:pt x="136" y="2"/>
                </a:lnTo>
                <a:lnTo>
                  <a:pt x="142" y="2"/>
                </a:lnTo>
                <a:lnTo>
                  <a:pt x="142" y="2"/>
                </a:lnTo>
                <a:lnTo>
                  <a:pt x="150" y="2"/>
                </a:lnTo>
                <a:lnTo>
                  <a:pt x="156" y="2"/>
                </a:lnTo>
                <a:lnTo>
                  <a:pt x="166" y="8"/>
                </a:lnTo>
                <a:lnTo>
                  <a:pt x="174" y="14"/>
                </a:lnTo>
                <a:lnTo>
                  <a:pt x="178" y="22"/>
                </a:lnTo>
                <a:lnTo>
                  <a:pt x="178" y="22"/>
                </a:lnTo>
                <a:lnTo>
                  <a:pt x="186" y="34"/>
                </a:lnTo>
                <a:lnTo>
                  <a:pt x="190" y="44"/>
                </a:lnTo>
                <a:lnTo>
                  <a:pt x="190" y="56"/>
                </a:lnTo>
                <a:lnTo>
                  <a:pt x="184" y="68"/>
                </a:lnTo>
                <a:lnTo>
                  <a:pt x="184" y="68"/>
                </a:lnTo>
                <a:lnTo>
                  <a:pt x="182" y="76"/>
                </a:lnTo>
                <a:lnTo>
                  <a:pt x="178" y="84"/>
                </a:lnTo>
                <a:lnTo>
                  <a:pt x="176" y="92"/>
                </a:lnTo>
                <a:lnTo>
                  <a:pt x="172" y="98"/>
                </a:lnTo>
                <a:lnTo>
                  <a:pt x="172" y="98"/>
                </a:lnTo>
                <a:lnTo>
                  <a:pt x="170" y="102"/>
                </a:lnTo>
                <a:lnTo>
                  <a:pt x="170" y="106"/>
                </a:lnTo>
                <a:lnTo>
                  <a:pt x="170" y="122"/>
                </a:lnTo>
                <a:lnTo>
                  <a:pt x="174" y="166"/>
                </a:lnTo>
                <a:lnTo>
                  <a:pt x="174" y="166"/>
                </a:lnTo>
                <a:lnTo>
                  <a:pt x="174" y="184"/>
                </a:lnTo>
                <a:lnTo>
                  <a:pt x="174" y="200"/>
                </a:lnTo>
                <a:lnTo>
                  <a:pt x="172" y="216"/>
                </a:lnTo>
                <a:lnTo>
                  <a:pt x="168" y="230"/>
                </a:lnTo>
                <a:lnTo>
                  <a:pt x="160" y="252"/>
                </a:lnTo>
                <a:lnTo>
                  <a:pt x="152" y="270"/>
                </a:lnTo>
                <a:lnTo>
                  <a:pt x="152" y="270"/>
                </a:lnTo>
                <a:lnTo>
                  <a:pt x="146" y="276"/>
                </a:lnTo>
                <a:lnTo>
                  <a:pt x="140" y="278"/>
                </a:lnTo>
                <a:lnTo>
                  <a:pt x="134" y="276"/>
                </a:lnTo>
                <a:lnTo>
                  <a:pt x="130" y="272"/>
                </a:lnTo>
                <a:lnTo>
                  <a:pt x="130" y="272"/>
                </a:lnTo>
                <a:lnTo>
                  <a:pt x="128" y="262"/>
                </a:lnTo>
                <a:lnTo>
                  <a:pt x="128" y="254"/>
                </a:lnTo>
                <a:lnTo>
                  <a:pt x="128" y="234"/>
                </a:lnTo>
                <a:lnTo>
                  <a:pt x="128" y="214"/>
                </a:lnTo>
                <a:lnTo>
                  <a:pt x="126" y="202"/>
                </a:lnTo>
                <a:lnTo>
                  <a:pt x="122" y="192"/>
                </a:lnTo>
                <a:lnTo>
                  <a:pt x="122" y="192"/>
                </a:lnTo>
                <a:lnTo>
                  <a:pt x="116" y="182"/>
                </a:lnTo>
                <a:lnTo>
                  <a:pt x="108" y="174"/>
                </a:lnTo>
                <a:lnTo>
                  <a:pt x="102" y="170"/>
                </a:lnTo>
                <a:lnTo>
                  <a:pt x="96" y="168"/>
                </a:lnTo>
                <a:lnTo>
                  <a:pt x="88" y="170"/>
                </a:lnTo>
                <a:lnTo>
                  <a:pt x="82" y="174"/>
                </a:lnTo>
                <a:lnTo>
                  <a:pt x="76" y="182"/>
                </a:lnTo>
                <a:lnTo>
                  <a:pt x="70" y="192"/>
                </a:lnTo>
                <a:lnTo>
                  <a:pt x="70" y="192"/>
                </a:lnTo>
                <a:lnTo>
                  <a:pt x="64" y="210"/>
                </a:lnTo>
                <a:lnTo>
                  <a:pt x="60" y="228"/>
                </a:lnTo>
                <a:lnTo>
                  <a:pt x="60" y="262"/>
                </a:lnTo>
                <a:lnTo>
                  <a:pt x="60" y="262"/>
                </a:lnTo>
                <a:lnTo>
                  <a:pt x="58" y="272"/>
                </a:lnTo>
                <a:lnTo>
                  <a:pt x="56" y="276"/>
                </a:lnTo>
                <a:lnTo>
                  <a:pt x="54" y="278"/>
                </a:lnTo>
                <a:lnTo>
                  <a:pt x="50" y="278"/>
                </a:lnTo>
                <a:lnTo>
                  <a:pt x="46" y="276"/>
                </a:lnTo>
                <a:lnTo>
                  <a:pt x="40" y="270"/>
                </a:lnTo>
                <a:lnTo>
                  <a:pt x="40" y="270"/>
                </a:lnTo>
                <a:lnTo>
                  <a:pt x="32" y="260"/>
                </a:lnTo>
                <a:lnTo>
                  <a:pt x="28" y="250"/>
                </a:lnTo>
                <a:lnTo>
                  <a:pt x="24" y="238"/>
                </a:lnTo>
                <a:lnTo>
                  <a:pt x="20" y="226"/>
                </a:lnTo>
                <a:lnTo>
                  <a:pt x="18" y="202"/>
                </a:lnTo>
                <a:lnTo>
                  <a:pt x="18" y="176"/>
                </a:lnTo>
                <a:lnTo>
                  <a:pt x="18" y="176"/>
                </a:lnTo>
                <a:lnTo>
                  <a:pt x="18" y="160"/>
                </a:lnTo>
                <a:lnTo>
                  <a:pt x="20" y="142"/>
                </a:lnTo>
                <a:lnTo>
                  <a:pt x="22" y="126"/>
                </a:lnTo>
                <a:lnTo>
                  <a:pt x="22" y="108"/>
                </a:lnTo>
                <a:lnTo>
                  <a:pt x="22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Freeform 12"/>
          <p:cNvSpPr>
            <a:spLocks/>
          </p:cNvSpPr>
          <p:nvPr/>
        </p:nvSpPr>
        <p:spPr bwMode="auto">
          <a:xfrm>
            <a:off x="7628891" y="4426895"/>
            <a:ext cx="285827" cy="344882"/>
          </a:xfrm>
          <a:custGeom>
            <a:avLst/>
            <a:gdLst>
              <a:gd name="T0" fmla="*/ 136 w 242"/>
              <a:gd name="T1" fmla="*/ 154 h 292"/>
              <a:gd name="T2" fmla="*/ 136 w 242"/>
              <a:gd name="T3" fmla="*/ 132 h 292"/>
              <a:gd name="T4" fmla="*/ 120 w 242"/>
              <a:gd name="T5" fmla="*/ 72 h 292"/>
              <a:gd name="T6" fmla="*/ 116 w 242"/>
              <a:gd name="T7" fmla="*/ 56 h 292"/>
              <a:gd name="T8" fmla="*/ 118 w 242"/>
              <a:gd name="T9" fmla="*/ 0 h 292"/>
              <a:gd name="T10" fmla="*/ 148 w 242"/>
              <a:gd name="T11" fmla="*/ 0 h 292"/>
              <a:gd name="T12" fmla="*/ 146 w 242"/>
              <a:gd name="T13" fmla="*/ 34 h 292"/>
              <a:gd name="T14" fmla="*/ 148 w 242"/>
              <a:gd name="T15" fmla="*/ 68 h 292"/>
              <a:gd name="T16" fmla="*/ 152 w 242"/>
              <a:gd name="T17" fmla="*/ 78 h 292"/>
              <a:gd name="T18" fmla="*/ 156 w 242"/>
              <a:gd name="T19" fmla="*/ 78 h 292"/>
              <a:gd name="T20" fmla="*/ 166 w 242"/>
              <a:gd name="T21" fmla="*/ 76 h 292"/>
              <a:gd name="T22" fmla="*/ 172 w 242"/>
              <a:gd name="T23" fmla="*/ 74 h 292"/>
              <a:gd name="T24" fmla="*/ 194 w 242"/>
              <a:gd name="T25" fmla="*/ 76 h 292"/>
              <a:gd name="T26" fmla="*/ 204 w 242"/>
              <a:gd name="T27" fmla="*/ 80 h 292"/>
              <a:gd name="T28" fmla="*/ 224 w 242"/>
              <a:gd name="T29" fmla="*/ 90 h 292"/>
              <a:gd name="T30" fmla="*/ 236 w 242"/>
              <a:gd name="T31" fmla="*/ 106 h 292"/>
              <a:gd name="T32" fmla="*/ 242 w 242"/>
              <a:gd name="T33" fmla="*/ 126 h 292"/>
              <a:gd name="T34" fmla="*/ 242 w 242"/>
              <a:gd name="T35" fmla="*/ 140 h 292"/>
              <a:gd name="T36" fmla="*/ 236 w 242"/>
              <a:gd name="T37" fmla="*/ 174 h 292"/>
              <a:gd name="T38" fmla="*/ 222 w 242"/>
              <a:gd name="T39" fmla="*/ 206 h 292"/>
              <a:gd name="T40" fmla="*/ 214 w 242"/>
              <a:gd name="T41" fmla="*/ 220 h 292"/>
              <a:gd name="T42" fmla="*/ 194 w 242"/>
              <a:gd name="T43" fmla="*/ 240 h 292"/>
              <a:gd name="T44" fmla="*/ 172 w 242"/>
              <a:gd name="T45" fmla="*/ 256 h 292"/>
              <a:gd name="T46" fmla="*/ 146 w 242"/>
              <a:gd name="T47" fmla="*/ 264 h 292"/>
              <a:gd name="T48" fmla="*/ 130 w 242"/>
              <a:gd name="T49" fmla="*/ 266 h 292"/>
              <a:gd name="T50" fmla="*/ 96 w 242"/>
              <a:gd name="T51" fmla="*/ 262 h 292"/>
              <a:gd name="T52" fmla="*/ 78 w 242"/>
              <a:gd name="T53" fmla="*/ 254 h 292"/>
              <a:gd name="T54" fmla="*/ 62 w 242"/>
              <a:gd name="T55" fmla="*/ 238 h 292"/>
              <a:gd name="T56" fmla="*/ 58 w 242"/>
              <a:gd name="T57" fmla="*/ 234 h 292"/>
              <a:gd name="T58" fmla="*/ 46 w 242"/>
              <a:gd name="T59" fmla="*/ 228 h 292"/>
              <a:gd name="T60" fmla="*/ 40 w 242"/>
              <a:gd name="T61" fmla="*/ 228 h 292"/>
              <a:gd name="T62" fmla="*/ 32 w 242"/>
              <a:gd name="T63" fmla="*/ 230 h 292"/>
              <a:gd name="T64" fmla="*/ 30 w 242"/>
              <a:gd name="T65" fmla="*/ 238 h 292"/>
              <a:gd name="T66" fmla="*/ 34 w 242"/>
              <a:gd name="T67" fmla="*/ 250 h 292"/>
              <a:gd name="T68" fmla="*/ 48 w 242"/>
              <a:gd name="T69" fmla="*/ 280 h 292"/>
              <a:gd name="T70" fmla="*/ 22 w 242"/>
              <a:gd name="T71" fmla="*/ 292 h 292"/>
              <a:gd name="T72" fmla="*/ 16 w 242"/>
              <a:gd name="T73" fmla="*/ 280 h 292"/>
              <a:gd name="T74" fmla="*/ 2 w 242"/>
              <a:gd name="T75" fmla="*/ 250 h 292"/>
              <a:gd name="T76" fmla="*/ 0 w 242"/>
              <a:gd name="T77" fmla="*/ 236 h 292"/>
              <a:gd name="T78" fmla="*/ 2 w 242"/>
              <a:gd name="T79" fmla="*/ 222 h 292"/>
              <a:gd name="T80" fmla="*/ 8 w 242"/>
              <a:gd name="T81" fmla="*/ 208 h 292"/>
              <a:gd name="T82" fmla="*/ 18 w 242"/>
              <a:gd name="T83" fmla="*/ 200 h 292"/>
              <a:gd name="T84" fmla="*/ 32 w 242"/>
              <a:gd name="T85" fmla="*/ 196 h 292"/>
              <a:gd name="T86" fmla="*/ 42 w 242"/>
              <a:gd name="T87" fmla="*/ 196 h 292"/>
              <a:gd name="T88" fmla="*/ 64 w 242"/>
              <a:gd name="T89" fmla="*/ 202 h 292"/>
              <a:gd name="T90" fmla="*/ 74 w 242"/>
              <a:gd name="T91" fmla="*/ 204 h 292"/>
              <a:gd name="T92" fmla="*/ 102 w 242"/>
              <a:gd name="T93" fmla="*/ 200 h 292"/>
              <a:gd name="T94" fmla="*/ 120 w 242"/>
              <a:gd name="T95" fmla="*/ 188 h 292"/>
              <a:gd name="T96" fmla="*/ 132 w 242"/>
              <a:gd name="T97" fmla="*/ 172 h 292"/>
              <a:gd name="T98" fmla="*/ 136 w 242"/>
              <a:gd name="T99" fmla="*/ 154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42" h="292">
                <a:moveTo>
                  <a:pt x="136" y="154"/>
                </a:moveTo>
                <a:lnTo>
                  <a:pt x="136" y="154"/>
                </a:lnTo>
                <a:lnTo>
                  <a:pt x="138" y="144"/>
                </a:lnTo>
                <a:lnTo>
                  <a:pt x="136" y="132"/>
                </a:lnTo>
                <a:lnTo>
                  <a:pt x="132" y="112"/>
                </a:lnTo>
                <a:lnTo>
                  <a:pt x="120" y="72"/>
                </a:lnTo>
                <a:lnTo>
                  <a:pt x="120" y="72"/>
                </a:lnTo>
                <a:lnTo>
                  <a:pt x="116" y="56"/>
                </a:lnTo>
                <a:lnTo>
                  <a:pt x="116" y="36"/>
                </a:lnTo>
                <a:lnTo>
                  <a:pt x="118" y="0"/>
                </a:lnTo>
                <a:lnTo>
                  <a:pt x="148" y="0"/>
                </a:lnTo>
                <a:lnTo>
                  <a:pt x="148" y="0"/>
                </a:lnTo>
                <a:lnTo>
                  <a:pt x="146" y="14"/>
                </a:lnTo>
                <a:lnTo>
                  <a:pt x="146" y="34"/>
                </a:lnTo>
                <a:lnTo>
                  <a:pt x="148" y="68"/>
                </a:lnTo>
                <a:lnTo>
                  <a:pt x="148" y="68"/>
                </a:lnTo>
                <a:lnTo>
                  <a:pt x="150" y="74"/>
                </a:lnTo>
                <a:lnTo>
                  <a:pt x="152" y="78"/>
                </a:lnTo>
                <a:lnTo>
                  <a:pt x="156" y="78"/>
                </a:lnTo>
                <a:lnTo>
                  <a:pt x="156" y="78"/>
                </a:lnTo>
                <a:lnTo>
                  <a:pt x="160" y="78"/>
                </a:lnTo>
                <a:lnTo>
                  <a:pt x="166" y="76"/>
                </a:lnTo>
                <a:lnTo>
                  <a:pt x="166" y="76"/>
                </a:lnTo>
                <a:lnTo>
                  <a:pt x="172" y="74"/>
                </a:lnTo>
                <a:lnTo>
                  <a:pt x="180" y="74"/>
                </a:lnTo>
                <a:lnTo>
                  <a:pt x="194" y="76"/>
                </a:lnTo>
                <a:lnTo>
                  <a:pt x="194" y="76"/>
                </a:lnTo>
                <a:lnTo>
                  <a:pt x="204" y="80"/>
                </a:lnTo>
                <a:lnTo>
                  <a:pt x="214" y="84"/>
                </a:lnTo>
                <a:lnTo>
                  <a:pt x="224" y="90"/>
                </a:lnTo>
                <a:lnTo>
                  <a:pt x="230" y="98"/>
                </a:lnTo>
                <a:lnTo>
                  <a:pt x="236" y="106"/>
                </a:lnTo>
                <a:lnTo>
                  <a:pt x="240" y="116"/>
                </a:lnTo>
                <a:lnTo>
                  <a:pt x="242" y="126"/>
                </a:lnTo>
                <a:lnTo>
                  <a:pt x="242" y="140"/>
                </a:lnTo>
                <a:lnTo>
                  <a:pt x="242" y="140"/>
                </a:lnTo>
                <a:lnTo>
                  <a:pt x="242" y="158"/>
                </a:lnTo>
                <a:lnTo>
                  <a:pt x="236" y="174"/>
                </a:lnTo>
                <a:lnTo>
                  <a:pt x="230" y="190"/>
                </a:lnTo>
                <a:lnTo>
                  <a:pt x="222" y="206"/>
                </a:lnTo>
                <a:lnTo>
                  <a:pt x="222" y="206"/>
                </a:lnTo>
                <a:lnTo>
                  <a:pt x="214" y="220"/>
                </a:lnTo>
                <a:lnTo>
                  <a:pt x="204" y="230"/>
                </a:lnTo>
                <a:lnTo>
                  <a:pt x="194" y="240"/>
                </a:lnTo>
                <a:lnTo>
                  <a:pt x="184" y="248"/>
                </a:lnTo>
                <a:lnTo>
                  <a:pt x="172" y="256"/>
                </a:lnTo>
                <a:lnTo>
                  <a:pt x="160" y="260"/>
                </a:lnTo>
                <a:lnTo>
                  <a:pt x="146" y="264"/>
                </a:lnTo>
                <a:lnTo>
                  <a:pt x="130" y="266"/>
                </a:lnTo>
                <a:lnTo>
                  <a:pt x="130" y="266"/>
                </a:lnTo>
                <a:lnTo>
                  <a:pt x="112" y="266"/>
                </a:lnTo>
                <a:lnTo>
                  <a:pt x="96" y="262"/>
                </a:lnTo>
                <a:lnTo>
                  <a:pt x="86" y="258"/>
                </a:lnTo>
                <a:lnTo>
                  <a:pt x="78" y="254"/>
                </a:lnTo>
                <a:lnTo>
                  <a:pt x="70" y="246"/>
                </a:lnTo>
                <a:lnTo>
                  <a:pt x="62" y="238"/>
                </a:lnTo>
                <a:lnTo>
                  <a:pt x="62" y="238"/>
                </a:lnTo>
                <a:lnTo>
                  <a:pt x="58" y="234"/>
                </a:lnTo>
                <a:lnTo>
                  <a:pt x="52" y="230"/>
                </a:lnTo>
                <a:lnTo>
                  <a:pt x="46" y="228"/>
                </a:lnTo>
                <a:lnTo>
                  <a:pt x="40" y="228"/>
                </a:lnTo>
                <a:lnTo>
                  <a:pt x="40" y="228"/>
                </a:lnTo>
                <a:lnTo>
                  <a:pt x="36" y="228"/>
                </a:lnTo>
                <a:lnTo>
                  <a:pt x="32" y="230"/>
                </a:lnTo>
                <a:lnTo>
                  <a:pt x="30" y="234"/>
                </a:lnTo>
                <a:lnTo>
                  <a:pt x="30" y="238"/>
                </a:lnTo>
                <a:lnTo>
                  <a:pt x="30" y="238"/>
                </a:lnTo>
                <a:lnTo>
                  <a:pt x="34" y="250"/>
                </a:lnTo>
                <a:lnTo>
                  <a:pt x="40" y="266"/>
                </a:lnTo>
                <a:lnTo>
                  <a:pt x="48" y="280"/>
                </a:lnTo>
                <a:lnTo>
                  <a:pt x="56" y="292"/>
                </a:lnTo>
                <a:lnTo>
                  <a:pt x="22" y="292"/>
                </a:lnTo>
                <a:lnTo>
                  <a:pt x="22" y="292"/>
                </a:lnTo>
                <a:lnTo>
                  <a:pt x="16" y="280"/>
                </a:lnTo>
                <a:lnTo>
                  <a:pt x="8" y="264"/>
                </a:lnTo>
                <a:lnTo>
                  <a:pt x="2" y="250"/>
                </a:lnTo>
                <a:lnTo>
                  <a:pt x="0" y="236"/>
                </a:lnTo>
                <a:lnTo>
                  <a:pt x="0" y="236"/>
                </a:lnTo>
                <a:lnTo>
                  <a:pt x="0" y="228"/>
                </a:lnTo>
                <a:lnTo>
                  <a:pt x="2" y="222"/>
                </a:lnTo>
                <a:lnTo>
                  <a:pt x="4" y="214"/>
                </a:lnTo>
                <a:lnTo>
                  <a:pt x="8" y="208"/>
                </a:lnTo>
                <a:lnTo>
                  <a:pt x="14" y="204"/>
                </a:lnTo>
                <a:lnTo>
                  <a:pt x="18" y="200"/>
                </a:lnTo>
                <a:lnTo>
                  <a:pt x="26" y="198"/>
                </a:lnTo>
                <a:lnTo>
                  <a:pt x="32" y="196"/>
                </a:lnTo>
                <a:lnTo>
                  <a:pt x="32" y="196"/>
                </a:lnTo>
                <a:lnTo>
                  <a:pt x="42" y="196"/>
                </a:lnTo>
                <a:lnTo>
                  <a:pt x="52" y="200"/>
                </a:lnTo>
                <a:lnTo>
                  <a:pt x="64" y="202"/>
                </a:lnTo>
                <a:lnTo>
                  <a:pt x="74" y="204"/>
                </a:lnTo>
                <a:lnTo>
                  <a:pt x="74" y="204"/>
                </a:lnTo>
                <a:lnTo>
                  <a:pt x="90" y="202"/>
                </a:lnTo>
                <a:lnTo>
                  <a:pt x="102" y="200"/>
                </a:lnTo>
                <a:lnTo>
                  <a:pt x="112" y="194"/>
                </a:lnTo>
                <a:lnTo>
                  <a:pt x="120" y="188"/>
                </a:lnTo>
                <a:lnTo>
                  <a:pt x="128" y="182"/>
                </a:lnTo>
                <a:lnTo>
                  <a:pt x="132" y="172"/>
                </a:lnTo>
                <a:lnTo>
                  <a:pt x="136" y="164"/>
                </a:lnTo>
                <a:lnTo>
                  <a:pt x="136" y="154"/>
                </a:lnTo>
                <a:lnTo>
                  <a:pt x="136" y="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FE8E984-2506-4ACB-AC68-E91641F84605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DE06D9D5-28D4-4E7E-81B5-D1E4C0FE1D3D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</p:spTree>
    <p:extLst>
      <p:ext uri="{BB962C8B-B14F-4D97-AF65-F5344CB8AC3E}">
        <p14:creationId xmlns:p14="http://schemas.microsoft.com/office/powerpoint/2010/main" val="377872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C1D799D-D3AA-4E11-85D1-9F0FA7169BB4}"/>
              </a:ext>
            </a:extLst>
          </p:cNvPr>
          <p:cNvSpPr/>
          <p:nvPr/>
        </p:nvSpPr>
        <p:spPr>
          <a:xfrm>
            <a:off x="5160952" y="3178313"/>
            <a:ext cx="60960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心浊音界缩小</a:t>
            </a:r>
            <a:endParaRPr lang="en-US" altLang="zh-CN" dirty="0">
              <a:solidFill>
                <a:srgbClr val="1A1A1A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骶部水肿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心率不快或心动过缓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心尖搏动移位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老年人肺部啰音不一定代表心衰表现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ECFEC10-4B7E-4911-827E-2A1D805BE3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206" y="2155638"/>
            <a:ext cx="4768645" cy="367662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9920FBC-EDB3-474B-AB23-90CAD2127751}"/>
              </a:ext>
            </a:extLst>
          </p:cNvPr>
          <p:cNvSpPr/>
          <p:nvPr/>
        </p:nvSpPr>
        <p:spPr>
          <a:xfrm>
            <a:off x="5160952" y="2155638"/>
            <a:ext cx="4768645" cy="63094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3500" b="1" dirty="0">
                <a:solidFill>
                  <a:schemeClr val="bg1"/>
                </a:solidFill>
                <a:cs typeface="+mn-ea"/>
                <a:sym typeface="+mn-lt"/>
              </a:rPr>
              <a:t>症状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7C0D084-71D9-4673-91D3-7079917FAE9E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6373F3B-E204-49C9-8738-1ED24AC9E0C4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</p:spTree>
    <p:extLst>
      <p:ext uri="{BB962C8B-B14F-4D97-AF65-F5344CB8AC3E}">
        <p14:creationId xmlns:p14="http://schemas.microsoft.com/office/powerpoint/2010/main" val="41171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C41D559-557D-4946-9064-A8A21A5B3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E7891CE-DA1C-4A66-B093-D807215FC4B8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A4F1F0A-C179-4DE7-87E3-EF5CA7E0F6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5" r="4214"/>
          <a:stretch/>
        </p:blipFill>
        <p:spPr>
          <a:xfrm>
            <a:off x="616286" y="1557645"/>
            <a:ext cx="4967841" cy="39213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6191C8A-C12C-4D7F-8748-966860A6DBB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2697480" y="5744975"/>
            <a:ext cx="8557259" cy="51500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E16C5FB-2103-4195-9EAF-6787C6D16277}"/>
              </a:ext>
            </a:extLst>
          </p:cNvPr>
          <p:cNvSpPr txBox="1">
            <a:spLocks/>
          </p:cNvSpPr>
          <p:nvPr/>
        </p:nvSpPr>
        <p:spPr>
          <a:xfrm>
            <a:off x="5461007" y="945575"/>
            <a:ext cx="5540501" cy="10156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marL="0" indent="0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6000" b="1" dirty="0">
                <a:solidFill>
                  <a:srgbClr val="035E80"/>
                </a:solidFill>
                <a:cs typeface="+mn-ea"/>
                <a:sym typeface="+mn-lt"/>
              </a:rPr>
              <a:t>CONTENTS ·</a:t>
            </a:r>
            <a:endParaRPr lang="ko-KR" altLang="en-US" sz="6000" b="1" cap="none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AA49332-CECE-4476-93DA-615C530D46D7}"/>
              </a:ext>
            </a:extLst>
          </p:cNvPr>
          <p:cNvSpPr txBox="1">
            <a:spLocks/>
          </p:cNvSpPr>
          <p:nvPr/>
        </p:nvSpPr>
        <p:spPr>
          <a:xfrm>
            <a:off x="5886069" y="2313416"/>
            <a:ext cx="3932421" cy="5232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/>
            <a:r>
              <a:rPr lang="en-US" altLang="zh-CN" sz="2800" b="1" dirty="0">
                <a:solidFill>
                  <a:srgbClr val="035E80"/>
                </a:solidFill>
                <a:cs typeface="+mn-ea"/>
                <a:sym typeface="+mn-lt"/>
              </a:rPr>
              <a:t>01 .</a:t>
            </a:r>
            <a:r>
              <a:rPr lang="zh-CN" altLang="en-US" sz="2800" b="1" dirty="0">
                <a:solidFill>
                  <a:srgbClr val="035E80"/>
                </a:solidFill>
                <a:cs typeface="+mn-ea"/>
                <a:sym typeface="+mn-lt"/>
              </a:rPr>
              <a:t>病例简介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B07B105-2159-4B35-AA12-0A9F2E53B8CD}"/>
              </a:ext>
            </a:extLst>
          </p:cNvPr>
          <p:cNvSpPr txBox="1">
            <a:spLocks/>
          </p:cNvSpPr>
          <p:nvPr/>
        </p:nvSpPr>
        <p:spPr>
          <a:xfrm>
            <a:off x="6599266" y="2712765"/>
            <a:ext cx="3661200" cy="2755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est.Vivamus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A15B8DC-D164-462A-A60F-A1FCD5CAECF7}"/>
              </a:ext>
            </a:extLst>
          </p:cNvPr>
          <p:cNvSpPr txBox="1">
            <a:spLocks/>
          </p:cNvSpPr>
          <p:nvPr/>
        </p:nvSpPr>
        <p:spPr>
          <a:xfrm>
            <a:off x="5886069" y="3118969"/>
            <a:ext cx="3932421" cy="5232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/>
            <a:r>
              <a:rPr lang="en-US" altLang="zh-CN" sz="2800" b="1" dirty="0">
                <a:solidFill>
                  <a:srgbClr val="035E80"/>
                </a:solidFill>
                <a:cs typeface="+mn-ea"/>
                <a:sym typeface="+mn-lt"/>
              </a:rPr>
              <a:t>02 .</a:t>
            </a:r>
            <a:r>
              <a:rPr lang="zh-CN" altLang="en-US" sz="2800" b="1" dirty="0">
                <a:solidFill>
                  <a:srgbClr val="035E80"/>
                </a:solidFill>
                <a:cs typeface="+mn-ea"/>
                <a:sym typeface="+mn-lt"/>
              </a:rPr>
              <a:t>主要治疗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7513A41-9AF3-44D5-9E0A-96702BC59E93}"/>
              </a:ext>
            </a:extLst>
          </p:cNvPr>
          <p:cNvSpPr txBox="1">
            <a:spLocks/>
          </p:cNvSpPr>
          <p:nvPr/>
        </p:nvSpPr>
        <p:spPr>
          <a:xfrm>
            <a:off x="6599266" y="3518318"/>
            <a:ext cx="3661200" cy="2755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est.Vivamus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E86A755-3D71-4826-B17A-CA3656A1CCAD}"/>
              </a:ext>
            </a:extLst>
          </p:cNvPr>
          <p:cNvSpPr txBox="1">
            <a:spLocks/>
          </p:cNvSpPr>
          <p:nvPr/>
        </p:nvSpPr>
        <p:spPr>
          <a:xfrm>
            <a:off x="5886069" y="3971504"/>
            <a:ext cx="4690378" cy="5232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/>
            <a:r>
              <a:rPr lang="en-US" altLang="zh-CN" sz="2800" b="1" dirty="0">
                <a:solidFill>
                  <a:srgbClr val="035E80"/>
                </a:solidFill>
                <a:cs typeface="+mn-ea"/>
                <a:sym typeface="+mn-lt"/>
              </a:rPr>
              <a:t>03 .</a:t>
            </a:r>
            <a:r>
              <a:rPr lang="zh-CN" altLang="en-US" sz="2800" b="1" dirty="0">
                <a:solidFill>
                  <a:srgbClr val="035E80"/>
                </a:solidFill>
                <a:cs typeface="+mn-ea"/>
                <a:sym typeface="+mn-lt"/>
              </a:rPr>
              <a:t>预防及护理方法的选择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EA99C51-F0A0-4E9F-8E0A-F641661760A3}"/>
              </a:ext>
            </a:extLst>
          </p:cNvPr>
          <p:cNvSpPr txBox="1">
            <a:spLocks/>
          </p:cNvSpPr>
          <p:nvPr/>
        </p:nvSpPr>
        <p:spPr>
          <a:xfrm>
            <a:off x="6599266" y="4370853"/>
            <a:ext cx="3661200" cy="2755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est.Vivamus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4472C3C-B754-42FA-BB10-9384C384AB57}"/>
              </a:ext>
            </a:extLst>
          </p:cNvPr>
          <p:cNvSpPr txBox="1">
            <a:spLocks/>
          </p:cNvSpPr>
          <p:nvPr/>
        </p:nvSpPr>
        <p:spPr>
          <a:xfrm>
            <a:off x="5886069" y="4817468"/>
            <a:ext cx="5192972" cy="5232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/>
            <a:r>
              <a:rPr lang="en-US" altLang="zh-CN" sz="2800" b="1" dirty="0">
                <a:solidFill>
                  <a:srgbClr val="035E80"/>
                </a:solidFill>
                <a:cs typeface="+mn-ea"/>
                <a:sym typeface="+mn-lt"/>
              </a:rPr>
              <a:t>04 .</a:t>
            </a:r>
            <a:r>
              <a:rPr lang="zh-CN" altLang="en-US" sz="2800" b="1" dirty="0">
                <a:solidFill>
                  <a:srgbClr val="035E80"/>
                </a:solidFill>
                <a:cs typeface="+mn-ea"/>
                <a:sym typeface="+mn-lt"/>
              </a:rPr>
              <a:t>老年急性心力衰竭的预防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E86626A3-5AC0-4882-B3F5-69A08EBE3A14}"/>
              </a:ext>
            </a:extLst>
          </p:cNvPr>
          <p:cNvSpPr txBox="1">
            <a:spLocks/>
          </p:cNvSpPr>
          <p:nvPr/>
        </p:nvSpPr>
        <p:spPr>
          <a:xfrm>
            <a:off x="6599266" y="5208198"/>
            <a:ext cx="3661200" cy="2755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est.Vivamus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9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9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F93D820B-BE83-452B-885A-27822C9158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8640355" y="4149389"/>
            <a:ext cx="3804187" cy="51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84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8C6EF77-65EB-4BC2-B8D8-6438077CF7B8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1020484-ABD0-4DDD-800A-E491FEF602C1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  <p:sp>
        <p:nvSpPr>
          <p:cNvPr id="19" name="KSO_Shape">
            <a:extLst>
              <a:ext uri="{FF2B5EF4-FFF2-40B4-BE49-F238E27FC236}">
                <a16:creationId xmlns="" xmlns:a16="http://schemas.microsoft.com/office/drawing/2014/main" id="{7DE2C45D-7E8E-4E47-BA39-73A8AEAF9DF4}"/>
              </a:ext>
            </a:extLst>
          </p:cNvPr>
          <p:cNvSpPr/>
          <p:nvPr/>
        </p:nvSpPr>
        <p:spPr bwMode="auto">
          <a:xfrm flipH="1">
            <a:off x="7219274" y="2006042"/>
            <a:ext cx="952500" cy="779463"/>
          </a:xfrm>
          <a:custGeom>
            <a:avLst/>
            <a:gdLst>
              <a:gd name="T0" fmla="*/ 1683883 w 2349500"/>
              <a:gd name="T1" fmla="*/ 1753553 h 1922463"/>
              <a:gd name="T2" fmla="*/ 1772441 w 2349500"/>
              <a:gd name="T3" fmla="*/ 1700213 h 1922463"/>
              <a:gd name="T4" fmla="*/ 510719 w 2349500"/>
              <a:gd name="T5" fmla="*/ 1680846 h 1922463"/>
              <a:gd name="T6" fmla="*/ 572615 w 2349500"/>
              <a:gd name="T7" fmla="*/ 1763713 h 1922463"/>
              <a:gd name="T8" fmla="*/ 578011 w 2349500"/>
              <a:gd name="T9" fmla="*/ 1660843 h 1922463"/>
              <a:gd name="T10" fmla="*/ 1888297 w 2349500"/>
              <a:gd name="T11" fmla="*/ 1584643 h 1922463"/>
              <a:gd name="T12" fmla="*/ 1894328 w 2349500"/>
              <a:gd name="T13" fmla="*/ 1829118 h 1922463"/>
              <a:gd name="T14" fmla="*/ 1666107 w 2349500"/>
              <a:gd name="T15" fmla="*/ 1916113 h 1922463"/>
              <a:gd name="T16" fmla="*/ 1508670 w 2349500"/>
              <a:gd name="T17" fmla="*/ 1732916 h 1922463"/>
              <a:gd name="T18" fmla="*/ 1627065 w 2349500"/>
              <a:gd name="T19" fmla="*/ 1520826 h 1922463"/>
              <a:gd name="T20" fmla="*/ 698629 w 2349500"/>
              <a:gd name="T21" fmla="*/ 1555116 h 1922463"/>
              <a:gd name="T22" fmla="*/ 751319 w 2349500"/>
              <a:gd name="T23" fmla="*/ 1793558 h 1922463"/>
              <a:gd name="T24" fmla="*/ 545317 w 2349500"/>
              <a:gd name="T25" fmla="*/ 1922463 h 1922463"/>
              <a:gd name="T26" fmla="*/ 354552 w 2349500"/>
              <a:gd name="T27" fmla="*/ 1774191 h 1922463"/>
              <a:gd name="T28" fmla="*/ 429779 w 2349500"/>
              <a:gd name="T29" fmla="*/ 1541781 h 1922463"/>
              <a:gd name="T30" fmla="*/ 1175068 w 2349500"/>
              <a:gd name="T31" fmla="*/ 912523 h 1922463"/>
              <a:gd name="T32" fmla="*/ 1339851 w 2349500"/>
              <a:gd name="T33" fmla="*/ 1122215 h 1922463"/>
              <a:gd name="T34" fmla="*/ 1156018 w 2349500"/>
              <a:gd name="T35" fmla="*/ 1323646 h 1922463"/>
              <a:gd name="T36" fmla="*/ 949643 w 2349500"/>
              <a:gd name="T37" fmla="*/ 1184805 h 1922463"/>
              <a:gd name="T38" fmla="*/ 900113 w 2349500"/>
              <a:gd name="T39" fmla="*/ 1045963 h 1922463"/>
              <a:gd name="T40" fmla="*/ 1106488 w 2349500"/>
              <a:gd name="T41" fmla="*/ 871538 h 1922463"/>
              <a:gd name="T42" fmla="*/ 2075889 w 2349500"/>
              <a:gd name="T43" fmla="*/ 794703 h 1922463"/>
              <a:gd name="T44" fmla="*/ 414543 w 2349500"/>
              <a:gd name="T45" fmla="*/ 720408 h 1922463"/>
              <a:gd name="T46" fmla="*/ 159342 w 2349500"/>
              <a:gd name="T47" fmla="*/ 978853 h 1922463"/>
              <a:gd name="T48" fmla="*/ 288529 w 2349500"/>
              <a:gd name="T49" fmla="*/ 1398271 h 1922463"/>
              <a:gd name="T50" fmla="*/ 702120 w 2349500"/>
              <a:gd name="T51" fmla="*/ 1317943 h 1922463"/>
              <a:gd name="T52" fmla="*/ 1316634 w 2349500"/>
              <a:gd name="T53" fmla="*/ 1620838 h 1922463"/>
              <a:gd name="T54" fmla="*/ 1594372 w 2349500"/>
              <a:gd name="T55" fmla="*/ 1312228 h 1922463"/>
              <a:gd name="T56" fmla="*/ 2003836 w 2349500"/>
              <a:gd name="T57" fmla="*/ 1410018 h 1922463"/>
              <a:gd name="T58" fmla="*/ 1524541 w 2349500"/>
              <a:gd name="T59" fmla="*/ 1177926 h 1922463"/>
              <a:gd name="T60" fmla="*/ 1572896 w 2349500"/>
              <a:gd name="T61" fmla="*/ 371534 h 1922463"/>
              <a:gd name="T62" fmla="*/ 1986696 w 2349500"/>
              <a:gd name="T63" fmla="*/ 573723 h 1922463"/>
              <a:gd name="T64" fmla="*/ 2246023 w 2349500"/>
              <a:gd name="T65" fmla="*/ 744538 h 1922463"/>
              <a:gd name="T66" fmla="*/ 2347913 w 2349500"/>
              <a:gd name="T67" fmla="*/ 1019176 h 1922463"/>
              <a:gd name="T68" fmla="*/ 2308871 w 2349500"/>
              <a:gd name="T69" fmla="*/ 1741171 h 1922463"/>
              <a:gd name="T70" fmla="*/ 1994949 w 2349500"/>
              <a:gd name="T71" fmla="*/ 1755141 h 1922463"/>
              <a:gd name="T72" fmla="*/ 1887028 w 2349500"/>
              <a:gd name="T73" fmla="*/ 1514476 h 1922463"/>
              <a:gd name="T74" fmla="*/ 1598181 w 2349500"/>
              <a:gd name="T75" fmla="*/ 1479868 h 1922463"/>
              <a:gd name="T76" fmla="*/ 1460740 w 2349500"/>
              <a:gd name="T77" fmla="*/ 1723391 h 1922463"/>
              <a:gd name="T78" fmla="*/ 825594 w 2349500"/>
              <a:gd name="T79" fmla="*/ 1737043 h 1922463"/>
              <a:gd name="T80" fmla="*/ 702438 w 2349500"/>
              <a:gd name="T81" fmla="*/ 1492251 h 1922463"/>
              <a:gd name="T82" fmla="*/ 411686 w 2349500"/>
              <a:gd name="T83" fmla="*/ 1499553 h 1922463"/>
              <a:gd name="T84" fmla="*/ 294560 w 2349500"/>
              <a:gd name="T85" fmla="*/ 1743393 h 1922463"/>
              <a:gd name="T86" fmla="*/ 48247 w 2349500"/>
              <a:gd name="T87" fmla="*/ 1749108 h 1922463"/>
              <a:gd name="T88" fmla="*/ 1587 w 2349500"/>
              <a:gd name="T89" fmla="*/ 982663 h 1922463"/>
              <a:gd name="T90" fmla="*/ 125696 w 2349500"/>
              <a:gd name="T91" fmla="*/ 717551 h 1922463"/>
              <a:gd name="T92" fmla="*/ 399307 w 2349500"/>
              <a:gd name="T93" fmla="*/ 562928 h 1922463"/>
              <a:gd name="T94" fmla="*/ 1383348 w 2349500"/>
              <a:gd name="T95" fmla="*/ 360092 h 1922463"/>
              <a:gd name="T96" fmla="*/ 1934846 w 2349500"/>
              <a:gd name="T97" fmla="*/ 454168 h 1922463"/>
              <a:gd name="T98" fmla="*/ 1671638 w 2349500"/>
              <a:gd name="T99" fmla="*/ 468152 h 1922463"/>
              <a:gd name="T100" fmla="*/ 1211898 w 2349500"/>
              <a:gd name="T101" fmla="*/ 354054 h 1922463"/>
              <a:gd name="T102" fmla="*/ 1233488 w 2349500"/>
              <a:gd name="T103" fmla="*/ 499299 h 1922463"/>
              <a:gd name="T104" fmla="*/ 1002348 w 2349500"/>
              <a:gd name="T105" fmla="*/ 407130 h 1922463"/>
              <a:gd name="T106" fmla="*/ 1819593 w 2349500"/>
              <a:gd name="T107" fmla="*/ 146198 h 1922463"/>
              <a:gd name="T108" fmla="*/ 1644016 w 2349500"/>
              <a:gd name="T109" fmla="*/ 342612 h 1922463"/>
              <a:gd name="T110" fmla="*/ 1714183 w 2349500"/>
              <a:gd name="T111" fmla="*/ 113145 h 1922463"/>
              <a:gd name="T112" fmla="*/ 1347471 w 2349500"/>
              <a:gd name="T113" fmla="*/ 271738 h 1922463"/>
              <a:gd name="T114" fmla="*/ 1120776 w 2349500"/>
              <a:gd name="T115" fmla="*/ 215483 h 1922463"/>
              <a:gd name="T116" fmla="*/ 1483996 w 2349500"/>
              <a:gd name="T117" fmla="*/ 1589 h 1922463"/>
              <a:gd name="T118" fmla="*/ 1512253 w 2349500"/>
              <a:gd name="T119" fmla="*/ 262521 h 1922463"/>
              <a:gd name="T120" fmla="*/ 1391603 w 2349500"/>
              <a:gd name="T121" fmla="*/ 62929 h 1922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49500" h="1922463">
                <a:moveTo>
                  <a:pt x="1713402" y="1656716"/>
                </a:moveTo>
                <a:lnTo>
                  <a:pt x="1707689" y="1657351"/>
                </a:lnTo>
                <a:lnTo>
                  <a:pt x="1702610" y="1658938"/>
                </a:lnTo>
                <a:lnTo>
                  <a:pt x="1697531" y="1660526"/>
                </a:lnTo>
                <a:lnTo>
                  <a:pt x="1692770" y="1663066"/>
                </a:lnTo>
                <a:lnTo>
                  <a:pt x="1688326" y="1665606"/>
                </a:lnTo>
                <a:lnTo>
                  <a:pt x="1683883" y="1668781"/>
                </a:lnTo>
                <a:lnTo>
                  <a:pt x="1680391" y="1672591"/>
                </a:lnTo>
                <a:lnTo>
                  <a:pt x="1676900" y="1676401"/>
                </a:lnTo>
                <a:lnTo>
                  <a:pt x="1673725" y="1680528"/>
                </a:lnTo>
                <a:lnTo>
                  <a:pt x="1670869" y="1685291"/>
                </a:lnTo>
                <a:lnTo>
                  <a:pt x="1668329" y="1690053"/>
                </a:lnTo>
                <a:lnTo>
                  <a:pt x="1666425" y="1695133"/>
                </a:lnTo>
                <a:lnTo>
                  <a:pt x="1665155" y="1700213"/>
                </a:lnTo>
                <a:lnTo>
                  <a:pt x="1664520" y="1705293"/>
                </a:lnTo>
                <a:lnTo>
                  <a:pt x="1664203" y="1711326"/>
                </a:lnTo>
                <a:lnTo>
                  <a:pt x="1664520" y="1717041"/>
                </a:lnTo>
                <a:lnTo>
                  <a:pt x="1665155" y="1722121"/>
                </a:lnTo>
                <a:lnTo>
                  <a:pt x="1666425" y="1727518"/>
                </a:lnTo>
                <a:lnTo>
                  <a:pt x="1668329" y="1732281"/>
                </a:lnTo>
                <a:lnTo>
                  <a:pt x="1670869" y="1737043"/>
                </a:lnTo>
                <a:lnTo>
                  <a:pt x="1673725" y="1741806"/>
                </a:lnTo>
                <a:lnTo>
                  <a:pt x="1676900" y="1745933"/>
                </a:lnTo>
                <a:lnTo>
                  <a:pt x="1680391" y="1749743"/>
                </a:lnTo>
                <a:lnTo>
                  <a:pt x="1683883" y="1753553"/>
                </a:lnTo>
                <a:lnTo>
                  <a:pt x="1688326" y="1756728"/>
                </a:lnTo>
                <a:lnTo>
                  <a:pt x="1692770" y="1759268"/>
                </a:lnTo>
                <a:lnTo>
                  <a:pt x="1697531" y="1761808"/>
                </a:lnTo>
                <a:lnTo>
                  <a:pt x="1702610" y="1763713"/>
                </a:lnTo>
                <a:lnTo>
                  <a:pt x="1707689" y="1764983"/>
                </a:lnTo>
                <a:lnTo>
                  <a:pt x="1713402" y="1765618"/>
                </a:lnTo>
                <a:lnTo>
                  <a:pt x="1718798" y="1766253"/>
                </a:lnTo>
                <a:lnTo>
                  <a:pt x="1724512" y="1765618"/>
                </a:lnTo>
                <a:lnTo>
                  <a:pt x="1729908" y="1764983"/>
                </a:lnTo>
                <a:lnTo>
                  <a:pt x="1734986" y="1763713"/>
                </a:lnTo>
                <a:lnTo>
                  <a:pt x="1740382" y="1761808"/>
                </a:lnTo>
                <a:lnTo>
                  <a:pt x="1745144" y="1759268"/>
                </a:lnTo>
                <a:lnTo>
                  <a:pt x="1749270" y="1756728"/>
                </a:lnTo>
                <a:lnTo>
                  <a:pt x="1753714" y="1753553"/>
                </a:lnTo>
                <a:lnTo>
                  <a:pt x="1757840" y="1749743"/>
                </a:lnTo>
                <a:lnTo>
                  <a:pt x="1761332" y="1745933"/>
                </a:lnTo>
                <a:lnTo>
                  <a:pt x="1764506" y="1741806"/>
                </a:lnTo>
                <a:lnTo>
                  <a:pt x="1767363" y="1737043"/>
                </a:lnTo>
                <a:lnTo>
                  <a:pt x="1769267" y="1732281"/>
                </a:lnTo>
                <a:lnTo>
                  <a:pt x="1771172" y="1727518"/>
                </a:lnTo>
                <a:lnTo>
                  <a:pt x="1772441" y="1722121"/>
                </a:lnTo>
                <a:lnTo>
                  <a:pt x="1773711" y="1717041"/>
                </a:lnTo>
                <a:lnTo>
                  <a:pt x="1773711" y="1711326"/>
                </a:lnTo>
                <a:lnTo>
                  <a:pt x="1773711" y="1705293"/>
                </a:lnTo>
                <a:lnTo>
                  <a:pt x="1772441" y="1700213"/>
                </a:lnTo>
                <a:lnTo>
                  <a:pt x="1771172" y="1695133"/>
                </a:lnTo>
                <a:lnTo>
                  <a:pt x="1769267" y="1690053"/>
                </a:lnTo>
                <a:lnTo>
                  <a:pt x="1767363" y="1685291"/>
                </a:lnTo>
                <a:lnTo>
                  <a:pt x="1764506" y="1680528"/>
                </a:lnTo>
                <a:lnTo>
                  <a:pt x="1761332" y="1676401"/>
                </a:lnTo>
                <a:lnTo>
                  <a:pt x="1757840" y="1672591"/>
                </a:lnTo>
                <a:lnTo>
                  <a:pt x="1753714" y="1668781"/>
                </a:lnTo>
                <a:lnTo>
                  <a:pt x="1749270" y="1665606"/>
                </a:lnTo>
                <a:lnTo>
                  <a:pt x="1745144" y="1663066"/>
                </a:lnTo>
                <a:lnTo>
                  <a:pt x="1740382" y="1660526"/>
                </a:lnTo>
                <a:lnTo>
                  <a:pt x="1734986" y="1658938"/>
                </a:lnTo>
                <a:lnTo>
                  <a:pt x="1729908" y="1657351"/>
                </a:lnTo>
                <a:lnTo>
                  <a:pt x="1724512" y="1656716"/>
                </a:lnTo>
                <a:lnTo>
                  <a:pt x="1718798" y="1656716"/>
                </a:lnTo>
                <a:lnTo>
                  <a:pt x="1713402" y="1656716"/>
                </a:lnTo>
                <a:close/>
                <a:moveTo>
                  <a:pt x="551031" y="1656716"/>
                </a:moveTo>
                <a:lnTo>
                  <a:pt x="545317" y="1657351"/>
                </a:lnTo>
                <a:lnTo>
                  <a:pt x="540239" y="1658938"/>
                </a:lnTo>
                <a:lnTo>
                  <a:pt x="535160" y="1660843"/>
                </a:lnTo>
                <a:lnTo>
                  <a:pt x="530399" y="1663066"/>
                </a:lnTo>
                <a:lnTo>
                  <a:pt x="525955" y="1665606"/>
                </a:lnTo>
                <a:lnTo>
                  <a:pt x="521511" y="1668781"/>
                </a:lnTo>
                <a:lnTo>
                  <a:pt x="517702" y="1672591"/>
                </a:lnTo>
                <a:lnTo>
                  <a:pt x="513893" y="1676401"/>
                </a:lnTo>
                <a:lnTo>
                  <a:pt x="510719" y="1680846"/>
                </a:lnTo>
                <a:lnTo>
                  <a:pt x="508180" y="1685291"/>
                </a:lnTo>
                <a:lnTo>
                  <a:pt x="505958" y="1690053"/>
                </a:lnTo>
                <a:lnTo>
                  <a:pt x="504054" y="1695133"/>
                </a:lnTo>
                <a:lnTo>
                  <a:pt x="502784" y="1700213"/>
                </a:lnTo>
                <a:lnTo>
                  <a:pt x="501832" y="1705293"/>
                </a:lnTo>
                <a:lnTo>
                  <a:pt x="501832" y="1711326"/>
                </a:lnTo>
                <a:lnTo>
                  <a:pt x="501832" y="1717041"/>
                </a:lnTo>
                <a:lnTo>
                  <a:pt x="502784" y="1722121"/>
                </a:lnTo>
                <a:lnTo>
                  <a:pt x="504054" y="1727518"/>
                </a:lnTo>
                <a:lnTo>
                  <a:pt x="505958" y="1732281"/>
                </a:lnTo>
                <a:lnTo>
                  <a:pt x="508180" y="1737043"/>
                </a:lnTo>
                <a:lnTo>
                  <a:pt x="510719" y="1741806"/>
                </a:lnTo>
                <a:lnTo>
                  <a:pt x="513893" y="1745933"/>
                </a:lnTo>
                <a:lnTo>
                  <a:pt x="517702" y="1749743"/>
                </a:lnTo>
                <a:lnTo>
                  <a:pt x="521511" y="1753553"/>
                </a:lnTo>
                <a:lnTo>
                  <a:pt x="525955" y="1756728"/>
                </a:lnTo>
                <a:lnTo>
                  <a:pt x="530399" y="1759268"/>
                </a:lnTo>
                <a:lnTo>
                  <a:pt x="535160" y="1761808"/>
                </a:lnTo>
                <a:lnTo>
                  <a:pt x="540239" y="1763713"/>
                </a:lnTo>
                <a:lnTo>
                  <a:pt x="545317" y="1764983"/>
                </a:lnTo>
                <a:lnTo>
                  <a:pt x="551031" y="1765618"/>
                </a:lnTo>
                <a:lnTo>
                  <a:pt x="556427" y="1766253"/>
                </a:lnTo>
                <a:lnTo>
                  <a:pt x="562140" y="1765618"/>
                </a:lnTo>
                <a:lnTo>
                  <a:pt x="567536" y="1764983"/>
                </a:lnTo>
                <a:lnTo>
                  <a:pt x="572615" y="1763713"/>
                </a:lnTo>
                <a:lnTo>
                  <a:pt x="578011" y="1761808"/>
                </a:lnTo>
                <a:lnTo>
                  <a:pt x="582772" y="1759268"/>
                </a:lnTo>
                <a:lnTo>
                  <a:pt x="586899" y="1756728"/>
                </a:lnTo>
                <a:lnTo>
                  <a:pt x="591343" y="1753553"/>
                </a:lnTo>
                <a:lnTo>
                  <a:pt x="594834" y="1749743"/>
                </a:lnTo>
                <a:lnTo>
                  <a:pt x="598643" y="1745933"/>
                </a:lnTo>
                <a:lnTo>
                  <a:pt x="601817" y="1741806"/>
                </a:lnTo>
                <a:lnTo>
                  <a:pt x="604357" y="1737043"/>
                </a:lnTo>
                <a:lnTo>
                  <a:pt x="606896" y="1732281"/>
                </a:lnTo>
                <a:lnTo>
                  <a:pt x="608800" y="1727518"/>
                </a:lnTo>
                <a:lnTo>
                  <a:pt x="610070" y="1722121"/>
                </a:lnTo>
                <a:lnTo>
                  <a:pt x="610705" y="1717041"/>
                </a:lnTo>
                <a:lnTo>
                  <a:pt x="611340" y="1711326"/>
                </a:lnTo>
                <a:lnTo>
                  <a:pt x="610705" y="1705293"/>
                </a:lnTo>
                <a:lnTo>
                  <a:pt x="610070" y="1700213"/>
                </a:lnTo>
                <a:lnTo>
                  <a:pt x="608800" y="1695133"/>
                </a:lnTo>
                <a:lnTo>
                  <a:pt x="606896" y="1690053"/>
                </a:lnTo>
                <a:lnTo>
                  <a:pt x="604357" y="1685291"/>
                </a:lnTo>
                <a:lnTo>
                  <a:pt x="601817" y="1680846"/>
                </a:lnTo>
                <a:lnTo>
                  <a:pt x="598643" y="1676401"/>
                </a:lnTo>
                <a:lnTo>
                  <a:pt x="594834" y="1672591"/>
                </a:lnTo>
                <a:lnTo>
                  <a:pt x="591343" y="1668781"/>
                </a:lnTo>
                <a:lnTo>
                  <a:pt x="586899" y="1665606"/>
                </a:lnTo>
                <a:lnTo>
                  <a:pt x="582772" y="1663066"/>
                </a:lnTo>
                <a:lnTo>
                  <a:pt x="578011" y="1660843"/>
                </a:lnTo>
                <a:lnTo>
                  <a:pt x="572615" y="1658938"/>
                </a:lnTo>
                <a:lnTo>
                  <a:pt x="567536" y="1657351"/>
                </a:lnTo>
                <a:lnTo>
                  <a:pt x="562140" y="1656716"/>
                </a:lnTo>
                <a:lnTo>
                  <a:pt x="556427" y="1656716"/>
                </a:lnTo>
                <a:lnTo>
                  <a:pt x="551031" y="1656716"/>
                </a:lnTo>
                <a:close/>
                <a:moveTo>
                  <a:pt x="1718798" y="1499871"/>
                </a:moveTo>
                <a:lnTo>
                  <a:pt x="1729908" y="1500188"/>
                </a:lnTo>
                <a:lnTo>
                  <a:pt x="1740700" y="1501141"/>
                </a:lnTo>
                <a:lnTo>
                  <a:pt x="1750857" y="1502093"/>
                </a:lnTo>
                <a:lnTo>
                  <a:pt x="1761332" y="1504316"/>
                </a:lnTo>
                <a:lnTo>
                  <a:pt x="1771489" y="1506538"/>
                </a:lnTo>
                <a:lnTo>
                  <a:pt x="1781646" y="1509396"/>
                </a:lnTo>
                <a:lnTo>
                  <a:pt x="1791486" y="1512571"/>
                </a:lnTo>
                <a:lnTo>
                  <a:pt x="1801008" y="1516381"/>
                </a:lnTo>
                <a:lnTo>
                  <a:pt x="1810531" y="1520826"/>
                </a:lnTo>
                <a:lnTo>
                  <a:pt x="1819736" y="1525271"/>
                </a:lnTo>
                <a:lnTo>
                  <a:pt x="1828306" y="1530351"/>
                </a:lnTo>
                <a:lnTo>
                  <a:pt x="1837194" y="1536066"/>
                </a:lnTo>
                <a:lnTo>
                  <a:pt x="1845446" y="1541781"/>
                </a:lnTo>
                <a:lnTo>
                  <a:pt x="1853382" y="1548131"/>
                </a:lnTo>
                <a:lnTo>
                  <a:pt x="1861000" y="1554481"/>
                </a:lnTo>
                <a:lnTo>
                  <a:pt x="1868300" y="1561783"/>
                </a:lnTo>
                <a:lnTo>
                  <a:pt x="1875283" y="1569403"/>
                </a:lnTo>
                <a:lnTo>
                  <a:pt x="1881949" y="1576706"/>
                </a:lnTo>
                <a:lnTo>
                  <a:pt x="1888297" y="1584643"/>
                </a:lnTo>
                <a:lnTo>
                  <a:pt x="1894328" y="1593216"/>
                </a:lnTo>
                <a:lnTo>
                  <a:pt x="1899724" y="1601788"/>
                </a:lnTo>
                <a:lnTo>
                  <a:pt x="1904803" y="1610678"/>
                </a:lnTo>
                <a:lnTo>
                  <a:pt x="1909247" y="1619568"/>
                </a:lnTo>
                <a:lnTo>
                  <a:pt x="1913691" y="1628776"/>
                </a:lnTo>
                <a:lnTo>
                  <a:pt x="1917500" y="1638618"/>
                </a:lnTo>
                <a:lnTo>
                  <a:pt x="1920674" y="1648143"/>
                </a:lnTo>
                <a:lnTo>
                  <a:pt x="1923530" y="1658621"/>
                </a:lnTo>
                <a:lnTo>
                  <a:pt x="1926070" y="1668463"/>
                </a:lnTo>
                <a:lnTo>
                  <a:pt x="1927974" y="1679258"/>
                </a:lnTo>
                <a:lnTo>
                  <a:pt x="1929244" y="1689418"/>
                </a:lnTo>
                <a:lnTo>
                  <a:pt x="1929879" y="1700213"/>
                </a:lnTo>
                <a:lnTo>
                  <a:pt x="1930196" y="1711326"/>
                </a:lnTo>
                <a:lnTo>
                  <a:pt x="1929879" y="1722121"/>
                </a:lnTo>
                <a:lnTo>
                  <a:pt x="1929244" y="1732916"/>
                </a:lnTo>
                <a:lnTo>
                  <a:pt x="1927974" y="1743393"/>
                </a:lnTo>
                <a:lnTo>
                  <a:pt x="1926070" y="1753871"/>
                </a:lnTo>
                <a:lnTo>
                  <a:pt x="1923530" y="1764031"/>
                </a:lnTo>
                <a:lnTo>
                  <a:pt x="1920674" y="1774191"/>
                </a:lnTo>
                <a:lnTo>
                  <a:pt x="1917500" y="1784033"/>
                </a:lnTo>
                <a:lnTo>
                  <a:pt x="1913691" y="1793558"/>
                </a:lnTo>
                <a:lnTo>
                  <a:pt x="1909247" y="1802766"/>
                </a:lnTo>
                <a:lnTo>
                  <a:pt x="1904803" y="1811656"/>
                </a:lnTo>
                <a:lnTo>
                  <a:pt x="1899724" y="1820863"/>
                </a:lnTo>
                <a:lnTo>
                  <a:pt x="1894328" y="1829118"/>
                </a:lnTo>
                <a:lnTo>
                  <a:pt x="1888297" y="1837691"/>
                </a:lnTo>
                <a:lnTo>
                  <a:pt x="1881949" y="1845628"/>
                </a:lnTo>
                <a:lnTo>
                  <a:pt x="1875283" y="1853566"/>
                </a:lnTo>
                <a:lnTo>
                  <a:pt x="1868300" y="1860551"/>
                </a:lnTo>
                <a:lnTo>
                  <a:pt x="1861000" y="1867853"/>
                </a:lnTo>
                <a:lnTo>
                  <a:pt x="1853382" y="1874521"/>
                </a:lnTo>
                <a:lnTo>
                  <a:pt x="1845446" y="1880553"/>
                </a:lnTo>
                <a:lnTo>
                  <a:pt x="1837194" y="1886268"/>
                </a:lnTo>
                <a:lnTo>
                  <a:pt x="1828306" y="1891983"/>
                </a:lnTo>
                <a:lnTo>
                  <a:pt x="1819736" y="1897063"/>
                </a:lnTo>
                <a:lnTo>
                  <a:pt x="1810531" y="1901826"/>
                </a:lnTo>
                <a:lnTo>
                  <a:pt x="1801008" y="1905953"/>
                </a:lnTo>
                <a:lnTo>
                  <a:pt x="1791486" y="1909763"/>
                </a:lnTo>
                <a:lnTo>
                  <a:pt x="1781646" y="1912938"/>
                </a:lnTo>
                <a:lnTo>
                  <a:pt x="1771489" y="1916113"/>
                </a:lnTo>
                <a:lnTo>
                  <a:pt x="1761332" y="1918653"/>
                </a:lnTo>
                <a:lnTo>
                  <a:pt x="1750857" y="1920241"/>
                </a:lnTo>
                <a:lnTo>
                  <a:pt x="1740700" y="1921828"/>
                </a:lnTo>
                <a:lnTo>
                  <a:pt x="1729908" y="1922463"/>
                </a:lnTo>
                <a:lnTo>
                  <a:pt x="1718798" y="1922463"/>
                </a:lnTo>
                <a:lnTo>
                  <a:pt x="1708006" y="1922463"/>
                </a:lnTo>
                <a:lnTo>
                  <a:pt x="1697531" y="1921828"/>
                </a:lnTo>
                <a:lnTo>
                  <a:pt x="1686739" y="1920241"/>
                </a:lnTo>
                <a:lnTo>
                  <a:pt x="1676265" y="1918653"/>
                </a:lnTo>
                <a:lnTo>
                  <a:pt x="1666107" y="1916113"/>
                </a:lnTo>
                <a:lnTo>
                  <a:pt x="1656268" y="1912938"/>
                </a:lnTo>
                <a:lnTo>
                  <a:pt x="1646110" y="1909763"/>
                </a:lnTo>
                <a:lnTo>
                  <a:pt x="1636588" y="1905953"/>
                </a:lnTo>
                <a:lnTo>
                  <a:pt x="1627065" y="1901826"/>
                </a:lnTo>
                <a:lnTo>
                  <a:pt x="1618178" y="1897063"/>
                </a:lnTo>
                <a:lnTo>
                  <a:pt x="1609290" y="1891983"/>
                </a:lnTo>
                <a:lnTo>
                  <a:pt x="1601038" y="1886268"/>
                </a:lnTo>
                <a:lnTo>
                  <a:pt x="1592785" y="1880553"/>
                </a:lnTo>
                <a:lnTo>
                  <a:pt x="1584532" y="1874521"/>
                </a:lnTo>
                <a:lnTo>
                  <a:pt x="1576914" y="1867853"/>
                </a:lnTo>
                <a:lnTo>
                  <a:pt x="1569614" y="1860551"/>
                </a:lnTo>
                <a:lnTo>
                  <a:pt x="1562630" y="1853566"/>
                </a:lnTo>
                <a:lnTo>
                  <a:pt x="1555965" y="1845628"/>
                </a:lnTo>
                <a:lnTo>
                  <a:pt x="1549616" y="1837691"/>
                </a:lnTo>
                <a:lnTo>
                  <a:pt x="1543903" y="1829118"/>
                </a:lnTo>
                <a:lnTo>
                  <a:pt x="1538507" y="1820863"/>
                </a:lnTo>
                <a:lnTo>
                  <a:pt x="1533111" y="1811656"/>
                </a:lnTo>
                <a:lnTo>
                  <a:pt x="1528350" y="1802766"/>
                </a:lnTo>
                <a:lnTo>
                  <a:pt x="1524223" y="1793558"/>
                </a:lnTo>
                <a:lnTo>
                  <a:pt x="1520414" y="1784033"/>
                </a:lnTo>
                <a:lnTo>
                  <a:pt x="1516923" y="1774191"/>
                </a:lnTo>
                <a:lnTo>
                  <a:pt x="1514066" y="1764031"/>
                </a:lnTo>
                <a:lnTo>
                  <a:pt x="1511844" y="1753871"/>
                </a:lnTo>
                <a:lnTo>
                  <a:pt x="1510257" y="1743393"/>
                </a:lnTo>
                <a:lnTo>
                  <a:pt x="1508670" y="1732916"/>
                </a:lnTo>
                <a:lnTo>
                  <a:pt x="1507718" y="1722121"/>
                </a:lnTo>
                <a:lnTo>
                  <a:pt x="1507400" y="1711326"/>
                </a:lnTo>
                <a:lnTo>
                  <a:pt x="1507718" y="1700213"/>
                </a:lnTo>
                <a:lnTo>
                  <a:pt x="1508670" y="1689418"/>
                </a:lnTo>
                <a:lnTo>
                  <a:pt x="1510257" y="1679258"/>
                </a:lnTo>
                <a:lnTo>
                  <a:pt x="1511844" y="1668463"/>
                </a:lnTo>
                <a:lnTo>
                  <a:pt x="1514066" y="1658621"/>
                </a:lnTo>
                <a:lnTo>
                  <a:pt x="1516923" y="1648143"/>
                </a:lnTo>
                <a:lnTo>
                  <a:pt x="1520414" y="1638618"/>
                </a:lnTo>
                <a:lnTo>
                  <a:pt x="1524223" y="1628776"/>
                </a:lnTo>
                <a:lnTo>
                  <a:pt x="1528350" y="1619568"/>
                </a:lnTo>
                <a:lnTo>
                  <a:pt x="1533111" y="1610678"/>
                </a:lnTo>
                <a:lnTo>
                  <a:pt x="1538507" y="1601788"/>
                </a:lnTo>
                <a:lnTo>
                  <a:pt x="1543903" y="1593216"/>
                </a:lnTo>
                <a:lnTo>
                  <a:pt x="1549616" y="1584643"/>
                </a:lnTo>
                <a:lnTo>
                  <a:pt x="1555965" y="1576706"/>
                </a:lnTo>
                <a:lnTo>
                  <a:pt x="1562630" y="1569403"/>
                </a:lnTo>
                <a:lnTo>
                  <a:pt x="1569614" y="1561783"/>
                </a:lnTo>
                <a:lnTo>
                  <a:pt x="1576914" y="1554481"/>
                </a:lnTo>
                <a:lnTo>
                  <a:pt x="1584532" y="1548131"/>
                </a:lnTo>
                <a:lnTo>
                  <a:pt x="1592785" y="1541781"/>
                </a:lnTo>
                <a:lnTo>
                  <a:pt x="1601038" y="1536066"/>
                </a:lnTo>
                <a:lnTo>
                  <a:pt x="1609290" y="1530351"/>
                </a:lnTo>
                <a:lnTo>
                  <a:pt x="1618178" y="1525271"/>
                </a:lnTo>
                <a:lnTo>
                  <a:pt x="1627065" y="1520826"/>
                </a:lnTo>
                <a:lnTo>
                  <a:pt x="1636588" y="1516381"/>
                </a:lnTo>
                <a:lnTo>
                  <a:pt x="1646110" y="1512571"/>
                </a:lnTo>
                <a:lnTo>
                  <a:pt x="1656268" y="1509396"/>
                </a:lnTo>
                <a:lnTo>
                  <a:pt x="1666107" y="1506538"/>
                </a:lnTo>
                <a:lnTo>
                  <a:pt x="1676265" y="1504316"/>
                </a:lnTo>
                <a:lnTo>
                  <a:pt x="1686739" y="1502093"/>
                </a:lnTo>
                <a:lnTo>
                  <a:pt x="1697531" y="1501141"/>
                </a:lnTo>
                <a:lnTo>
                  <a:pt x="1708006" y="1500188"/>
                </a:lnTo>
                <a:lnTo>
                  <a:pt x="1718798" y="1499871"/>
                </a:lnTo>
                <a:close/>
                <a:moveTo>
                  <a:pt x="556427" y="1499871"/>
                </a:moveTo>
                <a:lnTo>
                  <a:pt x="567219" y="1500188"/>
                </a:lnTo>
                <a:lnTo>
                  <a:pt x="578011" y="1501141"/>
                </a:lnTo>
                <a:lnTo>
                  <a:pt x="588486" y="1502093"/>
                </a:lnTo>
                <a:lnTo>
                  <a:pt x="598960" y="1504316"/>
                </a:lnTo>
                <a:lnTo>
                  <a:pt x="609118" y="1506538"/>
                </a:lnTo>
                <a:lnTo>
                  <a:pt x="619275" y="1509396"/>
                </a:lnTo>
                <a:lnTo>
                  <a:pt x="629115" y="1512571"/>
                </a:lnTo>
                <a:lnTo>
                  <a:pt x="638637" y="1516381"/>
                </a:lnTo>
                <a:lnTo>
                  <a:pt x="648160" y="1520826"/>
                </a:lnTo>
                <a:lnTo>
                  <a:pt x="657365" y="1525271"/>
                </a:lnTo>
                <a:lnTo>
                  <a:pt x="665935" y="1530351"/>
                </a:lnTo>
                <a:lnTo>
                  <a:pt x="674188" y="1536066"/>
                </a:lnTo>
                <a:lnTo>
                  <a:pt x="682758" y="1541781"/>
                </a:lnTo>
                <a:lnTo>
                  <a:pt x="691011" y="1548131"/>
                </a:lnTo>
                <a:lnTo>
                  <a:pt x="698629" y="1555116"/>
                </a:lnTo>
                <a:lnTo>
                  <a:pt x="705612" y="1561783"/>
                </a:lnTo>
                <a:lnTo>
                  <a:pt x="712912" y="1569403"/>
                </a:lnTo>
                <a:lnTo>
                  <a:pt x="719578" y="1576706"/>
                </a:lnTo>
                <a:lnTo>
                  <a:pt x="725926" y="1584643"/>
                </a:lnTo>
                <a:lnTo>
                  <a:pt x="731322" y="1593216"/>
                </a:lnTo>
                <a:lnTo>
                  <a:pt x="737036" y="1601788"/>
                </a:lnTo>
                <a:lnTo>
                  <a:pt x="742114" y="1610678"/>
                </a:lnTo>
                <a:lnTo>
                  <a:pt x="746876" y="1619568"/>
                </a:lnTo>
                <a:lnTo>
                  <a:pt x="751319" y="1628776"/>
                </a:lnTo>
                <a:lnTo>
                  <a:pt x="754811" y="1638618"/>
                </a:lnTo>
                <a:lnTo>
                  <a:pt x="758302" y="1648143"/>
                </a:lnTo>
                <a:lnTo>
                  <a:pt x="761159" y="1658621"/>
                </a:lnTo>
                <a:lnTo>
                  <a:pt x="763698" y="1668463"/>
                </a:lnTo>
                <a:lnTo>
                  <a:pt x="765286" y="1679258"/>
                </a:lnTo>
                <a:lnTo>
                  <a:pt x="766873" y="1689418"/>
                </a:lnTo>
                <a:lnTo>
                  <a:pt x="767507" y="1700213"/>
                </a:lnTo>
                <a:lnTo>
                  <a:pt x="767825" y="1711326"/>
                </a:lnTo>
                <a:lnTo>
                  <a:pt x="767507" y="1722121"/>
                </a:lnTo>
                <a:lnTo>
                  <a:pt x="766873" y="1732916"/>
                </a:lnTo>
                <a:lnTo>
                  <a:pt x="765286" y="1743393"/>
                </a:lnTo>
                <a:lnTo>
                  <a:pt x="763698" y="1753871"/>
                </a:lnTo>
                <a:lnTo>
                  <a:pt x="761159" y="1764031"/>
                </a:lnTo>
                <a:lnTo>
                  <a:pt x="758302" y="1774191"/>
                </a:lnTo>
                <a:lnTo>
                  <a:pt x="754811" y="1784033"/>
                </a:lnTo>
                <a:lnTo>
                  <a:pt x="751319" y="1793558"/>
                </a:lnTo>
                <a:lnTo>
                  <a:pt x="746876" y="1802766"/>
                </a:lnTo>
                <a:lnTo>
                  <a:pt x="742114" y="1811656"/>
                </a:lnTo>
                <a:lnTo>
                  <a:pt x="737036" y="1820863"/>
                </a:lnTo>
                <a:lnTo>
                  <a:pt x="731322" y="1829118"/>
                </a:lnTo>
                <a:lnTo>
                  <a:pt x="725926" y="1837691"/>
                </a:lnTo>
                <a:lnTo>
                  <a:pt x="719578" y="1845628"/>
                </a:lnTo>
                <a:lnTo>
                  <a:pt x="712912" y="1853566"/>
                </a:lnTo>
                <a:lnTo>
                  <a:pt x="705612" y="1860551"/>
                </a:lnTo>
                <a:lnTo>
                  <a:pt x="698629" y="1867853"/>
                </a:lnTo>
                <a:lnTo>
                  <a:pt x="691011" y="1874521"/>
                </a:lnTo>
                <a:lnTo>
                  <a:pt x="682758" y="1880553"/>
                </a:lnTo>
                <a:lnTo>
                  <a:pt x="674188" y="1886268"/>
                </a:lnTo>
                <a:lnTo>
                  <a:pt x="665935" y="1891983"/>
                </a:lnTo>
                <a:lnTo>
                  <a:pt x="657365" y="1897063"/>
                </a:lnTo>
                <a:lnTo>
                  <a:pt x="648160" y="1901826"/>
                </a:lnTo>
                <a:lnTo>
                  <a:pt x="638637" y="1905953"/>
                </a:lnTo>
                <a:lnTo>
                  <a:pt x="629115" y="1909763"/>
                </a:lnTo>
                <a:lnTo>
                  <a:pt x="619275" y="1912938"/>
                </a:lnTo>
                <a:lnTo>
                  <a:pt x="609118" y="1916113"/>
                </a:lnTo>
                <a:lnTo>
                  <a:pt x="598960" y="1918653"/>
                </a:lnTo>
                <a:lnTo>
                  <a:pt x="588486" y="1920241"/>
                </a:lnTo>
                <a:lnTo>
                  <a:pt x="578011" y="1921828"/>
                </a:lnTo>
                <a:lnTo>
                  <a:pt x="567219" y="1922463"/>
                </a:lnTo>
                <a:lnTo>
                  <a:pt x="556427" y="1922463"/>
                </a:lnTo>
                <a:lnTo>
                  <a:pt x="545317" y="1922463"/>
                </a:lnTo>
                <a:lnTo>
                  <a:pt x="534525" y="1921828"/>
                </a:lnTo>
                <a:lnTo>
                  <a:pt x="524368" y="1920241"/>
                </a:lnTo>
                <a:lnTo>
                  <a:pt x="513893" y="1918653"/>
                </a:lnTo>
                <a:lnTo>
                  <a:pt x="503736" y="1916113"/>
                </a:lnTo>
                <a:lnTo>
                  <a:pt x="493896" y="1912938"/>
                </a:lnTo>
                <a:lnTo>
                  <a:pt x="483739" y="1909763"/>
                </a:lnTo>
                <a:lnTo>
                  <a:pt x="474217" y="1905953"/>
                </a:lnTo>
                <a:lnTo>
                  <a:pt x="464694" y="1901826"/>
                </a:lnTo>
                <a:lnTo>
                  <a:pt x="455807" y="1897063"/>
                </a:lnTo>
                <a:lnTo>
                  <a:pt x="446919" y="1891983"/>
                </a:lnTo>
                <a:lnTo>
                  <a:pt x="438349" y="1886268"/>
                </a:lnTo>
                <a:lnTo>
                  <a:pt x="429779" y="1880553"/>
                </a:lnTo>
                <a:lnTo>
                  <a:pt x="421843" y="1874521"/>
                </a:lnTo>
                <a:lnTo>
                  <a:pt x="414543" y="1867853"/>
                </a:lnTo>
                <a:lnTo>
                  <a:pt x="406925" y="1860551"/>
                </a:lnTo>
                <a:lnTo>
                  <a:pt x="400259" y="1853566"/>
                </a:lnTo>
                <a:lnTo>
                  <a:pt x="393276" y="1845628"/>
                </a:lnTo>
                <a:lnTo>
                  <a:pt x="386928" y="1837691"/>
                </a:lnTo>
                <a:lnTo>
                  <a:pt x="381214" y="1829118"/>
                </a:lnTo>
                <a:lnTo>
                  <a:pt x="375501" y="1820863"/>
                </a:lnTo>
                <a:lnTo>
                  <a:pt x="370422" y="1811656"/>
                </a:lnTo>
                <a:lnTo>
                  <a:pt x="365978" y="1802766"/>
                </a:lnTo>
                <a:lnTo>
                  <a:pt x="361535" y="1793558"/>
                </a:lnTo>
                <a:lnTo>
                  <a:pt x="357726" y="1784033"/>
                </a:lnTo>
                <a:lnTo>
                  <a:pt x="354552" y="1774191"/>
                </a:lnTo>
                <a:lnTo>
                  <a:pt x="351695" y="1764031"/>
                </a:lnTo>
                <a:lnTo>
                  <a:pt x="349473" y="1753871"/>
                </a:lnTo>
                <a:lnTo>
                  <a:pt x="347251" y="1743393"/>
                </a:lnTo>
                <a:lnTo>
                  <a:pt x="346299" y="1732916"/>
                </a:lnTo>
                <a:lnTo>
                  <a:pt x="345347" y="1722121"/>
                </a:lnTo>
                <a:lnTo>
                  <a:pt x="345029" y="1711326"/>
                </a:lnTo>
                <a:lnTo>
                  <a:pt x="345347" y="1700213"/>
                </a:lnTo>
                <a:lnTo>
                  <a:pt x="346299" y="1689418"/>
                </a:lnTo>
                <a:lnTo>
                  <a:pt x="347251" y="1679258"/>
                </a:lnTo>
                <a:lnTo>
                  <a:pt x="349473" y="1668463"/>
                </a:lnTo>
                <a:lnTo>
                  <a:pt x="351695" y="1658621"/>
                </a:lnTo>
                <a:lnTo>
                  <a:pt x="354552" y="1648143"/>
                </a:lnTo>
                <a:lnTo>
                  <a:pt x="357726" y="1638618"/>
                </a:lnTo>
                <a:lnTo>
                  <a:pt x="361535" y="1628776"/>
                </a:lnTo>
                <a:lnTo>
                  <a:pt x="365978" y="1619568"/>
                </a:lnTo>
                <a:lnTo>
                  <a:pt x="370422" y="1610678"/>
                </a:lnTo>
                <a:lnTo>
                  <a:pt x="375501" y="1601788"/>
                </a:lnTo>
                <a:lnTo>
                  <a:pt x="381214" y="1593216"/>
                </a:lnTo>
                <a:lnTo>
                  <a:pt x="386928" y="1584643"/>
                </a:lnTo>
                <a:lnTo>
                  <a:pt x="393276" y="1576706"/>
                </a:lnTo>
                <a:lnTo>
                  <a:pt x="400259" y="1569403"/>
                </a:lnTo>
                <a:lnTo>
                  <a:pt x="406925" y="1561783"/>
                </a:lnTo>
                <a:lnTo>
                  <a:pt x="414543" y="1555116"/>
                </a:lnTo>
                <a:lnTo>
                  <a:pt x="421843" y="1548131"/>
                </a:lnTo>
                <a:lnTo>
                  <a:pt x="429779" y="1541781"/>
                </a:lnTo>
                <a:lnTo>
                  <a:pt x="438349" y="1536066"/>
                </a:lnTo>
                <a:lnTo>
                  <a:pt x="446919" y="1530351"/>
                </a:lnTo>
                <a:lnTo>
                  <a:pt x="455807" y="1525271"/>
                </a:lnTo>
                <a:lnTo>
                  <a:pt x="464694" y="1520826"/>
                </a:lnTo>
                <a:lnTo>
                  <a:pt x="474217" y="1516381"/>
                </a:lnTo>
                <a:lnTo>
                  <a:pt x="483739" y="1512571"/>
                </a:lnTo>
                <a:lnTo>
                  <a:pt x="493896" y="1509396"/>
                </a:lnTo>
                <a:lnTo>
                  <a:pt x="503736" y="1506538"/>
                </a:lnTo>
                <a:lnTo>
                  <a:pt x="513893" y="1504316"/>
                </a:lnTo>
                <a:lnTo>
                  <a:pt x="524368" y="1502093"/>
                </a:lnTo>
                <a:lnTo>
                  <a:pt x="534525" y="1501141"/>
                </a:lnTo>
                <a:lnTo>
                  <a:pt x="545317" y="1500188"/>
                </a:lnTo>
                <a:lnTo>
                  <a:pt x="556427" y="1499871"/>
                </a:lnTo>
                <a:close/>
                <a:moveTo>
                  <a:pt x="1106488" y="871538"/>
                </a:moveTo>
                <a:lnTo>
                  <a:pt x="1114426" y="871856"/>
                </a:lnTo>
                <a:lnTo>
                  <a:pt x="1122363" y="873127"/>
                </a:lnTo>
                <a:lnTo>
                  <a:pt x="1129983" y="874715"/>
                </a:lnTo>
                <a:lnTo>
                  <a:pt x="1136968" y="877575"/>
                </a:lnTo>
                <a:lnTo>
                  <a:pt x="1143636" y="880752"/>
                </a:lnTo>
                <a:lnTo>
                  <a:pt x="1149986" y="884564"/>
                </a:lnTo>
                <a:lnTo>
                  <a:pt x="1156018" y="889330"/>
                </a:lnTo>
                <a:lnTo>
                  <a:pt x="1161733" y="894096"/>
                </a:lnTo>
                <a:lnTo>
                  <a:pt x="1166813" y="899815"/>
                </a:lnTo>
                <a:lnTo>
                  <a:pt x="1171576" y="906169"/>
                </a:lnTo>
                <a:lnTo>
                  <a:pt x="1175068" y="912523"/>
                </a:lnTo>
                <a:lnTo>
                  <a:pt x="1178561" y="919195"/>
                </a:lnTo>
                <a:lnTo>
                  <a:pt x="1181101" y="926503"/>
                </a:lnTo>
                <a:lnTo>
                  <a:pt x="1183006" y="933810"/>
                </a:lnTo>
                <a:lnTo>
                  <a:pt x="1184276" y="941753"/>
                </a:lnTo>
                <a:lnTo>
                  <a:pt x="1184593" y="949696"/>
                </a:lnTo>
                <a:lnTo>
                  <a:pt x="1184593" y="1028171"/>
                </a:lnTo>
                <a:lnTo>
                  <a:pt x="1263333" y="1028171"/>
                </a:lnTo>
                <a:lnTo>
                  <a:pt x="1271271" y="1028489"/>
                </a:lnTo>
                <a:lnTo>
                  <a:pt x="1278573" y="1029760"/>
                </a:lnTo>
                <a:lnTo>
                  <a:pt x="1286193" y="1031666"/>
                </a:lnTo>
                <a:lnTo>
                  <a:pt x="1293496" y="1034526"/>
                </a:lnTo>
                <a:lnTo>
                  <a:pt x="1300481" y="1037703"/>
                </a:lnTo>
                <a:lnTo>
                  <a:pt x="1306831" y="1041515"/>
                </a:lnTo>
                <a:lnTo>
                  <a:pt x="1312863" y="1045963"/>
                </a:lnTo>
                <a:lnTo>
                  <a:pt x="1318261" y="1051047"/>
                </a:lnTo>
                <a:lnTo>
                  <a:pt x="1323658" y="1056766"/>
                </a:lnTo>
                <a:lnTo>
                  <a:pt x="1327786" y="1062485"/>
                </a:lnTo>
                <a:lnTo>
                  <a:pt x="1331913" y="1068839"/>
                </a:lnTo>
                <a:lnTo>
                  <a:pt x="1335088" y="1076146"/>
                </a:lnTo>
                <a:lnTo>
                  <a:pt x="1337946" y="1083136"/>
                </a:lnTo>
                <a:lnTo>
                  <a:pt x="1339851" y="1090761"/>
                </a:lnTo>
                <a:lnTo>
                  <a:pt x="1341121" y="1098386"/>
                </a:lnTo>
                <a:lnTo>
                  <a:pt x="1341438" y="1106647"/>
                </a:lnTo>
                <a:lnTo>
                  <a:pt x="1341121" y="1114590"/>
                </a:lnTo>
                <a:lnTo>
                  <a:pt x="1339851" y="1122215"/>
                </a:lnTo>
                <a:lnTo>
                  <a:pt x="1337946" y="1129840"/>
                </a:lnTo>
                <a:lnTo>
                  <a:pt x="1335088" y="1136830"/>
                </a:lnTo>
                <a:lnTo>
                  <a:pt x="1331913" y="1144137"/>
                </a:lnTo>
                <a:lnTo>
                  <a:pt x="1327786" y="1150492"/>
                </a:lnTo>
                <a:lnTo>
                  <a:pt x="1323658" y="1156210"/>
                </a:lnTo>
                <a:lnTo>
                  <a:pt x="1318261" y="1161929"/>
                </a:lnTo>
                <a:lnTo>
                  <a:pt x="1312863" y="1167013"/>
                </a:lnTo>
                <a:lnTo>
                  <a:pt x="1306831" y="1171461"/>
                </a:lnTo>
                <a:lnTo>
                  <a:pt x="1300481" y="1175273"/>
                </a:lnTo>
                <a:lnTo>
                  <a:pt x="1293496" y="1178450"/>
                </a:lnTo>
                <a:lnTo>
                  <a:pt x="1286193" y="1181310"/>
                </a:lnTo>
                <a:lnTo>
                  <a:pt x="1278573" y="1183216"/>
                </a:lnTo>
                <a:lnTo>
                  <a:pt x="1271271" y="1184487"/>
                </a:lnTo>
                <a:lnTo>
                  <a:pt x="1263333" y="1184805"/>
                </a:lnTo>
                <a:lnTo>
                  <a:pt x="1184593" y="1184805"/>
                </a:lnTo>
                <a:lnTo>
                  <a:pt x="1184593" y="1263280"/>
                </a:lnTo>
                <a:lnTo>
                  <a:pt x="1184276" y="1271223"/>
                </a:lnTo>
                <a:lnTo>
                  <a:pt x="1183006" y="1279166"/>
                </a:lnTo>
                <a:lnTo>
                  <a:pt x="1181101" y="1286473"/>
                </a:lnTo>
                <a:lnTo>
                  <a:pt x="1178561" y="1293781"/>
                </a:lnTo>
                <a:lnTo>
                  <a:pt x="1175068" y="1300453"/>
                </a:lnTo>
                <a:lnTo>
                  <a:pt x="1171576" y="1306807"/>
                </a:lnTo>
                <a:lnTo>
                  <a:pt x="1166813" y="1313161"/>
                </a:lnTo>
                <a:lnTo>
                  <a:pt x="1161733" y="1318880"/>
                </a:lnTo>
                <a:lnTo>
                  <a:pt x="1156018" y="1323646"/>
                </a:lnTo>
                <a:lnTo>
                  <a:pt x="1149986" y="1328412"/>
                </a:lnTo>
                <a:lnTo>
                  <a:pt x="1143636" y="1332224"/>
                </a:lnTo>
                <a:lnTo>
                  <a:pt x="1136968" y="1335401"/>
                </a:lnTo>
                <a:lnTo>
                  <a:pt x="1129983" y="1338261"/>
                </a:lnTo>
                <a:lnTo>
                  <a:pt x="1122363" y="1339849"/>
                </a:lnTo>
                <a:lnTo>
                  <a:pt x="1114426" y="1341120"/>
                </a:lnTo>
                <a:lnTo>
                  <a:pt x="1106488" y="1341438"/>
                </a:lnTo>
                <a:lnTo>
                  <a:pt x="1098551" y="1341120"/>
                </a:lnTo>
                <a:lnTo>
                  <a:pt x="1090613" y="1339849"/>
                </a:lnTo>
                <a:lnTo>
                  <a:pt x="1082993" y="1338261"/>
                </a:lnTo>
                <a:lnTo>
                  <a:pt x="1076008" y="1335401"/>
                </a:lnTo>
                <a:lnTo>
                  <a:pt x="1069023" y="1332224"/>
                </a:lnTo>
                <a:lnTo>
                  <a:pt x="1062673" y="1328412"/>
                </a:lnTo>
                <a:lnTo>
                  <a:pt x="1056323" y="1323646"/>
                </a:lnTo>
                <a:lnTo>
                  <a:pt x="1050926" y="1318880"/>
                </a:lnTo>
                <a:lnTo>
                  <a:pt x="1046163" y="1313161"/>
                </a:lnTo>
                <a:lnTo>
                  <a:pt x="1041401" y="1306807"/>
                </a:lnTo>
                <a:lnTo>
                  <a:pt x="1037273" y="1300453"/>
                </a:lnTo>
                <a:lnTo>
                  <a:pt x="1034098" y="1293781"/>
                </a:lnTo>
                <a:lnTo>
                  <a:pt x="1031876" y="1286473"/>
                </a:lnTo>
                <a:lnTo>
                  <a:pt x="1029971" y="1279166"/>
                </a:lnTo>
                <a:lnTo>
                  <a:pt x="1028701" y="1271223"/>
                </a:lnTo>
                <a:lnTo>
                  <a:pt x="1028383" y="1263280"/>
                </a:lnTo>
                <a:lnTo>
                  <a:pt x="1028383" y="1184805"/>
                </a:lnTo>
                <a:lnTo>
                  <a:pt x="949643" y="1184805"/>
                </a:lnTo>
                <a:lnTo>
                  <a:pt x="941706" y="1184487"/>
                </a:lnTo>
                <a:lnTo>
                  <a:pt x="934086" y="1183216"/>
                </a:lnTo>
                <a:lnTo>
                  <a:pt x="926783" y="1181310"/>
                </a:lnTo>
                <a:lnTo>
                  <a:pt x="919481" y="1178450"/>
                </a:lnTo>
                <a:lnTo>
                  <a:pt x="912496" y="1175273"/>
                </a:lnTo>
                <a:lnTo>
                  <a:pt x="906146" y="1171461"/>
                </a:lnTo>
                <a:lnTo>
                  <a:pt x="900113" y="1167013"/>
                </a:lnTo>
                <a:lnTo>
                  <a:pt x="894398" y="1161929"/>
                </a:lnTo>
                <a:lnTo>
                  <a:pt x="889318" y="1156210"/>
                </a:lnTo>
                <a:lnTo>
                  <a:pt x="885191" y="1150492"/>
                </a:lnTo>
                <a:lnTo>
                  <a:pt x="881063" y="1144137"/>
                </a:lnTo>
                <a:lnTo>
                  <a:pt x="877888" y="1136830"/>
                </a:lnTo>
                <a:lnTo>
                  <a:pt x="875031" y="1129840"/>
                </a:lnTo>
                <a:lnTo>
                  <a:pt x="873126" y="1122215"/>
                </a:lnTo>
                <a:lnTo>
                  <a:pt x="871856" y="1114590"/>
                </a:lnTo>
                <a:lnTo>
                  <a:pt x="871538" y="1106647"/>
                </a:lnTo>
                <a:lnTo>
                  <a:pt x="871856" y="1098386"/>
                </a:lnTo>
                <a:lnTo>
                  <a:pt x="873126" y="1090761"/>
                </a:lnTo>
                <a:lnTo>
                  <a:pt x="875031" y="1083136"/>
                </a:lnTo>
                <a:lnTo>
                  <a:pt x="877888" y="1076146"/>
                </a:lnTo>
                <a:lnTo>
                  <a:pt x="881063" y="1068839"/>
                </a:lnTo>
                <a:lnTo>
                  <a:pt x="885191" y="1062485"/>
                </a:lnTo>
                <a:lnTo>
                  <a:pt x="889318" y="1056766"/>
                </a:lnTo>
                <a:lnTo>
                  <a:pt x="894398" y="1051047"/>
                </a:lnTo>
                <a:lnTo>
                  <a:pt x="900113" y="1045963"/>
                </a:lnTo>
                <a:lnTo>
                  <a:pt x="906146" y="1041515"/>
                </a:lnTo>
                <a:lnTo>
                  <a:pt x="912496" y="1037703"/>
                </a:lnTo>
                <a:lnTo>
                  <a:pt x="919481" y="1034526"/>
                </a:lnTo>
                <a:lnTo>
                  <a:pt x="926783" y="1031666"/>
                </a:lnTo>
                <a:lnTo>
                  <a:pt x="934086" y="1029760"/>
                </a:lnTo>
                <a:lnTo>
                  <a:pt x="941706" y="1028489"/>
                </a:lnTo>
                <a:lnTo>
                  <a:pt x="949643" y="1028171"/>
                </a:lnTo>
                <a:lnTo>
                  <a:pt x="1028383" y="1028171"/>
                </a:lnTo>
                <a:lnTo>
                  <a:pt x="1028383" y="949696"/>
                </a:lnTo>
                <a:lnTo>
                  <a:pt x="1028701" y="941753"/>
                </a:lnTo>
                <a:lnTo>
                  <a:pt x="1029971" y="933810"/>
                </a:lnTo>
                <a:lnTo>
                  <a:pt x="1031876" y="926503"/>
                </a:lnTo>
                <a:lnTo>
                  <a:pt x="1034098" y="919195"/>
                </a:lnTo>
                <a:lnTo>
                  <a:pt x="1037273" y="912523"/>
                </a:lnTo>
                <a:lnTo>
                  <a:pt x="1041401" y="906169"/>
                </a:lnTo>
                <a:lnTo>
                  <a:pt x="1046163" y="899815"/>
                </a:lnTo>
                <a:lnTo>
                  <a:pt x="1050926" y="894096"/>
                </a:lnTo>
                <a:lnTo>
                  <a:pt x="1056323" y="889330"/>
                </a:lnTo>
                <a:lnTo>
                  <a:pt x="1062673" y="884564"/>
                </a:lnTo>
                <a:lnTo>
                  <a:pt x="1069023" y="880752"/>
                </a:lnTo>
                <a:lnTo>
                  <a:pt x="1076008" y="877575"/>
                </a:lnTo>
                <a:lnTo>
                  <a:pt x="1082993" y="874715"/>
                </a:lnTo>
                <a:lnTo>
                  <a:pt x="1090613" y="873127"/>
                </a:lnTo>
                <a:lnTo>
                  <a:pt x="1098551" y="871856"/>
                </a:lnTo>
                <a:lnTo>
                  <a:pt x="1106488" y="871538"/>
                </a:lnTo>
                <a:close/>
                <a:moveTo>
                  <a:pt x="1631509" y="701358"/>
                </a:moveTo>
                <a:lnTo>
                  <a:pt x="1631509" y="1027748"/>
                </a:lnTo>
                <a:lnTo>
                  <a:pt x="2191428" y="1027748"/>
                </a:lnTo>
                <a:lnTo>
                  <a:pt x="2191428" y="1019176"/>
                </a:lnTo>
                <a:lnTo>
                  <a:pt x="2191428" y="1010921"/>
                </a:lnTo>
                <a:lnTo>
                  <a:pt x="2191110" y="1002983"/>
                </a:lnTo>
                <a:lnTo>
                  <a:pt x="2190158" y="994728"/>
                </a:lnTo>
                <a:lnTo>
                  <a:pt x="2189523" y="986791"/>
                </a:lnTo>
                <a:lnTo>
                  <a:pt x="2188254" y="978853"/>
                </a:lnTo>
                <a:lnTo>
                  <a:pt x="2186667" y="970916"/>
                </a:lnTo>
                <a:lnTo>
                  <a:pt x="2185080" y="962978"/>
                </a:lnTo>
                <a:lnTo>
                  <a:pt x="2183492" y="955041"/>
                </a:lnTo>
                <a:lnTo>
                  <a:pt x="2180953" y="947421"/>
                </a:lnTo>
                <a:lnTo>
                  <a:pt x="2179049" y="939801"/>
                </a:lnTo>
                <a:lnTo>
                  <a:pt x="2173653" y="924878"/>
                </a:lnTo>
                <a:lnTo>
                  <a:pt x="2167622" y="910273"/>
                </a:lnTo>
                <a:lnTo>
                  <a:pt x="2160321" y="895351"/>
                </a:lnTo>
                <a:lnTo>
                  <a:pt x="2152386" y="881698"/>
                </a:lnTo>
                <a:lnTo>
                  <a:pt x="2143816" y="867728"/>
                </a:lnTo>
                <a:lnTo>
                  <a:pt x="2134293" y="854711"/>
                </a:lnTo>
                <a:lnTo>
                  <a:pt x="2123819" y="841376"/>
                </a:lnTo>
                <a:lnTo>
                  <a:pt x="2113344" y="829311"/>
                </a:lnTo>
                <a:lnTo>
                  <a:pt x="2101282" y="817246"/>
                </a:lnTo>
                <a:lnTo>
                  <a:pt x="2088903" y="805498"/>
                </a:lnTo>
                <a:lnTo>
                  <a:pt x="2075889" y="794703"/>
                </a:lnTo>
                <a:lnTo>
                  <a:pt x="2062558" y="783908"/>
                </a:lnTo>
                <a:lnTo>
                  <a:pt x="2048274" y="774066"/>
                </a:lnTo>
                <a:lnTo>
                  <a:pt x="2033038" y="764541"/>
                </a:lnTo>
                <a:lnTo>
                  <a:pt x="2017485" y="755651"/>
                </a:lnTo>
                <a:lnTo>
                  <a:pt x="2001614" y="747396"/>
                </a:lnTo>
                <a:lnTo>
                  <a:pt x="1985109" y="739776"/>
                </a:lnTo>
                <a:lnTo>
                  <a:pt x="1968286" y="732791"/>
                </a:lnTo>
                <a:lnTo>
                  <a:pt x="1950828" y="726441"/>
                </a:lnTo>
                <a:lnTo>
                  <a:pt x="1933053" y="720408"/>
                </a:lnTo>
                <a:lnTo>
                  <a:pt x="1914960" y="715646"/>
                </a:lnTo>
                <a:lnTo>
                  <a:pt x="1896233" y="711201"/>
                </a:lnTo>
                <a:lnTo>
                  <a:pt x="1877188" y="707708"/>
                </a:lnTo>
                <a:lnTo>
                  <a:pt x="1857826" y="704851"/>
                </a:lnTo>
                <a:lnTo>
                  <a:pt x="1837828" y="702946"/>
                </a:lnTo>
                <a:lnTo>
                  <a:pt x="1818149" y="701676"/>
                </a:lnTo>
                <a:lnTo>
                  <a:pt x="1797834" y="701358"/>
                </a:lnTo>
                <a:lnTo>
                  <a:pt x="1631509" y="701358"/>
                </a:lnTo>
                <a:close/>
                <a:moveTo>
                  <a:pt x="549761" y="701358"/>
                </a:moveTo>
                <a:lnTo>
                  <a:pt x="529447" y="701676"/>
                </a:lnTo>
                <a:lnTo>
                  <a:pt x="509767" y="702946"/>
                </a:lnTo>
                <a:lnTo>
                  <a:pt x="489770" y="704851"/>
                </a:lnTo>
                <a:lnTo>
                  <a:pt x="470408" y="707708"/>
                </a:lnTo>
                <a:lnTo>
                  <a:pt x="451363" y="711201"/>
                </a:lnTo>
                <a:lnTo>
                  <a:pt x="432635" y="715646"/>
                </a:lnTo>
                <a:lnTo>
                  <a:pt x="414543" y="720408"/>
                </a:lnTo>
                <a:lnTo>
                  <a:pt x="396450" y="726441"/>
                </a:lnTo>
                <a:lnTo>
                  <a:pt x="378992" y="732791"/>
                </a:lnTo>
                <a:lnTo>
                  <a:pt x="362487" y="739776"/>
                </a:lnTo>
                <a:lnTo>
                  <a:pt x="345664" y="747396"/>
                </a:lnTo>
                <a:lnTo>
                  <a:pt x="329793" y="755651"/>
                </a:lnTo>
                <a:lnTo>
                  <a:pt x="314557" y="764541"/>
                </a:lnTo>
                <a:lnTo>
                  <a:pt x="299321" y="774066"/>
                </a:lnTo>
                <a:lnTo>
                  <a:pt x="285038" y="783908"/>
                </a:lnTo>
                <a:lnTo>
                  <a:pt x="271706" y="794703"/>
                </a:lnTo>
                <a:lnTo>
                  <a:pt x="258375" y="805498"/>
                </a:lnTo>
                <a:lnTo>
                  <a:pt x="246313" y="817246"/>
                </a:lnTo>
                <a:lnTo>
                  <a:pt x="234569" y="829311"/>
                </a:lnTo>
                <a:lnTo>
                  <a:pt x="223459" y="841376"/>
                </a:lnTo>
                <a:lnTo>
                  <a:pt x="213302" y="854711"/>
                </a:lnTo>
                <a:lnTo>
                  <a:pt x="203780" y="867728"/>
                </a:lnTo>
                <a:lnTo>
                  <a:pt x="195210" y="881698"/>
                </a:lnTo>
                <a:lnTo>
                  <a:pt x="187274" y="895351"/>
                </a:lnTo>
                <a:lnTo>
                  <a:pt x="180291" y="910273"/>
                </a:lnTo>
                <a:lnTo>
                  <a:pt x="173943" y="924878"/>
                </a:lnTo>
                <a:lnTo>
                  <a:pt x="168864" y="939801"/>
                </a:lnTo>
                <a:lnTo>
                  <a:pt x="166642" y="947421"/>
                </a:lnTo>
                <a:lnTo>
                  <a:pt x="164103" y="955041"/>
                </a:lnTo>
                <a:lnTo>
                  <a:pt x="162516" y="962978"/>
                </a:lnTo>
                <a:lnTo>
                  <a:pt x="160929" y="970916"/>
                </a:lnTo>
                <a:lnTo>
                  <a:pt x="159342" y="978853"/>
                </a:lnTo>
                <a:lnTo>
                  <a:pt x="158072" y="986791"/>
                </a:lnTo>
                <a:lnTo>
                  <a:pt x="157437" y="994728"/>
                </a:lnTo>
                <a:lnTo>
                  <a:pt x="157120" y="1002983"/>
                </a:lnTo>
                <a:lnTo>
                  <a:pt x="156485" y="1010921"/>
                </a:lnTo>
                <a:lnTo>
                  <a:pt x="156168" y="1019176"/>
                </a:lnTo>
                <a:lnTo>
                  <a:pt x="156168" y="1475741"/>
                </a:lnTo>
                <a:lnTo>
                  <a:pt x="156161" y="1475902"/>
                </a:lnTo>
                <a:lnTo>
                  <a:pt x="156168" y="1476058"/>
                </a:lnTo>
                <a:lnTo>
                  <a:pt x="156168" y="1620838"/>
                </a:lnTo>
                <a:lnTo>
                  <a:pt x="160611" y="1620838"/>
                </a:lnTo>
                <a:lnTo>
                  <a:pt x="164420" y="1603376"/>
                </a:lnTo>
                <a:lnTo>
                  <a:pt x="169182" y="1586231"/>
                </a:lnTo>
                <a:lnTo>
                  <a:pt x="174895" y="1569721"/>
                </a:lnTo>
                <a:lnTo>
                  <a:pt x="180926" y="1552893"/>
                </a:lnTo>
                <a:lnTo>
                  <a:pt x="187592" y="1537018"/>
                </a:lnTo>
                <a:lnTo>
                  <a:pt x="195210" y="1521143"/>
                </a:lnTo>
                <a:lnTo>
                  <a:pt x="202828" y="1505903"/>
                </a:lnTo>
                <a:lnTo>
                  <a:pt x="211715" y="1490981"/>
                </a:lnTo>
                <a:lnTo>
                  <a:pt x="221238" y="1476376"/>
                </a:lnTo>
                <a:lnTo>
                  <a:pt x="231077" y="1462088"/>
                </a:lnTo>
                <a:lnTo>
                  <a:pt x="241552" y="1448118"/>
                </a:lnTo>
                <a:lnTo>
                  <a:pt x="252662" y="1435101"/>
                </a:lnTo>
                <a:lnTo>
                  <a:pt x="264088" y="1422401"/>
                </a:lnTo>
                <a:lnTo>
                  <a:pt x="276468" y="1410018"/>
                </a:lnTo>
                <a:lnTo>
                  <a:pt x="288529" y="1398271"/>
                </a:lnTo>
                <a:lnTo>
                  <a:pt x="301861" y="1386841"/>
                </a:lnTo>
                <a:lnTo>
                  <a:pt x="315192" y="1376046"/>
                </a:lnTo>
                <a:lnTo>
                  <a:pt x="329476" y="1366203"/>
                </a:lnTo>
                <a:lnTo>
                  <a:pt x="343759" y="1356678"/>
                </a:lnTo>
                <a:lnTo>
                  <a:pt x="358361" y="1347471"/>
                </a:lnTo>
                <a:lnTo>
                  <a:pt x="373914" y="1339216"/>
                </a:lnTo>
                <a:lnTo>
                  <a:pt x="389467" y="1331596"/>
                </a:lnTo>
                <a:lnTo>
                  <a:pt x="405338" y="1324293"/>
                </a:lnTo>
                <a:lnTo>
                  <a:pt x="421526" y="1317943"/>
                </a:lnTo>
                <a:lnTo>
                  <a:pt x="438349" y="1312228"/>
                </a:lnTo>
                <a:lnTo>
                  <a:pt x="454854" y="1307466"/>
                </a:lnTo>
                <a:lnTo>
                  <a:pt x="472312" y="1303021"/>
                </a:lnTo>
                <a:lnTo>
                  <a:pt x="489770" y="1299528"/>
                </a:lnTo>
                <a:lnTo>
                  <a:pt x="507228" y="1296671"/>
                </a:lnTo>
                <a:lnTo>
                  <a:pt x="525638" y="1294766"/>
                </a:lnTo>
                <a:lnTo>
                  <a:pt x="543413" y="1293496"/>
                </a:lnTo>
                <a:lnTo>
                  <a:pt x="562140" y="1293178"/>
                </a:lnTo>
                <a:lnTo>
                  <a:pt x="580233" y="1293496"/>
                </a:lnTo>
                <a:lnTo>
                  <a:pt x="598643" y="1294766"/>
                </a:lnTo>
                <a:lnTo>
                  <a:pt x="616418" y="1296671"/>
                </a:lnTo>
                <a:lnTo>
                  <a:pt x="634193" y="1299528"/>
                </a:lnTo>
                <a:lnTo>
                  <a:pt x="651651" y="1303021"/>
                </a:lnTo>
                <a:lnTo>
                  <a:pt x="668792" y="1307466"/>
                </a:lnTo>
                <a:lnTo>
                  <a:pt x="685932" y="1312228"/>
                </a:lnTo>
                <a:lnTo>
                  <a:pt x="702120" y="1317943"/>
                </a:lnTo>
                <a:lnTo>
                  <a:pt x="718308" y="1324293"/>
                </a:lnTo>
                <a:lnTo>
                  <a:pt x="734496" y="1331596"/>
                </a:lnTo>
                <a:lnTo>
                  <a:pt x="750050" y="1339216"/>
                </a:lnTo>
                <a:lnTo>
                  <a:pt x="765286" y="1347471"/>
                </a:lnTo>
                <a:lnTo>
                  <a:pt x="780204" y="1356678"/>
                </a:lnTo>
                <a:lnTo>
                  <a:pt x="794488" y="1366203"/>
                </a:lnTo>
                <a:lnTo>
                  <a:pt x="808454" y="1376046"/>
                </a:lnTo>
                <a:lnTo>
                  <a:pt x="821785" y="1386841"/>
                </a:lnTo>
                <a:lnTo>
                  <a:pt x="835117" y="1398271"/>
                </a:lnTo>
                <a:lnTo>
                  <a:pt x="847813" y="1410018"/>
                </a:lnTo>
                <a:lnTo>
                  <a:pt x="859558" y="1422401"/>
                </a:lnTo>
                <a:lnTo>
                  <a:pt x="870984" y="1435101"/>
                </a:lnTo>
                <a:lnTo>
                  <a:pt x="882094" y="1448118"/>
                </a:lnTo>
                <a:lnTo>
                  <a:pt x="892886" y="1462088"/>
                </a:lnTo>
                <a:lnTo>
                  <a:pt x="902726" y="1476376"/>
                </a:lnTo>
                <a:lnTo>
                  <a:pt x="911931" y="1490981"/>
                </a:lnTo>
                <a:lnTo>
                  <a:pt x="920501" y="1505903"/>
                </a:lnTo>
                <a:lnTo>
                  <a:pt x="929072" y="1521143"/>
                </a:lnTo>
                <a:lnTo>
                  <a:pt x="936055" y="1537018"/>
                </a:lnTo>
                <a:lnTo>
                  <a:pt x="943355" y="1552893"/>
                </a:lnTo>
                <a:lnTo>
                  <a:pt x="949069" y="1569721"/>
                </a:lnTo>
                <a:lnTo>
                  <a:pt x="954782" y="1586231"/>
                </a:lnTo>
                <a:lnTo>
                  <a:pt x="959543" y="1603376"/>
                </a:lnTo>
                <a:lnTo>
                  <a:pt x="963352" y="1620838"/>
                </a:lnTo>
                <a:lnTo>
                  <a:pt x="1316634" y="1620838"/>
                </a:lnTo>
                <a:lnTo>
                  <a:pt x="1320443" y="1603376"/>
                </a:lnTo>
                <a:lnTo>
                  <a:pt x="1325205" y="1586231"/>
                </a:lnTo>
                <a:lnTo>
                  <a:pt x="1330918" y="1569721"/>
                </a:lnTo>
                <a:lnTo>
                  <a:pt x="1336949" y="1552893"/>
                </a:lnTo>
                <a:lnTo>
                  <a:pt x="1343615" y="1537018"/>
                </a:lnTo>
                <a:lnTo>
                  <a:pt x="1351233" y="1521143"/>
                </a:lnTo>
                <a:lnTo>
                  <a:pt x="1359168" y="1505903"/>
                </a:lnTo>
                <a:lnTo>
                  <a:pt x="1367738" y="1490981"/>
                </a:lnTo>
                <a:lnTo>
                  <a:pt x="1377260" y="1476376"/>
                </a:lnTo>
                <a:lnTo>
                  <a:pt x="1387100" y="1462088"/>
                </a:lnTo>
                <a:lnTo>
                  <a:pt x="1397575" y="1448118"/>
                </a:lnTo>
                <a:lnTo>
                  <a:pt x="1408685" y="1435101"/>
                </a:lnTo>
                <a:lnTo>
                  <a:pt x="1420111" y="1422401"/>
                </a:lnTo>
                <a:lnTo>
                  <a:pt x="1432491" y="1410018"/>
                </a:lnTo>
                <a:lnTo>
                  <a:pt x="1444870" y="1398271"/>
                </a:lnTo>
                <a:lnTo>
                  <a:pt x="1457884" y="1386841"/>
                </a:lnTo>
                <a:lnTo>
                  <a:pt x="1471215" y="1376046"/>
                </a:lnTo>
                <a:lnTo>
                  <a:pt x="1485499" y="1366203"/>
                </a:lnTo>
                <a:lnTo>
                  <a:pt x="1499782" y="1356678"/>
                </a:lnTo>
                <a:lnTo>
                  <a:pt x="1514701" y="1347471"/>
                </a:lnTo>
                <a:lnTo>
                  <a:pt x="1529937" y="1339216"/>
                </a:lnTo>
                <a:lnTo>
                  <a:pt x="1545490" y="1331596"/>
                </a:lnTo>
                <a:lnTo>
                  <a:pt x="1561361" y="1324293"/>
                </a:lnTo>
                <a:lnTo>
                  <a:pt x="1577549" y="1317943"/>
                </a:lnTo>
                <a:lnTo>
                  <a:pt x="1594372" y="1312228"/>
                </a:lnTo>
                <a:lnTo>
                  <a:pt x="1610877" y="1307466"/>
                </a:lnTo>
                <a:lnTo>
                  <a:pt x="1628335" y="1303021"/>
                </a:lnTo>
                <a:lnTo>
                  <a:pt x="1645793" y="1299528"/>
                </a:lnTo>
                <a:lnTo>
                  <a:pt x="1663251" y="1296671"/>
                </a:lnTo>
                <a:lnTo>
                  <a:pt x="1681661" y="1294766"/>
                </a:lnTo>
                <a:lnTo>
                  <a:pt x="1699436" y="1293496"/>
                </a:lnTo>
                <a:lnTo>
                  <a:pt x="1718163" y="1293178"/>
                </a:lnTo>
                <a:lnTo>
                  <a:pt x="1736256" y="1293496"/>
                </a:lnTo>
                <a:lnTo>
                  <a:pt x="1754666" y="1294766"/>
                </a:lnTo>
                <a:lnTo>
                  <a:pt x="1772441" y="1296671"/>
                </a:lnTo>
                <a:lnTo>
                  <a:pt x="1790216" y="1299528"/>
                </a:lnTo>
                <a:lnTo>
                  <a:pt x="1807674" y="1303021"/>
                </a:lnTo>
                <a:lnTo>
                  <a:pt x="1824815" y="1307466"/>
                </a:lnTo>
                <a:lnTo>
                  <a:pt x="1841955" y="1312228"/>
                </a:lnTo>
                <a:lnTo>
                  <a:pt x="1858143" y="1317943"/>
                </a:lnTo>
                <a:lnTo>
                  <a:pt x="1874331" y="1324293"/>
                </a:lnTo>
                <a:lnTo>
                  <a:pt x="1890519" y="1331596"/>
                </a:lnTo>
                <a:lnTo>
                  <a:pt x="1906073" y="1339216"/>
                </a:lnTo>
                <a:lnTo>
                  <a:pt x="1921308" y="1347471"/>
                </a:lnTo>
                <a:lnTo>
                  <a:pt x="1936227" y="1356678"/>
                </a:lnTo>
                <a:lnTo>
                  <a:pt x="1950511" y="1366203"/>
                </a:lnTo>
                <a:lnTo>
                  <a:pt x="1964477" y="1376046"/>
                </a:lnTo>
                <a:lnTo>
                  <a:pt x="1977808" y="1386841"/>
                </a:lnTo>
                <a:lnTo>
                  <a:pt x="1991140" y="1398271"/>
                </a:lnTo>
                <a:lnTo>
                  <a:pt x="2003836" y="1410018"/>
                </a:lnTo>
                <a:lnTo>
                  <a:pt x="2015580" y="1422401"/>
                </a:lnTo>
                <a:lnTo>
                  <a:pt x="2027007" y="1435101"/>
                </a:lnTo>
                <a:lnTo>
                  <a:pt x="2038117" y="1448118"/>
                </a:lnTo>
                <a:lnTo>
                  <a:pt x="2048909" y="1462088"/>
                </a:lnTo>
                <a:lnTo>
                  <a:pt x="2058749" y="1476376"/>
                </a:lnTo>
                <a:lnTo>
                  <a:pt x="2067954" y="1490981"/>
                </a:lnTo>
                <a:lnTo>
                  <a:pt x="2076841" y="1505903"/>
                </a:lnTo>
                <a:lnTo>
                  <a:pt x="2084777" y="1521143"/>
                </a:lnTo>
                <a:lnTo>
                  <a:pt x="2092077" y="1537018"/>
                </a:lnTo>
                <a:lnTo>
                  <a:pt x="2099060" y="1552893"/>
                </a:lnTo>
                <a:lnTo>
                  <a:pt x="2105409" y="1569721"/>
                </a:lnTo>
                <a:lnTo>
                  <a:pt x="2110487" y="1586231"/>
                </a:lnTo>
                <a:lnTo>
                  <a:pt x="2115249" y="1603376"/>
                </a:lnTo>
                <a:lnTo>
                  <a:pt x="2119057" y="1620838"/>
                </a:lnTo>
                <a:lnTo>
                  <a:pt x="2191428" y="1620838"/>
                </a:lnTo>
                <a:lnTo>
                  <a:pt x="2191428" y="1289368"/>
                </a:lnTo>
                <a:lnTo>
                  <a:pt x="2191435" y="1289209"/>
                </a:lnTo>
                <a:lnTo>
                  <a:pt x="2191428" y="1289051"/>
                </a:lnTo>
                <a:lnTo>
                  <a:pt x="2191428" y="1183958"/>
                </a:lnTo>
                <a:lnTo>
                  <a:pt x="1555330" y="1183958"/>
                </a:lnTo>
                <a:lnTo>
                  <a:pt x="1550569" y="1183958"/>
                </a:lnTo>
                <a:lnTo>
                  <a:pt x="1546442" y="1183641"/>
                </a:lnTo>
                <a:lnTo>
                  <a:pt x="1537555" y="1182053"/>
                </a:lnTo>
                <a:lnTo>
                  <a:pt x="1530889" y="1180148"/>
                </a:lnTo>
                <a:lnTo>
                  <a:pt x="1524541" y="1177926"/>
                </a:lnTo>
                <a:lnTo>
                  <a:pt x="1518510" y="1175386"/>
                </a:lnTo>
                <a:lnTo>
                  <a:pt x="1512479" y="1172211"/>
                </a:lnTo>
                <a:lnTo>
                  <a:pt x="1507083" y="1168401"/>
                </a:lnTo>
                <a:lnTo>
                  <a:pt x="1502004" y="1164591"/>
                </a:lnTo>
                <a:lnTo>
                  <a:pt x="1497243" y="1159828"/>
                </a:lnTo>
                <a:lnTo>
                  <a:pt x="1492799" y="1155066"/>
                </a:lnTo>
                <a:lnTo>
                  <a:pt x="1488673" y="1149986"/>
                </a:lnTo>
                <a:lnTo>
                  <a:pt x="1485181" y="1144271"/>
                </a:lnTo>
                <a:lnTo>
                  <a:pt x="1482325" y="1138238"/>
                </a:lnTo>
                <a:lnTo>
                  <a:pt x="1479785" y="1131888"/>
                </a:lnTo>
                <a:lnTo>
                  <a:pt x="1477563" y="1125538"/>
                </a:lnTo>
                <a:lnTo>
                  <a:pt x="1475976" y="1118871"/>
                </a:lnTo>
                <a:lnTo>
                  <a:pt x="1475341" y="1112203"/>
                </a:lnTo>
                <a:lnTo>
                  <a:pt x="1475024" y="1104901"/>
                </a:lnTo>
                <a:lnTo>
                  <a:pt x="1475024" y="701358"/>
                </a:lnTo>
                <a:lnTo>
                  <a:pt x="549761" y="701358"/>
                </a:lnTo>
                <a:close/>
                <a:moveTo>
                  <a:pt x="1413828" y="353736"/>
                </a:moveTo>
                <a:lnTo>
                  <a:pt x="1523366" y="353736"/>
                </a:lnTo>
                <a:lnTo>
                  <a:pt x="1531303" y="354054"/>
                </a:lnTo>
                <a:lnTo>
                  <a:pt x="1539241" y="355325"/>
                </a:lnTo>
                <a:lnTo>
                  <a:pt x="1546226" y="357232"/>
                </a:lnTo>
                <a:lnTo>
                  <a:pt x="1553846" y="360092"/>
                </a:lnTo>
                <a:lnTo>
                  <a:pt x="1560513" y="363271"/>
                </a:lnTo>
                <a:lnTo>
                  <a:pt x="1566863" y="367085"/>
                </a:lnTo>
                <a:lnTo>
                  <a:pt x="1572896" y="371534"/>
                </a:lnTo>
                <a:lnTo>
                  <a:pt x="1578611" y="376619"/>
                </a:lnTo>
                <a:lnTo>
                  <a:pt x="1583691" y="382340"/>
                </a:lnTo>
                <a:lnTo>
                  <a:pt x="1588136" y="388061"/>
                </a:lnTo>
                <a:lnTo>
                  <a:pt x="1591946" y="395053"/>
                </a:lnTo>
                <a:lnTo>
                  <a:pt x="1595438" y="401727"/>
                </a:lnTo>
                <a:lnTo>
                  <a:pt x="1597978" y="408719"/>
                </a:lnTo>
                <a:lnTo>
                  <a:pt x="1599883" y="416347"/>
                </a:lnTo>
                <a:lnTo>
                  <a:pt x="1601153" y="424293"/>
                </a:lnTo>
                <a:lnTo>
                  <a:pt x="1601471" y="432238"/>
                </a:lnTo>
                <a:lnTo>
                  <a:pt x="1601471" y="544513"/>
                </a:lnTo>
                <a:lnTo>
                  <a:pt x="1797834" y="544513"/>
                </a:lnTo>
                <a:lnTo>
                  <a:pt x="1812118" y="545148"/>
                </a:lnTo>
                <a:lnTo>
                  <a:pt x="1826084" y="545466"/>
                </a:lnTo>
                <a:lnTo>
                  <a:pt x="1840368" y="546101"/>
                </a:lnTo>
                <a:lnTo>
                  <a:pt x="1854017" y="547053"/>
                </a:lnTo>
                <a:lnTo>
                  <a:pt x="1867665" y="548641"/>
                </a:lnTo>
                <a:lnTo>
                  <a:pt x="1881632" y="550228"/>
                </a:lnTo>
                <a:lnTo>
                  <a:pt x="1894963" y="552133"/>
                </a:lnTo>
                <a:lnTo>
                  <a:pt x="1908612" y="554038"/>
                </a:lnTo>
                <a:lnTo>
                  <a:pt x="1921943" y="556896"/>
                </a:lnTo>
                <a:lnTo>
                  <a:pt x="1934957" y="559753"/>
                </a:lnTo>
                <a:lnTo>
                  <a:pt x="1948289" y="562928"/>
                </a:lnTo>
                <a:lnTo>
                  <a:pt x="1961303" y="566103"/>
                </a:lnTo>
                <a:lnTo>
                  <a:pt x="1973999" y="569596"/>
                </a:lnTo>
                <a:lnTo>
                  <a:pt x="1986696" y="573723"/>
                </a:lnTo>
                <a:lnTo>
                  <a:pt x="1999392" y="577533"/>
                </a:lnTo>
                <a:lnTo>
                  <a:pt x="2011771" y="581978"/>
                </a:lnTo>
                <a:lnTo>
                  <a:pt x="2023833" y="586741"/>
                </a:lnTo>
                <a:lnTo>
                  <a:pt x="2036212" y="591503"/>
                </a:lnTo>
                <a:lnTo>
                  <a:pt x="2048274" y="596583"/>
                </a:lnTo>
                <a:lnTo>
                  <a:pt x="2059701" y="602298"/>
                </a:lnTo>
                <a:lnTo>
                  <a:pt x="2071445" y="607696"/>
                </a:lnTo>
                <a:lnTo>
                  <a:pt x="2082555" y="613411"/>
                </a:lnTo>
                <a:lnTo>
                  <a:pt x="2094299" y="619761"/>
                </a:lnTo>
                <a:lnTo>
                  <a:pt x="2105409" y="626111"/>
                </a:lnTo>
                <a:lnTo>
                  <a:pt x="2115883" y="632461"/>
                </a:lnTo>
                <a:lnTo>
                  <a:pt x="2126675" y="639128"/>
                </a:lnTo>
                <a:lnTo>
                  <a:pt x="2137467" y="645796"/>
                </a:lnTo>
                <a:lnTo>
                  <a:pt x="2147307" y="653098"/>
                </a:lnTo>
                <a:lnTo>
                  <a:pt x="2157782" y="660401"/>
                </a:lnTo>
                <a:lnTo>
                  <a:pt x="2167622" y="668021"/>
                </a:lnTo>
                <a:lnTo>
                  <a:pt x="2177144" y="675958"/>
                </a:lnTo>
                <a:lnTo>
                  <a:pt x="2186667" y="683896"/>
                </a:lnTo>
                <a:lnTo>
                  <a:pt x="2195872" y="691833"/>
                </a:lnTo>
                <a:lnTo>
                  <a:pt x="2204759" y="700088"/>
                </a:lnTo>
                <a:lnTo>
                  <a:pt x="2213647" y="708978"/>
                </a:lnTo>
                <a:lnTo>
                  <a:pt x="2222217" y="717551"/>
                </a:lnTo>
                <a:lnTo>
                  <a:pt x="2230152" y="726441"/>
                </a:lnTo>
                <a:lnTo>
                  <a:pt x="2238723" y="735648"/>
                </a:lnTo>
                <a:lnTo>
                  <a:pt x="2246023" y="744538"/>
                </a:lnTo>
                <a:lnTo>
                  <a:pt x="2253641" y="754063"/>
                </a:lnTo>
                <a:lnTo>
                  <a:pt x="2261259" y="763588"/>
                </a:lnTo>
                <a:lnTo>
                  <a:pt x="2268242" y="773113"/>
                </a:lnTo>
                <a:lnTo>
                  <a:pt x="2275225" y="783273"/>
                </a:lnTo>
                <a:lnTo>
                  <a:pt x="2281573" y="793116"/>
                </a:lnTo>
                <a:lnTo>
                  <a:pt x="2287922" y="803276"/>
                </a:lnTo>
                <a:lnTo>
                  <a:pt x="2293635" y="813753"/>
                </a:lnTo>
                <a:lnTo>
                  <a:pt x="2299349" y="823913"/>
                </a:lnTo>
                <a:lnTo>
                  <a:pt x="2304427" y="834708"/>
                </a:lnTo>
                <a:lnTo>
                  <a:pt x="2309506" y="845503"/>
                </a:lnTo>
                <a:lnTo>
                  <a:pt x="2314267" y="856298"/>
                </a:lnTo>
                <a:lnTo>
                  <a:pt x="2319028" y="867411"/>
                </a:lnTo>
                <a:lnTo>
                  <a:pt x="2323155" y="878523"/>
                </a:lnTo>
                <a:lnTo>
                  <a:pt x="2326964" y="889636"/>
                </a:lnTo>
                <a:lnTo>
                  <a:pt x="2330455" y="900748"/>
                </a:lnTo>
                <a:lnTo>
                  <a:pt x="2333629" y="912178"/>
                </a:lnTo>
                <a:lnTo>
                  <a:pt x="2336486" y="923608"/>
                </a:lnTo>
                <a:lnTo>
                  <a:pt x="2339343" y="935038"/>
                </a:lnTo>
                <a:lnTo>
                  <a:pt x="2341565" y="947103"/>
                </a:lnTo>
                <a:lnTo>
                  <a:pt x="2343152" y="958851"/>
                </a:lnTo>
                <a:lnTo>
                  <a:pt x="2344739" y="970916"/>
                </a:lnTo>
                <a:lnTo>
                  <a:pt x="2346009" y="982663"/>
                </a:lnTo>
                <a:lnTo>
                  <a:pt x="2347278" y="994728"/>
                </a:lnTo>
                <a:lnTo>
                  <a:pt x="2347596" y="1007111"/>
                </a:lnTo>
                <a:lnTo>
                  <a:pt x="2347913" y="1019176"/>
                </a:lnTo>
                <a:lnTo>
                  <a:pt x="2347913" y="1089978"/>
                </a:lnTo>
                <a:lnTo>
                  <a:pt x="2349183" y="1097916"/>
                </a:lnTo>
                <a:lnTo>
                  <a:pt x="2349500" y="1105853"/>
                </a:lnTo>
                <a:lnTo>
                  <a:pt x="2349183" y="1113791"/>
                </a:lnTo>
                <a:lnTo>
                  <a:pt x="2347913" y="1121728"/>
                </a:lnTo>
                <a:lnTo>
                  <a:pt x="2347913" y="1289051"/>
                </a:lnTo>
                <a:lnTo>
                  <a:pt x="2347907" y="1289209"/>
                </a:lnTo>
                <a:lnTo>
                  <a:pt x="2347913" y="1289368"/>
                </a:lnTo>
                <a:lnTo>
                  <a:pt x="2347913" y="1652906"/>
                </a:lnTo>
                <a:lnTo>
                  <a:pt x="2347596" y="1659256"/>
                </a:lnTo>
                <a:lnTo>
                  <a:pt x="2347278" y="1665606"/>
                </a:lnTo>
                <a:lnTo>
                  <a:pt x="2346326" y="1671956"/>
                </a:lnTo>
                <a:lnTo>
                  <a:pt x="2345374" y="1677988"/>
                </a:lnTo>
                <a:lnTo>
                  <a:pt x="2343787" y="1684021"/>
                </a:lnTo>
                <a:lnTo>
                  <a:pt x="2341565" y="1690053"/>
                </a:lnTo>
                <a:lnTo>
                  <a:pt x="2339660" y="1695768"/>
                </a:lnTo>
                <a:lnTo>
                  <a:pt x="2337438" y="1701483"/>
                </a:lnTo>
                <a:lnTo>
                  <a:pt x="2334582" y="1706881"/>
                </a:lnTo>
                <a:lnTo>
                  <a:pt x="2331725" y="1712278"/>
                </a:lnTo>
                <a:lnTo>
                  <a:pt x="2328551" y="1717358"/>
                </a:lnTo>
                <a:lnTo>
                  <a:pt x="2325059" y="1722438"/>
                </a:lnTo>
                <a:lnTo>
                  <a:pt x="2321568" y="1727518"/>
                </a:lnTo>
                <a:lnTo>
                  <a:pt x="2317441" y="1731963"/>
                </a:lnTo>
                <a:lnTo>
                  <a:pt x="2312998" y="1736726"/>
                </a:lnTo>
                <a:lnTo>
                  <a:pt x="2308871" y="1741171"/>
                </a:lnTo>
                <a:lnTo>
                  <a:pt x="2304110" y="1744981"/>
                </a:lnTo>
                <a:lnTo>
                  <a:pt x="2299349" y="1749108"/>
                </a:lnTo>
                <a:lnTo>
                  <a:pt x="2293953" y="1752601"/>
                </a:lnTo>
                <a:lnTo>
                  <a:pt x="2288874" y="1756093"/>
                </a:lnTo>
                <a:lnTo>
                  <a:pt x="2283795" y="1759268"/>
                </a:lnTo>
                <a:lnTo>
                  <a:pt x="2278399" y="1762443"/>
                </a:lnTo>
                <a:lnTo>
                  <a:pt x="2272369" y="1765301"/>
                </a:lnTo>
                <a:lnTo>
                  <a:pt x="2266338" y="1767841"/>
                </a:lnTo>
                <a:lnTo>
                  <a:pt x="2260307" y="1770063"/>
                </a:lnTo>
                <a:lnTo>
                  <a:pt x="2253959" y="1771651"/>
                </a:lnTo>
                <a:lnTo>
                  <a:pt x="2247610" y="1773556"/>
                </a:lnTo>
                <a:lnTo>
                  <a:pt x="2241262" y="1774826"/>
                </a:lnTo>
                <a:lnTo>
                  <a:pt x="2234914" y="1776096"/>
                </a:lnTo>
                <a:lnTo>
                  <a:pt x="2228248" y="1776731"/>
                </a:lnTo>
                <a:lnTo>
                  <a:pt x="2221582" y="1777366"/>
                </a:lnTo>
                <a:lnTo>
                  <a:pt x="2214917" y="1777683"/>
                </a:lnTo>
                <a:lnTo>
                  <a:pt x="2049861" y="1777683"/>
                </a:lnTo>
                <a:lnTo>
                  <a:pt x="2041926" y="1777366"/>
                </a:lnTo>
                <a:lnTo>
                  <a:pt x="2034308" y="1776096"/>
                </a:lnTo>
                <a:lnTo>
                  <a:pt x="2026690" y="1774191"/>
                </a:lnTo>
                <a:lnTo>
                  <a:pt x="2019707" y="1771333"/>
                </a:lnTo>
                <a:lnTo>
                  <a:pt x="2012724" y="1768158"/>
                </a:lnTo>
                <a:lnTo>
                  <a:pt x="2006375" y="1764031"/>
                </a:lnTo>
                <a:lnTo>
                  <a:pt x="2000662" y="1759903"/>
                </a:lnTo>
                <a:lnTo>
                  <a:pt x="1994949" y="1755141"/>
                </a:lnTo>
                <a:lnTo>
                  <a:pt x="1989870" y="1749426"/>
                </a:lnTo>
                <a:lnTo>
                  <a:pt x="1985426" y="1743393"/>
                </a:lnTo>
                <a:lnTo>
                  <a:pt x="1981617" y="1737043"/>
                </a:lnTo>
                <a:lnTo>
                  <a:pt x="1977808" y="1730376"/>
                </a:lnTo>
                <a:lnTo>
                  <a:pt x="1975586" y="1723391"/>
                </a:lnTo>
                <a:lnTo>
                  <a:pt x="1973682" y="1715771"/>
                </a:lnTo>
                <a:lnTo>
                  <a:pt x="1972095" y="1708151"/>
                </a:lnTo>
                <a:lnTo>
                  <a:pt x="1971460" y="1700213"/>
                </a:lnTo>
                <a:lnTo>
                  <a:pt x="1971143" y="1687196"/>
                </a:lnTo>
                <a:lnTo>
                  <a:pt x="1969873" y="1674496"/>
                </a:lnTo>
                <a:lnTo>
                  <a:pt x="1968286" y="1662113"/>
                </a:lnTo>
                <a:lnTo>
                  <a:pt x="1966064" y="1649731"/>
                </a:lnTo>
                <a:lnTo>
                  <a:pt x="1962890" y="1637666"/>
                </a:lnTo>
                <a:lnTo>
                  <a:pt x="1959398" y="1625601"/>
                </a:lnTo>
                <a:lnTo>
                  <a:pt x="1955272" y="1614171"/>
                </a:lnTo>
                <a:lnTo>
                  <a:pt x="1950511" y="1602741"/>
                </a:lnTo>
                <a:lnTo>
                  <a:pt x="1945432" y="1591628"/>
                </a:lnTo>
                <a:lnTo>
                  <a:pt x="1939718" y="1580833"/>
                </a:lnTo>
                <a:lnTo>
                  <a:pt x="1933370" y="1570356"/>
                </a:lnTo>
                <a:lnTo>
                  <a:pt x="1927022" y="1560196"/>
                </a:lnTo>
                <a:lnTo>
                  <a:pt x="1920039" y="1550353"/>
                </a:lnTo>
                <a:lnTo>
                  <a:pt x="1912421" y="1540828"/>
                </a:lnTo>
                <a:lnTo>
                  <a:pt x="1904168" y="1531621"/>
                </a:lnTo>
                <a:lnTo>
                  <a:pt x="1895915" y="1522731"/>
                </a:lnTo>
                <a:lnTo>
                  <a:pt x="1887028" y="1514476"/>
                </a:lnTo>
                <a:lnTo>
                  <a:pt x="1877823" y="1506856"/>
                </a:lnTo>
                <a:lnTo>
                  <a:pt x="1868300" y="1499553"/>
                </a:lnTo>
                <a:lnTo>
                  <a:pt x="1858460" y="1492251"/>
                </a:lnTo>
                <a:lnTo>
                  <a:pt x="1848303" y="1485901"/>
                </a:lnTo>
                <a:lnTo>
                  <a:pt x="1837511" y="1479868"/>
                </a:lnTo>
                <a:lnTo>
                  <a:pt x="1826719" y="1474471"/>
                </a:lnTo>
                <a:lnTo>
                  <a:pt x="1815610" y="1469391"/>
                </a:lnTo>
                <a:lnTo>
                  <a:pt x="1804183" y="1464946"/>
                </a:lnTo>
                <a:lnTo>
                  <a:pt x="1792756" y="1460818"/>
                </a:lnTo>
                <a:lnTo>
                  <a:pt x="1780694" y="1457326"/>
                </a:lnTo>
                <a:lnTo>
                  <a:pt x="1768315" y="1454468"/>
                </a:lnTo>
                <a:lnTo>
                  <a:pt x="1756253" y="1452246"/>
                </a:lnTo>
                <a:lnTo>
                  <a:pt x="1743557" y="1450658"/>
                </a:lnTo>
                <a:lnTo>
                  <a:pt x="1730860" y="1449706"/>
                </a:lnTo>
                <a:lnTo>
                  <a:pt x="1718163" y="1449388"/>
                </a:lnTo>
                <a:lnTo>
                  <a:pt x="1704832" y="1449706"/>
                </a:lnTo>
                <a:lnTo>
                  <a:pt x="1692135" y="1450658"/>
                </a:lnTo>
                <a:lnTo>
                  <a:pt x="1680074" y="1452246"/>
                </a:lnTo>
                <a:lnTo>
                  <a:pt x="1667695" y="1454468"/>
                </a:lnTo>
                <a:lnTo>
                  <a:pt x="1655315" y="1457326"/>
                </a:lnTo>
                <a:lnTo>
                  <a:pt x="1643571" y="1460818"/>
                </a:lnTo>
                <a:lnTo>
                  <a:pt x="1631509" y="1464946"/>
                </a:lnTo>
                <a:lnTo>
                  <a:pt x="1620400" y="1469391"/>
                </a:lnTo>
                <a:lnTo>
                  <a:pt x="1609290" y="1474471"/>
                </a:lnTo>
                <a:lnTo>
                  <a:pt x="1598181" y="1479868"/>
                </a:lnTo>
                <a:lnTo>
                  <a:pt x="1587706" y="1485901"/>
                </a:lnTo>
                <a:lnTo>
                  <a:pt x="1577549" y="1492251"/>
                </a:lnTo>
                <a:lnTo>
                  <a:pt x="1567709" y="1499553"/>
                </a:lnTo>
                <a:lnTo>
                  <a:pt x="1558187" y="1506856"/>
                </a:lnTo>
                <a:lnTo>
                  <a:pt x="1548664" y="1514476"/>
                </a:lnTo>
                <a:lnTo>
                  <a:pt x="1540094" y="1522731"/>
                </a:lnTo>
                <a:lnTo>
                  <a:pt x="1531524" y="1531621"/>
                </a:lnTo>
                <a:lnTo>
                  <a:pt x="1523588" y="1540828"/>
                </a:lnTo>
                <a:lnTo>
                  <a:pt x="1516288" y="1550353"/>
                </a:lnTo>
                <a:lnTo>
                  <a:pt x="1508987" y="1560196"/>
                </a:lnTo>
                <a:lnTo>
                  <a:pt x="1502322" y="1570356"/>
                </a:lnTo>
                <a:lnTo>
                  <a:pt x="1495973" y="1580833"/>
                </a:lnTo>
                <a:lnTo>
                  <a:pt x="1490260" y="1591628"/>
                </a:lnTo>
                <a:lnTo>
                  <a:pt x="1485181" y="1602741"/>
                </a:lnTo>
                <a:lnTo>
                  <a:pt x="1480420" y="1614171"/>
                </a:lnTo>
                <a:lnTo>
                  <a:pt x="1476611" y="1625601"/>
                </a:lnTo>
                <a:lnTo>
                  <a:pt x="1472802" y="1637666"/>
                </a:lnTo>
                <a:lnTo>
                  <a:pt x="1470263" y="1649731"/>
                </a:lnTo>
                <a:lnTo>
                  <a:pt x="1467724" y="1662113"/>
                </a:lnTo>
                <a:lnTo>
                  <a:pt x="1465819" y="1674496"/>
                </a:lnTo>
                <a:lnTo>
                  <a:pt x="1464549" y="1687196"/>
                </a:lnTo>
                <a:lnTo>
                  <a:pt x="1464232" y="1700213"/>
                </a:lnTo>
                <a:lnTo>
                  <a:pt x="1463915" y="1708151"/>
                </a:lnTo>
                <a:lnTo>
                  <a:pt x="1462645" y="1715771"/>
                </a:lnTo>
                <a:lnTo>
                  <a:pt x="1460740" y="1723391"/>
                </a:lnTo>
                <a:lnTo>
                  <a:pt x="1457884" y="1730376"/>
                </a:lnTo>
                <a:lnTo>
                  <a:pt x="1454710" y="1737043"/>
                </a:lnTo>
                <a:lnTo>
                  <a:pt x="1450583" y="1743393"/>
                </a:lnTo>
                <a:lnTo>
                  <a:pt x="1445822" y="1749426"/>
                </a:lnTo>
                <a:lnTo>
                  <a:pt x="1440743" y="1755141"/>
                </a:lnTo>
                <a:lnTo>
                  <a:pt x="1435347" y="1759903"/>
                </a:lnTo>
                <a:lnTo>
                  <a:pt x="1429316" y="1764031"/>
                </a:lnTo>
                <a:lnTo>
                  <a:pt x="1422968" y="1768158"/>
                </a:lnTo>
                <a:lnTo>
                  <a:pt x="1416302" y="1771333"/>
                </a:lnTo>
                <a:lnTo>
                  <a:pt x="1409002" y="1774191"/>
                </a:lnTo>
                <a:lnTo>
                  <a:pt x="1401384" y="1776096"/>
                </a:lnTo>
                <a:lnTo>
                  <a:pt x="1394083" y="1777366"/>
                </a:lnTo>
                <a:lnTo>
                  <a:pt x="1386148" y="1777683"/>
                </a:lnTo>
                <a:lnTo>
                  <a:pt x="894156" y="1777683"/>
                </a:lnTo>
                <a:lnTo>
                  <a:pt x="886221" y="1777366"/>
                </a:lnTo>
                <a:lnTo>
                  <a:pt x="878285" y="1776096"/>
                </a:lnTo>
                <a:lnTo>
                  <a:pt x="870667" y="1774191"/>
                </a:lnTo>
                <a:lnTo>
                  <a:pt x="863684" y="1771333"/>
                </a:lnTo>
                <a:lnTo>
                  <a:pt x="856701" y="1768158"/>
                </a:lnTo>
                <a:lnTo>
                  <a:pt x="850353" y="1764031"/>
                </a:lnTo>
                <a:lnTo>
                  <a:pt x="844639" y="1759903"/>
                </a:lnTo>
                <a:lnTo>
                  <a:pt x="838926" y="1755141"/>
                </a:lnTo>
                <a:lnTo>
                  <a:pt x="833847" y="1749426"/>
                </a:lnTo>
                <a:lnTo>
                  <a:pt x="829403" y="1743393"/>
                </a:lnTo>
                <a:lnTo>
                  <a:pt x="825594" y="1737043"/>
                </a:lnTo>
                <a:lnTo>
                  <a:pt x="822420" y="1730376"/>
                </a:lnTo>
                <a:lnTo>
                  <a:pt x="819563" y="1723391"/>
                </a:lnTo>
                <a:lnTo>
                  <a:pt x="817659" y="1715771"/>
                </a:lnTo>
                <a:lnTo>
                  <a:pt x="816389" y="1708151"/>
                </a:lnTo>
                <a:lnTo>
                  <a:pt x="815437" y="1700213"/>
                </a:lnTo>
                <a:lnTo>
                  <a:pt x="815120" y="1687196"/>
                </a:lnTo>
                <a:lnTo>
                  <a:pt x="813850" y="1674496"/>
                </a:lnTo>
                <a:lnTo>
                  <a:pt x="812263" y="1662113"/>
                </a:lnTo>
                <a:lnTo>
                  <a:pt x="810041" y="1649731"/>
                </a:lnTo>
                <a:lnTo>
                  <a:pt x="806867" y="1637666"/>
                </a:lnTo>
                <a:lnTo>
                  <a:pt x="803375" y="1625601"/>
                </a:lnTo>
                <a:lnTo>
                  <a:pt x="799249" y="1614171"/>
                </a:lnTo>
                <a:lnTo>
                  <a:pt x="794488" y="1602741"/>
                </a:lnTo>
                <a:lnTo>
                  <a:pt x="789409" y="1591628"/>
                </a:lnTo>
                <a:lnTo>
                  <a:pt x="783696" y="1580833"/>
                </a:lnTo>
                <a:lnTo>
                  <a:pt x="777982" y="1570356"/>
                </a:lnTo>
                <a:lnTo>
                  <a:pt x="770999" y="1560196"/>
                </a:lnTo>
                <a:lnTo>
                  <a:pt x="764016" y="1550353"/>
                </a:lnTo>
                <a:lnTo>
                  <a:pt x="756398" y="1540828"/>
                </a:lnTo>
                <a:lnTo>
                  <a:pt x="748463" y="1531621"/>
                </a:lnTo>
                <a:lnTo>
                  <a:pt x="739892" y="1522731"/>
                </a:lnTo>
                <a:lnTo>
                  <a:pt x="731005" y="1514476"/>
                </a:lnTo>
                <a:lnTo>
                  <a:pt x="721800" y="1506856"/>
                </a:lnTo>
                <a:lnTo>
                  <a:pt x="712277" y="1499553"/>
                </a:lnTo>
                <a:lnTo>
                  <a:pt x="702438" y="1492251"/>
                </a:lnTo>
                <a:lnTo>
                  <a:pt x="692280" y="1485901"/>
                </a:lnTo>
                <a:lnTo>
                  <a:pt x="681488" y="1479868"/>
                </a:lnTo>
                <a:lnTo>
                  <a:pt x="670696" y="1474471"/>
                </a:lnTo>
                <a:lnTo>
                  <a:pt x="659587" y="1469391"/>
                </a:lnTo>
                <a:lnTo>
                  <a:pt x="648160" y="1464946"/>
                </a:lnTo>
                <a:lnTo>
                  <a:pt x="636733" y="1460818"/>
                </a:lnTo>
                <a:lnTo>
                  <a:pt x="624671" y="1457326"/>
                </a:lnTo>
                <a:lnTo>
                  <a:pt x="612292" y="1454468"/>
                </a:lnTo>
                <a:lnTo>
                  <a:pt x="600230" y="1452246"/>
                </a:lnTo>
                <a:lnTo>
                  <a:pt x="587534" y="1450658"/>
                </a:lnTo>
                <a:lnTo>
                  <a:pt x="574837" y="1449706"/>
                </a:lnTo>
                <a:lnTo>
                  <a:pt x="562140" y="1449388"/>
                </a:lnTo>
                <a:lnTo>
                  <a:pt x="548809" y="1449706"/>
                </a:lnTo>
                <a:lnTo>
                  <a:pt x="536112" y="1450658"/>
                </a:lnTo>
                <a:lnTo>
                  <a:pt x="524051" y="1452246"/>
                </a:lnTo>
                <a:lnTo>
                  <a:pt x="511354" y="1454468"/>
                </a:lnTo>
                <a:lnTo>
                  <a:pt x="499292" y="1457326"/>
                </a:lnTo>
                <a:lnTo>
                  <a:pt x="487548" y="1460818"/>
                </a:lnTo>
                <a:lnTo>
                  <a:pt x="475486" y="1464946"/>
                </a:lnTo>
                <a:lnTo>
                  <a:pt x="464377" y="1469391"/>
                </a:lnTo>
                <a:lnTo>
                  <a:pt x="452950" y="1474471"/>
                </a:lnTo>
                <a:lnTo>
                  <a:pt x="442158" y="1479868"/>
                </a:lnTo>
                <a:lnTo>
                  <a:pt x="431366" y="1485901"/>
                </a:lnTo>
                <a:lnTo>
                  <a:pt x="421526" y="1492251"/>
                </a:lnTo>
                <a:lnTo>
                  <a:pt x="411686" y="1499553"/>
                </a:lnTo>
                <a:lnTo>
                  <a:pt x="402164" y="1506856"/>
                </a:lnTo>
                <a:lnTo>
                  <a:pt x="392641" y="1514476"/>
                </a:lnTo>
                <a:lnTo>
                  <a:pt x="383754" y="1522731"/>
                </a:lnTo>
                <a:lnTo>
                  <a:pt x="375501" y="1531621"/>
                </a:lnTo>
                <a:lnTo>
                  <a:pt x="367566" y="1540828"/>
                </a:lnTo>
                <a:lnTo>
                  <a:pt x="359948" y="1550353"/>
                </a:lnTo>
                <a:lnTo>
                  <a:pt x="352964" y="1560196"/>
                </a:lnTo>
                <a:lnTo>
                  <a:pt x="346299" y="1570356"/>
                </a:lnTo>
                <a:lnTo>
                  <a:pt x="340268" y="1580833"/>
                </a:lnTo>
                <a:lnTo>
                  <a:pt x="334237" y="1591628"/>
                </a:lnTo>
                <a:lnTo>
                  <a:pt x="329158" y="1602741"/>
                </a:lnTo>
                <a:lnTo>
                  <a:pt x="324715" y="1614171"/>
                </a:lnTo>
                <a:lnTo>
                  <a:pt x="320271" y="1625601"/>
                </a:lnTo>
                <a:lnTo>
                  <a:pt x="316779" y="1637666"/>
                </a:lnTo>
                <a:lnTo>
                  <a:pt x="313923" y="1649731"/>
                </a:lnTo>
                <a:lnTo>
                  <a:pt x="311701" y="1662113"/>
                </a:lnTo>
                <a:lnTo>
                  <a:pt x="309796" y="1674496"/>
                </a:lnTo>
                <a:lnTo>
                  <a:pt x="308844" y="1687196"/>
                </a:lnTo>
                <a:lnTo>
                  <a:pt x="308209" y="1700213"/>
                </a:lnTo>
                <a:lnTo>
                  <a:pt x="307574" y="1708151"/>
                </a:lnTo>
                <a:lnTo>
                  <a:pt x="306622" y="1715771"/>
                </a:lnTo>
                <a:lnTo>
                  <a:pt x="304400" y="1723391"/>
                </a:lnTo>
                <a:lnTo>
                  <a:pt x="301861" y="1730376"/>
                </a:lnTo>
                <a:lnTo>
                  <a:pt x="298687" y="1737043"/>
                </a:lnTo>
                <a:lnTo>
                  <a:pt x="294560" y="1743393"/>
                </a:lnTo>
                <a:lnTo>
                  <a:pt x="289799" y="1749426"/>
                </a:lnTo>
                <a:lnTo>
                  <a:pt x="285038" y="1755141"/>
                </a:lnTo>
                <a:lnTo>
                  <a:pt x="279642" y="1759903"/>
                </a:lnTo>
                <a:lnTo>
                  <a:pt x="273611" y="1764031"/>
                </a:lnTo>
                <a:lnTo>
                  <a:pt x="266945" y="1768158"/>
                </a:lnTo>
                <a:lnTo>
                  <a:pt x="259962" y="1771333"/>
                </a:lnTo>
                <a:lnTo>
                  <a:pt x="252979" y="1774191"/>
                </a:lnTo>
                <a:lnTo>
                  <a:pt x="245678" y="1776096"/>
                </a:lnTo>
                <a:lnTo>
                  <a:pt x="237743" y="1777366"/>
                </a:lnTo>
                <a:lnTo>
                  <a:pt x="229808" y="1777683"/>
                </a:lnTo>
                <a:lnTo>
                  <a:pt x="132679" y="1777683"/>
                </a:lnTo>
                <a:lnTo>
                  <a:pt x="126013" y="1777366"/>
                </a:lnTo>
                <a:lnTo>
                  <a:pt x="119348" y="1776731"/>
                </a:lnTo>
                <a:lnTo>
                  <a:pt x="112682" y="1776096"/>
                </a:lnTo>
                <a:lnTo>
                  <a:pt x="106334" y="1774826"/>
                </a:lnTo>
                <a:lnTo>
                  <a:pt x="99985" y="1773556"/>
                </a:lnTo>
                <a:lnTo>
                  <a:pt x="93637" y="1771651"/>
                </a:lnTo>
                <a:lnTo>
                  <a:pt x="87289" y="1770063"/>
                </a:lnTo>
                <a:lnTo>
                  <a:pt x="81258" y="1767841"/>
                </a:lnTo>
                <a:lnTo>
                  <a:pt x="75227" y="1765301"/>
                </a:lnTo>
                <a:lnTo>
                  <a:pt x="69196" y="1762443"/>
                </a:lnTo>
                <a:lnTo>
                  <a:pt x="63800" y="1759268"/>
                </a:lnTo>
                <a:lnTo>
                  <a:pt x="58722" y="1756093"/>
                </a:lnTo>
                <a:lnTo>
                  <a:pt x="53325" y="1752601"/>
                </a:lnTo>
                <a:lnTo>
                  <a:pt x="48247" y="1749108"/>
                </a:lnTo>
                <a:lnTo>
                  <a:pt x="43486" y="1744981"/>
                </a:lnTo>
                <a:lnTo>
                  <a:pt x="38724" y="1741171"/>
                </a:lnTo>
                <a:lnTo>
                  <a:pt x="34281" y="1736726"/>
                </a:lnTo>
                <a:lnTo>
                  <a:pt x="30154" y="1731963"/>
                </a:lnTo>
                <a:lnTo>
                  <a:pt x="26028" y="1727518"/>
                </a:lnTo>
                <a:lnTo>
                  <a:pt x="22536" y="1722438"/>
                </a:lnTo>
                <a:lnTo>
                  <a:pt x="19045" y="1717358"/>
                </a:lnTo>
                <a:lnTo>
                  <a:pt x="15871" y="1712278"/>
                </a:lnTo>
                <a:lnTo>
                  <a:pt x="13014" y="1706881"/>
                </a:lnTo>
                <a:lnTo>
                  <a:pt x="10157" y="1701483"/>
                </a:lnTo>
                <a:lnTo>
                  <a:pt x="7935" y="1695768"/>
                </a:lnTo>
                <a:lnTo>
                  <a:pt x="5713" y="1690053"/>
                </a:lnTo>
                <a:lnTo>
                  <a:pt x="3809" y="1684021"/>
                </a:lnTo>
                <a:lnTo>
                  <a:pt x="2222" y="1677988"/>
                </a:lnTo>
                <a:lnTo>
                  <a:pt x="1587" y="1671956"/>
                </a:lnTo>
                <a:lnTo>
                  <a:pt x="317" y="1665606"/>
                </a:lnTo>
                <a:lnTo>
                  <a:pt x="0" y="1659256"/>
                </a:lnTo>
                <a:lnTo>
                  <a:pt x="0" y="1652906"/>
                </a:lnTo>
                <a:lnTo>
                  <a:pt x="0" y="1476058"/>
                </a:lnTo>
                <a:lnTo>
                  <a:pt x="6" y="1475902"/>
                </a:lnTo>
                <a:lnTo>
                  <a:pt x="0" y="1475741"/>
                </a:lnTo>
                <a:lnTo>
                  <a:pt x="0" y="1019176"/>
                </a:lnTo>
                <a:lnTo>
                  <a:pt x="0" y="1007111"/>
                </a:lnTo>
                <a:lnTo>
                  <a:pt x="317" y="994728"/>
                </a:lnTo>
                <a:lnTo>
                  <a:pt x="1587" y="982663"/>
                </a:lnTo>
                <a:lnTo>
                  <a:pt x="2539" y="970916"/>
                </a:lnTo>
                <a:lnTo>
                  <a:pt x="4126" y="958851"/>
                </a:lnTo>
                <a:lnTo>
                  <a:pt x="6348" y="947103"/>
                </a:lnTo>
                <a:lnTo>
                  <a:pt x="8253" y="935038"/>
                </a:lnTo>
                <a:lnTo>
                  <a:pt x="11109" y="923608"/>
                </a:lnTo>
                <a:lnTo>
                  <a:pt x="13649" y="912178"/>
                </a:lnTo>
                <a:lnTo>
                  <a:pt x="16823" y="900748"/>
                </a:lnTo>
                <a:lnTo>
                  <a:pt x="20632" y="889636"/>
                </a:lnTo>
                <a:lnTo>
                  <a:pt x="24441" y="878523"/>
                </a:lnTo>
                <a:lnTo>
                  <a:pt x="28885" y="867411"/>
                </a:lnTo>
                <a:lnTo>
                  <a:pt x="33328" y="856298"/>
                </a:lnTo>
                <a:lnTo>
                  <a:pt x="38090" y="845503"/>
                </a:lnTo>
                <a:lnTo>
                  <a:pt x="43168" y="834708"/>
                </a:lnTo>
                <a:lnTo>
                  <a:pt x="48247" y="823913"/>
                </a:lnTo>
                <a:lnTo>
                  <a:pt x="54278" y="813753"/>
                </a:lnTo>
                <a:lnTo>
                  <a:pt x="60309" y="803276"/>
                </a:lnTo>
                <a:lnTo>
                  <a:pt x="66022" y="793116"/>
                </a:lnTo>
                <a:lnTo>
                  <a:pt x="73005" y="783273"/>
                </a:lnTo>
                <a:lnTo>
                  <a:pt x="79671" y="773113"/>
                </a:lnTo>
                <a:lnTo>
                  <a:pt x="86337" y="763588"/>
                </a:lnTo>
                <a:lnTo>
                  <a:pt x="93954" y="754063"/>
                </a:lnTo>
                <a:lnTo>
                  <a:pt x="101572" y="744538"/>
                </a:lnTo>
                <a:lnTo>
                  <a:pt x="108873" y="735648"/>
                </a:lnTo>
                <a:lnTo>
                  <a:pt x="117443" y="726441"/>
                </a:lnTo>
                <a:lnTo>
                  <a:pt x="125696" y="717551"/>
                </a:lnTo>
                <a:lnTo>
                  <a:pt x="133949" y="708978"/>
                </a:lnTo>
                <a:lnTo>
                  <a:pt x="142836" y="700088"/>
                </a:lnTo>
                <a:lnTo>
                  <a:pt x="151724" y="691833"/>
                </a:lnTo>
                <a:lnTo>
                  <a:pt x="160929" y="683896"/>
                </a:lnTo>
                <a:lnTo>
                  <a:pt x="170451" y="675958"/>
                </a:lnTo>
                <a:lnTo>
                  <a:pt x="179974" y="668021"/>
                </a:lnTo>
                <a:lnTo>
                  <a:pt x="189814" y="660401"/>
                </a:lnTo>
                <a:lnTo>
                  <a:pt x="200288" y="653098"/>
                </a:lnTo>
                <a:lnTo>
                  <a:pt x="210445" y="645796"/>
                </a:lnTo>
                <a:lnTo>
                  <a:pt x="220920" y="639128"/>
                </a:lnTo>
                <a:lnTo>
                  <a:pt x="231395" y="632461"/>
                </a:lnTo>
                <a:lnTo>
                  <a:pt x="242187" y="626111"/>
                </a:lnTo>
                <a:lnTo>
                  <a:pt x="253296" y="619761"/>
                </a:lnTo>
                <a:lnTo>
                  <a:pt x="264723" y="613411"/>
                </a:lnTo>
                <a:lnTo>
                  <a:pt x="275833" y="607696"/>
                </a:lnTo>
                <a:lnTo>
                  <a:pt x="287895" y="602298"/>
                </a:lnTo>
                <a:lnTo>
                  <a:pt x="299321" y="596583"/>
                </a:lnTo>
                <a:lnTo>
                  <a:pt x="311383" y="591503"/>
                </a:lnTo>
                <a:lnTo>
                  <a:pt x="323445" y="586741"/>
                </a:lnTo>
                <a:lnTo>
                  <a:pt x="335824" y="581978"/>
                </a:lnTo>
                <a:lnTo>
                  <a:pt x="348203" y="577533"/>
                </a:lnTo>
                <a:lnTo>
                  <a:pt x="360900" y="573723"/>
                </a:lnTo>
                <a:lnTo>
                  <a:pt x="373596" y="569596"/>
                </a:lnTo>
                <a:lnTo>
                  <a:pt x="386293" y="566103"/>
                </a:lnTo>
                <a:lnTo>
                  <a:pt x="399307" y="562928"/>
                </a:lnTo>
                <a:lnTo>
                  <a:pt x="412321" y="559753"/>
                </a:lnTo>
                <a:lnTo>
                  <a:pt x="425652" y="556896"/>
                </a:lnTo>
                <a:lnTo>
                  <a:pt x="438984" y="554038"/>
                </a:lnTo>
                <a:lnTo>
                  <a:pt x="452633" y="552133"/>
                </a:lnTo>
                <a:lnTo>
                  <a:pt x="465964" y="550228"/>
                </a:lnTo>
                <a:lnTo>
                  <a:pt x="479930" y="548641"/>
                </a:lnTo>
                <a:lnTo>
                  <a:pt x="493262" y="547053"/>
                </a:lnTo>
                <a:lnTo>
                  <a:pt x="507228" y="546101"/>
                </a:lnTo>
                <a:lnTo>
                  <a:pt x="521511" y="545466"/>
                </a:lnTo>
                <a:lnTo>
                  <a:pt x="535478" y="545148"/>
                </a:lnTo>
                <a:lnTo>
                  <a:pt x="549761" y="544513"/>
                </a:lnTo>
                <a:lnTo>
                  <a:pt x="1335088" y="544513"/>
                </a:lnTo>
                <a:lnTo>
                  <a:pt x="1335088" y="432238"/>
                </a:lnTo>
                <a:lnTo>
                  <a:pt x="1335723" y="424293"/>
                </a:lnTo>
                <a:lnTo>
                  <a:pt x="1336676" y="416347"/>
                </a:lnTo>
                <a:lnTo>
                  <a:pt x="1338898" y="408719"/>
                </a:lnTo>
                <a:lnTo>
                  <a:pt x="1341438" y="401727"/>
                </a:lnTo>
                <a:lnTo>
                  <a:pt x="1344613" y="395053"/>
                </a:lnTo>
                <a:lnTo>
                  <a:pt x="1348741" y="388061"/>
                </a:lnTo>
                <a:lnTo>
                  <a:pt x="1353186" y="382340"/>
                </a:lnTo>
                <a:lnTo>
                  <a:pt x="1358266" y="376619"/>
                </a:lnTo>
                <a:lnTo>
                  <a:pt x="1363663" y="371534"/>
                </a:lnTo>
                <a:lnTo>
                  <a:pt x="1369696" y="367085"/>
                </a:lnTo>
                <a:lnTo>
                  <a:pt x="1376363" y="363271"/>
                </a:lnTo>
                <a:lnTo>
                  <a:pt x="1383348" y="360092"/>
                </a:lnTo>
                <a:lnTo>
                  <a:pt x="1390333" y="357232"/>
                </a:lnTo>
                <a:lnTo>
                  <a:pt x="1397953" y="355325"/>
                </a:lnTo>
                <a:lnTo>
                  <a:pt x="1405573" y="354054"/>
                </a:lnTo>
                <a:lnTo>
                  <a:pt x="1413828" y="353736"/>
                </a:lnTo>
                <a:close/>
                <a:moveTo>
                  <a:pt x="1740853" y="352465"/>
                </a:moveTo>
                <a:lnTo>
                  <a:pt x="1859916" y="352465"/>
                </a:lnTo>
                <a:lnTo>
                  <a:pt x="1867853" y="352783"/>
                </a:lnTo>
                <a:lnTo>
                  <a:pt x="1875791" y="354054"/>
                </a:lnTo>
                <a:lnTo>
                  <a:pt x="1883093" y="355643"/>
                </a:lnTo>
                <a:lnTo>
                  <a:pt x="1890396" y="358503"/>
                </a:lnTo>
                <a:lnTo>
                  <a:pt x="1897063" y="361682"/>
                </a:lnTo>
                <a:lnTo>
                  <a:pt x="1903731" y="365495"/>
                </a:lnTo>
                <a:lnTo>
                  <a:pt x="1909763" y="370263"/>
                </a:lnTo>
                <a:lnTo>
                  <a:pt x="1915478" y="375030"/>
                </a:lnTo>
                <a:lnTo>
                  <a:pt x="1920241" y="380751"/>
                </a:lnTo>
                <a:lnTo>
                  <a:pt x="1925003" y="387107"/>
                </a:lnTo>
                <a:lnTo>
                  <a:pt x="1928813" y="393464"/>
                </a:lnTo>
                <a:lnTo>
                  <a:pt x="1931988" y="400138"/>
                </a:lnTo>
                <a:lnTo>
                  <a:pt x="1934846" y="407130"/>
                </a:lnTo>
                <a:lnTo>
                  <a:pt x="1936751" y="414758"/>
                </a:lnTo>
                <a:lnTo>
                  <a:pt x="1938021" y="422703"/>
                </a:lnTo>
                <a:lnTo>
                  <a:pt x="1938338" y="430649"/>
                </a:lnTo>
                <a:lnTo>
                  <a:pt x="1938021" y="438595"/>
                </a:lnTo>
                <a:lnTo>
                  <a:pt x="1936751" y="446540"/>
                </a:lnTo>
                <a:lnTo>
                  <a:pt x="1934846" y="454168"/>
                </a:lnTo>
                <a:lnTo>
                  <a:pt x="1931988" y="461160"/>
                </a:lnTo>
                <a:lnTo>
                  <a:pt x="1928813" y="468152"/>
                </a:lnTo>
                <a:lnTo>
                  <a:pt x="1925003" y="474508"/>
                </a:lnTo>
                <a:lnTo>
                  <a:pt x="1920241" y="480229"/>
                </a:lnTo>
                <a:lnTo>
                  <a:pt x="1915478" y="485950"/>
                </a:lnTo>
                <a:lnTo>
                  <a:pt x="1909763" y="491035"/>
                </a:lnTo>
                <a:lnTo>
                  <a:pt x="1903731" y="495802"/>
                </a:lnTo>
                <a:lnTo>
                  <a:pt x="1897063" y="499299"/>
                </a:lnTo>
                <a:lnTo>
                  <a:pt x="1890396" y="503112"/>
                </a:lnTo>
                <a:lnTo>
                  <a:pt x="1883093" y="505337"/>
                </a:lnTo>
                <a:lnTo>
                  <a:pt x="1875791" y="507244"/>
                </a:lnTo>
                <a:lnTo>
                  <a:pt x="1867853" y="508515"/>
                </a:lnTo>
                <a:lnTo>
                  <a:pt x="1859916" y="508833"/>
                </a:lnTo>
                <a:lnTo>
                  <a:pt x="1740853" y="508833"/>
                </a:lnTo>
                <a:lnTo>
                  <a:pt x="1732916" y="508515"/>
                </a:lnTo>
                <a:lnTo>
                  <a:pt x="1724978" y="507244"/>
                </a:lnTo>
                <a:lnTo>
                  <a:pt x="1717358" y="505337"/>
                </a:lnTo>
                <a:lnTo>
                  <a:pt x="1710056" y="503112"/>
                </a:lnTo>
                <a:lnTo>
                  <a:pt x="1703388" y="499299"/>
                </a:lnTo>
                <a:lnTo>
                  <a:pt x="1696721" y="495802"/>
                </a:lnTo>
                <a:lnTo>
                  <a:pt x="1690688" y="491035"/>
                </a:lnTo>
                <a:lnTo>
                  <a:pt x="1685291" y="485950"/>
                </a:lnTo>
                <a:lnTo>
                  <a:pt x="1680528" y="480229"/>
                </a:lnTo>
                <a:lnTo>
                  <a:pt x="1675766" y="474508"/>
                </a:lnTo>
                <a:lnTo>
                  <a:pt x="1671638" y="468152"/>
                </a:lnTo>
                <a:lnTo>
                  <a:pt x="1668463" y="461160"/>
                </a:lnTo>
                <a:lnTo>
                  <a:pt x="1665606" y="454168"/>
                </a:lnTo>
                <a:lnTo>
                  <a:pt x="1663701" y="446540"/>
                </a:lnTo>
                <a:lnTo>
                  <a:pt x="1663066" y="438595"/>
                </a:lnTo>
                <a:lnTo>
                  <a:pt x="1662113" y="430649"/>
                </a:lnTo>
                <a:lnTo>
                  <a:pt x="1663066" y="422703"/>
                </a:lnTo>
                <a:lnTo>
                  <a:pt x="1663701" y="414758"/>
                </a:lnTo>
                <a:lnTo>
                  <a:pt x="1665606" y="407130"/>
                </a:lnTo>
                <a:lnTo>
                  <a:pt x="1668463" y="400138"/>
                </a:lnTo>
                <a:lnTo>
                  <a:pt x="1671638" y="393464"/>
                </a:lnTo>
                <a:lnTo>
                  <a:pt x="1675766" y="387107"/>
                </a:lnTo>
                <a:lnTo>
                  <a:pt x="1680528" y="380751"/>
                </a:lnTo>
                <a:lnTo>
                  <a:pt x="1685291" y="375030"/>
                </a:lnTo>
                <a:lnTo>
                  <a:pt x="1690688" y="370263"/>
                </a:lnTo>
                <a:lnTo>
                  <a:pt x="1696721" y="365495"/>
                </a:lnTo>
                <a:lnTo>
                  <a:pt x="1703388" y="361682"/>
                </a:lnTo>
                <a:lnTo>
                  <a:pt x="1710056" y="358503"/>
                </a:lnTo>
                <a:lnTo>
                  <a:pt x="1717358" y="355643"/>
                </a:lnTo>
                <a:lnTo>
                  <a:pt x="1724978" y="354054"/>
                </a:lnTo>
                <a:lnTo>
                  <a:pt x="1732916" y="352783"/>
                </a:lnTo>
                <a:lnTo>
                  <a:pt x="1740853" y="352465"/>
                </a:lnTo>
                <a:close/>
                <a:moveTo>
                  <a:pt x="1076961" y="352465"/>
                </a:moveTo>
                <a:lnTo>
                  <a:pt x="1196341" y="352465"/>
                </a:lnTo>
                <a:lnTo>
                  <a:pt x="1204278" y="352783"/>
                </a:lnTo>
                <a:lnTo>
                  <a:pt x="1211898" y="354054"/>
                </a:lnTo>
                <a:lnTo>
                  <a:pt x="1219201" y="355643"/>
                </a:lnTo>
                <a:lnTo>
                  <a:pt x="1226503" y="358503"/>
                </a:lnTo>
                <a:lnTo>
                  <a:pt x="1233488" y="361682"/>
                </a:lnTo>
                <a:lnTo>
                  <a:pt x="1239838" y="365495"/>
                </a:lnTo>
                <a:lnTo>
                  <a:pt x="1245871" y="370263"/>
                </a:lnTo>
                <a:lnTo>
                  <a:pt x="1251586" y="375030"/>
                </a:lnTo>
                <a:lnTo>
                  <a:pt x="1256666" y="380751"/>
                </a:lnTo>
                <a:lnTo>
                  <a:pt x="1261111" y="387107"/>
                </a:lnTo>
                <a:lnTo>
                  <a:pt x="1264921" y="393464"/>
                </a:lnTo>
                <a:lnTo>
                  <a:pt x="1268096" y="400138"/>
                </a:lnTo>
                <a:lnTo>
                  <a:pt x="1270953" y="407130"/>
                </a:lnTo>
                <a:lnTo>
                  <a:pt x="1272858" y="414758"/>
                </a:lnTo>
                <a:lnTo>
                  <a:pt x="1274128" y="422703"/>
                </a:lnTo>
                <a:lnTo>
                  <a:pt x="1274446" y="430649"/>
                </a:lnTo>
                <a:lnTo>
                  <a:pt x="1274128" y="438595"/>
                </a:lnTo>
                <a:lnTo>
                  <a:pt x="1272858" y="446540"/>
                </a:lnTo>
                <a:lnTo>
                  <a:pt x="1270953" y="454168"/>
                </a:lnTo>
                <a:lnTo>
                  <a:pt x="1268096" y="461160"/>
                </a:lnTo>
                <a:lnTo>
                  <a:pt x="1264921" y="468152"/>
                </a:lnTo>
                <a:lnTo>
                  <a:pt x="1261111" y="474508"/>
                </a:lnTo>
                <a:lnTo>
                  <a:pt x="1256666" y="480229"/>
                </a:lnTo>
                <a:lnTo>
                  <a:pt x="1251586" y="485950"/>
                </a:lnTo>
                <a:lnTo>
                  <a:pt x="1245871" y="491035"/>
                </a:lnTo>
                <a:lnTo>
                  <a:pt x="1239838" y="495802"/>
                </a:lnTo>
                <a:lnTo>
                  <a:pt x="1233488" y="499299"/>
                </a:lnTo>
                <a:lnTo>
                  <a:pt x="1226503" y="503112"/>
                </a:lnTo>
                <a:lnTo>
                  <a:pt x="1219201" y="505337"/>
                </a:lnTo>
                <a:lnTo>
                  <a:pt x="1211898" y="507244"/>
                </a:lnTo>
                <a:lnTo>
                  <a:pt x="1204278" y="508515"/>
                </a:lnTo>
                <a:lnTo>
                  <a:pt x="1196341" y="508833"/>
                </a:lnTo>
                <a:lnTo>
                  <a:pt x="1076961" y="508833"/>
                </a:lnTo>
                <a:lnTo>
                  <a:pt x="1069023" y="508515"/>
                </a:lnTo>
                <a:lnTo>
                  <a:pt x="1061086" y="507244"/>
                </a:lnTo>
                <a:lnTo>
                  <a:pt x="1053466" y="505337"/>
                </a:lnTo>
                <a:lnTo>
                  <a:pt x="1046163" y="503112"/>
                </a:lnTo>
                <a:lnTo>
                  <a:pt x="1039496" y="499299"/>
                </a:lnTo>
                <a:lnTo>
                  <a:pt x="1033146" y="495802"/>
                </a:lnTo>
                <a:lnTo>
                  <a:pt x="1027113" y="491035"/>
                </a:lnTo>
                <a:lnTo>
                  <a:pt x="1021716" y="485950"/>
                </a:lnTo>
                <a:lnTo>
                  <a:pt x="1016636" y="480229"/>
                </a:lnTo>
                <a:lnTo>
                  <a:pt x="1012191" y="474508"/>
                </a:lnTo>
                <a:lnTo>
                  <a:pt x="1008063" y="468152"/>
                </a:lnTo>
                <a:lnTo>
                  <a:pt x="1004571" y="461160"/>
                </a:lnTo>
                <a:lnTo>
                  <a:pt x="1002348" y="454168"/>
                </a:lnTo>
                <a:lnTo>
                  <a:pt x="1000126" y="446540"/>
                </a:lnTo>
                <a:lnTo>
                  <a:pt x="999173" y="438595"/>
                </a:lnTo>
                <a:lnTo>
                  <a:pt x="998538" y="430649"/>
                </a:lnTo>
                <a:lnTo>
                  <a:pt x="999173" y="422703"/>
                </a:lnTo>
                <a:lnTo>
                  <a:pt x="1000126" y="414758"/>
                </a:lnTo>
                <a:lnTo>
                  <a:pt x="1002348" y="407130"/>
                </a:lnTo>
                <a:lnTo>
                  <a:pt x="1004571" y="400138"/>
                </a:lnTo>
                <a:lnTo>
                  <a:pt x="1008063" y="393464"/>
                </a:lnTo>
                <a:lnTo>
                  <a:pt x="1012191" y="387107"/>
                </a:lnTo>
                <a:lnTo>
                  <a:pt x="1016636" y="380751"/>
                </a:lnTo>
                <a:lnTo>
                  <a:pt x="1021716" y="375030"/>
                </a:lnTo>
                <a:lnTo>
                  <a:pt x="1027113" y="370263"/>
                </a:lnTo>
                <a:lnTo>
                  <a:pt x="1033146" y="365495"/>
                </a:lnTo>
                <a:lnTo>
                  <a:pt x="1039496" y="361682"/>
                </a:lnTo>
                <a:lnTo>
                  <a:pt x="1046163" y="358503"/>
                </a:lnTo>
                <a:lnTo>
                  <a:pt x="1053466" y="355643"/>
                </a:lnTo>
                <a:lnTo>
                  <a:pt x="1061086" y="354054"/>
                </a:lnTo>
                <a:lnTo>
                  <a:pt x="1069023" y="352783"/>
                </a:lnTo>
                <a:lnTo>
                  <a:pt x="1076961" y="352465"/>
                </a:lnTo>
                <a:close/>
                <a:moveTo>
                  <a:pt x="1750696" y="104563"/>
                </a:moveTo>
                <a:lnTo>
                  <a:pt x="1758316" y="104881"/>
                </a:lnTo>
                <a:lnTo>
                  <a:pt x="1765301" y="105835"/>
                </a:lnTo>
                <a:lnTo>
                  <a:pt x="1772921" y="107742"/>
                </a:lnTo>
                <a:lnTo>
                  <a:pt x="1779906" y="109966"/>
                </a:lnTo>
                <a:lnTo>
                  <a:pt x="1786891" y="113145"/>
                </a:lnTo>
                <a:lnTo>
                  <a:pt x="1793558" y="117276"/>
                </a:lnTo>
                <a:lnTo>
                  <a:pt x="1799908" y="122044"/>
                </a:lnTo>
                <a:lnTo>
                  <a:pt x="1805941" y="127447"/>
                </a:lnTo>
                <a:lnTo>
                  <a:pt x="1811338" y="133485"/>
                </a:lnTo>
                <a:lnTo>
                  <a:pt x="1816101" y="139524"/>
                </a:lnTo>
                <a:lnTo>
                  <a:pt x="1819593" y="146198"/>
                </a:lnTo>
                <a:lnTo>
                  <a:pt x="1823403" y="153508"/>
                </a:lnTo>
                <a:lnTo>
                  <a:pt x="1825626" y="160500"/>
                </a:lnTo>
                <a:lnTo>
                  <a:pt x="1827213" y="167810"/>
                </a:lnTo>
                <a:lnTo>
                  <a:pt x="1828483" y="175120"/>
                </a:lnTo>
                <a:lnTo>
                  <a:pt x="1828801" y="182748"/>
                </a:lnTo>
                <a:lnTo>
                  <a:pt x="1828483" y="190375"/>
                </a:lnTo>
                <a:lnTo>
                  <a:pt x="1827213" y="198003"/>
                </a:lnTo>
                <a:lnTo>
                  <a:pt x="1825626" y="204995"/>
                </a:lnTo>
                <a:lnTo>
                  <a:pt x="1823403" y="212305"/>
                </a:lnTo>
                <a:lnTo>
                  <a:pt x="1820228" y="219297"/>
                </a:lnTo>
                <a:lnTo>
                  <a:pt x="1816101" y="225972"/>
                </a:lnTo>
                <a:lnTo>
                  <a:pt x="1811338" y="232328"/>
                </a:lnTo>
                <a:lnTo>
                  <a:pt x="1805941" y="238367"/>
                </a:lnTo>
                <a:lnTo>
                  <a:pt x="1721803" y="322589"/>
                </a:lnTo>
                <a:lnTo>
                  <a:pt x="1715771" y="328310"/>
                </a:lnTo>
                <a:lnTo>
                  <a:pt x="1709421" y="333078"/>
                </a:lnTo>
                <a:lnTo>
                  <a:pt x="1702753" y="336891"/>
                </a:lnTo>
                <a:lnTo>
                  <a:pt x="1695451" y="340070"/>
                </a:lnTo>
                <a:lnTo>
                  <a:pt x="1688466" y="342612"/>
                </a:lnTo>
                <a:lnTo>
                  <a:pt x="1681163" y="344519"/>
                </a:lnTo>
                <a:lnTo>
                  <a:pt x="1673543" y="345155"/>
                </a:lnTo>
                <a:lnTo>
                  <a:pt x="1666241" y="345790"/>
                </a:lnTo>
                <a:lnTo>
                  <a:pt x="1658621" y="345155"/>
                </a:lnTo>
                <a:lnTo>
                  <a:pt x="1651318" y="344519"/>
                </a:lnTo>
                <a:lnTo>
                  <a:pt x="1644016" y="342612"/>
                </a:lnTo>
                <a:lnTo>
                  <a:pt x="1636713" y="340070"/>
                </a:lnTo>
                <a:lnTo>
                  <a:pt x="1629728" y="336891"/>
                </a:lnTo>
                <a:lnTo>
                  <a:pt x="1623378" y="333078"/>
                </a:lnTo>
                <a:lnTo>
                  <a:pt x="1617028" y="328310"/>
                </a:lnTo>
                <a:lnTo>
                  <a:pt x="1610996" y="322589"/>
                </a:lnTo>
                <a:lnTo>
                  <a:pt x="1605281" y="316551"/>
                </a:lnTo>
                <a:lnTo>
                  <a:pt x="1600518" y="310194"/>
                </a:lnTo>
                <a:lnTo>
                  <a:pt x="1596708" y="303838"/>
                </a:lnTo>
                <a:lnTo>
                  <a:pt x="1593533" y="296846"/>
                </a:lnTo>
                <a:lnTo>
                  <a:pt x="1591311" y="289536"/>
                </a:lnTo>
                <a:lnTo>
                  <a:pt x="1589088" y="282544"/>
                </a:lnTo>
                <a:lnTo>
                  <a:pt x="1588453" y="274916"/>
                </a:lnTo>
                <a:lnTo>
                  <a:pt x="1588136" y="267288"/>
                </a:lnTo>
                <a:lnTo>
                  <a:pt x="1588453" y="259978"/>
                </a:lnTo>
                <a:lnTo>
                  <a:pt x="1589088" y="252351"/>
                </a:lnTo>
                <a:lnTo>
                  <a:pt x="1591311" y="245041"/>
                </a:lnTo>
                <a:lnTo>
                  <a:pt x="1593533" y="238049"/>
                </a:lnTo>
                <a:lnTo>
                  <a:pt x="1596708" y="230739"/>
                </a:lnTo>
                <a:lnTo>
                  <a:pt x="1600518" y="224065"/>
                </a:lnTo>
                <a:lnTo>
                  <a:pt x="1605281" y="217708"/>
                </a:lnTo>
                <a:lnTo>
                  <a:pt x="1610996" y="211670"/>
                </a:lnTo>
                <a:lnTo>
                  <a:pt x="1695133" y="127447"/>
                </a:lnTo>
                <a:lnTo>
                  <a:pt x="1701166" y="122044"/>
                </a:lnTo>
                <a:lnTo>
                  <a:pt x="1707516" y="117276"/>
                </a:lnTo>
                <a:lnTo>
                  <a:pt x="1714183" y="113145"/>
                </a:lnTo>
                <a:lnTo>
                  <a:pt x="1720851" y="109966"/>
                </a:lnTo>
                <a:lnTo>
                  <a:pt x="1728471" y="107742"/>
                </a:lnTo>
                <a:lnTo>
                  <a:pt x="1735456" y="105835"/>
                </a:lnTo>
                <a:lnTo>
                  <a:pt x="1743076" y="104881"/>
                </a:lnTo>
                <a:lnTo>
                  <a:pt x="1750696" y="104563"/>
                </a:lnTo>
                <a:close/>
                <a:moveTo>
                  <a:pt x="1186498" y="93758"/>
                </a:moveTo>
                <a:lnTo>
                  <a:pt x="1193801" y="94075"/>
                </a:lnTo>
                <a:lnTo>
                  <a:pt x="1201103" y="95029"/>
                </a:lnTo>
                <a:lnTo>
                  <a:pt x="1208723" y="96936"/>
                </a:lnTo>
                <a:lnTo>
                  <a:pt x="1215708" y="99478"/>
                </a:lnTo>
                <a:lnTo>
                  <a:pt x="1222376" y="102656"/>
                </a:lnTo>
                <a:lnTo>
                  <a:pt x="1229361" y="106470"/>
                </a:lnTo>
                <a:lnTo>
                  <a:pt x="1235711" y="111238"/>
                </a:lnTo>
                <a:lnTo>
                  <a:pt x="1241426" y="116959"/>
                </a:lnTo>
                <a:lnTo>
                  <a:pt x="1326198" y="201181"/>
                </a:lnTo>
                <a:lnTo>
                  <a:pt x="1331278" y="206902"/>
                </a:lnTo>
                <a:lnTo>
                  <a:pt x="1336041" y="213259"/>
                </a:lnTo>
                <a:lnTo>
                  <a:pt x="1339851" y="220251"/>
                </a:lnTo>
                <a:lnTo>
                  <a:pt x="1343026" y="227243"/>
                </a:lnTo>
                <a:lnTo>
                  <a:pt x="1345566" y="234553"/>
                </a:lnTo>
                <a:lnTo>
                  <a:pt x="1347471" y="241545"/>
                </a:lnTo>
                <a:lnTo>
                  <a:pt x="1348741" y="249173"/>
                </a:lnTo>
                <a:lnTo>
                  <a:pt x="1348741" y="256800"/>
                </a:lnTo>
                <a:lnTo>
                  <a:pt x="1348741" y="264110"/>
                </a:lnTo>
                <a:lnTo>
                  <a:pt x="1347471" y="271738"/>
                </a:lnTo>
                <a:lnTo>
                  <a:pt x="1345566" y="279048"/>
                </a:lnTo>
                <a:lnTo>
                  <a:pt x="1343026" y="286040"/>
                </a:lnTo>
                <a:lnTo>
                  <a:pt x="1339851" y="293350"/>
                </a:lnTo>
                <a:lnTo>
                  <a:pt x="1336041" y="300024"/>
                </a:lnTo>
                <a:lnTo>
                  <a:pt x="1331278" y="306063"/>
                </a:lnTo>
                <a:lnTo>
                  <a:pt x="1326198" y="311784"/>
                </a:lnTo>
                <a:lnTo>
                  <a:pt x="1320166" y="317504"/>
                </a:lnTo>
                <a:lnTo>
                  <a:pt x="1313816" y="322272"/>
                </a:lnTo>
                <a:lnTo>
                  <a:pt x="1307148" y="326085"/>
                </a:lnTo>
                <a:lnTo>
                  <a:pt x="1299846" y="329264"/>
                </a:lnTo>
                <a:lnTo>
                  <a:pt x="1292861" y="331806"/>
                </a:lnTo>
                <a:lnTo>
                  <a:pt x="1285558" y="333713"/>
                </a:lnTo>
                <a:lnTo>
                  <a:pt x="1277938" y="334667"/>
                </a:lnTo>
                <a:lnTo>
                  <a:pt x="1270636" y="334985"/>
                </a:lnTo>
                <a:lnTo>
                  <a:pt x="1263016" y="334667"/>
                </a:lnTo>
                <a:lnTo>
                  <a:pt x="1255396" y="333713"/>
                </a:lnTo>
                <a:lnTo>
                  <a:pt x="1248411" y="331806"/>
                </a:lnTo>
                <a:lnTo>
                  <a:pt x="1241108" y="329264"/>
                </a:lnTo>
                <a:lnTo>
                  <a:pt x="1234123" y="326085"/>
                </a:lnTo>
                <a:lnTo>
                  <a:pt x="1227773" y="322272"/>
                </a:lnTo>
                <a:lnTo>
                  <a:pt x="1221423" y="317504"/>
                </a:lnTo>
                <a:lnTo>
                  <a:pt x="1215391" y="311784"/>
                </a:lnTo>
                <a:lnTo>
                  <a:pt x="1130936" y="227561"/>
                </a:lnTo>
                <a:lnTo>
                  <a:pt x="1125221" y="221840"/>
                </a:lnTo>
                <a:lnTo>
                  <a:pt x="1120776" y="215483"/>
                </a:lnTo>
                <a:lnTo>
                  <a:pt x="1116966" y="208491"/>
                </a:lnTo>
                <a:lnTo>
                  <a:pt x="1113791" y="201499"/>
                </a:lnTo>
                <a:lnTo>
                  <a:pt x="1110933" y="194189"/>
                </a:lnTo>
                <a:lnTo>
                  <a:pt x="1109346" y="187197"/>
                </a:lnTo>
                <a:lnTo>
                  <a:pt x="1108076" y="179570"/>
                </a:lnTo>
                <a:lnTo>
                  <a:pt x="1107758" y="171942"/>
                </a:lnTo>
                <a:lnTo>
                  <a:pt x="1108076" y="164632"/>
                </a:lnTo>
                <a:lnTo>
                  <a:pt x="1109346" y="157004"/>
                </a:lnTo>
                <a:lnTo>
                  <a:pt x="1110933" y="149694"/>
                </a:lnTo>
                <a:lnTo>
                  <a:pt x="1113791" y="142702"/>
                </a:lnTo>
                <a:lnTo>
                  <a:pt x="1116966" y="135392"/>
                </a:lnTo>
                <a:lnTo>
                  <a:pt x="1120776" y="129036"/>
                </a:lnTo>
                <a:lnTo>
                  <a:pt x="1125221" y="122679"/>
                </a:lnTo>
                <a:lnTo>
                  <a:pt x="1130936" y="116959"/>
                </a:lnTo>
                <a:lnTo>
                  <a:pt x="1136651" y="111238"/>
                </a:lnTo>
                <a:lnTo>
                  <a:pt x="1143001" y="106470"/>
                </a:lnTo>
                <a:lnTo>
                  <a:pt x="1149986" y="102656"/>
                </a:lnTo>
                <a:lnTo>
                  <a:pt x="1156653" y="99478"/>
                </a:lnTo>
                <a:lnTo>
                  <a:pt x="1163638" y="96936"/>
                </a:lnTo>
                <a:lnTo>
                  <a:pt x="1171258" y="95029"/>
                </a:lnTo>
                <a:lnTo>
                  <a:pt x="1178878" y="94075"/>
                </a:lnTo>
                <a:lnTo>
                  <a:pt x="1186498" y="93758"/>
                </a:lnTo>
                <a:close/>
                <a:moveTo>
                  <a:pt x="1468438" y="0"/>
                </a:moveTo>
                <a:lnTo>
                  <a:pt x="1476376" y="318"/>
                </a:lnTo>
                <a:lnTo>
                  <a:pt x="1483996" y="1589"/>
                </a:lnTo>
                <a:lnTo>
                  <a:pt x="1491616" y="3496"/>
                </a:lnTo>
                <a:lnTo>
                  <a:pt x="1498601" y="6039"/>
                </a:lnTo>
                <a:lnTo>
                  <a:pt x="1505903" y="9535"/>
                </a:lnTo>
                <a:lnTo>
                  <a:pt x="1512253" y="13666"/>
                </a:lnTo>
                <a:lnTo>
                  <a:pt x="1518286" y="17798"/>
                </a:lnTo>
                <a:lnTo>
                  <a:pt x="1523683" y="23201"/>
                </a:lnTo>
                <a:lnTo>
                  <a:pt x="1528763" y="28604"/>
                </a:lnTo>
                <a:lnTo>
                  <a:pt x="1533208" y="34643"/>
                </a:lnTo>
                <a:lnTo>
                  <a:pt x="1537336" y="40999"/>
                </a:lnTo>
                <a:lnTo>
                  <a:pt x="1540828" y="47991"/>
                </a:lnTo>
                <a:lnTo>
                  <a:pt x="1543051" y="55301"/>
                </a:lnTo>
                <a:lnTo>
                  <a:pt x="1545273" y="62929"/>
                </a:lnTo>
                <a:lnTo>
                  <a:pt x="1546226" y="70239"/>
                </a:lnTo>
                <a:lnTo>
                  <a:pt x="1546861" y="78184"/>
                </a:lnTo>
                <a:lnTo>
                  <a:pt x="1546861" y="198003"/>
                </a:lnTo>
                <a:lnTo>
                  <a:pt x="1546226" y="205949"/>
                </a:lnTo>
                <a:lnTo>
                  <a:pt x="1545273" y="213259"/>
                </a:lnTo>
                <a:lnTo>
                  <a:pt x="1543051" y="220886"/>
                </a:lnTo>
                <a:lnTo>
                  <a:pt x="1540828" y="228196"/>
                </a:lnTo>
                <a:lnTo>
                  <a:pt x="1537336" y="235188"/>
                </a:lnTo>
                <a:lnTo>
                  <a:pt x="1533208" y="241545"/>
                </a:lnTo>
                <a:lnTo>
                  <a:pt x="1528763" y="247583"/>
                </a:lnTo>
                <a:lnTo>
                  <a:pt x="1523683" y="252986"/>
                </a:lnTo>
                <a:lnTo>
                  <a:pt x="1518286" y="258389"/>
                </a:lnTo>
                <a:lnTo>
                  <a:pt x="1512253" y="262521"/>
                </a:lnTo>
                <a:lnTo>
                  <a:pt x="1505903" y="266653"/>
                </a:lnTo>
                <a:lnTo>
                  <a:pt x="1498601" y="269831"/>
                </a:lnTo>
                <a:lnTo>
                  <a:pt x="1491616" y="272691"/>
                </a:lnTo>
                <a:lnTo>
                  <a:pt x="1483996" y="274598"/>
                </a:lnTo>
                <a:lnTo>
                  <a:pt x="1476376" y="275870"/>
                </a:lnTo>
                <a:lnTo>
                  <a:pt x="1468438" y="276187"/>
                </a:lnTo>
                <a:lnTo>
                  <a:pt x="1460183" y="275870"/>
                </a:lnTo>
                <a:lnTo>
                  <a:pt x="1452563" y="274598"/>
                </a:lnTo>
                <a:lnTo>
                  <a:pt x="1445261" y="272691"/>
                </a:lnTo>
                <a:lnTo>
                  <a:pt x="1437958" y="269831"/>
                </a:lnTo>
                <a:lnTo>
                  <a:pt x="1431291" y="266653"/>
                </a:lnTo>
                <a:lnTo>
                  <a:pt x="1424623" y="262521"/>
                </a:lnTo>
                <a:lnTo>
                  <a:pt x="1418591" y="258389"/>
                </a:lnTo>
                <a:lnTo>
                  <a:pt x="1412876" y="252986"/>
                </a:lnTo>
                <a:lnTo>
                  <a:pt x="1407796" y="247583"/>
                </a:lnTo>
                <a:lnTo>
                  <a:pt x="1403351" y="241545"/>
                </a:lnTo>
                <a:lnTo>
                  <a:pt x="1399541" y="235188"/>
                </a:lnTo>
                <a:lnTo>
                  <a:pt x="1396366" y="228196"/>
                </a:lnTo>
                <a:lnTo>
                  <a:pt x="1393508" y="220886"/>
                </a:lnTo>
                <a:lnTo>
                  <a:pt x="1391603" y="213259"/>
                </a:lnTo>
                <a:lnTo>
                  <a:pt x="1390333" y="205949"/>
                </a:lnTo>
                <a:lnTo>
                  <a:pt x="1390016" y="198003"/>
                </a:lnTo>
                <a:lnTo>
                  <a:pt x="1390016" y="78184"/>
                </a:lnTo>
                <a:lnTo>
                  <a:pt x="1390333" y="70239"/>
                </a:lnTo>
                <a:lnTo>
                  <a:pt x="1391603" y="62929"/>
                </a:lnTo>
                <a:lnTo>
                  <a:pt x="1393508" y="55301"/>
                </a:lnTo>
                <a:lnTo>
                  <a:pt x="1396366" y="47991"/>
                </a:lnTo>
                <a:lnTo>
                  <a:pt x="1399541" y="40999"/>
                </a:lnTo>
                <a:lnTo>
                  <a:pt x="1403351" y="34643"/>
                </a:lnTo>
                <a:lnTo>
                  <a:pt x="1407796" y="28604"/>
                </a:lnTo>
                <a:lnTo>
                  <a:pt x="1412876" y="23201"/>
                </a:lnTo>
                <a:lnTo>
                  <a:pt x="1418591" y="17798"/>
                </a:lnTo>
                <a:lnTo>
                  <a:pt x="1424623" y="13666"/>
                </a:lnTo>
                <a:lnTo>
                  <a:pt x="1431291" y="9535"/>
                </a:lnTo>
                <a:lnTo>
                  <a:pt x="1437958" y="6039"/>
                </a:lnTo>
                <a:lnTo>
                  <a:pt x="1445261" y="3496"/>
                </a:lnTo>
                <a:lnTo>
                  <a:pt x="1452563" y="1589"/>
                </a:lnTo>
                <a:lnTo>
                  <a:pt x="1460183" y="318"/>
                </a:lnTo>
                <a:lnTo>
                  <a:pt x="1468438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KSO_Shape">
            <a:extLst>
              <a:ext uri="{FF2B5EF4-FFF2-40B4-BE49-F238E27FC236}">
                <a16:creationId xmlns="" xmlns:a16="http://schemas.microsoft.com/office/drawing/2014/main" id="{48783C37-F732-4CB9-8744-91B365DC09D4}"/>
              </a:ext>
            </a:extLst>
          </p:cNvPr>
          <p:cNvSpPr/>
          <p:nvPr/>
        </p:nvSpPr>
        <p:spPr bwMode="auto">
          <a:xfrm>
            <a:off x="1247736" y="2049409"/>
            <a:ext cx="865995" cy="736096"/>
          </a:xfrm>
          <a:custGeom>
            <a:avLst/>
            <a:gdLst>
              <a:gd name="T0" fmla="*/ 160329 w 2160587"/>
              <a:gd name="T1" fmla="*/ 1674812 h 1836737"/>
              <a:gd name="T2" fmla="*/ 1129743 w 2160587"/>
              <a:gd name="T3" fmla="*/ 848061 h 1836737"/>
              <a:gd name="T4" fmla="*/ 1158271 w 2160587"/>
              <a:gd name="T5" fmla="*/ 1043536 h 1836737"/>
              <a:gd name="T6" fmla="*/ 1353532 w 2160587"/>
              <a:gd name="T7" fmla="*/ 1072142 h 1836737"/>
              <a:gd name="T8" fmla="*/ 1367796 w 2160587"/>
              <a:gd name="T9" fmla="*/ 1145247 h 1836737"/>
              <a:gd name="T10" fmla="*/ 1316445 w 2160587"/>
              <a:gd name="T11" fmla="*/ 1197055 h 1836737"/>
              <a:gd name="T12" fmla="*/ 1148762 w 2160587"/>
              <a:gd name="T13" fmla="*/ 1373142 h 1836737"/>
              <a:gd name="T14" fmla="*/ 1088218 w 2160587"/>
              <a:gd name="T15" fmla="*/ 1413827 h 1836737"/>
              <a:gd name="T16" fmla="*/ 1019750 w 2160587"/>
              <a:gd name="T17" fmla="*/ 1385856 h 1836737"/>
              <a:gd name="T18" fmla="*/ 859357 w 2160587"/>
              <a:gd name="T19" fmla="*/ 1200234 h 1836737"/>
              <a:gd name="T20" fmla="*/ 798496 w 2160587"/>
              <a:gd name="T21" fmla="*/ 1159550 h 1836737"/>
              <a:gd name="T22" fmla="*/ 798496 w 2160587"/>
              <a:gd name="T23" fmla="*/ 1084856 h 1836737"/>
              <a:gd name="T24" fmla="*/ 859357 w 2160587"/>
              <a:gd name="T25" fmla="*/ 1044172 h 1836737"/>
              <a:gd name="T26" fmla="*/ 1019750 w 2160587"/>
              <a:gd name="T27" fmla="*/ 858868 h 1836737"/>
              <a:gd name="T28" fmla="*/ 301227 w 2160587"/>
              <a:gd name="T29" fmla="*/ 646747 h 1836737"/>
              <a:gd name="T30" fmla="*/ 2003954 w 2160587"/>
              <a:gd name="T31" fmla="*/ 550545 h 1836737"/>
              <a:gd name="T32" fmla="*/ 391689 w 2160587"/>
              <a:gd name="T33" fmla="*/ 393700 h 1836737"/>
              <a:gd name="T34" fmla="*/ 456865 w 2160587"/>
              <a:gd name="T35" fmla="*/ 428307 h 1836737"/>
              <a:gd name="T36" fmla="*/ 1692991 w 2160587"/>
              <a:gd name="T37" fmla="*/ 490537 h 1836737"/>
              <a:gd name="T38" fmla="*/ 1708479 w 2160587"/>
              <a:gd name="T39" fmla="*/ 422275 h 1836737"/>
              <a:gd name="T40" fmla="*/ 2082429 w 2160587"/>
              <a:gd name="T41" fmla="*/ 393700 h 1836737"/>
              <a:gd name="T42" fmla="*/ 2147243 w 2160587"/>
              <a:gd name="T43" fmla="*/ 428307 h 1836737"/>
              <a:gd name="T44" fmla="*/ 2157092 w 2160587"/>
              <a:gd name="T45" fmla="*/ 808355 h 1836737"/>
              <a:gd name="T46" fmla="*/ 2105622 w 2160587"/>
              <a:gd name="T47" fmla="*/ 860107 h 1836737"/>
              <a:gd name="T48" fmla="*/ 2032548 w 2160587"/>
              <a:gd name="T49" fmla="*/ 845820 h 1836737"/>
              <a:gd name="T50" fmla="*/ 2038267 w 2160587"/>
              <a:gd name="T51" fmla="*/ 1380490 h 1836737"/>
              <a:gd name="T52" fmla="*/ 2112612 w 2160587"/>
              <a:gd name="T53" fmla="*/ 1373187 h 1836737"/>
              <a:gd name="T54" fmla="*/ 2158998 w 2160587"/>
              <a:gd name="T55" fmla="*/ 1429702 h 1836737"/>
              <a:gd name="T56" fmla="*/ 2142795 w 2160587"/>
              <a:gd name="T57" fmla="*/ 1808162 h 1836737"/>
              <a:gd name="T58" fmla="*/ 1768845 w 2160587"/>
              <a:gd name="T59" fmla="*/ 1836737 h 1836737"/>
              <a:gd name="T60" fmla="*/ 1704031 w 2160587"/>
              <a:gd name="T61" fmla="*/ 1802130 h 1836737"/>
              <a:gd name="T62" fmla="*/ 467992 w 2160587"/>
              <a:gd name="T63" fmla="*/ 1741487 h 1836737"/>
              <a:gd name="T64" fmla="*/ 452096 w 2160587"/>
              <a:gd name="T65" fmla="*/ 1808162 h 1836737"/>
              <a:gd name="T66" fmla="*/ 78211 w 2160587"/>
              <a:gd name="T67" fmla="*/ 1836737 h 1836737"/>
              <a:gd name="T68" fmla="*/ 13035 w 2160587"/>
              <a:gd name="T69" fmla="*/ 1802130 h 1836737"/>
              <a:gd name="T70" fmla="*/ 3179 w 2160587"/>
              <a:gd name="T71" fmla="*/ 1422082 h 1836737"/>
              <a:gd name="T72" fmla="*/ 54684 w 2160587"/>
              <a:gd name="T73" fmla="*/ 1370330 h 1836737"/>
              <a:gd name="T74" fmla="*/ 127808 w 2160587"/>
              <a:gd name="T75" fmla="*/ 1384617 h 1836737"/>
              <a:gd name="T76" fmla="*/ 121767 w 2160587"/>
              <a:gd name="T77" fmla="*/ 850265 h 1836737"/>
              <a:gd name="T78" fmla="*/ 47689 w 2160587"/>
              <a:gd name="T79" fmla="*/ 857250 h 1836737"/>
              <a:gd name="T80" fmla="*/ 1590 w 2160587"/>
              <a:gd name="T81" fmla="*/ 801052 h 1836737"/>
              <a:gd name="T82" fmla="*/ 17804 w 2160587"/>
              <a:gd name="T83" fmla="*/ 422275 h 1836737"/>
              <a:gd name="T84" fmla="*/ 1080293 w 2160587"/>
              <a:gd name="T85" fmla="*/ 0 h 1836737"/>
              <a:gd name="T86" fmla="*/ 1229746 w 2160587"/>
              <a:gd name="T87" fmla="*/ 38797 h 1836737"/>
              <a:gd name="T88" fmla="*/ 1340086 w 2160587"/>
              <a:gd name="T89" fmla="*/ 139925 h 1836737"/>
              <a:gd name="T90" fmla="*/ 1392235 w 2160587"/>
              <a:gd name="T91" fmla="*/ 284302 h 1836737"/>
              <a:gd name="T92" fmla="*/ 1370930 w 2160587"/>
              <a:gd name="T93" fmla="*/ 372073 h 1836737"/>
              <a:gd name="T94" fmla="*/ 1299702 w 2160587"/>
              <a:gd name="T95" fmla="*/ 393698 h 1836737"/>
              <a:gd name="T96" fmla="*/ 1243101 w 2160587"/>
              <a:gd name="T97" fmla="*/ 347268 h 1836737"/>
              <a:gd name="T98" fmla="*/ 1230064 w 2160587"/>
              <a:gd name="T99" fmla="*/ 269355 h 1836737"/>
              <a:gd name="T100" fmla="*/ 1191270 w 2160587"/>
              <a:gd name="T101" fmla="*/ 204163 h 1836737"/>
              <a:gd name="T102" fmla="*/ 1126719 w 2160587"/>
              <a:gd name="T103" fmla="*/ 164412 h 1836737"/>
              <a:gd name="T104" fmla="*/ 1048495 w 2160587"/>
              <a:gd name="T105" fmla="*/ 160277 h 1836737"/>
              <a:gd name="T106" fmla="*/ 980447 w 2160587"/>
              <a:gd name="T107" fmla="*/ 193669 h 1836737"/>
              <a:gd name="T108" fmla="*/ 935611 w 2160587"/>
              <a:gd name="T109" fmla="*/ 254409 h 1836737"/>
              <a:gd name="T110" fmla="*/ 921620 w 2160587"/>
              <a:gd name="T111" fmla="*/ 332322 h 1836737"/>
              <a:gd name="T112" fmla="*/ 875512 w 2160587"/>
              <a:gd name="T113" fmla="*/ 388928 h 1836737"/>
              <a:gd name="T114" fmla="*/ 801422 w 2160587"/>
              <a:gd name="T115" fmla="*/ 381613 h 1836737"/>
              <a:gd name="T116" fmla="*/ 766762 w 2160587"/>
              <a:gd name="T117" fmla="*/ 316421 h 1836737"/>
              <a:gd name="T118" fmla="*/ 804602 w 2160587"/>
              <a:gd name="T119" fmla="*/ 166002 h 1836737"/>
              <a:gd name="T120" fmla="*/ 905085 w 2160587"/>
              <a:gd name="T121" fmla="*/ 54698 h 1836737"/>
              <a:gd name="T122" fmla="*/ 1048177 w 2160587"/>
              <a:gd name="T123" fmla="*/ 2226 h 1836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60587" h="1836737">
                <a:moveTo>
                  <a:pt x="2003954" y="1667985"/>
                </a:moveTo>
                <a:lnTo>
                  <a:pt x="2003431" y="1669097"/>
                </a:lnTo>
                <a:lnTo>
                  <a:pt x="2000893" y="1674812"/>
                </a:lnTo>
                <a:lnTo>
                  <a:pt x="1997719" y="1679892"/>
                </a:lnTo>
                <a:lnTo>
                  <a:pt x="2003954" y="1679892"/>
                </a:lnTo>
                <a:lnTo>
                  <a:pt x="2003954" y="1667985"/>
                </a:lnTo>
                <a:close/>
                <a:moveTo>
                  <a:pt x="156421" y="1666510"/>
                </a:moveTo>
                <a:lnTo>
                  <a:pt x="156421" y="1679892"/>
                </a:lnTo>
                <a:lnTo>
                  <a:pt x="163502" y="1679892"/>
                </a:lnTo>
                <a:lnTo>
                  <a:pt x="160329" y="1674812"/>
                </a:lnTo>
                <a:lnTo>
                  <a:pt x="157790" y="1669097"/>
                </a:lnTo>
                <a:lnTo>
                  <a:pt x="156421" y="1666510"/>
                </a:lnTo>
                <a:close/>
                <a:moveTo>
                  <a:pt x="1080293" y="830262"/>
                </a:moveTo>
                <a:lnTo>
                  <a:pt x="1088218" y="830580"/>
                </a:lnTo>
                <a:lnTo>
                  <a:pt x="1095826" y="831851"/>
                </a:lnTo>
                <a:lnTo>
                  <a:pt x="1103116" y="833758"/>
                </a:lnTo>
                <a:lnTo>
                  <a:pt x="1110724" y="836301"/>
                </a:lnTo>
                <a:lnTo>
                  <a:pt x="1117380" y="839797"/>
                </a:lnTo>
                <a:lnTo>
                  <a:pt x="1123720" y="843293"/>
                </a:lnTo>
                <a:lnTo>
                  <a:pt x="1129743" y="848061"/>
                </a:lnTo>
                <a:lnTo>
                  <a:pt x="1135448" y="853464"/>
                </a:lnTo>
                <a:lnTo>
                  <a:pt x="1140520" y="858868"/>
                </a:lnTo>
                <a:lnTo>
                  <a:pt x="1144958" y="864907"/>
                </a:lnTo>
                <a:lnTo>
                  <a:pt x="1148762" y="871264"/>
                </a:lnTo>
                <a:lnTo>
                  <a:pt x="1151931" y="877939"/>
                </a:lnTo>
                <a:lnTo>
                  <a:pt x="1154784" y="885249"/>
                </a:lnTo>
                <a:lnTo>
                  <a:pt x="1156686" y="892559"/>
                </a:lnTo>
                <a:lnTo>
                  <a:pt x="1157954" y="900506"/>
                </a:lnTo>
                <a:lnTo>
                  <a:pt x="1158271" y="908452"/>
                </a:lnTo>
                <a:lnTo>
                  <a:pt x="1158271" y="1043536"/>
                </a:lnTo>
                <a:lnTo>
                  <a:pt x="1292988" y="1043536"/>
                </a:lnTo>
                <a:lnTo>
                  <a:pt x="1301230" y="1044172"/>
                </a:lnTo>
                <a:lnTo>
                  <a:pt x="1308838" y="1045125"/>
                </a:lnTo>
                <a:lnTo>
                  <a:pt x="1316445" y="1047350"/>
                </a:lnTo>
                <a:lnTo>
                  <a:pt x="1323419" y="1049893"/>
                </a:lnTo>
                <a:lnTo>
                  <a:pt x="1330392" y="1053071"/>
                </a:lnTo>
                <a:lnTo>
                  <a:pt x="1337049" y="1057203"/>
                </a:lnTo>
                <a:lnTo>
                  <a:pt x="1343072" y="1061653"/>
                </a:lnTo>
                <a:lnTo>
                  <a:pt x="1348460" y="1066739"/>
                </a:lnTo>
                <a:lnTo>
                  <a:pt x="1353532" y="1072142"/>
                </a:lnTo>
                <a:lnTo>
                  <a:pt x="1357970" y="1078181"/>
                </a:lnTo>
                <a:lnTo>
                  <a:pt x="1362091" y="1084856"/>
                </a:lnTo>
                <a:lnTo>
                  <a:pt x="1365260" y="1091849"/>
                </a:lnTo>
                <a:lnTo>
                  <a:pt x="1367796" y="1098841"/>
                </a:lnTo>
                <a:lnTo>
                  <a:pt x="1370015" y="1106469"/>
                </a:lnTo>
                <a:lnTo>
                  <a:pt x="1370966" y="1114416"/>
                </a:lnTo>
                <a:lnTo>
                  <a:pt x="1371600" y="1122362"/>
                </a:lnTo>
                <a:lnTo>
                  <a:pt x="1370966" y="1130308"/>
                </a:lnTo>
                <a:lnTo>
                  <a:pt x="1370015" y="1138254"/>
                </a:lnTo>
                <a:lnTo>
                  <a:pt x="1367796" y="1145247"/>
                </a:lnTo>
                <a:lnTo>
                  <a:pt x="1365260" y="1152875"/>
                </a:lnTo>
                <a:lnTo>
                  <a:pt x="1362091" y="1159550"/>
                </a:lnTo>
                <a:lnTo>
                  <a:pt x="1357970" y="1165907"/>
                </a:lnTo>
                <a:lnTo>
                  <a:pt x="1353532" y="1171946"/>
                </a:lnTo>
                <a:lnTo>
                  <a:pt x="1348460" y="1177667"/>
                </a:lnTo>
                <a:lnTo>
                  <a:pt x="1343072" y="1182752"/>
                </a:lnTo>
                <a:lnTo>
                  <a:pt x="1337049" y="1187202"/>
                </a:lnTo>
                <a:lnTo>
                  <a:pt x="1330392" y="1191016"/>
                </a:lnTo>
                <a:lnTo>
                  <a:pt x="1323419" y="1194195"/>
                </a:lnTo>
                <a:lnTo>
                  <a:pt x="1316445" y="1197055"/>
                </a:lnTo>
                <a:lnTo>
                  <a:pt x="1308838" y="1198963"/>
                </a:lnTo>
                <a:lnTo>
                  <a:pt x="1301230" y="1200234"/>
                </a:lnTo>
                <a:lnTo>
                  <a:pt x="1292988" y="1200552"/>
                </a:lnTo>
                <a:lnTo>
                  <a:pt x="1158271" y="1200552"/>
                </a:lnTo>
                <a:lnTo>
                  <a:pt x="1158271" y="1335636"/>
                </a:lnTo>
                <a:lnTo>
                  <a:pt x="1157954" y="1343900"/>
                </a:lnTo>
                <a:lnTo>
                  <a:pt x="1156686" y="1351528"/>
                </a:lnTo>
                <a:lnTo>
                  <a:pt x="1154784" y="1359157"/>
                </a:lnTo>
                <a:lnTo>
                  <a:pt x="1151931" y="1366149"/>
                </a:lnTo>
                <a:lnTo>
                  <a:pt x="1148762" y="1373142"/>
                </a:lnTo>
                <a:lnTo>
                  <a:pt x="1144958" y="1379817"/>
                </a:lnTo>
                <a:lnTo>
                  <a:pt x="1140520" y="1385856"/>
                </a:lnTo>
                <a:lnTo>
                  <a:pt x="1135448" y="1391259"/>
                </a:lnTo>
                <a:lnTo>
                  <a:pt x="1129743" y="1396345"/>
                </a:lnTo>
                <a:lnTo>
                  <a:pt x="1123720" y="1400795"/>
                </a:lnTo>
                <a:lnTo>
                  <a:pt x="1117380" y="1404927"/>
                </a:lnTo>
                <a:lnTo>
                  <a:pt x="1110724" y="1408105"/>
                </a:lnTo>
                <a:lnTo>
                  <a:pt x="1103116" y="1410648"/>
                </a:lnTo>
                <a:lnTo>
                  <a:pt x="1095826" y="1412873"/>
                </a:lnTo>
                <a:lnTo>
                  <a:pt x="1088218" y="1413827"/>
                </a:lnTo>
                <a:lnTo>
                  <a:pt x="1080293" y="1414462"/>
                </a:lnTo>
                <a:lnTo>
                  <a:pt x="1072369" y="1413827"/>
                </a:lnTo>
                <a:lnTo>
                  <a:pt x="1064444" y="1412873"/>
                </a:lnTo>
                <a:lnTo>
                  <a:pt x="1056837" y="1410648"/>
                </a:lnTo>
                <a:lnTo>
                  <a:pt x="1049863" y="1408105"/>
                </a:lnTo>
                <a:lnTo>
                  <a:pt x="1043207" y="1404927"/>
                </a:lnTo>
                <a:lnTo>
                  <a:pt x="1036233" y="1400795"/>
                </a:lnTo>
                <a:lnTo>
                  <a:pt x="1030527" y="1396345"/>
                </a:lnTo>
                <a:lnTo>
                  <a:pt x="1024822" y="1391259"/>
                </a:lnTo>
                <a:lnTo>
                  <a:pt x="1019750" y="1385856"/>
                </a:lnTo>
                <a:lnTo>
                  <a:pt x="1015312" y="1379817"/>
                </a:lnTo>
                <a:lnTo>
                  <a:pt x="1011508" y="1373142"/>
                </a:lnTo>
                <a:lnTo>
                  <a:pt x="1008339" y="1366149"/>
                </a:lnTo>
                <a:lnTo>
                  <a:pt x="1005486" y="1359157"/>
                </a:lnTo>
                <a:lnTo>
                  <a:pt x="1003584" y="1351528"/>
                </a:lnTo>
                <a:lnTo>
                  <a:pt x="1002316" y="1343900"/>
                </a:lnTo>
                <a:lnTo>
                  <a:pt x="1001999" y="1335636"/>
                </a:lnTo>
                <a:lnTo>
                  <a:pt x="1001999" y="1200552"/>
                </a:lnTo>
                <a:lnTo>
                  <a:pt x="867282" y="1200552"/>
                </a:lnTo>
                <a:lnTo>
                  <a:pt x="859357" y="1200234"/>
                </a:lnTo>
                <a:lnTo>
                  <a:pt x="851432" y="1198963"/>
                </a:lnTo>
                <a:lnTo>
                  <a:pt x="843825" y="1197055"/>
                </a:lnTo>
                <a:lnTo>
                  <a:pt x="836534" y="1194195"/>
                </a:lnTo>
                <a:lnTo>
                  <a:pt x="829878" y="1191016"/>
                </a:lnTo>
                <a:lnTo>
                  <a:pt x="823538" y="1187202"/>
                </a:lnTo>
                <a:lnTo>
                  <a:pt x="817515" y="1182752"/>
                </a:lnTo>
                <a:lnTo>
                  <a:pt x="812127" y="1177667"/>
                </a:lnTo>
                <a:lnTo>
                  <a:pt x="807055" y="1171946"/>
                </a:lnTo>
                <a:lnTo>
                  <a:pt x="802300" y="1165907"/>
                </a:lnTo>
                <a:lnTo>
                  <a:pt x="798496" y="1159550"/>
                </a:lnTo>
                <a:lnTo>
                  <a:pt x="795010" y="1152875"/>
                </a:lnTo>
                <a:lnTo>
                  <a:pt x="792791" y="1145247"/>
                </a:lnTo>
                <a:lnTo>
                  <a:pt x="790572" y="1138254"/>
                </a:lnTo>
                <a:lnTo>
                  <a:pt x="789621" y="1130308"/>
                </a:lnTo>
                <a:lnTo>
                  <a:pt x="788987" y="1122362"/>
                </a:lnTo>
                <a:lnTo>
                  <a:pt x="789621" y="1114416"/>
                </a:lnTo>
                <a:lnTo>
                  <a:pt x="790572" y="1106469"/>
                </a:lnTo>
                <a:lnTo>
                  <a:pt x="792791" y="1098841"/>
                </a:lnTo>
                <a:lnTo>
                  <a:pt x="795010" y="1091849"/>
                </a:lnTo>
                <a:lnTo>
                  <a:pt x="798496" y="1084856"/>
                </a:lnTo>
                <a:lnTo>
                  <a:pt x="802300" y="1078181"/>
                </a:lnTo>
                <a:lnTo>
                  <a:pt x="807055" y="1072142"/>
                </a:lnTo>
                <a:lnTo>
                  <a:pt x="812127" y="1066739"/>
                </a:lnTo>
                <a:lnTo>
                  <a:pt x="817515" y="1061653"/>
                </a:lnTo>
                <a:lnTo>
                  <a:pt x="823538" y="1057203"/>
                </a:lnTo>
                <a:lnTo>
                  <a:pt x="829878" y="1053071"/>
                </a:lnTo>
                <a:lnTo>
                  <a:pt x="836534" y="1049893"/>
                </a:lnTo>
                <a:lnTo>
                  <a:pt x="843825" y="1047350"/>
                </a:lnTo>
                <a:lnTo>
                  <a:pt x="851432" y="1045125"/>
                </a:lnTo>
                <a:lnTo>
                  <a:pt x="859357" y="1044172"/>
                </a:lnTo>
                <a:lnTo>
                  <a:pt x="867282" y="1043536"/>
                </a:lnTo>
                <a:lnTo>
                  <a:pt x="1001999" y="1043536"/>
                </a:lnTo>
                <a:lnTo>
                  <a:pt x="1001999" y="908452"/>
                </a:lnTo>
                <a:lnTo>
                  <a:pt x="1002316" y="900506"/>
                </a:lnTo>
                <a:lnTo>
                  <a:pt x="1003584" y="892559"/>
                </a:lnTo>
                <a:lnTo>
                  <a:pt x="1005486" y="885249"/>
                </a:lnTo>
                <a:lnTo>
                  <a:pt x="1008339" y="877939"/>
                </a:lnTo>
                <a:lnTo>
                  <a:pt x="1011508" y="871264"/>
                </a:lnTo>
                <a:lnTo>
                  <a:pt x="1015312" y="864907"/>
                </a:lnTo>
                <a:lnTo>
                  <a:pt x="1019750" y="858868"/>
                </a:lnTo>
                <a:lnTo>
                  <a:pt x="1024822" y="853464"/>
                </a:lnTo>
                <a:lnTo>
                  <a:pt x="1030527" y="848061"/>
                </a:lnTo>
                <a:lnTo>
                  <a:pt x="1036233" y="843293"/>
                </a:lnTo>
                <a:lnTo>
                  <a:pt x="1043207" y="839797"/>
                </a:lnTo>
                <a:lnTo>
                  <a:pt x="1049863" y="836301"/>
                </a:lnTo>
                <a:lnTo>
                  <a:pt x="1056837" y="833758"/>
                </a:lnTo>
                <a:lnTo>
                  <a:pt x="1064444" y="831851"/>
                </a:lnTo>
                <a:lnTo>
                  <a:pt x="1072369" y="830580"/>
                </a:lnTo>
                <a:lnTo>
                  <a:pt x="1080293" y="830262"/>
                </a:lnTo>
                <a:close/>
                <a:moveTo>
                  <a:pt x="301227" y="646747"/>
                </a:moveTo>
                <a:lnTo>
                  <a:pt x="301227" y="1584642"/>
                </a:lnTo>
                <a:lnTo>
                  <a:pt x="1859994" y="1584642"/>
                </a:lnTo>
                <a:lnTo>
                  <a:pt x="1859994" y="646747"/>
                </a:lnTo>
                <a:lnTo>
                  <a:pt x="301227" y="646747"/>
                </a:lnTo>
                <a:close/>
                <a:moveTo>
                  <a:pt x="1997005" y="550545"/>
                </a:moveTo>
                <a:lnTo>
                  <a:pt x="1997719" y="551497"/>
                </a:lnTo>
                <a:lnTo>
                  <a:pt x="2000893" y="557212"/>
                </a:lnTo>
                <a:lnTo>
                  <a:pt x="2003431" y="562609"/>
                </a:lnTo>
                <a:lnTo>
                  <a:pt x="2003954" y="563786"/>
                </a:lnTo>
                <a:lnTo>
                  <a:pt x="2003954" y="550545"/>
                </a:lnTo>
                <a:lnTo>
                  <a:pt x="1997005" y="550545"/>
                </a:lnTo>
                <a:close/>
                <a:moveTo>
                  <a:pt x="156421" y="550545"/>
                </a:moveTo>
                <a:lnTo>
                  <a:pt x="156421" y="565349"/>
                </a:lnTo>
                <a:lnTo>
                  <a:pt x="157790" y="562609"/>
                </a:lnTo>
                <a:lnTo>
                  <a:pt x="160329" y="557212"/>
                </a:lnTo>
                <a:lnTo>
                  <a:pt x="163502" y="551497"/>
                </a:lnTo>
                <a:lnTo>
                  <a:pt x="164097" y="550545"/>
                </a:lnTo>
                <a:lnTo>
                  <a:pt x="156421" y="550545"/>
                </a:lnTo>
                <a:close/>
                <a:moveTo>
                  <a:pt x="78211" y="393700"/>
                </a:moveTo>
                <a:lnTo>
                  <a:pt x="391689" y="393700"/>
                </a:lnTo>
                <a:lnTo>
                  <a:pt x="399638" y="394017"/>
                </a:lnTo>
                <a:lnTo>
                  <a:pt x="407586" y="395287"/>
                </a:lnTo>
                <a:lnTo>
                  <a:pt x="415216" y="397192"/>
                </a:lnTo>
                <a:lnTo>
                  <a:pt x="422211" y="400050"/>
                </a:lnTo>
                <a:lnTo>
                  <a:pt x="428887" y="403225"/>
                </a:lnTo>
                <a:lnTo>
                  <a:pt x="435246" y="407352"/>
                </a:lnTo>
                <a:lnTo>
                  <a:pt x="441286" y="411480"/>
                </a:lnTo>
                <a:lnTo>
                  <a:pt x="447009" y="416877"/>
                </a:lnTo>
                <a:lnTo>
                  <a:pt x="452096" y="422275"/>
                </a:lnTo>
                <a:lnTo>
                  <a:pt x="456865" y="428307"/>
                </a:lnTo>
                <a:lnTo>
                  <a:pt x="460362" y="434657"/>
                </a:lnTo>
                <a:lnTo>
                  <a:pt x="463859" y="441325"/>
                </a:lnTo>
                <a:lnTo>
                  <a:pt x="466403" y="448945"/>
                </a:lnTo>
                <a:lnTo>
                  <a:pt x="468310" y="456565"/>
                </a:lnTo>
                <a:lnTo>
                  <a:pt x="469582" y="463867"/>
                </a:lnTo>
                <a:lnTo>
                  <a:pt x="469900" y="471805"/>
                </a:lnTo>
                <a:lnTo>
                  <a:pt x="469582" y="479742"/>
                </a:lnTo>
                <a:lnTo>
                  <a:pt x="468310" y="487680"/>
                </a:lnTo>
                <a:lnTo>
                  <a:pt x="467595" y="490537"/>
                </a:lnTo>
                <a:lnTo>
                  <a:pt x="1692991" y="490537"/>
                </a:lnTo>
                <a:lnTo>
                  <a:pt x="1692276" y="487680"/>
                </a:lnTo>
                <a:lnTo>
                  <a:pt x="1691005" y="479742"/>
                </a:lnTo>
                <a:lnTo>
                  <a:pt x="1690687" y="471805"/>
                </a:lnTo>
                <a:lnTo>
                  <a:pt x="1691005" y="463867"/>
                </a:lnTo>
                <a:lnTo>
                  <a:pt x="1692276" y="456565"/>
                </a:lnTo>
                <a:lnTo>
                  <a:pt x="1694182" y="448945"/>
                </a:lnTo>
                <a:lnTo>
                  <a:pt x="1697041" y="441325"/>
                </a:lnTo>
                <a:lnTo>
                  <a:pt x="1700218" y="434657"/>
                </a:lnTo>
                <a:lnTo>
                  <a:pt x="1704031" y="428307"/>
                </a:lnTo>
                <a:lnTo>
                  <a:pt x="1708479" y="422275"/>
                </a:lnTo>
                <a:lnTo>
                  <a:pt x="1713562" y="416877"/>
                </a:lnTo>
                <a:lnTo>
                  <a:pt x="1719281" y="411480"/>
                </a:lnTo>
                <a:lnTo>
                  <a:pt x="1725000" y="407352"/>
                </a:lnTo>
                <a:lnTo>
                  <a:pt x="1731354" y="403225"/>
                </a:lnTo>
                <a:lnTo>
                  <a:pt x="1738662" y="400050"/>
                </a:lnTo>
                <a:lnTo>
                  <a:pt x="1745652" y="397192"/>
                </a:lnTo>
                <a:lnTo>
                  <a:pt x="1753277" y="395287"/>
                </a:lnTo>
                <a:lnTo>
                  <a:pt x="1760902" y="394017"/>
                </a:lnTo>
                <a:lnTo>
                  <a:pt x="1768845" y="393700"/>
                </a:lnTo>
                <a:lnTo>
                  <a:pt x="2082429" y="393700"/>
                </a:lnTo>
                <a:lnTo>
                  <a:pt x="2090372" y="394017"/>
                </a:lnTo>
                <a:lnTo>
                  <a:pt x="2097997" y="395287"/>
                </a:lnTo>
                <a:lnTo>
                  <a:pt x="2105622" y="397192"/>
                </a:lnTo>
                <a:lnTo>
                  <a:pt x="2112612" y="400050"/>
                </a:lnTo>
                <a:lnTo>
                  <a:pt x="2119920" y="403225"/>
                </a:lnTo>
                <a:lnTo>
                  <a:pt x="2126274" y="407352"/>
                </a:lnTo>
                <a:lnTo>
                  <a:pt x="2131993" y="411480"/>
                </a:lnTo>
                <a:lnTo>
                  <a:pt x="2137712" y="416877"/>
                </a:lnTo>
                <a:lnTo>
                  <a:pt x="2142795" y="422275"/>
                </a:lnTo>
                <a:lnTo>
                  <a:pt x="2147243" y="428307"/>
                </a:lnTo>
                <a:lnTo>
                  <a:pt x="2151056" y="434657"/>
                </a:lnTo>
                <a:lnTo>
                  <a:pt x="2154233" y="441325"/>
                </a:lnTo>
                <a:lnTo>
                  <a:pt x="2157092" y="448945"/>
                </a:lnTo>
                <a:lnTo>
                  <a:pt x="2158998" y="456565"/>
                </a:lnTo>
                <a:lnTo>
                  <a:pt x="2160269" y="463867"/>
                </a:lnTo>
                <a:lnTo>
                  <a:pt x="2160587" y="471805"/>
                </a:lnTo>
                <a:lnTo>
                  <a:pt x="2160587" y="785177"/>
                </a:lnTo>
                <a:lnTo>
                  <a:pt x="2160269" y="793432"/>
                </a:lnTo>
                <a:lnTo>
                  <a:pt x="2158998" y="801052"/>
                </a:lnTo>
                <a:lnTo>
                  <a:pt x="2157092" y="808355"/>
                </a:lnTo>
                <a:lnTo>
                  <a:pt x="2154233" y="815657"/>
                </a:lnTo>
                <a:lnTo>
                  <a:pt x="2151056" y="822642"/>
                </a:lnTo>
                <a:lnTo>
                  <a:pt x="2147243" y="828992"/>
                </a:lnTo>
                <a:lnTo>
                  <a:pt x="2142795" y="835025"/>
                </a:lnTo>
                <a:lnTo>
                  <a:pt x="2137712" y="840740"/>
                </a:lnTo>
                <a:lnTo>
                  <a:pt x="2131993" y="845820"/>
                </a:lnTo>
                <a:lnTo>
                  <a:pt x="2126274" y="850265"/>
                </a:lnTo>
                <a:lnTo>
                  <a:pt x="2119920" y="854075"/>
                </a:lnTo>
                <a:lnTo>
                  <a:pt x="2112612" y="857250"/>
                </a:lnTo>
                <a:lnTo>
                  <a:pt x="2105622" y="860107"/>
                </a:lnTo>
                <a:lnTo>
                  <a:pt x="2097997" y="862012"/>
                </a:lnTo>
                <a:lnTo>
                  <a:pt x="2090372" y="863282"/>
                </a:lnTo>
                <a:lnTo>
                  <a:pt x="2082429" y="863600"/>
                </a:lnTo>
                <a:lnTo>
                  <a:pt x="2074169" y="863282"/>
                </a:lnTo>
                <a:lnTo>
                  <a:pt x="2066543" y="862012"/>
                </a:lnTo>
                <a:lnTo>
                  <a:pt x="2058918" y="860107"/>
                </a:lnTo>
                <a:lnTo>
                  <a:pt x="2051929" y="857250"/>
                </a:lnTo>
                <a:lnTo>
                  <a:pt x="2045257" y="854075"/>
                </a:lnTo>
                <a:lnTo>
                  <a:pt x="2038267" y="850265"/>
                </a:lnTo>
                <a:lnTo>
                  <a:pt x="2032548" y="845820"/>
                </a:lnTo>
                <a:lnTo>
                  <a:pt x="2026829" y="840740"/>
                </a:lnTo>
                <a:lnTo>
                  <a:pt x="2021746" y="835025"/>
                </a:lnTo>
                <a:lnTo>
                  <a:pt x="2017298" y="828992"/>
                </a:lnTo>
                <a:lnTo>
                  <a:pt x="2016125" y="827039"/>
                </a:lnTo>
                <a:lnTo>
                  <a:pt x="2016125" y="1403398"/>
                </a:lnTo>
                <a:lnTo>
                  <a:pt x="2017298" y="1401445"/>
                </a:lnTo>
                <a:lnTo>
                  <a:pt x="2021746" y="1395412"/>
                </a:lnTo>
                <a:lnTo>
                  <a:pt x="2026829" y="1390015"/>
                </a:lnTo>
                <a:lnTo>
                  <a:pt x="2032548" y="1384617"/>
                </a:lnTo>
                <a:lnTo>
                  <a:pt x="2038267" y="1380490"/>
                </a:lnTo>
                <a:lnTo>
                  <a:pt x="2045257" y="1376362"/>
                </a:lnTo>
                <a:lnTo>
                  <a:pt x="2051929" y="1373187"/>
                </a:lnTo>
                <a:lnTo>
                  <a:pt x="2058918" y="1370330"/>
                </a:lnTo>
                <a:lnTo>
                  <a:pt x="2066543" y="1368425"/>
                </a:lnTo>
                <a:lnTo>
                  <a:pt x="2074169" y="1367155"/>
                </a:lnTo>
                <a:lnTo>
                  <a:pt x="2082429" y="1366837"/>
                </a:lnTo>
                <a:lnTo>
                  <a:pt x="2090372" y="1367155"/>
                </a:lnTo>
                <a:lnTo>
                  <a:pt x="2097997" y="1368425"/>
                </a:lnTo>
                <a:lnTo>
                  <a:pt x="2105622" y="1370330"/>
                </a:lnTo>
                <a:lnTo>
                  <a:pt x="2112612" y="1373187"/>
                </a:lnTo>
                <a:lnTo>
                  <a:pt x="2119920" y="1376362"/>
                </a:lnTo>
                <a:lnTo>
                  <a:pt x="2126274" y="1380490"/>
                </a:lnTo>
                <a:lnTo>
                  <a:pt x="2131993" y="1384617"/>
                </a:lnTo>
                <a:lnTo>
                  <a:pt x="2137712" y="1390015"/>
                </a:lnTo>
                <a:lnTo>
                  <a:pt x="2142795" y="1395412"/>
                </a:lnTo>
                <a:lnTo>
                  <a:pt x="2147243" y="1401445"/>
                </a:lnTo>
                <a:lnTo>
                  <a:pt x="2151056" y="1407795"/>
                </a:lnTo>
                <a:lnTo>
                  <a:pt x="2154233" y="1414462"/>
                </a:lnTo>
                <a:lnTo>
                  <a:pt x="2157092" y="1422082"/>
                </a:lnTo>
                <a:lnTo>
                  <a:pt x="2158998" y="1429702"/>
                </a:lnTo>
                <a:lnTo>
                  <a:pt x="2160269" y="1437005"/>
                </a:lnTo>
                <a:lnTo>
                  <a:pt x="2160587" y="1444942"/>
                </a:lnTo>
                <a:lnTo>
                  <a:pt x="2160587" y="1758315"/>
                </a:lnTo>
                <a:lnTo>
                  <a:pt x="2160269" y="1766570"/>
                </a:lnTo>
                <a:lnTo>
                  <a:pt x="2158998" y="1774190"/>
                </a:lnTo>
                <a:lnTo>
                  <a:pt x="2157092" y="1781492"/>
                </a:lnTo>
                <a:lnTo>
                  <a:pt x="2154233" y="1788795"/>
                </a:lnTo>
                <a:lnTo>
                  <a:pt x="2151056" y="1795462"/>
                </a:lnTo>
                <a:lnTo>
                  <a:pt x="2147243" y="1802130"/>
                </a:lnTo>
                <a:lnTo>
                  <a:pt x="2142795" y="1808162"/>
                </a:lnTo>
                <a:lnTo>
                  <a:pt x="2137712" y="1813877"/>
                </a:lnTo>
                <a:lnTo>
                  <a:pt x="2131993" y="1818957"/>
                </a:lnTo>
                <a:lnTo>
                  <a:pt x="2126274" y="1823402"/>
                </a:lnTo>
                <a:lnTo>
                  <a:pt x="2119920" y="1827212"/>
                </a:lnTo>
                <a:lnTo>
                  <a:pt x="2112612" y="1830387"/>
                </a:lnTo>
                <a:lnTo>
                  <a:pt x="2105622" y="1833245"/>
                </a:lnTo>
                <a:lnTo>
                  <a:pt x="2097997" y="1835150"/>
                </a:lnTo>
                <a:lnTo>
                  <a:pt x="2090372" y="1836420"/>
                </a:lnTo>
                <a:lnTo>
                  <a:pt x="2082429" y="1836737"/>
                </a:lnTo>
                <a:lnTo>
                  <a:pt x="1768845" y="1836737"/>
                </a:lnTo>
                <a:lnTo>
                  <a:pt x="1760902" y="1836420"/>
                </a:lnTo>
                <a:lnTo>
                  <a:pt x="1753277" y="1835150"/>
                </a:lnTo>
                <a:lnTo>
                  <a:pt x="1745652" y="1833245"/>
                </a:lnTo>
                <a:lnTo>
                  <a:pt x="1738662" y="1830387"/>
                </a:lnTo>
                <a:lnTo>
                  <a:pt x="1731354" y="1827212"/>
                </a:lnTo>
                <a:lnTo>
                  <a:pt x="1725000" y="1823402"/>
                </a:lnTo>
                <a:lnTo>
                  <a:pt x="1719281" y="1818957"/>
                </a:lnTo>
                <a:lnTo>
                  <a:pt x="1713562" y="1813877"/>
                </a:lnTo>
                <a:lnTo>
                  <a:pt x="1708479" y="1808162"/>
                </a:lnTo>
                <a:lnTo>
                  <a:pt x="1704031" y="1802130"/>
                </a:lnTo>
                <a:lnTo>
                  <a:pt x="1700218" y="1795462"/>
                </a:lnTo>
                <a:lnTo>
                  <a:pt x="1697041" y="1788795"/>
                </a:lnTo>
                <a:lnTo>
                  <a:pt x="1694182" y="1781492"/>
                </a:lnTo>
                <a:lnTo>
                  <a:pt x="1692276" y="1774190"/>
                </a:lnTo>
                <a:lnTo>
                  <a:pt x="1691005" y="1766570"/>
                </a:lnTo>
                <a:lnTo>
                  <a:pt x="1690687" y="1758315"/>
                </a:lnTo>
                <a:lnTo>
                  <a:pt x="1691005" y="1750377"/>
                </a:lnTo>
                <a:lnTo>
                  <a:pt x="1692276" y="1742757"/>
                </a:lnTo>
                <a:lnTo>
                  <a:pt x="1692594" y="1741487"/>
                </a:lnTo>
                <a:lnTo>
                  <a:pt x="467992" y="1741487"/>
                </a:lnTo>
                <a:lnTo>
                  <a:pt x="468310" y="1742757"/>
                </a:lnTo>
                <a:lnTo>
                  <a:pt x="469582" y="1750377"/>
                </a:lnTo>
                <a:lnTo>
                  <a:pt x="469900" y="1758315"/>
                </a:lnTo>
                <a:lnTo>
                  <a:pt x="469582" y="1766570"/>
                </a:lnTo>
                <a:lnTo>
                  <a:pt x="468310" y="1774190"/>
                </a:lnTo>
                <a:lnTo>
                  <a:pt x="466403" y="1781492"/>
                </a:lnTo>
                <a:lnTo>
                  <a:pt x="463859" y="1788795"/>
                </a:lnTo>
                <a:lnTo>
                  <a:pt x="460362" y="1795462"/>
                </a:lnTo>
                <a:lnTo>
                  <a:pt x="456865" y="1802130"/>
                </a:lnTo>
                <a:lnTo>
                  <a:pt x="452096" y="1808162"/>
                </a:lnTo>
                <a:lnTo>
                  <a:pt x="447009" y="1813877"/>
                </a:lnTo>
                <a:lnTo>
                  <a:pt x="441286" y="1818957"/>
                </a:lnTo>
                <a:lnTo>
                  <a:pt x="435246" y="1823402"/>
                </a:lnTo>
                <a:lnTo>
                  <a:pt x="428887" y="1827212"/>
                </a:lnTo>
                <a:lnTo>
                  <a:pt x="422211" y="1830387"/>
                </a:lnTo>
                <a:lnTo>
                  <a:pt x="415216" y="1833245"/>
                </a:lnTo>
                <a:lnTo>
                  <a:pt x="407586" y="1835150"/>
                </a:lnTo>
                <a:lnTo>
                  <a:pt x="399638" y="1836420"/>
                </a:lnTo>
                <a:lnTo>
                  <a:pt x="391689" y="1836737"/>
                </a:lnTo>
                <a:lnTo>
                  <a:pt x="78211" y="1836737"/>
                </a:lnTo>
                <a:lnTo>
                  <a:pt x="70262" y="1836420"/>
                </a:lnTo>
                <a:lnTo>
                  <a:pt x="62314" y="1835150"/>
                </a:lnTo>
                <a:lnTo>
                  <a:pt x="54684" y="1833245"/>
                </a:lnTo>
                <a:lnTo>
                  <a:pt x="47689" y="1830387"/>
                </a:lnTo>
                <a:lnTo>
                  <a:pt x="40695" y="1827212"/>
                </a:lnTo>
                <a:lnTo>
                  <a:pt x="34018" y="1823402"/>
                </a:lnTo>
                <a:lnTo>
                  <a:pt x="27978" y="1818957"/>
                </a:lnTo>
                <a:lnTo>
                  <a:pt x="22573" y="1813877"/>
                </a:lnTo>
                <a:lnTo>
                  <a:pt x="17804" y="1808162"/>
                </a:lnTo>
                <a:lnTo>
                  <a:pt x="13035" y="1802130"/>
                </a:lnTo>
                <a:lnTo>
                  <a:pt x="8902" y="1795462"/>
                </a:lnTo>
                <a:lnTo>
                  <a:pt x="5723" y="1788795"/>
                </a:lnTo>
                <a:lnTo>
                  <a:pt x="3179" y="1781492"/>
                </a:lnTo>
                <a:lnTo>
                  <a:pt x="1590" y="1774190"/>
                </a:lnTo>
                <a:lnTo>
                  <a:pt x="318" y="1766570"/>
                </a:lnTo>
                <a:lnTo>
                  <a:pt x="0" y="1758315"/>
                </a:lnTo>
                <a:lnTo>
                  <a:pt x="0" y="1444942"/>
                </a:lnTo>
                <a:lnTo>
                  <a:pt x="318" y="1437005"/>
                </a:lnTo>
                <a:lnTo>
                  <a:pt x="1590" y="1429702"/>
                </a:lnTo>
                <a:lnTo>
                  <a:pt x="3179" y="1422082"/>
                </a:lnTo>
                <a:lnTo>
                  <a:pt x="5723" y="1414462"/>
                </a:lnTo>
                <a:lnTo>
                  <a:pt x="8902" y="1407795"/>
                </a:lnTo>
                <a:lnTo>
                  <a:pt x="13035" y="1401445"/>
                </a:lnTo>
                <a:lnTo>
                  <a:pt x="17804" y="1395412"/>
                </a:lnTo>
                <a:lnTo>
                  <a:pt x="22573" y="1390015"/>
                </a:lnTo>
                <a:lnTo>
                  <a:pt x="27978" y="1384617"/>
                </a:lnTo>
                <a:lnTo>
                  <a:pt x="34018" y="1380490"/>
                </a:lnTo>
                <a:lnTo>
                  <a:pt x="40695" y="1376362"/>
                </a:lnTo>
                <a:lnTo>
                  <a:pt x="47689" y="1373187"/>
                </a:lnTo>
                <a:lnTo>
                  <a:pt x="54684" y="1370330"/>
                </a:lnTo>
                <a:lnTo>
                  <a:pt x="62314" y="1368425"/>
                </a:lnTo>
                <a:lnTo>
                  <a:pt x="70262" y="1367155"/>
                </a:lnTo>
                <a:lnTo>
                  <a:pt x="78211" y="1366837"/>
                </a:lnTo>
                <a:lnTo>
                  <a:pt x="86159" y="1367155"/>
                </a:lnTo>
                <a:lnTo>
                  <a:pt x="94107" y="1368425"/>
                </a:lnTo>
                <a:lnTo>
                  <a:pt x="101102" y="1370330"/>
                </a:lnTo>
                <a:lnTo>
                  <a:pt x="108732" y="1373187"/>
                </a:lnTo>
                <a:lnTo>
                  <a:pt x="115408" y="1376362"/>
                </a:lnTo>
                <a:lnTo>
                  <a:pt x="121767" y="1380490"/>
                </a:lnTo>
                <a:lnTo>
                  <a:pt x="127808" y="1384617"/>
                </a:lnTo>
                <a:lnTo>
                  <a:pt x="133530" y="1390015"/>
                </a:lnTo>
                <a:lnTo>
                  <a:pt x="138617" y="1395412"/>
                </a:lnTo>
                <a:lnTo>
                  <a:pt x="143068" y="1401445"/>
                </a:lnTo>
                <a:lnTo>
                  <a:pt x="144462" y="1403765"/>
                </a:lnTo>
                <a:lnTo>
                  <a:pt x="144462" y="826672"/>
                </a:lnTo>
                <a:lnTo>
                  <a:pt x="143068" y="828992"/>
                </a:lnTo>
                <a:lnTo>
                  <a:pt x="138617" y="835025"/>
                </a:lnTo>
                <a:lnTo>
                  <a:pt x="133530" y="840740"/>
                </a:lnTo>
                <a:lnTo>
                  <a:pt x="127808" y="845820"/>
                </a:lnTo>
                <a:lnTo>
                  <a:pt x="121767" y="850265"/>
                </a:lnTo>
                <a:lnTo>
                  <a:pt x="115408" y="854075"/>
                </a:lnTo>
                <a:lnTo>
                  <a:pt x="108732" y="857250"/>
                </a:lnTo>
                <a:lnTo>
                  <a:pt x="101102" y="860107"/>
                </a:lnTo>
                <a:lnTo>
                  <a:pt x="94107" y="862012"/>
                </a:lnTo>
                <a:lnTo>
                  <a:pt x="86159" y="863282"/>
                </a:lnTo>
                <a:lnTo>
                  <a:pt x="78211" y="863600"/>
                </a:lnTo>
                <a:lnTo>
                  <a:pt x="70262" y="863282"/>
                </a:lnTo>
                <a:lnTo>
                  <a:pt x="62314" y="862012"/>
                </a:lnTo>
                <a:lnTo>
                  <a:pt x="54684" y="860107"/>
                </a:lnTo>
                <a:lnTo>
                  <a:pt x="47689" y="857250"/>
                </a:lnTo>
                <a:lnTo>
                  <a:pt x="40695" y="854075"/>
                </a:lnTo>
                <a:lnTo>
                  <a:pt x="34018" y="850265"/>
                </a:lnTo>
                <a:lnTo>
                  <a:pt x="27978" y="845820"/>
                </a:lnTo>
                <a:lnTo>
                  <a:pt x="22573" y="840740"/>
                </a:lnTo>
                <a:lnTo>
                  <a:pt x="17804" y="835025"/>
                </a:lnTo>
                <a:lnTo>
                  <a:pt x="13035" y="828992"/>
                </a:lnTo>
                <a:lnTo>
                  <a:pt x="8902" y="822642"/>
                </a:lnTo>
                <a:lnTo>
                  <a:pt x="5723" y="815657"/>
                </a:lnTo>
                <a:lnTo>
                  <a:pt x="3179" y="808355"/>
                </a:lnTo>
                <a:lnTo>
                  <a:pt x="1590" y="801052"/>
                </a:lnTo>
                <a:lnTo>
                  <a:pt x="318" y="793432"/>
                </a:lnTo>
                <a:lnTo>
                  <a:pt x="0" y="785177"/>
                </a:lnTo>
                <a:lnTo>
                  <a:pt x="0" y="471805"/>
                </a:lnTo>
                <a:lnTo>
                  <a:pt x="318" y="463867"/>
                </a:lnTo>
                <a:lnTo>
                  <a:pt x="1590" y="456565"/>
                </a:lnTo>
                <a:lnTo>
                  <a:pt x="3179" y="448945"/>
                </a:lnTo>
                <a:lnTo>
                  <a:pt x="5723" y="441325"/>
                </a:lnTo>
                <a:lnTo>
                  <a:pt x="8902" y="434657"/>
                </a:lnTo>
                <a:lnTo>
                  <a:pt x="13035" y="428307"/>
                </a:lnTo>
                <a:lnTo>
                  <a:pt x="17804" y="422275"/>
                </a:lnTo>
                <a:lnTo>
                  <a:pt x="22573" y="416877"/>
                </a:lnTo>
                <a:lnTo>
                  <a:pt x="27978" y="411480"/>
                </a:lnTo>
                <a:lnTo>
                  <a:pt x="34018" y="407352"/>
                </a:lnTo>
                <a:lnTo>
                  <a:pt x="40695" y="403225"/>
                </a:lnTo>
                <a:lnTo>
                  <a:pt x="47689" y="400050"/>
                </a:lnTo>
                <a:lnTo>
                  <a:pt x="54684" y="397192"/>
                </a:lnTo>
                <a:lnTo>
                  <a:pt x="62314" y="395287"/>
                </a:lnTo>
                <a:lnTo>
                  <a:pt x="70262" y="394017"/>
                </a:lnTo>
                <a:lnTo>
                  <a:pt x="78211" y="393700"/>
                </a:lnTo>
                <a:close/>
                <a:moveTo>
                  <a:pt x="1080293" y="0"/>
                </a:moveTo>
                <a:lnTo>
                  <a:pt x="1096193" y="636"/>
                </a:lnTo>
                <a:lnTo>
                  <a:pt x="1112092" y="2226"/>
                </a:lnTo>
                <a:lnTo>
                  <a:pt x="1127991" y="4134"/>
                </a:lnTo>
                <a:lnTo>
                  <a:pt x="1142936" y="6996"/>
                </a:lnTo>
                <a:lnTo>
                  <a:pt x="1158517" y="10494"/>
                </a:lnTo>
                <a:lnTo>
                  <a:pt x="1173145" y="14310"/>
                </a:lnTo>
                <a:lnTo>
                  <a:pt x="1188090" y="19716"/>
                </a:lnTo>
                <a:lnTo>
                  <a:pt x="1202399" y="25123"/>
                </a:lnTo>
                <a:lnTo>
                  <a:pt x="1215754" y="31483"/>
                </a:lnTo>
                <a:lnTo>
                  <a:pt x="1229746" y="38797"/>
                </a:lnTo>
                <a:lnTo>
                  <a:pt x="1242783" y="46111"/>
                </a:lnTo>
                <a:lnTo>
                  <a:pt x="1255502" y="54698"/>
                </a:lnTo>
                <a:lnTo>
                  <a:pt x="1267904" y="63284"/>
                </a:lnTo>
                <a:lnTo>
                  <a:pt x="1279351" y="72506"/>
                </a:lnTo>
                <a:lnTo>
                  <a:pt x="1290798" y="82365"/>
                </a:lnTo>
                <a:lnTo>
                  <a:pt x="1301610" y="93177"/>
                </a:lnTo>
                <a:lnTo>
                  <a:pt x="1312421" y="103989"/>
                </a:lnTo>
                <a:lnTo>
                  <a:pt x="1321961" y="115438"/>
                </a:lnTo>
                <a:lnTo>
                  <a:pt x="1331500" y="127204"/>
                </a:lnTo>
                <a:lnTo>
                  <a:pt x="1340086" y="139925"/>
                </a:lnTo>
                <a:lnTo>
                  <a:pt x="1348035" y="152645"/>
                </a:lnTo>
                <a:lnTo>
                  <a:pt x="1355667" y="166002"/>
                </a:lnTo>
                <a:lnTo>
                  <a:pt x="1362981" y="179676"/>
                </a:lnTo>
                <a:lnTo>
                  <a:pt x="1369340" y="193669"/>
                </a:lnTo>
                <a:lnTo>
                  <a:pt x="1374746" y="207979"/>
                </a:lnTo>
                <a:lnTo>
                  <a:pt x="1379516" y="222608"/>
                </a:lnTo>
                <a:lnTo>
                  <a:pt x="1383967" y="237872"/>
                </a:lnTo>
                <a:lnTo>
                  <a:pt x="1387465" y="252819"/>
                </a:lnTo>
                <a:lnTo>
                  <a:pt x="1390327" y="268401"/>
                </a:lnTo>
                <a:lnTo>
                  <a:pt x="1392235" y="284302"/>
                </a:lnTo>
                <a:lnTo>
                  <a:pt x="1393507" y="300202"/>
                </a:lnTo>
                <a:lnTo>
                  <a:pt x="1393825" y="316421"/>
                </a:lnTo>
                <a:lnTo>
                  <a:pt x="1393507" y="324371"/>
                </a:lnTo>
                <a:lnTo>
                  <a:pt x="1392235" y="332322"/>
                </a:lnTo>
                <a:lnTo>
                  <a:pt x="1390327" y="339954"/>
                </a:lnTo>
                <a:lnTo>
                  <a:pt x="1387465" y="347268"/>
                </a:lnTo>
                <a:lnTo>
                  <a:pt x="1384285" y="353946"/>
                </a:lnTo>
                <a:lnTo>
                  <a:pt x="1380470" y="360625"/>
                </a:lnTo>
                <a:lnTo>
                  <a:pt x="1376018" y="366667"/>
                </a:lnTo>
                <a:lnTo>
                  <a:pt x="1370930" y="372073"/>
                </a:lnTo>
                <a:lnTo>
                  <a:pt x="1365207" y="376843"/>
                </a:lnTo>
                <a:lnTo>
                  <a:pt x="1359165" y="381613"/>
                </a:lnTo>
                <a:lnTo>
                  <a:pt x="1352805" y="385747"/>
                </a:lnTo>
                <a:lnTo>
                  <a:pt x="1345809" y="388928"/>
                </a:lnTo>
                <a:lnTo>
                  <a:pt x="1338496" y="391790"/>
                </a:lnTo>
                <a:lnTo>
                  <a:pt x="1331182" y="393698"/>
                </a:lnTo>
                <a:lnTo>
                  <a:pt x="1323551" y="394334"/>
                </a:lnTo>
                <a:lnTo>
                  <a:pt x="1315601" y="395288"/>
                </a:lnTo>
                <a:lnTo>
                  <a:pt x="1307334" y="394334"/>
                </a:lnTo>
                <a:lnTo>
                  <a:pt x="1299702" y="393698"/>
                </a:lnTo>
                <a:lnTo>
                  <a:pt x="1292070" y="391790"/>
                </a:lnTo>
                <a:lnTo>
                  <a:pt x="1285075" y="388928"/>
                </a:lnTo>
                <a:lnTo>
                  <a:pt x="1278079" y="385747"/>
                </a:lnTo>
                <a:lnTo>
                  <a:pt x="1271401" y="381613"/>
                </a:lnTo>
                <a:lnTo>
                  <a:pt x="1265360" y="376843"/>
                </a:lnTo>
                <a:lnTo>
                  <a:pt x="1259954" y="372073"/>
                </a:lnTo>
                <a:lnTo>
                  <a:pt x="1254866" y="366667"/>
                </a:lnTo>
                <a:lnTo>
                  <a:pt x="1250415" y="360625"/>
                </a:lnTo>
                <a:lnTo>
                  <a:pt x="1246281" y="353946"/>
                </a:lnTo>
                <a:lnTo>
                  <a:pt x="1243101" y="347268"/>
                </a:lnTo>
                <a:lnTo>
                  <a:pt x="1240557" y="339954"/>
                </a:lnTo>
                <a:lnTo>
                  <a:pt x="1238331" y="332322"/>
                </a:lnTo>
                <a:lnTo>
                  <a:pt x="1237377" y="324371"/>
                </a:lnTo>
                <a:lnTo>
                  <a:pt x="1236741" y="316421"/>
                </a:lnTo>
                <a:lnTo>
                  <a:pt x="1236741" y="308471"/>
                </a:lnTo>
                <a:lnTo>
                  <a:pt x="1236105" y="300202"/>
                </a:lnTo>
                <a:lnTo>
                  <a:pt x="1235151" y="292252"/>
                </a:lnTo>
                <a:lnTo>
                  <a:pt x="1233561" y="284302"/>
                </a:lnTo>
                <a:lnTo>
                  <a:pt x="1231972" y="276670"/>
                </a:lnTo>
                <a:lnTo>
                  <a:pt x="1230064" y="269355"/>
                </a:lnTo>
                <a:lnTo>
                  <a:pt x="1227202" y="261723"/>
                </a:lnTo>
                <a:lnTo>
                  <a:pt x="1224658" y="254409"/>
                </a:lnTo>
                <a:lnTo>
                  <a:pt x="1221478" y="247413"/>
                </a:lnTo>
                <a:lnTo>
                  <a:pt x="1218298" y="240734"/>
                </a:lnTo>
                <a:lnTo>
                  <a:pt x="1214164" y="233738"/>
                </a:lnTo>
                <a:lnTo>
                  <a:pt x="1210349" y="227378"/>
                </a:lnTo>
                <a:lnTo>
                  <a:pt x="1205897" y="221018"/>
                </a:lnTo>
                <a:lnTo>
                  <a:pt x="1201127" y="215293"/>
                </a:lnTo>
                <a:lnTo>
                  <a:pt x="1196357" y="209569"/>
                </a:lnTo>
                <a:lnTo>
                  <a:pt x="1191270" y="204163"/>
                </a:lnTo>
                <a:lnTo>
                  <a:pt x="1185546" y="198439"/>
                </a:lnTo>
                <a:lnTo>
                  <a:pt x="1180140" y="193669"/>
                </a:lnTo>
                <a:lnTo>
                  <a:pt x="1174099" y="188898"/>
                </a:lnTo>
                <a:lnTo>
                  <a:pt x="1167739" y="184446"/>
                </a:lnTo>
                <a:lnTo>
                  <a:pt x="1161379" y="180312"/>
                </a:lnTo>
                <a:lnTo>
                  <a:pt x="1155020" y="176178"/>
                </a:lnTo>
                <a:lnTo>
                  <a:pt x="1148342" y="172998"/>
                </a:lnTo>
                <a:lnTo>
                  <a:pt x="1141028" y="169818"/>
                </a:lnTo>
                <a:lnTo>
                  <a:pt x="1134033" y="166638"/>
                </a:lnTo>
                <a:lnTo>
                  <a:pt x="1126719" y="164412"/>
                </a:lnTo>
                <a:lnTo>
                  <a:pt x="1119087" y="162186"/>
                </a:lnTo>
                <a:lnTo>
                  <a:pt x="1111774" y="160277"/>
                </a:lnTo>
                <a:lnTo>
                  <a:pt x="1104142" y="159005"/>
                </a:lnTo>
                <a:lnTo>
                  <a:pt x="1096193" y="158051"/>
                </a:lnTo>
                <a:lnTo>
                  <a:pt x="1088243" y="157097"/>
                </a:lnTo>
                <a:lnTo>
                  <a:pt x="1080293" y="157097"/>
                </a:lnTo>
                <a:lnTo>
                  <a:pt x="1072026" y="157097"/>
                </a:lnTo>
                <a:lnTo>
                  <a:pt x="1064076" y="158051"/>
                </a:lnTo>
                <a:lnTo>
                  <a:pt x="1056445" y="159005"/>
                </a:lnTo>
                <a:lnTo>
                  <a:pt x="1048495" y="160277"/>
                </a:lnTo>
                <a:lnTo>
                  <a:pt x="1040864" y="162186"/>
                </a:lnTo>
                <a:lnTo>
                  <a:pt x="1033550" y="164412"/>
                </a:lnTo>
                <a:lnTo>
                  <a:pt x="1026236" y="166638"/>
                </a:lnTo>
                <a:lnTo>
                  <a:pt x="1019241" y="169818"/>
                </a:lnTo>
                <a:lnTo>
                  <a:pt x="1012245" y="172998"/>
                </a:lnTo>
                <a:lnTo>
                  <a:pt x="1005567" y="176178"/>
                </a:lnTo>
                <a:lnTo>
                  <a:pt x="998890" y="180312"/>
                </a:lnTo>
                <a:lnTo>
                  <a:pt x="992530" y="184446"/>
                </a:lnTo>
                <a:lnTo>
                  <a:pt x="986488" y="188898"/>
                </a:lnTo>
                <a:lnTo>
                  <a:pt x="980447" y="193669"/>
                </a:lnTo>
                <a:lnTo>
                  <a:pt x="974723" y="198439"/>
                </a:lnTo>
                <a:lnTo>
                  <a:pt x="969317" y="204163"/>
                </a:lnTo>
                <a:lnTo>
                  <a:pt x="964230" y="209569"/>
                </a:lnTo>
                <a:lnTo>
                  <a:pt x="959142" y="215293"/>
                </a:lnTo>
                <a:lnTo>
                  <a:pt x="954690" y="221018"/>
                </a:lnTo>
                <a:lnTo>
                  <a:pt x="950238" y="227378"/>
                </a:lnTo>
                <a:lnTo>
                  <a:pt x="946105" y="233738"/>
                </a:lnTo>
                <a:lnTo>
                  <a:pt x="942289" y="240734"/>
                </a:lnTo>
                <a:lnTo>
                  <a:pt x="938791" y="247413"/>
                </a:lnTo>
                <a:lnTo>
                  <a:pt x="935611" y="254409"/>
                </a:lnTo>
                <a:lnTo>
                  <a:pt x="932749" y="261723"/>
                </a:lnTo>
                <a:lnTo>
                  <a:pt x="930523" y="269355"/>
                </a:lnTo>
                <a:lnTo>
                  <a:pt x="928615" y="276670"/>
                </a:lnTo>
                <a:lnTo>
                  <a:pt x="926390" y="284302"/>
                </a:lnTo>
                <a:lnTo>
                  <a:pt x="925436" y="292252"/>
                </a:lnTo>
                <a:lnTo>
                  <a:pt x="924164" y="300202"/>
                </a:lnTo>
                <a:lnTo>
                  <a:pt x="923846" y="308471"/>
                </a:lnTo>
                <a:lnTo>
                  <a:pt x="923210" y="316421"/>
                </a:lnTo>
                <a:lnTo>
                  <a:pt x="922892" y="324371"/>
                </a:lnTo>
                <a:lnTo>
                  <a:pt x="921620" y="332322"/>
                </a:lnTo>
                <a:lnTo>
                  <a:pt x="919712" y="339954"/>
                </a:lnTo>
                <a:lnTo>
                  <a:pt x="917486" y="347268"/>
                </a:lnTo>
                <a:lnTo>
                  <a:pt x="913670" y="353946"/>
                </a:lnTo>
                <a:lnTo>
                  <a:pt x="909854" y="360625"/>
                </a:lnTo>
                <a:lnTo>
                  <a:pt x="905403" y="366667"/>
                </a:lnTo>
                <a:lnTo>
                  <a:pt x="900315" y="372073"/>
                </a:lnTo>
                <a:lnTo>
                  <a:pt x="894591" y="376843"/>
                </a:lnTo>
                <a:lnTo>
                  <a:pt x="888868" y="381613"/>
                </a:lnTo>
                <a:lnTo>
                  <a:pt x="882508" y="385747"/>
                </a:lnTo>
                <a:lnTo>
                  <a:pt x="875512" y="388928"/>
                </a:lnTo>
                <a:lnTo>
                  <a:pt x="868517" y="391790"/>
                </a:lnTo>
                <a:lnTo>
                  <a:pt x="860885" y="393698"/>
                </a:lnTo>
                <a:lnTo>
                  <a:pt x="852935" y="394334"/>
                </a:lnTo>
                <a:lnTo>
                  <a:pt x="844986" y="395288"/>
                </a:lnTo>
                <a:lnTo>
                  <a:pt x="837036" y="394334"/>
                </a:lnTo>
                <a:lnTo>
                  <a:pt x="829087" y="393698"/>
                </a:lnTo>
                <a:lnTo>
                  <a:pt x="821455" y="391790"/>
                </a:lnTo>
                <a:lnTo>
                  <a:pt x="814459" y="388928"/>
                </a:lnTo>
                <a:lnTo>
                  <a:pt x="807782" y="385747"/>
                </a:lnTo>
                <a:lnTo>
                  <a:pt x="801422" y="381613"/>
                </a:lnTo>
                <a:lnTo>
                  <a:pt x="795063" y="376843"/>
                </a:lnTo>
                <a:lnTo>
                  <a:pt x="789339" y="372073"/>
                </a:lnTo>
                <a:lnTo>
                  <a:pt x="784569" y="366667"/>
                </a:lnTo>
                <a:lnTo>
                  <a:pt x="779799" y="360625"/>
                </a:lnTo>
                <a:lnTo>
                  <a:pt x="775984" y="353946"/>
                </a:lnTo>
                <a:lnTo>
                  <a:pt x="772804" y="347268"/>
                </a:lnTo>
                <a:lnTo>
                  <a:pt x="769942" y="339954"/>
                </a:lnTo>
                <a:lnTo>
                  <a:pt x="768352" y="332322"/>
                </a:lnTo>
                <a:lnTo>
                  <a:pt x="767080" y="324371"/>
                </a:lnTo>
                <a:lnTo>
                  <a:pt x="766762" y="316421"/>
                </a:lnTo>
                <a:lnTo>
                  <a:pt x="767080" y="300202"/>
                </a:lnTo>
                <a:lnTo>
                  <a:pt x="768352" y="284302"/>
                </a:lnTo>
                <a:lnTo>
                  <a:pt x="770260" y="268401"/>
                </a:lnTo>
                <a:lnTo>
                  <a:pt x="773122" y="252819"/>
                </a:lnTo>
                <a:lnTo>
                  <a:pt x="776301" y="237872"/>
                </a:lnTo>
                <a:lnTo>
                  <a:pt x="780753" y="222608"/>
                </a:lnTo>
                <a:lnTo>
                  <a:pt x="785841" y="207979"/>
                </a:lnTo>
                <a:lnTo>
                  <a:pt x="791247" y="193669"/>
                </a:lnTo>
                <a:lnTo>
                  <a:pt x="797288" y="179676"/>
                </a:lnTo>
                <a:lnTo>
                  <a:pt x="804602" y="166002"/>
                </a:lnTo>
                <a:lnTo>
                  <a:pt x="811916" y="152645"/>
                </a:lnTo>
                <a:lnTo>
                  <a:pt x="819865" y="139925"/>
                </a:lnTo>
                <a:lnTo>
                  <a:pt x="828769" y="127204"/>
                </a:lnTo>
                <a:lnTo>
                  <a:pt x="838308" y="115438"/>
                </a:lnTo>
                <a:lnTo>
                  <a:pt x="848166" y="103989"/>
                </a:lnTo>
                <a:lnTo>
                  <a:pt x="858659" y="93177"/>
                </a:lnTo>
                <a:lnTo>
                  <a:pt x="869153" y="82365"/>
                </a:lnTo>
                <a:lnTo>
                  <a:pt x="880918" y="72506"/>
                </a:lnTo>
                <a:lnTo>
                  <a:pt x="892683" y="63284"/>
                </a:lnTo>
                <a:lnTo>
                  <a:pt x="905085" y="54698"/>
                </a:lnTo>
                <a:lnTo>
                  <a:pt x="917804" y="46111"/>
                </a:lnTo>
                <a:lnTo>
                  <a:pt x="930841" y="38797"/>
                </a:lnTo>
                <a:lnTo>
                  <a:pt x="944515" y="31483"/>
                </a:lnTo>
                <a:lnTo>
                  <a:pt x="958188" y="25123"/>
                </a:lnTo>
                <a:lnTo>
                  <a:pt x="972497" y="19716"/>
                </a:lnTo>
                <a:lnTo>
                  <a:pt x="986806" y="14310"/>
                </a:lnTo>
                <a:lnTo>
                  <a:pt x="1002070" y="10494"/>
                </a:lnTo>
                <a:lnTo>
                  <a:pt x="1017015" y="6996"/>
                </a:lnTo>
                <a:lnTo>
                  <a:pt x="1032596" y="4134"/>
                </a:lnTo>
                <a:lnTo>
                  <a:pt x="1048177" y="2226"/>
                </a:lnTo>
                <a:lnTo>
                  <a:pt x="1064076" y="636"/>
                </a:lnTo>
                <a:lnTo>
                  <a:pt x="1080293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5489623-D5CF-4E5E-995F-98BA89847D6D}"/>
              </a:ext>
            </a:extLst>
          </p:cNvPr>
          <p:cNvGrpSpPr/>
          <p:nvPr/>
        </p:nvGrpSpPr>
        <p:grpSpPr>
          <a:xfrm>
            <a:off x="419842" y="2859034"/>
            <a:ext cx="2458387" cy="884420"/>
            <a:chOff x="1424065" y="3004902"/>
            <a:chExt cx="2458387" cy="884420"/>
          </a:xfrm>
          <a:solidFill>
            <a:srgbClr val="5C9EB6"/>
          </a:solidFill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B9F0289-B600-43AD-8991-957253BE4A8B}"/>
                </a:ext>
              </a:extLst>
            </p:cNvPr>
            <p:cNvGrpSpPr/>
            <p:nvPr/>
          </p:nvGrpSpPr>
          <p:grpSpPr>
            <a:xfrm>
              <a:off x="1424065" y="3004902"/>
              <a:ext cx="2458387" cy="884420"/>
              <a:chOff x="959370" y="2173573"/>
              <a:chExt cx="2458387" cy="884420"/>
            </a:xfrm>
            <a:grpFill/>
          </p:grpSpPr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EDC99885-24E0-47C0-B67C-9E5774207396}"/>
                  </a:ext>
                </a:extLst>
              </p:cNvPr>
              <p:cNvSpPr/>
              <p:nvPr/>
            </p:nvSpPr>
            <p:spPr>
              <a:xfrm>
                <a:off x="959370" y="2428407"/>
                <a:ext cx="2458387" cy="629586"/>
              </a:xfrm>
              <a:prstGeom prst="rect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直角三角形 24">
                <a:extLst>
                  <a:ext uri="{FF2B5EF4-FFF2-40B4-BE49-F238E27FC236}">
                    <a16:creationId xmlns="" xmlns:a16="http://schemas.microsoft.com/office/drawing/2014/main" id="{CD4BBDB8-5E01-4D16-A7EB-A1EA7A9DF051}"/>
                  </a:ext>
                </a:extLst>
              </p:cNvPr>
              <p:cNvSpPr/>
              <p:nvPr/>
            </p:nvSpPr>
            <p:spPr>
              <a:xfrm rot="16200000">
                <a:off x="1026825" y="2136099"/>
                <a:ext cx="224853" cy="359764"/>
              </a:xfrm>
              <a:prstGeom prst="rtTriangle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任意多边形 22">
                <a:extLst>
                  <a:ext uri="{FF2B5EF4-FFF2-40B4-BE49-F238E27FC236}">
                    <a16:creationId xmlns="" xmlns:a16="http://schemas.microsoft.com/office/drawing/2014/main" id="{7BDB12DB-54E3-48AB-A61C-0BA9AC00D7A0}"/>
                  </a:ext>
                </a:extLst>
              </p:cNvPr>
              <p:cNvSpPr/>
              <p:nvPr/>
            </p:nvSpPr>
            <p:spPr>
              <a:xfrm>
                <a:off x="3087973" y="2173573"/>
                <a:ext cx="329784" cy="254833"/>
              </a:xfrm>
              <a:custGeom>
                <a:avLst/>
                <a:gdLst>
                  <a:gd name="connsiteX0" fmla="*/ 0 w 329784"/>
                  <a:gd name="connsiteY0" fmla="*/ 0 h 254833"/>
                  <a:gd name="connsiteX1" fmla="*/ 14990 w 329784"/>
                  <a:gd name="connsiteY1" fmla="*/ 239843 h 254833"/>
                  <a:gd name="connsiteX2" fmla="*/ 329784 w 329784"/>
                  <a:gd name="connsiteY2" fmla="*/ 254833 h 254833"/>
                  <a:gd name="connsiteX3" fmla="*/ 0 w 329784"/>
                  <a:gd name="connsiteY3" fmla="*/ 0 h 254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9784" h="254833">
                    <a:moveTo>
                      <a:pt x="0" y="0"/>
                    </a:moveTo>
                    <a:lnTo>
                      <a:pt x="14990" y="239843"/>
                    </a:lnTo>
                    <a:lnTo>
                      <a:pt x="329784" y="2548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ABE645F9-91EC-4352-B730-4A2C14FF589B}"/>
                </a:ext>
              </a:extLst>
            </p:cNvPr>
            <p:cNvSpPr txBox="1"/>
            <p:nvPr/>
          </p:nvSpPr>
          <p:spPr>
            <a:xfrm>
              <a:off x="1819429" y="3306486"/>
              <a:ext cx="1790499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定义简介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DF1D368-8CA0-469A-B39F-0346AC72B87C}"/>
              </a:ext>
            </a:extLst>
          </p:cNvPr>
          <p:cNvGrpSpPr/>
          <p:nvPr/>
        </p:nvGrpSpPr>
        <p:grpSpPr>
          <a:xfrm>
            <a:off x="3354676" y="2859034"/>
            <a:ext cx="2458387" cy="884420"/>
            <a:chOff x="4866806" y="3004902"/>
            <a:chExt cx="2458387" cy="884420"/>
          </a:xfrm>
          <a:solidFill>
            <a:srgbClr val="5C9EB6"/>
          </a:solidFill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A1E4300-8837-45F4-B38A-95FE88E274A8}"/>
                </a:ext>
              </a:extLst>
            </p:cNvPr>
            <p:cNvGrpSpPr/>
            <p:nvPr/>
          </p:nvGrpSpPr>
          <p:grpSpPr>
            <a:xfrm>
              <a:off x="4866806" y="3004902"/>
              <a:ext cx="2458387" cy="884420"/>
              <a:chOff x="959370" y="2173573"/>
              <a:chExt cx="2458387" cy="884420"/>
            </a:xfrm>
            <a:grpFill/>
          </p:grpSpPr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5DCB66D9-CEE0-4786-9FDC-6EFF15B6E6AD}"/>
                  </a:ext>
                </a:extLst>
              </p:cNvPr>
              <p:cNvSpPr/>
              <p:nvPr/>
            </p:nvSpPr>
            <p:spPr>
              <a:xfrm>
                <a:off x="959370" y="2428407"/>
                <a:ext cx="2458387" cy="629586"/>
              </a:xfrm>
              <a:prstGeom prst="rect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直角三角形 32">
                <a:extLst>
                  <a:ext uri="{FF2B5EF4-FFF2-40B4-BE49-F238E27FC236}">
                    <a16:creationId xmlns="" xmlns:a16="http://schemas.microsoft.com/office/drawing/2014/main" id="{D4944C58-FC21-4E98-B9C9-BA1203C76168}"/>
                  </a:ext>
                </a:extLst>
              </p:cNvPr>
              <p:cNvSpPr/>
              <p:nvPr/>
            </p:nvSpPr>
            <p:spPr>
              <a:xfrm rot="16200000">
                <a:off x="1026825" y="2136099"/>
                <a:ext cx="224853" cy="359764"/>
              </a:xfrm>
              <a:prstGeom prst="rtTriangle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>
                <a:extLst>
                  <a:ext uri="{FF2B5EF4-FFF2-40B4-BE49-F238E27FC236}">
                    <a16:creationId xmlns="" xmlns:a16="http://schemas.microsoft.com/office/drawing/2014/main" id="{E2C83873-C7B3-4C3F-AC5C-6D71D6575328}"/>
                  </a:ext>
                </a:extLst>
              </p:cNvPr>
              <p:cNvSpPr/>
              <p:nvPr/>
            </p:nvSpPr>
            <p:spPr>
              <a:xfrm>
                <a:off x="3087973" y="2173573"/>
                <a:ext cx="329784" cy="254833"/>
              </a:xfrm>
              <a:custGeom>
                <a:avLst/>
                <a:gdLst>
                  <a:gd name="connsiteX0" fmla="*/ 0 w 329784"/>
                  <a:gd name="connsiteY0" fmla="*/ 0 h 254833"/>
                  <a:gd name="connsiteX1" fmla="*/ 14990 w 329784"/>
                  <a:gd name="connsiteY1" fmla="*/ 239843 h 254833"/>
                  <a:gd name="connsiteX2" fmla="*/ 329784 w 329784"/>
                  <a:gd name="connsiteY2" fmla="*/ 254833 h 254833"/>
                  <a:gd name="connsiteX3" fmla="*/ 0 w 329784"/>
                  <a:gd name="connsiteY3" fmla="*/ 0 h 254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9784" h="254833">
                    <a:moveTo>
                      <a:pt x="0" y="0"/>
                    </a:moveTo>
                    <a:lnTo>
                      <a:pt x="14990" y="239843"/>
                    </a:lnTo>
                    <a:lnTo>
                      <a:pt x="329784" y="2548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88977D08-4642-4B45-B33A-5F836A2F86E1}"/>
                </a:ext>
              </a:extLst>
            </p:cNvPr>
            <p:cNvSpPr txBox="1"/>
            <p:nvPr/>
          </p:nvSpPr>
          <p:spPr>
            <a:xfrm>
              <a:off x="5269231" y="3317211"/>
              <a:ext cx="1728811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医疗诊断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C17DC797-30EB-4108-AED0-DA7D8380D52C}"/>
              </a:ext>
            </a:extLst>
          </p:cNvPr>
          <p:cNvGrpSpPr/>
          <p:nvPr/>
        </p:nvGrpSpPr>
        <p:grpSpPr>
          <a:xfrm>
            <a:off x="6466331" y="2859286"/>
            <a:ext cx="2458387" cy="884420"/>
            <a:chOff x="8059711" y="3004902"/>
            <a:chExt cx="2458387" cy="884420"/>
          </a:xfrm>
          <a:solidFill>
            <a:srgbClr val="5C9EB6"/>
          </a:solidFill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E57F425D-3438-44EE-8540-37C3CFB779E1}"/>
                </a:ext>
              </a:extLst>
            </p:cNvPr>
            <p:cNvGrpSpPr/>
            <p:nvPr/>
          </p:nvGrpSpPr>
          <p:grpSpPr>
            <a:xfrm>
              <a:off x="8059711" y="3004902"/>
              <a:ext cx="2458387" cy="884420"/>
              <a:chOff x="959370" y="2173573"/>
              <a:chExt cx="2458387" cy="884420"/>
            </a:xfrm>
            <a:grpFill/>
          </p:grpSpPr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343D935C-67B0-4878-9FCD-578F8A0017B1}"/>
                  </a:ext>
                </a:extLst>
              </p:cNvPr>
              <p:cNvSpPr/>
              <p:nvPr/>
            </p:nvSpPr>
            <p:spPr>
              <a:xfrm>
                <a:off x="959370" y="2428407"/>
                <a:ext cx="2458387" cy="629586"/>
              </a:xfrm>
              <a:prstGeom prst="rect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直角三角形 38">
                <a:extLst>
                  <a:ext uri="{FF2B5EF4-FFF2-40B4-BE49-F238E27FC236}">
                    <a16:creationId xmlns="" xmlns:a16="http://schemas.microsoft.com/office/drawing/2014/main" id="{67F7780A-249F-4E7E-99B5-3AD61D51E1F8}"/>
                  </a:ext>
                </a:extLst>
              </p:cNvPr>
              <p:cNvSpPr/>
              <p:nvPr/>
            </p:nvSpPr>
            <p:spPr>
              <a:xfrm rot="16200000">
                <a:off x="1026825" y="2136099"/>
                <a:ext cx="224853" cy="359764"/>
              </a:xfrm>
              <a:prstGeom prst="rtTriangle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任意多边形 38">
                <a:extLst>
                  <a:ext uri="{FF2B5EF4-FFF2-40B4-BE49-F238E27FC236}">
                    <a16:creationId xmlns="" xmlns:a16="http://schemas.microsoft.com/office/drawing/2014/main" id="{AC3D9202-6084-47A4-BDF7-9D4932D381E5}"/>
                  </a:ext>
                </a:extLst>
              </p:cNvPr>
              <p:cNvSpPr/>
              <p:nvPr/>
            </p:nvSpPr>
            <p:spPr>
              <a:xfrm>
                <a:off x="3087973" y="2173573"/>
                <a:ext cx="329784" cy="254833"/>
              </a:xfrm>
              <a:custGeom>
                <a:avLst/>
                <a:gdLst>
                  <a:gd name="connsiteX0" fmla="*/ 0 w 329784"/>
                  <a:gd name="connsiteY0" fmla="*/ 0 h 254833"/>
                  <a:gd name="connsiteX1" fmla="*/ 14990 w 329784"/>
                  <a:gd name="connsiteY1" fmla="*/ 239843 h 254833"/>
                  <a:gd name="connsiteX2" fmla="*/ 329784 w 329784"/>
                  <a:gd name="connsiteY2" fmla="*/ 254833 h 254833"/>
                  <a:gd name="connsiteX3" fmla="*/ 0 w 329784"/>
                  <a:gd name="connsiteY3" fmla="*/ 0 h 254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9784" h="254833">
                    <a:moveTo>
                      <a:pt x="0" y="0"/>
                    </a:moveTo>
                    <a:lnTo>
                      <a:pt x="14990" y="239843"/>
                    </a:lnTo>
                    <a:lnTo>
                      <a:pt x="329784" y="2548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779CD5B3-CD75-4EFB-96FE-267CF3C78C49}"/>
                </a:ext>
              </a:extLst>
            </p:cNvPr>
            <p:cNvSpPr txBox="1"/>
            <p:nvPr/>
          </p:nvSpPr>
          <p:spPr>
            <a:xfrm>
              <a:off x="8544900" y="3297060"/>
              <a:ext cx="1708683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发生机制</a:t>
              </a:r>
            </a:p>
          </p:txBody>
        </p:sp>
      </p:grpSp>
      <p:sp>
        <p:nvSpPr>
          <p:cNvPr id="41" name="MH_SubTitle_1">
            <a:extLst>
              <a:ext uri="{FF2B5EF4-FFF2-40B4-BE49-F238E27FC236}">
                <a16:creationId xmlns="" xmlns:a16="http://schemas.microsoft.com/office/drawing/2014/main" id="{8D73A267-6598-415C-B749-BF7F5808EA9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2959" y="3990355"/>
            <a:ext cx="1965713" cy="24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以窦性心动过缓和心房纤颤最多见，室性心律失常，房室传导阻滞亦未常见</a:t>
            </a:r>
          </a:p>
        </p:txBody>
      </p:sp>
      <p:sp>
        <p:nvSpPr>
          <p:cNvPr id="42" name="MH_SubTitle_1">
            <a:extLst>
              <a:ext uri="{FF2B5EF4-FFF2-40B4-BE49-F238E27FC236}">
                <a16:creationId xmlns="" xmlns:a16="http://schemas.microsoft.com/office/drawing/2014/main" id="{9FA36198-E636-462E-ABE4-2215510DB438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89899" y="4049566"/>
            <a:ext cx="2511522" cy="297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肾功能不全</a:t>
            </a:r>
          </a:p>
        </p:txBody>
      </p:sp>
      <p:sp>
        <p:nvSpPr>
          <p:cNvPr id="43" name="MH_SubTitle_1">
            <a:extLst>
              <a:ext uri="{FF2B5EF4-FFF2-40B4-BE49-F238E27FC236}">
                <a16:creationId xmlns="" xmlns:a16="http://schemas.microsoft.com/office/drawing/2014/main" id="{2FAF3844-7688-4B6B-ADD4-51372408C8E6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94490" y="4109645"/>
            <a:ext cx="1965713" cy="233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水电解质及酸碱平衡失调</a:t>
            </a:r>
          </a:p>
        </p:txBody>
      </p:sp>
      <p:sp>
        <p:nvSpPr>
          <p:cNvPr id="44" name="KSO_Shape">
            <a:extLst>
              <a:ext uri="{FF2B5EF4-FFF2-40B4-BE49-F238E27FC236}">
                <a16:creationId xmlns="" xmlns:a16="http://schemas.microsoft.com/office/drawing/2014/main" id="{A751CC9D-57DC-4561-840E-BA8DC6F073B3}"/>
              </a:ext>
            </a:extLst>
          </p:cNvPr>
          <p:cNvSpPr/>
          <p:nvPr/>
        </p:nvSpPr>
        <p:spPr bwMode="auto">
          <a:xfrm>
            <a:off x="4160229" y="2114804"/>
            <a:ext cx="877261" cy="767603"/>
          </a:xfrm>
          <a:custGeom>
            <a:avLst/>
            <a:gdLst>
              <a:gd name="T0" fmla="*/ 1057936 w 2019300"/>
              <a:gd name="T1" fmla="*/ 1427350 h 1766888"/>
              <a:gd name="T2" fmla="*/ 1097009 w 2019300"/>
              <a:gd name="T3" fmla="*/ 1440995 h 1766888"/>
              <a:gd name="T4" fmla="*/ 1134812 w 2019300"/>
              <a:gd name="T5" fmla="*/ 1428936 h 1766888"/>
              <a:gd name="T6" fmla="*/ 1155143 w 2019300"/>
              <a:gd name="T7" fmla="*/ 1405454 h 1766888"/>
              <a:gd name="T8" fmla="*/ 1376876 w 2019300"/>
              <a:gd name="T9" fmla="*/ 1161748 h 1766888"/>
              <a:gd name="T10" fmla="*/ 1401654 w 2019300"/>
              <a:gd name="T11" fmla="*/ 1182374 h 1766888"/>
              <a:gd name="T12" fmla="*/ 1606550 w 2019300"/>
              <a:gd name="T13" fmla="*/ 1189038 h 1766888"/>
              <a:gd name="T14" fmla="*/ 1071596 w 2019300"/>
              <a:gd name="T15" fmla="*/ 1750387 h 1766888"/>
              <a:gd name="T16" fmla="*/ 1029346 w 2019300"/>
              <a:gd name="T17" fmla="*/ 1765302 h 1766888"/>
              <a:gd name="T18" fmla="*/ 983601 w 2019300"/>
              <a:gd name="T19" fmla="*/ 1764032 h 1766888"/>
              <a:gd name="T20" fmla="*/ 941987 w 2019300"/>
              <a:gd name="T21" fmla="*/ 1747214 h 1766888"/>
              <a:gd name="T22" fmla="*/ 516628 w 2019300"/>
              <a:gd name="T23" fmla="*/ 1189038 h 1766888"/>
              <a:gd name="T24" fmla="*/ 544265 w 2019300"/>
              <a:gd name="T25" fmla="*/ 1182374 h 1766888"/>
              <a:gd name="T26" fmla="*/ 561102 w 2019300"/>
              <a:gd name="T27" fmla="*/ 1170633 h 1766888"/>
              <a:gd name="T28" fmla="*/ 798083 w 2019300"/>
              <a:gd name="T29" fmla="*/ 611188 h 1766888"/>
              <a:gd name="T30" fmla="*/ 602838 w 2019300"/>
              <a:gd name="T31" fmla="*/ 3809 h 1766888"/>
              <a:gd name="T32" fmla="*/ 692676 w 2019300"/>
              <a:gd name="T33" fmla="*/ 22854 h 1766888"/>
              <a:gd name="T34" fmla="*/ 777435 w 2019300"/>
              <a:gd name="T35" fmla="*/ 56817 h 1766888"/>
              <a:gd name="T36" fmla="*/ 855211 w 2019300"/>
              <a:gd name="T37" fmla="*/ 104746 h 1766888"/>
              <a:gd name="T38" fmla="*/ 929494 w 2019300"/>
              <a:gd name="T39" fmla="*/ 171403 h 1766888"/>
              <a:gd name="T40" fmla="*/ 1009491 w 2019300"/>
              <a:gd name="T41" fmla="*/ 283450 h 1766888"/>
              <a:gd name="T42" fmla="*/ 1089806 w 2019300"/>
              <a:gd name="T43" fmla="*/ 171403 h 1766888"/>
              <a:gd name="T44" fmla="*/ 1163772 w 2019300"/>
              <a:gd name="T45" fmla="*/ 104746 h 1766888"/>
              <a:gd name="T46" fmla="*/ 1241865 w 2019300"/>
              <a:gd name="T47" fmla="*/ 56817 h 1766888"/>
              <a:gd name="T48" fmla="*/ 1326624 w 2019300"/>
              <a:gd name="T49" fmla="*/ 22854 h 1766888"/>
              <a:gd name="T50" fmla="*/ 1416145 w 2019300"/>
              <a:gd name="T51" fmla="*/ 3809 h 1766888"/>
              <a:gd name="T52" fmla="*/ 1509475 w 2019300"/>
              <a:gd name="T53" fmla="*/ 635 h 1766888"/>
              <a:gd name="T54" fmla="*/ 1600901 w 2019300"/>
              <a:gd name="T55" fmla="*/ 13014 h 1766888"/>
              <a:gd name="T56" fmla="*/ 1687882 w 2019300"/>
              <a:gd name="T57" fmla="*/ 40311 h 1766888"/>
              <a:gd name="T58" fmla="*/ 1769150 w 2019300"/>
              <a:gd name="T59" fmla="*/ 82527 h 1766888"/>
              <a:gd name="T60" fmla="*/ 1842480 w 2019300"/>
              <a:gd name="T61" fmla="*/ 138709 h 1766888"/>
              <a:gd name="T62" fmla="*/ 1905971 w 2019300"/>
              <a:gd name="T63" fmla="*/ 206636 h 1766888"/>
              <a:gd name="T64" fmla="*/ 1956128 w 2019300"/>
              <a:gd name="T65" fmla="*/ 283767 h 1766888"/>
              <a:gd name="T66" fmla="*/ 1991999 w 2019300"/>
              <a:gd name="T67" fmla="*/ 367247 h 1766888"/>
              <a:gd name="T68" fmla="*/ 2012951 w 2019300"/>
              <a:gd name="T69" fmla="*/ 456757 h 1766888"/>
              <a:gd name="T70" fmla="*/ 2018665 w 2019300"/>
              <a:gd name="T71" fmla="*/ 549759 h 1766888"/>
              <a:gd name="T72" fmla="*/ 2008824 w 2019300"/>
              <a:gd name="T73" fmla="*/ 641491 h 1766888"/>
              <a:gd name="T74" fmla="*/ 1983111 w 2019300"/>
              <a:gd name="T75" fmla="*/ 729415 h 1766888"/>
              <a:gd name="T76" fmla="*/ 1943430 w 2019300"/>
              <a:gd name="T77" fmla="*/ 811307 h 1766888"/>
              <a:gd name="T78" fmla="*/ 1889146 w 2019300"/>
              <a:gd name="T79" fmla="*/ 886217 h 1766888"/>
              <a:gd name="T80" fmla="*/ 1321862 w 2019300"/>
              <a:gd name="T81" fmla="*/ 757982 h 1766888"/>
              <a:gd name="T82" fmla="*/ 1294562 w 2019300"/>
              <a:gd name="T83" fmla="*/ 726558 h 1766888"/>
              <a:gd name="T84" fmla="*/ 1257103 w 2019300"/>
              <a:gd name="T85" fmla="*/ 718623 h 1766888"/>
              <a:gd name="T86" fmla="*/ 1219326 w 2019300"/>
              <a:gd name="T87" fmla="*/ 737033 h 1766888"/>
              <a:gd name="T88" fmla="*/ 863782 w 2019300"/>
              <a:gd name="T89" fmla="*/ 397083 h 1766888"/>
              <a:gd name="T90" fmla="*/ 842195 w 2019300"/>
              <a:gd name="T91" fmla="*/ 372960 h 1766888"/>
              <a:gd name="T92" fmla="*/ 811403 w 2019300"/>
              <a:gd name="T93" fmla="*/ 362803 h 1766888"/>
              <a:gd name="T94" fmla="*/ 780293 w 2019300"/>
              <a:gd name="T95" fmla="*/ 368516 h 1766888"/>
              <a:gd name="T96" fmla="*/ 755214 w 2019300"/>
              <a:gd name="T97" fmla="*/ 389148 h 1766888"/>
              <a:gd name="T98" fmla="*/ 147615 w 2019300"/>
              <a:gd name="T99" fmla="*/ 905579 h 1766888"/>
              <a:gd name="T100" fmla="*/ 89521 w 2019300"/>
              <a:gd name="T101" fmla="*/ 833526 h 1766888"/>
              <a:gd name="T102" fmla="*/ 45713 w 2019300"/>
              <a:gd name="T103" fmla="*/ 753221 h 1766888"/>
              <a:gd name="T104" fmla="*/ 15873 w 2019300"/>
              <a:gd name="T105" fmla="*/ 667202 h 1766888"/>
              <a:gd name="T106" fmla="*/ 1270 w 2019300"/>
              <a:gd name="T107" fmla="*/ 576104 h 1766888"/>
              <a:gd name="T108" fmla="*/ 2857 w 2019300"/>
              <a:gd name="T109" fmla="*/ 482785 h 1766888"/>
              <a:gd name="T110" fmla="*/ 19365 w 2019300"/>
              <a:gd name="T111" fmla="*/ 392640 h 1766888"/>
              <a:gd name="T112" fmla="*/ 51110 w 2019300"/>
              <a:gd name="T113" fmla="*/ 307256 h 1766888"/>
              <a:gd name="T114" fmla="*/ 97140 w 2019300"/>
              <a:gd name="T115" fmla="*/ 228220 h 1766888"/>
              <a:gd name="T116" fmla="*/ 157455 w 2019300"/>
              <a:gd name="T117" fmla="*/ 156802 h 1766888"/>
              <a:gd name="T118" fmla="*/ 228247 w 2019300"/>
              <a:gd name="T119" fmla="*/ 97128 h 1766888"/>
              <a:gd name="T120" fmla="*/ 307292 w 2019300"/>
              <a:gd name="T121" fmla="*/ 51103 h 1766888"/>
              <a:gd name="T122" fmla="*/ 392686 w 2019300"/>
              <a:gd name="T123" fmla="*/ 19045 h 1766888"/>
              <a:gd name="T124" fmla="*/ 483159 w 2019300"/>
              <a:gd name="T125" fmla="*/ 2222 h 1766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19300" h="1766888">
                <a:moveTo>
                  <a:pt x="798083" y="611188"/>
                </a:moveTo>
                <a:lnTo>
                  <a:pt x="1039193" y="1402281"/>
                </a:lnTo>
                <a:lnTo>
                  <a:pt x="1042052" y="1407993"/>
                </a:lnTo>
                <a:lnTo>
                  <a:pt x="1045229" y="1413387"/>
                </a:lnTo>
                <a:lnTo>
                  <a:pt x="1049359" y="1418465"/>
                </a:lnTo>
                <a:lnTo>
                  <a:pt x="1053171" y="1422907"/>
                </a:lnTo>
                <a:lnTo>
                  <a:pt x="1057936" y="1427350"/>
                </a:lnTo>
                <a:lnTo>
                  <a:pt x="1062701" y="1430840"/>
                </a:lnTo>
                <a:lnTo>
                  <a:pt x="1068101" y="1433696"/>
                </a:lnTo>
                <a:lnTo>
                  <a:pt x="1073502" y="1436552"/>
                </a:lnTo>
                <a:lnTo>
                  <a:pt x="1079220" y="1438139"/>
                </a:lnTo>
                <a:lnTo>
                  <a:pt x="1084938" y="1440043"/>
                </a:lnTo>
                <a:lnTo>
                  <a:pt x="1090973" y="1440677"/>
                </a:lnTo>
                <a:lnTo>
                  <a:pt x="1097009" y="1440995"/>
                </a:lnTo>
                <a:lnTo>
                  <a:pt x="1103363" y="1440677"/>
                </a:lnTo>
                <a:lnTo>
                  <a:pt x="1109398" y="1440043"/>
                </a:lnTo>
                <a:lnTo>
                  <a:pt x="1115434" y="1438456"/>
                </a:lnTo>
                <a:lnTo>
                  <a:pt x="1121470" y="1436552"/>
                </a:lnTo>
                <a:lnTo>
                  <a:pt x="1126235" y="1434331"/>
                </a:lnTo>
                <a:lnTo>
                  <a:pt x="1130364" y="1431792"/>
                </a:lnTo>
                <a:lnTo>
                  <a:pt x="1134812" y="1428936"/>
                </a:lnTo>
                <a:lnTo>
                  <a:pt x="1138306" y="1426080"/>
                </a:lnTo>
                <a:lnTo>
                  <a:pt x="1141801" y="1422907"/>
                </a:lnTo>
                <a:lnTo>
                  <a:pt x="1144977" y="1419417"/>
                </a:lnTo>
                <a:lnTo>
                  <a:pt x="1148472" y="1415926"/>
                </a:lnTo>
                <a:lnTo>
                  <a:pt x="1150695" y="1411801"/>
                </a:lnTo>
                <a:lnTo>
                  <a:pt x="1152919" y="1408627"/>
                </a:lnTo>
                <a:lnTo>
                  <a:pt x="1155143" y="1405454"/>
                </a:lnTo>
                <a:lnTo>
                  <a:pt x="1157366" y="1401964"/>
                </a:lnTo>
                <a:lnTo>
                  <a:pt x="1158637" y="1398473"/>
                </a:lnTo>
                <a:lnTo>
                  <a:pt x="1279351" y="961833"/>
                </a:lnTo>
                <a:lnTo>
                  <a:pt x="1369569" y="1148738"/>
                </a:lnTo>
                <a:lnTo>
                  <a:pt x="1371793" y="1153498"/>
                </a:lnTo>
                <a:lnTo>
                  <a:pt x="1374017" y="1157623"/>
                </a:lnTo>
                <a:lnTo>
                  <a:pt x="1376876" y="1161748"/>
                </a:lnTo>
                <a:lnTo>
                  <a:pt x="1379735" y="1165239"/>
                </a:lnTo>
                <a:lnTo>
                  <a:pt x="1382911" y="1168729"/>
                </a:lnTo>
                <a:lnTo>
                  <a:pt x="1386088" y="1171903"/>
                </a:lnTo>
                <a:lnTo>
                  <a:pt x="1389900" y="1174758"/>
                </a:lnTo>
                <a:lnTo>
                  <a:pt x="1393394" y="1177614"/>
                </a:lnTo>
                <a:lnTo>
                  <a:pt x="1397524" y="1180153"/>
                </a:lnTo>
                <a:lnTo>
                  <a:pt x="1401654" y="1182374"/>
                </a:lnTo>
                <a:lnTo>
                  <a:pt x="1406101" y="1184596"/>
                </a:lnTo>
                <a:lnTo>
                  <a:pt x="1410231" y="1185865"/>
                </a:lnTo>
                <a:lnTo>
                  <a:pt x="1414996" y="1187134"/>
                </a:lnTo>
                <a:lnTo>
                  <a:pt x="1419443" y="1188086"/>
                </a:lnTo>
                <a:lnTo>
                  <a:pt x="1424526" y="1188721"/>
                </a:lnTo>
                <a:lnTo>
                  <a:pt x="1429609" y="1189038"/>
                </a:lnTo>
                <a:lnTo>
                  <a:pt x="1606550" y="1189038"/>
                </a:lnTo>
                <a:lnTo>
                  <a:pt x="1102092" y="1726588"/>
                </a:lnTo>
                <a:lnTo>
                  <a:pt x="1097645" y="1731348"/>
                </a:lnTo>
                <a:lnTo>
                  <a:pt x="1092879" y="1735473"/>
                </a:lnTo>
                <a:lnTo>
                  <a:pt x="1087797" y="1739598"/>
                </a:lnTo>
                <a:lnTo>
                  <a:pt x="1082714" y="1743723"/>
                </a:lnTo>
                <a:lnTo>
                  <a:pt x="1076996" y="1747214"/>
                </a:lnTo>
                <a:lnTo>
                  <a:pt x="1071596" y="1750387"/>
                </a:lnTo>
                <a:lnTo>
                  <a:pt x="1065878" y="1753561"/>
                </a:lnTo>
                <a:lnTo>
                  <a:pt x="1060160" y="1756099"/>
                </a:lnTo>
                <a:lnTo>
                  <a:pt x="1054124" y="1758638"/>
                </a:lnTo>
                <a:lnTo>
                  <a:pt x="1048088" y="1760859"/>
                </a:lnTo>
                <a:lnTo>
                  <a:pt x="1041735" y="1762446"/>
                </a:lnTo>
                <a:lnTo>
                  <a:pt x="1035699" y="1764032"/>
                </a:lnTo>
                <a:lnTo>
                  <a:pt x="1029346" y="1765302"/>
                </a:lnTo>
                <a:lnTo>
                  <a:pt x="1022992" y="1766254"/>
                </a:lnTo>
                <a:lnTo>
                  <a:pt x="1016004" y="1766571"/>
                </a:lnTo>
                <a:lnTo>
                  <a:pt x="1009650" y="1766888"/>
                </a:lnTo>
                <a:lnTo>
                  <a:pt x="1003297" y="1766571"/>
                </a:lnTo>
                <a:lnTo>
                  <a:pt x="996626" y="1766254"/>
                </a:lnTo>
                <a:lnTo>
                  <a:pt x="989955" y="1765302"/>
                </a:lnTo>
                <a:lnTo>
                  <a:pt x="983601" y="1764032"/>
                </a:lnTo>
                <a:lnTo>
                  <a:pt x="977566" y="1762446"/>
                </a:lnTo>
                <a:lnTo>
                  <a:pt x="971212" y="1760859"/>
                </a:lnTo>
                <a:lnTo>
                  <a:pt x="965177" y="1758638"/>
                </a:lnTo>
                <a:lnTo>
                  <a:pt x="959141" y="1756099"/>
                </a:lnTo>
                <a:lnTo>
                  <a:pt x="953423" y="1753561"/>
                </a:lnTo>
                <a:lnTo>
                  <a:pt x="947705" y="1750387"/>
                </a:lnTo>
                <a:lnTo>
                  <a:pt x="941987" y="1747214"/>
                </a:lnTo>
                <a:lnTo>
                  <a:pt x="936586" y="1743723"/>
                </a:lnTo>
                <a:lnTo>
                  <a:pt x="931504" y="1739598"/>
                </a:lnTo>
                <a:lnTo>
                  <a:pt x="926739" y="1735473"/>
                </a:lnTo>
                <a:lnTo>
                  <a:pt x="921656" y="1731348"/>
                </a:lnTo>
                <a:lnTo>
                  <a:pt x="916891" y="1726588"/>
                </a:lnTo>
                <a:lnTo>
                  <a:pt x="412750" y="1189038"/>
                </a:lnTo>
                <a:lnTo>
                  <a:pt x="516628" y="1189038"/>
                </a:lnTo>
                <a:lnTo>
                  <a:pt x="516946" y="1189038"/>
                </a:lnTo>
                <a:lnTo>
                  <a:pt x="522028" y="1188721"/>
                </a:lnTo>
                <a:lnTo>
                  <a:pt x="527429" y="1188086"/>
                </a:lnTo>
                <a:lnTo>
                  <a:pt x="532511" y="1186499"/>
                </a:lnTo>
                <a:lnTo>
                  <a:pt x="537594" y="1185230"/>
                </a:lnTo>
                <a:lnTo>
                  <a:pt x="540771" y="1183961"/>
                </a:lnTo>
                <a:lnTo>
                  <a:pt x="544265" y="1182374"/>
                </a:lnTo>
                <a:lnTo>
                  <a:pt x="547442" y="1180470"/>
                </a:lnTo>
                <a:lnTo>
                  <a:pt x="549666" y="1179518"/>
                </a:lnTo>
                <a:lnTo>
                  <a:pt x="551254" y="1178249"/>
                </a:lnTo>
                <a:lnTo>
                  <a:pt x="553795" y="1176345"/>
                </a:lnTo>
                <a:lnTo>
                  <a:pt x="556337" y="1174441"/>
                </a:lnTo>
                <a:lnTo>
                  <a:pt x="558560" y="1172220"/>
                </a:lnTo>
                <a:lnTo>
                  <a:pt x="561102" y="1170633"/>
                </a:lnTo>
                <a:lnTo>
                  <a:pt x="565231" y="1165239"/>
                </a:lnTo>
                <a:lnTo>
                  <a:pt x="567137" y="1163335"/>
                </a:lnTo>
                <a:lnTo>
                  <a:pt x="568726" y="1160796"/>
                </a:lnTo>
                <a:lnTo>
                  <a:pt x="572220" y="1156036"/>
                </a:lnTo>
                <a:lnTo>
                  <a:pt x="575079" y="1150324"/>
                </a:lnTo>
                <a:lnTo>
                  <a:pt x="575079" y="1150007"/>
                </a:lnTo>
                <a:lnTo>
                  <a:pt x="798083" y="611188"/>
                </a:lnTo>
                <a:close/>
                <a:moveTo>
                  <a:pt x="523158" y="0"/>
                </a:moveTo>
                <a:lnTo>
                  <a:pt x="536173" y="0"/>
                </a:lnTo>
                <a:lnTo>
                  <a:pt x="549824" y="0"/>
                </a:lnTo>
                <a:lnTo>
                  <a:pt x="562839" y="635"/>
                </a:lnTo>
                <a:lnTo>
                  <a:pt x="576490" y="1270"/>
                </a:lnTo>
                <a:lnTo>
                  <a:pt x="589822" y="2222"/>
                </a:lnTo>
                <a:lnTo>
                  <a:pt x="602838" y="3809"/>
                </a:lnTo>
                <a:lnTo>
                  <a:pt x="615536" y="5713"/>
                </a:lnTo>
                <a:lnTo>
                  <a:pt x="628869" y="7618"/>
                </a:lnTo>
                <a:lnTo>
                  <a:pt x="641567" y="10157"/>
                </a:lnTo>
                <a:lnTo>
                  <a:pt x="654582" y="13014"/>
                </a:lnTo>
                <a:lnTo>
                  <a:pt x="667280" y="15871"/>
                </a:lnTo>
                <a:lnTo>
                  <a:pt x="679978" y="19045"/>
                </a:lnTo>
                <a:lnTo>
                  <a:pt x="692676" y="22854"/>
                </a:lnTo>
                <a:lnTo>
                  <a:pt x="705057" y="26980"/>
                </a:lnTo>
                <a:lnTo>
                  <a:pt x="717120" y="31106"/>
                </a:lnTo>
                <a:lnTo>
                  <a:pt x="729501" y="35550"/>
                </a:lnTo>
                <a:lnTo>
                  <a:pt x="741881" y="40311"/>
                </a:lnTo>
                <a:lnTo>
                  <a:pt x="753627" y="45390"/>
                </a:lnTo>
                <a:lnTo>
                  <a:pt x="765690" y="51103"/>
                </a:lnTo>
                <a:lnTo>
                  <a:pt x="777435" y="56817"/>
                </a:lnTo>
                <a:lnTo>
                  <a:pt x="788864" y="62848"/>
                </a:lnTo>
                <a:lnTo>
                  <a:pt x="800292" y="68879"/>
                </a:lnTo>
                <a:lnTo>
                  <a:pt x="811403" y="75862"/>
                </a:lnTo>
                <a:lnTo>
                  <a:pt x="822513" y="82527"/>
                </a:lnTo>
                <a:lnTo>
                  <a:pt x="833624" y="89510"/>
                </a:lnTo>
                <a:lnTo>
                  <a:pt x="844735" y="97128"/>
                </a:lnTo>
                <a:lnTo>
                  <a:pt x="855211" y="104746"/>
                </a:lnTo>
                <a:lnTo>
                  <a:pt x="865687" y="112682"/>
                </a:lnTo>
                <a:lnTo>
                  <a:pt x="875845" y="121252"/>
                </a:lnTo>
                <a:lnTo>
                  <a:pt x="886321" y="129822"/>
                </a:lnTo>
                <a:lnTo>
                  <a:pt x="896162" y="138709"/>
                </a:lnTo>
                <a:lnTo>
                  <a:pt x="906003" y="147597"/>
                </a:lnTo>
                <a:lnTo>
                  <a:pt x="915526" y="156802"/>
                </a:lnTo>
                <a:lnTo>
                  <a:pt x="929494" y="171403"/>
                </a:lnTo>
                <a:lnTo>
                  <a:pt x="942510" y="186321"/>
                </a:lnTo>
                <a:lnTo>
                  <a:pt x="955525" y="201557"/>
                </a:lnTo>
                <a:lnTo>
                  <a:pt x="967588" y="217110"/>
                </a:lnTo>
                <a:lnTo>
                  <a:pt x="979016" y="232981"/>
                </a:lnTo>
                <a:lnTo>
                  <a:pt x="989492" y="249487"/>
                </a:lnTo>
                <a:lnTo>
                  <a:pt x="999968" y="266309"/>
                </a:lnTo>
                <a:lnTo>
                  <a:pt x="1009491" y="283450"/>
                </a:lnTo>
                <a:lnTo>
                  <a:pt x="1019015" y="266309"/>
                </a:lnTo>
                <a:lnTo>
                  <a:pt x="1029173" y="249487"/>
                </a:lnTo>
                <a:lnTo>
                  <a:pt x="1040284" y="232981"/>
                </a:lnTo>
                <a:lnTo>
                  <a:pt x="1051712" y="217110"/>
                </a:lnTo>
                <a:lnTo>
                  <a:pt x="1063775" y="201557"/>
                </a:lnTo>
                <a:lnTo>
                  <a:pt x="1076156" y="186321"/>
                </a:lnTo>
                <a:lnTo>
                  <a:pt x="1089806" y="171403"/>
                </a:lnTo>
                <a:lnTo>
                  <a:pt x="1103457" y="156802"/>
                </a:lnTo>
                <a:lnTo>
                  <a:pt x="1113298" y="147597"/>
                </a:lnTo>
                <a:lnTo>
                  <a:pt x="1122821" y="138709"/>
                </a:lnTo>
                <a:lnTo>
                  <a:pt x="1132662" y="129822"/>
                </a:lnTo>
                <a:lnTo>
                  <a:pt x="1143138" y="121252"/>
                </a:lnTo>
                <a:lnTo>
                  <a:pt x="1153296" y="112682"/>
                </a:lnTo>
                <a:lnTo>
                  <a:pt x="1163772" y="104746"/>
                </a:lnTo>
                <a:lnTo>
                  <a:pt x="1174566" y="97128"/>
                </a:lnTo>
                <a:lnTo>
                  <a:pt x="1185359" y="89510"/>
                </a:lnTo>
                <a:lnTo>
                  <a:pt x="1196470" y="82527"/>
                </a:lnTo>
                <a:lnTo>
                  <a:pt x="1207580" y="75862"/>
                </a:lnTo>
                <a:lnTo>
                  <a:pt x="1219009" y="68879"/>
                </a:lnTo>
                <a:lnTo>
                  <a:pt x="1230437" y="62848"/>
                </a:lnTo>
                <a:lnTo>
                  <a:pt x="1241865" y="56817"/>
                </a:lnTo>
                <a:lnTo>
                  <a:pt x="1253611" y="51103"/>
                </a:lnTo>
                <a:lnTo>
                  <a:pt x="1265356" y="45390"/>
                </a:lnTo>
                <a:lnTo>
                  <a:pt x="1277419" y="40311"/>
                </a:lnTo>
                <a:lnTo>
                  <a:pt x="1289482" y="35550"/>
                </a:lnTo>
                <a:lnTo>
                  <a:pt x="1301546" y="31106"/>
                </a:lnTo>
                <a:lnTo>
                  <a:pt x="1313926" y="26980"/>
                </a:lnTo>
                <a:lnTo>
                  <a:pt x="1326624" y="22854"/>
                </a:lnTo>
                <a:lnTo>
                  <a:pt x="1339005" y="19045"/>
                </a:lnTo>
                <a:lnTo>
                  <a:pt x="1351703" y="15871"/>
                </a:lnTo>
                <a:lnTo>
                  <a:pt x="1364718" y="13014"/>
                </a:lnTo>
                <a:lnTo>
                  <a:pt x="1377416" y="10157"/>
                </a:lnTo>
                <a:lnTo>
                  <a:pt x="1390114" y="7618"/>
                </a:lnTo>
                <a:lnTo>
                  <a:pt x="1403130" y="5713"/>
                </a:lnTo>
                <a:lnTo>
                  <a:pt x="1416145" y="3809"/>
                </a:lnTo>
                <a:lnTo>
                  <a:pt x="1429478" y="2222"/>
                </a:lnTo>
                <a:lnTo>
                  <a:pt x="1442493" y="1270"/>
                </a:lnTo>
                <a:lnTo>
                  <a:pt x="1456144" y="635"/>
                </a:lnTo>
                <a:lnTo>
                  <a:pt x="1469159" y="0"/>
                </a:lnTo>
                <a:lnTo>
                  <a:pt x="1482810" y="0"/>
                </a:lnTo>
                <a:lnTo>
                  <a:pt x="1496142" y="0"/>
                </a:lnTo>
                <a:lnTo>
                  <a:pt x="1509475" y="635"/>
                </a:lnTo>
                <a:lnTo>
                  <a:pt x="1522808" y="1270"/>
                </a:lnTo>
                <a:lnTo>
                  <a:pt x="1535824" y="2222"/>
                </a:lnTo>
                <a:lnTo>
                  <a:pt x="1549157" y="3809"/>
                </a:lnTo>
                <a:lnTo>
                  <a:pt x="1562172" y="5713"/>
                </a:lnTo>
                <a:lnTo>
                  <a:pt x="1575188" y="7618"/>
                </a:lnTo>
                <a:lnTo>
                  <a:pt x="1588203" y="10157"/>
                </a:lnTo>
                <a:lnTo>
                  <a:pt x="1600901" y="13014"/>
                </a:lnTo>
                <a:lnTo>
                  <a:pt x="1613916" y="15871"/>
                </a:lnTo>
                <a:lnTo>
                  <a:pt x="1626297" y="19045"/>
                </a:lnTo>
                <a:lnTo>
                  <a:pt x="1638678" y="22854"/>
                </a:lnTo>
                <a:lnTo>
                  <a:pt x="1651376" y="26980"/>
                </a:lnTo>
                <a:lnTo>
                  <a:pt x="1663756" y="31106"/>
                </a:lnTo>
                <a:lnTo>
                  <a:pt x="1675819" y="35550"/>
                </a:lnTo>
                <a:lnTo>
                  <a:pt x="1687882" y="40311"/>
                </a:lnTo>
                <a:lnTo>
                  <a:pt x="1699945" y="45390"/>
                </a:lnTo>
                <a:lnTo>
                  <a:pt x="1711691" y="51103"/>
                </a:lnTo>
                <a:lnTo>
                  <a:pt x="1723437" y="56817"/>
                </a:lnTo>
                <a:lnTo>
                  <a:pt x="1735182" y="62848"/>
                </a:lnTo>
                <a:lnTo>
                  <a:pt x="1746611" y="68879"/>
                </a:lnTo>
                <a:lnTo>
                  <a:pt x="1757721" y="75862"/>
                </a:lnTo>
                <a:lnTo>
                  <a:pt x="1769150" y="82527"/>
                </a:lnTo>
                <a:lnTo>
                  <a:pt x="1780260" y="89510"/>
                </a:lnTo>
                <a:lnTo>
                  <a:pt x="1790736" y="97128"/>
                </a:lnTo>
                <a:lnTo>
                  <a:pt x="1801529" y="104746"/>
                </a:lnTo>
                <a:lnTo>
                  <a:pt x="1812323" y="112682"/>
                </a:lnTo>
                <a:lnTo>
                  <a:pt x="1822481" y="121252"/>
                </a:lnTo>
                <a:lnTo>
                  <a:pt x="1832640" y="129822"/>
                </a:lnTo>
                <a:lnTo>
                  <a:pt x="1842480" y="138709"/>
                </a:lnTo>
                <a:lnTo>
                  <a:pt x="1852004" y="147597"/>
                </a:lnTo>
                <a:lnTo>
                  <a:pt x="1861845" y="156802"/>
                </a:lnTo>
                <a:lnTo>
                  <a:pt x="1871368" y="166642"/>
                </a:lnTo>
                <a:lnTo>
                  <a:pt x="1880257" y="176482"/>
                </a:lnTo>
                <a:lnTo>
                  <a:pt x="1889146" y="186321"/>
                </a:lnTo>
                <a:lnTo>
                  <a:pt x="1897717" y="196479"/>
                </a:lnTo>
                <a:lnTo>
                  <a:pt x="1905971" y="206636"/>
                </a:lnTo>
                <a:lnTo>
                  <a:pt x="1914224" y="217428"/>
                </a:lnTo>
                <a:lnTo>
                  <a:pt x="1921526" y="228220"/>
                </a:lnTo>
                <a:lnTo>
                  <a:pt x="1929144" y="238694"/>
                </a:lnTo>
                <a:lnTo>
                  <a:pt x="1936128" y="249804"/>
                </a:lnTo>
                <a:lnTo>
                  <a:pt x="1943430" y="260913"/>
                </a:lnTo>
                <a:lnTo>
                  <a:pt x="1949779" y="272340"/>
                </a:lnTo>
                <a:lnTo>
                  <a:pt x="1956128" y="283767"/>
                </a:lnTo>
                <a:lnTo>
                  <a:pt x="1962159" y="295511"/>
                </a:lnTo>
                <a:lnTo>
                  <a:pt x="1967873" y="307256"/>
                </a:lnTo>
                <a:lnTo>
                  <a:pt x="1973270" y="319000"/>
                </a:lnTo>
                <a:lnTo>
                  <a:pt x="1978667" y="331062"/>
                </a:lnTo>
                <a:lnTo>
                  <a:pt x="1983111" y="343123"/>
                </a:lnTo>
                <a:lnTo>
                  <a:pt x="1987873" y="355185"/>
                </a:lnTo>
                <a:lnTo>
                  <a:pt x="1991999" y="367247"/>
                </a:lnTo>
                <a:lnTo>
                  <a:pt x="1996126" y="379943"/>
                </a:lnTo>
                <a:lnTo>
                  <a:pt x="1999618" y="392640"/>
                </a:lnTo>
                <a:lnTo>
                  <a:pt x="2003110" y="405019"/>
                </a:lnTo>
                <a:lnTo>
                  <a:pt x="2005967" y="418033"/>
                </a:lnTo>
                <a:lnTo>
                  <a:pt x="2008824" y="430729"/>
                </a:lnTo>
                <a:lnTo>
                  <a:pt x="2011364" y="443426"/>
                </a:lnTo>
                <a:lnTo>
                  <a:pt x="2012951" y="456757"/>
                </a:lnTo>
                <a:lnTo>
                  <a:pt x="2014856" y="469771"/>
                </a:lnTo>
                <a:lnTo>
                  <a:pt x="2016443" y="482785"/>
                </a:lnTo>
                <a:lnTo>
                  <a:pt x="2017713" y="496116"/>
                </a:lnTo>
                <a:lnTo>
                  <a:pt x="2018348" y="509448"/>
                </a:lnTo>
                <a:lnTo>
                  <a:pt x="2018665" y="522462"/>
                </a:lnTo>
                <a:lnTo>
                  <a:pt x="2019300" y="536110"/>
                </a:lnTo>
                <a:lnTo>
                  <a:pt x="2018665" y="549759"/>
                </a:lnTo>
                <a:lnTo>
                  <a:pt x="2018348" y="562773"/>
                </a:lnTo>
                <a:lnTo>
                  <a:pt x="2017713" y="576104"/>
                </a:lnTo>
                <a:lnTo>
                  <a:pt x="2016443" y="589436"/>
                </a:lnTo>
                <a:lnTo>
                  <a:pt x="2014856" y="602767"/>
                </a:lnTo>
                <a:lnTo>
                  <a:pt x="2012951" y="615464"/>
                </a:lnTo>
                <a:lnTo>
                  <a:pt x="2011364" y="628795"/>
                </a:lnTo>
                <a:lnTo>
                  <a:pt x="2008824" y="641491"/>
                </a:lnTo>
                <a:lnTo>
                  <a:pt x="2005967" y="654188"/>
                </a:lnTo>
                <a:lnTo>
                  <a:pt x="2003110" y="667202"/>
                </a:lnTo>
                <a:lnTo>
                  <a:pt x="1999618" y="679898"/>
                </a:lnTo>
                <a:lnTo>
                  <a:pt x="1996126" y="692277"/>
                </a:lnTo>
                <a:lnTo>
                  <a:pt x="1991999" y="704974"/>
                </a:lnTo>
                <a:lnTo>
                  <a:pt x="1987873" y="717036"/>
                </a:lnTo>
                <a:lnTo>
                  <a:pt x="1983111" y="729415"/>
                </a:lnTo>
                <a:lnTo>
                  <a:pt x="1978667" y="741476"/>
                </a:lnTo>
                <a:lnTo>
                  <a:pt x="1973270" y="753221"/>
                </a:lnTo>
                <a:lnTo>
                  <a:pt x="1967873" y="765282"/>
                </a:lnTo>
                <a:lnTo>
                  <a:pt x="1962159" y="777027"/>
                </a:lnTo>
                <a:lnTo>
                  <a:pt x="1956128" y="788453"/>
                </a:lnTo>
                <a:lnTo>
                  <a:pt x="1949779" y="799880"/>
                </a:lnTo>
                <a:lnTo>
                  <a:pt x="1943430" y="811307"/>
                </a:lnTo>
                <a:lnTo>
                  <a:pt x="1936128" y="822417"/>
                </a:lnTo>
                <a:lnTo>
                  <a:pt x="1929144" y="833526"/>
                </a:lnTo>
                <a:lnTo>
                  <a:pt x="1921526" y="844318"/>
                </a:lnTo>
                <a:lnTo>
                  <a:pt x="1914224" y="855110"/>
                </a:lnTo>
                <a:lnTo>
                  <a:pt x="1905971" y="865585"/>
                </a:lnTo>
                <a:lnTo>
                  <a:pt x="1897717" y="875742"/>
                </a:lnTo>
                <a:lnTo>
                  <a:pt x="1889146" y="886217"/>
                </a:lnTo>
                <a:lnTo>
                  <a:pt x="1880257" y="896056"/>
                </a:lnTo>
                <a:lnTo>
                  <a:pt x="1871368" y="905579"/>
                </a:lnTo>
                <a:lnTo>
                  <a:pt x="1861845" y="915419"/>
                </a:lnTo>
                <a:lnTo>
                  <a:pt x="1724389" y="1062063"/>
                </a:lnTo>
                <a:lnTo>
                  <a:pt x="1467572" y="1062063"/>
                </a:lnTo>
                <a:lnTo>
                  <a:pt x="1324402" y="764330"/>
                </a:lnTo>
                <a:lnTo>
                  <a:pt x="1321862" y="757982"/>
                </a:lnTo>
                <a:lnTo>
                  <a:pt x="1319005" y="751634"/>
                </a:lnTo>
                <a:lnTo>
                  <a:pt x="1315513" y="745920"/>
                </a:lnTo>
                <a:lnTo>
                  <a:pt x="1311069" y="740207"/>
                </a:lnTo>
                <a:lnTo>
                  <a:pt x="1306307" y="735128"/>
                </a:lnTo>
                <a:lnTo>
                  <a:pt x="1300911" y="730367"/>
                </a:lnTo>
                <a:lnTo>
                  <a:pt x="1297736" y="728462"/>
                </a:lnTo>
                <a:lnTo>
                  <a:pt x="1294562" y="726558"/>
                </a:lnTo>
                <a:lnTo>
                  <a:pt x="1291387" y="724971"/>
                </a:lnTo>
                <a:lnTo>
                  <a:pt x="1287895" y="723384"/>
                </a:lnTo>
                <a:lnTo>
                  <a:pt x="1281864" y="721162"/>
                </a:lnTo>
                <a:lnTo>
                  <a:pt x="1275515" y="719892"/>
                </a:lnTo>
                <a:lnTo>
                  <a:pt x="1269483" y="718623"/>
                </a:lnTo>
                <a:lnTo>
                  <a:pt x="1263452" y="718305"/>
                </a:lnTo>
                <a:lnTo>
                  <a:pt x="1257103" y="718623"/>
                </a:lnTo>
                <a:lnTo>
                  <a:pt x="1251071" y="719892"/>
                </a:lnTo>
                <a:lnTo>
                  <a:pt x="1245357" y="721162"/>
                </a:lnTo>
                <a:lnTo>
                  <a:pt x="1239643" y="723384"/>
                </a:lnTo>
                <a:lnTo>
                  <a:pt x="1234246" y="725923"/>
                </a:lnTo>
                <a:lnTo>
                  <a:pt x="1228849" y="729097"/>
                </a:lnTo>
                <a:lnTo>
                  <a:pt x="1223770" y="732589"/>
                </a:lnTo>
                <a:lnTo>
                  <a:pt x="1219326" y="737033"/>
                </a:lnTo>
                <a:lnTo>
                  <a:pt x="1215517" y="741159"/>
                </a:lnTo>
                <a:lnTo>
                  <a:pt x="1211390" y="746238"/>
                </a:lnTo>
                <a:lnTo>
                  <a:pt x="1208215" y="751951"/>
                </a:lnTo>
                <a:lnTo>
                  <a:pt x="1205358" y="757664"/>
                </a:lnTo>
                <a:lnTo>
                  <a:pt x="1095203" y="1155700"/>
                </a:lnTo>
                <a:lnTo>
                  <a:pt x="866004" y="401527"/>
                </a:lnTo>
                <a:lnTo>
                  <a:pt x="863782" y="397083"/>
                </a:lnTo>
                <a:lnTo>
                  <a:pt x="861242" y="392957"/>
                </a:lnTo>
                <a:lnTo>
                  <a:pt x="859020" y="389148"/>
                </a:lnTo>
                <a:lnTo>
                  <a:pt x="856163" y="385022"/>
                </a:lnTo>
                <a:lnTo>
                  <a:pt x="852989" y="381530"/>
                </a:lnTo>
                <a:lnTo>
                  <a:pt x="849179" y="378356"/>
                </a:lnTo>
                <a:lnTo>
                  <a:pt x="845687" y="375499"/>
                </a:lnTo>
                <a:lnTo>
                  <a:pt x="842195" y="372960"/>
                </a:lnTo>
                <a:lnTo>
                  <a:pt x="837751" y="370421"/>
                </a:lnTo>
                <a:lnTo>
                  <a:pt x="833942" y="368516"/>
                </a:lnTo>
                <a:lnTo>
                  <a:pt x="829815" y="366612"/>
                </a:lnTo>
                <a:lnTo>
                  <a:pt x="825370" y="365342"/>
                </a:lnTo>
                <a:lnTo>
                  <a:pt x="820926" y="364073"/>
                </a:lnTo>
                <a:lnTo>
                  <a:pt x="816164" y="363438"/>
                </a:lnTo>
                <a:lnTo>
                  <a:pt x="811403" y="362803"/>
                </a:lnTo>
                <a:lnTo>
                  <a:pt x="806958" y="362803"/>
                </a:lnTo>
                <a:lnTo>
                  <a:pt x="802197" y="362803"/>
                </a:lnTo>
                <a:lnTo>
                  <a:pt x="797752" y="363438"/>
                </a:lnTo>
                <a:lnTo>
                  <a:pt x="793308" y="364073"/>
                </a:lnTo>
                <a:lnTo>
                  <a:pt x="788864" y="365342"/>
                </a:lnTo>
                <a:lnTo>
                  <a:pt x="784419" y="366612"/>
                </a:lnTo>
                <a:lnTo>
                  <a:pt x="780293" y="368516"/>
                </a:lnTo>
                <a:lnTo>
                  <a:pt x="775848" y="370421"/>
                </a:lnTo>
                <a:lnTo>
                  <a:pt x="772039" y="372960"/>
                </a:lnTo>
                <a:lnTo>
                  <a:pt x="768229" y="375499"/>
                </a:lnTo>
                <a:lnTo>
                  <a:pt x="764420" y="378356"/>
                </a:lnTo>
                <a:lnTo>
                  <a:pt x="761246" y="381530"/>
                </a:lnTo>
                <a:lnTo>
                  <a:pt x="758071" y="385022"/>
                </a:lnTo>
                <a:lnTo>
                  <a:pt x="755214" y="389148"/>
                </a:lnTo>
                <a:lnTo>
                  <a:pt x="752357" y="392957"/>
                </a:lnTo>
                <a:lnTo>
                  <a:pt x="750135" y="397083"/>
                </a:lnTo>
                <a:lnTo>
                  <a:pt x="748230" y="401527"/>
                </a:lnTo>
                <a:lnTo>
                  <a:pt x="474588" y="1062063"/>
                </a:lnTo>
                <a:lnTo>
                  <a:pt x="294911" y="1062063"/>
                </a:lnTo>
                <a:lnTo>
                  <a:pt x="157455" y="915419"/>
                </a:lnTo>
                <a:lnTo>
                  <a:pt x="147615" y="905579"/>
                </a:lnTo>
                <a:lnTo>
                  <a:pt x="138726" y="896056"/>
                </a:lnTo>
                <a:lnTo>
                  <a:pt x="129837" y="886217"/>
                </a:lnTo>
                <a:lnTo>
                  <a:pt x="121266" y="875742"/>
                </a:lnTo>
                <a:lnTo>
                  <a:pt x="113330" y="865585"/>
                </a:lnTo>
                <a:lnTo>
                  <a:pt x="105076" y="855110"/>
                </a:lnTo>
                <a:lnTo>
                  <a:pt x="97140" y="844318"/>
                </a:lnTo>
                <a:lnTo>
                  <a:pt x="89521" y="833526"/>
                </a:lnTo>
                <a:lnTo>
                  <a:pt x="82537" y="822417"/>
                </a:lnTo>
                <a:lnTo>
                  <a:pt x="75871" y="811307"/>
                </a:lnTo>
                <a:lnTo>
                  <a:pt x="68887" y="799880"/>
                </a:lnTo>
                <a:lnTo>
                  <a:pt x="62855" y="788453"/>
                </a:lnTo>
                <a:lnTo>
                  <a:pt x="56824" y="777027"/>
                </a:lnTo>
                <a:lnTo>
                  <a:pt x="51110" y="765282"/>
                </a:lnTo>
                <a:lnTo>
                  <a:pt x="45713" y="753221"/>
                </a:lnTo>
                <a:lnTo>
                  <a:pt x="40634" y="741476"/>
                </a:lnTo>
                <a:lnTo>
                  <a:pt x="35872" y="729415"/>
                </a:lnTo>
                <a:lnTo>
                  <a:pt x="31110" y="717036"/>
                </a:lnTo>
                <a:lnTo>
                  <a:pt x="26984" y="704974"/>
                </a:lnTo>
                <a:lnTo>
                  <a:pt x="23174" y="692277"/>
                </a:lnTo>
                <a:lnTo>
                  <a:pt x="19365" y="679898"/>
                </a:lnTo>
                <a:lnTo>
                  <a:pt x="15873" y="667202"/>
                </a:lnTo>
                <a:lnTo>
                  <a:pt x="13016" y="654188"/>
                </a:lnTo>
                <a:lnTo>
                  <a:pt x="10159" y="641491"/>
                </a:lnTo>
                <a:lnTo>
                  <a:pt x="7619" y="628795"/>
                </a:lnTo>
                <a:lnTo>
                  <a:pt x="6032" y="615464"/>
                </a:lnTo>
                <a:lnTo>
                  <a:pt x="4127" y="602767"/>
                </a:lnTo>
                <a:lnTo>
                  <a:pt x="2857" y="589436"/>
                </a:lnTo>
                <a:lnTo>
                  <a:pt x="1270" y="576104"/>
                </a:lnTo>
                <a:lnTo>
                  <a:pt x="635" y="562773"/>
                </a:lnTo>
                <a:lnTo>
                  <a:pt x="318" y="549759"/>
                </a:lnTo>
                <a:lnTo>
                  <a:pt x="0" y="536110"/>
                </a:lnTo>
                <a:lnTo>
                  <a:pt x="318" y="522462"/>
                </a:lnTo>
                <a:lnTo>
                  <a:pt x="635" y="509448"/>
                </a:lnTo>
                <a:lnTo>
                  <a:pt x="1270" y="496116"/>
                </a:lnTo>
                <a:lnTo>
                  <a:pt x="2857" y="482785"/>
                </a:lnTo>
                <a:lnTo>
                  <a:pt x="4127" y="469771"/>
                </a:lnTo>
                <a:lnTo>
                  <a:pt x="6032" y="456757"/>
                </a:lnTo>
                <a:lnTo>
                  <a:pt x="7619" y="443426"/>
                </a:lnTo>
                <a:lnTo>
                  <a:pt x="10159" y="430729"/>
                </a:lnTo>
                <a:lnTo>
                  <a:pt x="13016" y="418033"/>
                </a:lnTo>
                <a:lnTo>
                  <a:pt x="15873" y="405019"/>
                </a:lnTo>
                <a:lnTo>
                  <a:pt x="19365" y="392640"/>
                </a:lnTo>
                <a:lnTo>
                  <a:pt x="23174" y="379943"/>
                </a:lnTo>
                <a:lnTo>
                  <a:pt x="26984" y="367247"/>
                </a:lnTo>
                <a:lnTo>
                  <a:pt x="31110" y="355185"/>
                </a:lnTo>
                <a:lnTo>
                  <a:pt x="35872" y="343123"/>
                </a:lnTo>
                <a:lnTo>
                  <a:pt x="40634" y="331062"/>
                </a:lnTo>
                <a:lnTo>
                  <a:pt x="45713" y="319000"/>
                </a:lnTo>
                <a:lnTo>
                  <a:pt x="51110" y="307256"/>
                </a:lnTo>
                <a:lnTo>
                  <a:pt x="56824" y="295511"/>
                </a:lnTo>
                <a:lnTo>
                  <a:pt x="62855" y="283767"/>
                </a:lnTo>
                <a:lnTo>
                  <a:pt x="68887" y="272340"/>
                </a:lnTo>
                <a:lnTo>
                  <a:pt x="75871" y="260913"/>
                </a:lnTo>
                <a:lnTo>
                  <a:pt x="82537" y="249804"/>
                </a:lnTo>
                <a:lnTo>
                  <a:pt x="89521" y="238694"/>
                </a:lnTo>
                <a:lnTo>
                  <a:pt x="97140" y="228220"/>
                </a:lnTo>
                <a:lnTo>
                  <a:pt x="105076" y="217428"/>
                </a:lnTo>
                <a:lnTo>
                  <a:pt x="113330" y="206636"/>
                </a:lnTo>
                <a:lnTo>
                  <a:pt x="121266" y="196479"/>
                </a:lnTo>
                <a:lnTo>
                  <a:pt x="129837" y="186321"/>
                </a:lnTo>
                <a:lnTo>
                  <a:pt x="138726" y="176482"/>
                </a:lnTo>
                <a:lnTo>
                  <a:pt x="147615" y="166642"/>
                </a:lnTo>
                <a:lnTo>
                  <a:pt x="157455" y="156802"/>
                </a:lnTo>
                <a:lnTo>
                  <a:pt x="166662" y="147597"/>
                </a:lnTo>
                <a:lnTo>
                  <a:pt x="176502" y="138709"/>
                </a:lnTo>
                <a:lnTo>
                  <a:pt x="186661" y="129822"/>
                </a:lnTo>
                <a:lnTo>
                  <a:pt x="196502" y="121252"/>
                </a:lnTo>
                <a:lnTo>
                  <a:pt x="206978" y="112682"/>
                </a:lnTo>
                <a:lnTo>
                  <a:pt x="217454" y="104746"/>
                </a:lnTo>
                <a:lnTo>
                  <a:pt x="228247" y="97128"/>
                </a:lnTo>
                <a:lnTo>
                  <a:pt x="239040" y="89510"/>
                </a:lnTo>
                <a:lnTo>
                  <a:pt x="249833" y="82527"/>
                </a:lnTo>
                <a:lnTo>
                  <a:pt x="260944" y="75862"/>
                </a:lnTo>
                <a:lnTo>
                  <a:pt x="272372" y="68879"/>
                </a:lnTo>
                <a:lnTo>
                  <a:pt x="283801" y="62848"/>
                </a:lnTo>
                <a:lnTo>
                  <a:pt x="295546" y="56817"/>
                </a:lnTo>
                <a:lnTo>
                  <a:pt x="307292" y="51103"/>
                </a:lnTo>
                <a:lnTo>
                  <a:pt x="319038" y="45390"/>
                </a:lnTo>
                <a:lnTo>
                  <a:pt x="331101" y="40311"/>
                </a:lnTo>
                <a:lnTo>
                  <a:pt x="343164" y="35550"/>
                </a:lnTo>
                <a:lnTo>
                  <a:pt x="355227" y="31106"/>
                </a:lnTo>
                <a:lnTo>
                  <a:pt x="367925" y="26980"/>
                </a:lnTo>
                <a:lnTo>
                  <a:pt x="380305" y="22854"/>
                </a:lnTo>
                <a:lnTo>
                  <a:pt x="392686" y="19045"/>
                </a:lnTo>
                <a:lnTo>
                  <a:pt x="405067" y="15871"/>
                </a:lnTo>
                <a:lnTo>
                  <a:pt x="418082" y="13014"/>
                </a:lnTo>
                <a:lnTo>
                  <a:pt x="430780" y="10157"/>
                </a:lnTo>
                <a:lnTo>
                  <a:pt x="444113" y="7618"/>
                </a:lnTo>
                <a:lnTo>
                  <a:pt x="456811" y="5713"/>
                </a:lnTo>
                <a:lnTo>
                  <a:pt x="470144" y="3809"/>
                </a:lnTo>
                <a:lnTo>
                  <a:pt x="483159" y="2222"/>
                </a:lnTo>
                <a:lnTo>
                  <a:pt x="496492" y="1270"/>
                </a:lnTo>
                <a:lnTo>
                  <a:pt x="509508" y="635"/>
                </a:lnTo>
                <a:lnTo>
                  <a:pt x="523158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E750B2A7-3063-4E70-9F3A-98408D9E2A25}"/>
              </a:ext>
            </a:extLst>
          </p:cNvPr>
          <p:cNvGrpSpPr/>
          <p:nvPr/>
        </p:nvGrpSpPr>
        <p:grpSpPr>
          <a:xfrm>
            <a:off x="9393979" y="2859286"/>
            <a:ext cx="2458387" cy="884420"/>
            <a:chOff x="8059711" y="3004902"/>
            <a:chExt cx="2458387" cy="884420"/>
          </a:xfrm>
          <a:solidFill>
            <a:srgbClr val="5C9EB6"/>
          </a:solidFill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5B9EFF11-1480-4A94-BE1B-FA94275B8A1C}"/>
                </a:ext>
              </a:extLst>
            </p:cNvPr>
            <p:cNvGrpSpPr/>
            <p:nvPr/>
          </p:nvGrpSpPr>
          <p:grpSpPr>
            <a:xfrm>
              <a:off x="8059711" y="3004902"/>
              <a:ext cx="2458387" cy="884420"/>
              <a:chOff x="959370" y="2173573"/>
              <a:chExt cx="2458387" cy="884420"/>
            </a:xfrm>
            <a:grpFill/>
          </p:grpSpPr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37561AE9-ECF8-4678-BC06-8B270D6488FB}"/>
                  </a:ext>
                </a:extLst>
              </p:cNvPr>
              <p:cNvSpPr/>
              <p:nvPr/>
            </p:nvSpPr>
            <p:spPr>
              <a:xfrm>
                <a:off x="959370" y="2428407"/>
                <a:ext cx="2458387" cy="629586"/>
              </a:xfrm>
              <a:prstGeom prst="rect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直角三角形 48">
                <a:extLst>
                  <a:ext uri="{FF2B5EF4-FFF2-40B4-BE49-F238E27FC236}">
                    <a16:creationId xmlns="" xmlns:a16="http://schemas.microsoft.com/office/drawing/2014/main" id="{04109C06-77F5-490D-8C6E-DCAA4D96155A}"/>
                  </a:ext>
                </a:extLst>
              </p:cNvPr>
              <p:cNvSpPr/>
              <p:nvPr/>
            </p:nvSpPr>
            <p:spPr>
              <a:xfrm rot="16200000">
                <a:off x="1026825" y="2136099"/>
                <a:ext cx="224853" cy="359764"/>
              </a:xfrm>
              <a:prstGeom prst="rtTriangle">
                <a:avLst/>
              </a:pr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 38">
                <a:extLst>
                  <a:ext uri="{FF2B5EF4-FFF2-40B4-BE49-F238E27FC236}">
                    <a16:creationId xmlns="" xmlns:a16="http://schemas.microsoft.com/office/drawing/2014/main" id="{B3C0C5C4-8C75-41F5-9511-081A6FFD8D91}"/>
                  </a:ext>
                </a:extLst>
              </p:cNvPr>
              <p:cNvSpPr/>
              <p:nvPr/>
            </p:nvSpPr>
            <p:spPr>
              <a:xfrm>
                <a:off x="3087973" y="2173573"/>
                <a:ext cx="329784" cy="254833"/>
              </a:xfrm>
              <a:custGeom>
                <a:avLst/>
                <a:gdLst>
                  <a:gd name="connsiteX0" fmla="*/ 0 w 329784"/>
                  <a:gd name="connsiteY0" fmla="*/ 0 h 254833"/>
                  <a:gd name="connsiteX1" fmla="*/ 14990 w 329784"/>
                  <a:gd name="connsiteY1" fmla="*/ 239843 h 254833"/>
                  <a:gd name="connsiteX2" fmla="*/ 329784 w 329784"/>
                  <a:gd name="connsiteY2" fmla="*/ 254833 h 254833"/>
                  <a:gd name="connsiteX3" fmla="*/ 0 w 329784"/>
                  <a:gd name="connsiteY3" fmla="*/ 0 h 254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9784" h="254833">
                    <a:moveTo>
                      <a:pt x="0" y="0"/>
                    </a:moveTo>
                    <a:lnTo>
                      <a:pt x="14990" y="239843"/>
                    </a:lnTo>
                    <a:lnTo>
                      <a:pt x="329784" y="2548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rgbClr val="00B4A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1165E764-58D9-4BA0-9BB2-106C06E2B55F}"/>
                </a:ext>
              </a:extLst>
            </p:cNvPr>
            <p:cNvSpPr txBox="1"/>
            <p:nvPr/>
          </p:nvSpPr>
          <p:spPr>
            <a:xfrm>
              <a:off x="8480835" y="3326740"/>
              <a:ext cx="1735997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自我辨别</a:t>
              </a:r>
            </a:p>
          </p:txBody>
        </p:sp>
      </p:grpSp>
      <p:sp>
        <p:nvSpPr>
          <p:cNvPr id="51" name="MH_SubTitle_1">
            <a:extLst>
              <a:ext uri="{FF2B5EF4-FFF2-40B4-BE49-F238E27FC236}">
                <a16:creationId xmlns="" xmlns:a16="http://schemas.microsoft.com/office/drawing/2014/main" id="{AFE5588A-150D-4A12-B355-27F1CF9A96F7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815103" y="4198879"/>
            <a:ext cx="1965713" cy="79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室性心律失常，房室传导阻滞亦未常见，这些心律失常可诱发或加重心衰</a:t>
            </a:r>
          </a:p>
        </p:txBody>
      </p:sp>
      <p:sp>
        <p:nvSpPr>
          <p:cNvPr id="52" name="KSO_Shape">
            <a:extLst>
              <a:ext uri="{FF2B5EF4-FFF2-40B4-BE49-F238E27FC236}">
                <a16:creationId xmlns="" xmlns:a16="http://schemas.microsoft.com/office/drawing/2014/main" id="{AC057176-68EE-40F3-B24A-AEA4905C387D}"/>
              </a:ext>
            </a:extLst>
          </p:cNvPr>
          <p:cNvSpPr/>
          <p:nvPr/>
        </p:nvSpPr>
        <p:spPr bwMode="auto">
          <a:xfrm>
            <a:off x="10481638" y="2241119"/>
            <a:ext cx="559666" cy="559666"/>
          </a:xfrm>
          <a:custGeom>
            <a:avLst/>
            <a:gdLst>
              <a:gd name="T0" fmla="*/ 1525625 w 2019300"/>
              <a:gd name="T1" fmla="*/ 1755362 h 2019301"/>
              <a:gd name="T2" fmla="*/ 1603674 w 2019300"/>
              <a:gd name="T3" fmla="*/ 1706508 h 2019301"/>
              <a:gd name="T4" fmla="*/ 1639843 w 2019300"/>
              <a:gd name="T5" fmla="*/ 1631324 h 2019301"/>
              <a:gd name="T6" fmla="*/ 1625883 w 2019300"/>
              <a:gd name="T7" fmla="*/ 1355330 h 2019301"/>
              <a:gd name="T8" fmla="*/ 1564967 w 2019300"/>
              <a:gd name="T9" fmla="*/ 1292835 h 2019301"/>
              <a:gd name="T10" fmla="*/ 1471055 w 2019300"/>
              <a:gd name="T11" fmla="*/ 1263333 h 2019301"/>
              <a:gd name="T12" fmla="*/ 1738832 w 2019300"/>
              <a:gd name="T13" fmla="*/ 888362 h 2019301"/>
              <a:gd name="T14" fmla="*/ 1899054 w 2019300"/>
              <a:gd name="T15" fmla="*/ 960057 h 2019301"/>
              <a:gd name="T16" fmla="*/ 1999312 w 2019300"/>
              <a:gd name="T17" fmla="*/ 1101861 h 2019301"/>
              <a:gd name="T18" fmla="*/ 2019300 w 2019300"/>
              <a:gd name="T19" fmla="*/ 1696991 h 2019301"/>
              <a:gd name="T20" fmla="*/ 1979324 w 2019300"/>
              <a:gd name="T21" fmla="*/ 1846091 h 2019301"/>
              <a:gd name="T22" fmla="*/ 1859713 w 2019300"/>
              <a:gd name="T23" fmla="*/ 1971716 h 2019301"/>
              <a:gd name="T24" fmla="*/ 1705201 w 2019300"/>
              <a:gd name="T25" fmla="*/ 2018984 h 2019301"/>
              <a:gd name="T26" fmla="*/ 1368893 w 2019300"/>
              <a:gd name="T27" fmla="*/ 2004391 h 2019301"/>
              <a:gd name="T28" fmla="*/ 1222314 w 2019300"/>
              <a:gd name="T29" fmla="*/ 1910807 h 2019301"/>
              <a:gd name="T30" fmla="*/ 1143313 w 2019300"/>
              <a:gd name="T31" fmla="*/ 1755362 h 2019301"/>
              <a:gd name="T32" fmla="*/ 1138236 w 2019300"/>
              <a:gd name="T33" fmla="*/ 1181486 h 2019301"/>
              <a:gd name="T34" fmla="*/ 1202325 w 2019300"/>
              <a:gd name="T35" fmla="*/ 1017476 h 2019301"/>
              <a:gd name="T36" fmla="*/ 1338752 w 2019300"/>
              <a:gd name="T37" fmla="*/ 910251 h 2019301"/>
              <a:gd name="T38" fmla="*/ 126047 w 2019300"/>
              <a:gd name="T39" fmla="*/ 1641158 h 2019301"/>
              <a:gd name="T40" fmla="*/ 498793 w 2019300"/>
              <a:gd name="T41" fmla="*/ 1614488 h 2019301"/>
              <a:gd name="T42" fmla="*/ 594678 w 2019300"/>
              <a:gd name="T43" fmla="*/ 1535113 h 2019301"/>
              <a:gd name="T44" fmla="*/ 630873 w 2019300"/>
              <a:gd name="T45" fmla="*/ 1420496 h 2019301"/>
              <a:gd name="T46" fmla="*/ 600710 w 2019300"/>
              <a:gd name="T47" fmla="*/ 873443 h 2019301"/>
              <a:gd name="T48" fmla="*/ 509270 w 2019300"/>
              <a:gd name="T49" fmla="*/ 789940 h 2019301"/>
              <a:gd name="T50" fmla="*/ 378778 w 2019300"/>
              <a:gd name="T51" fmla="*/ 757873 h 2019301"/>
              <a:gd name="T52" fmla="*/ 1745279 w 2019300"/>
              <a:gd name="T53" fmla="*/ 646041 h 2019301"/>
              <a:gd name="T54" fmla="*/ 1766887 w 2019300"/>
              <a:gd name="T55" fmla="*/ 707325 h 2019301"/>
              <a:gd name="T56" fmla="*/ 1723671 w 2019300"/>
              <a:gd name="T57" fmla="*/ 754395 h 2019301"/>
              <a:gd name="T58" fmla="*/ 1412260 w 2019300"/>
              <a:gd name="T59" fmla="*/ 742706 h 2019301"/>
              <a:gd name="T60" fmla="*/ 1390334 w 2019300"/>
              <a:gd name="T61" fmla="*/ 681737 h 2019301"/>
              <a:gd name="T62" fmla="*/ 1433551 w 2019300"/>
              <a:gd name="T63" fmla="*/ 634668 h 2019301"/>
              <a:gd name="T64" fmla="*/ 997268 w 2019300"/>
              <a:gd name="T65" fmla="*/ 386080 h 2019301"/>
              <a:gd name="T66" fmla="*/ 1153478 w 2019300"/>
              <a:gd name="T67" fmla="*/ 465456 h 2019301"/>
              <a:gd name="T68" fmla="*/ 1247141 w 2019300"/>
              <a:gd name="T69" fmla="*/ 611823 h 2019301"/>
              <a:gd name="T70" fmla="*/ 1242378 w 2019300"/>
              <a:gd name="T71" fmla="*/ 760413 h 2019301"/>
              <a:gd name="T72" fmla="*/ 1139826 w 2019300"/>
              <a:gd name="T73" fmla="*/ 786130 h 2019301"/>
              <a:gd name="T74" fmla="*/ 1049338 w 2019300"/>
              <a:gd name="T75" fmla="*/ 835978 h 2019301"/>
              <a:gd name="T76" fmla="*/ 969328 w 2019300"/>
              <a:gd name="T77" fmla="*/ 913766 h 2019301"/>
              <a:gd name="T78" fmla="*/ 916623 w 2019300"/>
              <a:gd name="T79" fmla="*/ 1002348 h 2019301"/>
              <a:gd name="T80" fmla="*/ 887730 w 2019300"/>
              <a:gd name="T81" fmla="*/ 1103631 h 2019301"/>
              <a:gd name="T82" fmla="*/ 885508 w 2019300"/>
              <a:gd name="T83" fmla="*/ 1781176 h 2019301"/>
              <a:gd name="T84" fmla="*/ 909638 w 2019300"/>
              <a:gd name="T85" fmla="*/ 1884998 h 2019301"/>
              <a:gd name="T86" fmla="*/ 217487 w 2019300"/>
              <a:gd name="T87" fmla="*/ 1873568 h 2019301"/>
              <a:gd name="T88" fmla="*/ 75565 w 2019300"/>
              <a:gd name="T89" fmla="*/ 1772921 h 2019301"/>
              <a:gd name="T90" fmla="*/ 4127 w 2019300"/>
              <a:gd name="T91" fmla="*/ 1613218 h 2019301"/>
              <a:gd name="T92" fmla="*/ 4127 w 2019300"/>
              <a:gd name="T93" fmla="*/ 660083 h 2019301"/>
              <a:gd name="T94" fmla="*/ 75565 w 2019300"/>
              <a:gd name="T95" fmla="*/ 499746 h 2019301"/>
              <a:gd name="T96" fmla="*/ 217487 w 2019300"/>
              <a:gd name="T97" fmla="*/ 399416 h 2019301"/>
              <a:gd name="T98" fmla="*/ 884396 w 2019300"/>
              <a:gd name="T99" fmla="*/ 0 h 2019301"/>
              <a:gd name="T100" fmla="*/ 950201 w 2019300"/>
              <a:gd name="T101" fmla="*/ 18508 h 2019301"/>
              <a:gd name="T102" fmla="*/ 995661 w 2019300"/>
              <a:gd name="T103" fmla="*/ 66372 h 2019301"/>
              <a:gd name="T104" fmla="*/ 1010602 w 2019300"/>
              <a:gd name="T105" fmla="*/ 133382 h 2019301"/>
              <a:gd name="T106" fmla="*/ 989303 w 2019300"/>
              <a:gd name="T107" fmla="*/ 197839 h 2019301"/>
              <a:gd name="T108" fmla="*/ 939393 w 2019300"/>
              <a:gd name="T109" fmla="*/ 241555 h 2019301"/>
              <a:gd name="T110" fmla="*/ 372897 w 2019300"/>
              <a:gd name="T111" fmla="*/ 253681 h 2019301"/>
              <a:gd name="T112" fmla="*/ 308681 w 2019300"/>
              <a:gd name="T113" fmla="*/ 231982 h 2019301"/>
              <a:gd name="T114" fmla="*/ 265129 w 2019300"/>
              <a:gd name="T115" fmla="*/ 181884 h 2019301"/>
              <a:gd name="T116" fmla="*/ 253367 w 2019300"/>
              <a:gd name="T117" fmla="*/ 113917 h 2019301"/>
              <a:gd name="T118" fmla="*/ 277845 w 2019300"/>
              <a:gd name="T119" fmla="*/ 51055 h 2019301"/>
              <a:gd name="T120" fmla="*/ 329980 w 2019300"/>
              <a:gd name="T121" fmla="*/ 10211 h 2019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19300" h="2019301">
                <a:moveTo>
                  <a:pt x="1262607" y="1262698"/>
                </a:moveTo>
                <a:lnTo>
                  <a:pt x="1262607" y="1767417"/>
                </a:lnTo>
                <a:lnTo>
                  <a:pt x="1452018" y="1767417"/>
                </a:lnTo>
                <a:lnTo>
                  <a:pt x="1461537" y="1767100"/>
                </a:lnTo>
                <a:lnTo>
                  <a:pt x="1471055" y="1766148"/>
                </a:lnTo>
                <a:lnTo>
                  <a:pt x="1480890" y="1765514"/>
                </a:lnTo>
                <a:lnTo>
                  <a:pt x="1490091" y="1764245"/>
                </a:lnTo>
                <a:lnTo>
                  <a:pt x="1499292" y="1762342"/>
                </a:lnTo>
                <a:lnTo>
                  <a:pt x="1508175" y="1760121"/>
                </a:lnTo>
                <a:lnTo>
                  <a:pt x="1517059" y="1757900"/>
                </a:lnTo>
                <a:lnTo>
                  <a:pt x="1525625" y="1755362"/>
                </a:lnTo>
                <a:lnTo>
                  <a:pt x="1533874" y="1752507"/>
                </a:lnTo>
                <a:lnTo>
                  <a:pt x="1541806" y="1748701"/>
                </a:lnTo>
                <a:lnTo>
                  <a:pt x="1549738" y="1745211"/>
                </a:lnTo>
                <a:lnTo>
                  <a:pt x="1557670" y="1741404"/>
                </a:lnTo>
                <a:lnTo>
                  <a:pt x="1564967" y="1736963"/>
                </a:lnTo>
                <a:lnTo>
                  <a:pt x="1572264" y="1732522"/>
                </a:lnTo>
                <a:lnTo>
                  <a:pt x="1578927" y="1727763"/>
                </a:lnTo>
                <a:lnTo>
                  <a:pt x="1585590" y="1722687"/>
                </a:lnTo>
                <a:lnTo>
                  <a:pt x="1591935" y="1717612"/>
                </a:lnTo>
                <a:lnTo>
                  <a:pt x="1597963" y="1712219"/>
                </a:lnTo>
                <a:lnTo>
                  <a:pt x="1603674" y="1706508"/>
                </a:lnTo>
                <a:lnTo>
                  <a:pt x="1608433" y="1700481"/>
                </a:lnTo>
                <a:lnTo>
                  <a:pt x="1613510" y="1694454"/>
                </a:lnTo>
                <a:lnTo>
                  <a:pt x="1618269" y="1687792"/>
                </a:lnTo>
                <a:lnTo>
                  <a:pt x="1622393" y="1681447"/>
                </a:lnTo>
                <a:lnTo>
                  <a:pt x="1625883" y="1674785"/>
                </a:lnTo>
                <a:lnTo>
                  <a:pt x="1629373" y="1668123"/>
                </a:lnTo>
                <a:lnTo>
                  <a:pt x="1632229" y="1660827"/>
                </a:lnTo>
                <a:lnTo>
                  <a:pt x="1634767" y="1653848"/>
                </a:lnTo>
                <a:lnTo>
                  <a:pt x="1636988" y="1646234"/>
                </a:lnTo>
                <a:lnTo>
                  <a:pt x="1638891" y="1638938"/>
                </a:lnTo>
                <a:lnTo>
                  <a:pt x="1639843" y="1631324"/>
                </a:lnTo>
                <a:lnTo>
                  <a:pt x="1640478" y="1623393"/>
                </a:lnTo>
                <a:lnTo>
                  <a:pt x="1640795" y="1615780"/>
                </a:lnTo>
                <a:lnTo>
                  <a:pt x="1640795" y="1414019"/>
                </a:lnTo>
                <a:lnTo>
                  <a:pt x="1640478" y="1406088"/>
                </a:lnTo>
                <a:lnTo>
                  <a:pt x="1639843" y="1398474"/>
                </a:lnTo>
                <a:lnTo>
                  <a:pt x="1638891" y="1391178"/>
                </a:lnTo>
                <a:lnTo>
                  <a:pt x="1636988" y="1383564"/>
                </a:lnTo>
                <a:lnTo>
                  <a:pt x="1634767" y="1376268"/>
                </a:lnTo>
                <a:lnTo>
                  <a:pt x="1632229" y="1368972"/>
                </a:lnTo>
                <a:lnTo>
                  <a:pt x="1629373" y="1361992"/>
                </a:lnTo>
                <a:lnTo>
                  <a:pt x="1625883" y="1355330"/>
                </a:lnTo>
                <a:lnTo>
                  <a:pt x="1622393" y="1348351"/>
                </a:lnTo>
                <a:lnTo>
                  <a:pt x="1618269" y="1342007"/>
                </a:lnTo>
                <a:lnTo>
                  <a:pt x="1613510" y="1335662"/>
                </a:lnTo>
                <a:lnTo>
                  <a:pt x="1608433" y="1329635"/>
                </a:lnTo>
                <a:lnTo>
                  <a:pt x="1603674" y="1323607"/>
                </a:lnTo>
                <a:lnTo>
                  <a:pt x="1597963" y="1317897"/>
                </a:lnTo>
                <a:lnTo>
                  <a:pt x="1591935" y="1312504"/>
                </a:lnTo>
                <a:lnTo>
                  <a:pt x="1585590" y="1307111"/>
                </a:lnTo>
                <a:lnTo>
                  <a:pt x="1578927" y="1302035"/>
                </a:lnTo>
                <a:lnTo>
                  <a:pt x="1572264" y="1297277"/>
                </a:lnTo>
                <a:lnTo>
                  <a:pt x="1564967" y="1292835"/>
                </a:lnTo>
                <a:lnTo>
                  <a:pt x="1557670" y="1288711"/>
                </a:lnTo>
                <a:lnTo>
                  <a:pt x="1549738" y="1284587"/>
                </a:lnTo>
                <a:lnTo>
                  <a:pt x="1541806" y="1281098"/>
                </a:lnTo>
                <a:lnTo>
                  <a:pt x="1533874" y="1277608"/>
                </a:lnTo>
                <a:lnTo>
                  <a:pt x="1525625" y="1274753"/>
                </a:lnTo>
                <a:lnTo>
                  <a:pt x="1517059" y="1271898"/>
                </a:lnTo>
                <a:lnTo>
                  <a:pt x="1508175" y="1269360"/>
                </a:lnTo>
                <a:lnTo>
                  <a:pt x="1499292" y="1267774"/>
                </a:lnTo>
                <a:lnTo>
                  <a:pt x="1490091" y="1265870"/>
                </a:lnTo>
                <a:lnTo>
                  <a:pt x="1480890" y="1264602"/>
                </a:lnTo>
                <a:lnTo>
                  <a:pt x="1471055" y="1263333"/>
                </a:lnTo>
                <a:lnTo>
                  <a:pt x="1461537" y="1263015"/>
                </a:lnTo>
                <a:lnTo>
                  <a:pt x="1452018" y="1262698"/>
                </a:lnTo>
                <a:lnTo>
                  <a:pt x="1262607" y="1262698"/>
                </a:lnTo>
                <a:close/>
                <a:moveTo>
                  <a:pt x="1458998" y="884238"/>
                </a:moveTo>
                <a:lnTo>
                  <a:pt x="1467565" y="884238"/>
                </a:lnTo>
                <a:lnTo>
                  <a:pt x="1688386" y="884238"/>
                </a:lnTo>
                <a:lnTo>
                  <a:pt x="1696635" y="884238"/>
                </a:lnTo>
                <a:lnTo>
                  <a:pt x="1705201" y="884873"/>
                </a:lnTo>
                <a:lnTo>
                  <a:pt x="1713450" y="885507"/>
                </a:lnTo>
                <a:lnTo>
                  <a:pt x="1722017" y="886141"/>
                </a:lnTo>
                <a:lnTo>
                  <a:pt x="1738832" y="888362"/>
                </a:lnTo>
                <a:lnTo>
                  <a:pt x="1754696" y="891217"/>
                </a:lnTo>
                <a:lnTo>
                  <a:pt x="1770876" y="894707"/>
                </a:lnTo>
                <a:lnTo>
                  <a:pt x="1786740" y="899465"/>
                </a:lnTo>
                <a:lnTo>
                  <a:pt x="1802286" y="904541"/>
                </a:lnTo>
                <a:lnTo>
                  <a:pt x="1817198" y="910251"/>
                </a:lnTo>
                <a:lnTo>
                  <a:pt x="1831793" y="917230"/>
                </a:lnTo>
                <a:lnTo>
                  <a:pt x="1846070" y="924210"/>
                </a:lnTo>
                <a:lnTo>
                  <a:pt x="1859713" y="932458"/>
                </a:lnTo>
                <a:lnTo>
                  <a:pt x="1873355" y="941023"/>
                </a:lnTo>
                <a:lnTo>
                  <a:pt x="1886046" y="950223"/>
                </a:lnTo>
                <a:lnTo>
                  <a:pt x="1899054" y="960057"/>
                </a:lnTo>
                <a:lnTo>
                  <a:pt x="1910793" y="970526"/>
                </a:lnTo>
                <a:lnTo>
                  <a:pt x="1922532" y="981629"/>
                </a:lnTo>
                <a:lnTo>
                  <a:pt x="1933002" y="993049"/>
                </a:lnTo>
                <a:lnTo>
                  <a:pt x="1943790" y="1005104"/>
                </a:lnTo>
                <a:lnTo>
                  <a:pt x="1953308" y="1017476"/>
                </a:lnTo>
                <a:lnTo>
                  <a:pt x="1962509" y="1030166"/>
                </a:lnTo>
                <a:lnTo>
                  <a:pt x="1971075" y="1043807"/>
                </a:lnTo>
                <a:lnTo>
                  <a:pt x="1979324" y="1057765"/>
                </a:lnTo>
                <a:lnTo>
                  <a:pt x="1986621" y="1072041"/>
                </a:lnTo>
                <a:lnTo>
                  <a:pt x="1993284" y="1086633"/>
                </a:lnTo>
                <a:lnTo>
                  <a:pt x="1999312" y="1101861"/>
                </a:lnTo>
                <a:lnTo>
                  <a:pt x="2004388" y="1117088"/>
                </a:lnTo>
                <a:lnTo>
                  <a:pt x="2008830" y="1132632"/>
                </a:lnTo>
                <a:lnTo>
                  <a:pt x="2012638" y="1148811"/>
                </a:lnTo>
                <a:lnTo>
                  <a:pt x="2015493" y="1165307"/>
                </a:lnTo>
                <a:lnTo>
                  <a:pt x="2017397" y="1181486"/>
                </a:lnTo>
                <a:lnTo>
                  <a:pt x="2018348" y="1190052"/>
                </a:lnTo>
                <a:lnTo>
                  <a:pt x="2018983" y="1198617"/>
                </a:lnTo>
                <a:lnTo>
                  <a:pt x="2019300" y="1206865"/>
                </a:lnTo>
                <a:lnTo>
                  <a:pt x="2019300" y="1215430"/>
                </a:lnTo>
                <a:lnTo>
                  <a:pt x="2019300" y="1688426"/>
                </a:lnTo>
                <a:lnTo>
                  <a:pt x="2019300" y="1696991"/>
                </a:lnTo>
                <a:lnTo>
                  <a:pt x="2018983" y="1705240"/>
                </a:lnTo>
                <a:lnTo>
                  <a:pt x="2018348" y="1713805"/>
                </a:lnTo>
                <a:lnTo>
                  <a:pt x="2017397" y="1722053"/>
                </a:lnTo>
                <a:lnTo>
                  <a:pt x="2015493" y="1738866"/>
                </a:lnTo>
                <a:lnTo>
                  <a:pt x="2012638" y="1755362"/>
                </a:lnTo>
                <a:lnTo>
                  <a:pt x="2008830" y="1771224"/>
                </a:lnTo>
                <a:lnTo>
                  <a:pt x="2004388" y="1786769"/>
                </a:lnTo>
                <a:lnTo>
                  <a:pt x="1999312" y="1802313"/>
                </a:lnTo>
                <a:lnTo>
                  <a:pt x="1993284" y="1817223"/>
                </a:lnTo>
                <a:lnTo>
                  <a:pt x="1986621" y="1831816"/>
                </a:lnTo>
                <a:lnTo>
                  <a:pt x="1979324" y="1846091"/>
                </a:lnTo>
                <a:lnTo>
                  <a:pt x="1971075" y="1859732"/>
                </a:lnTo>
                <a:lnTo>
                  <a:pt x="1962509" y="1873373"/>
                </a:lnTo>
                <a:lnTo>
                  <a:pt x="1953308" y="1886380"/>
                </a:lnTo>
                <a:lnTo>
                  <a:pt x="1943790" y="1899069"/>
                </a:lnTo>
                <a:lnTo>
                  <a:pt x="1933002" y="1910807"/>
                </a:lnTo>
                <a:lnTo>
                  <a:pt x="1922532" y="1922545"/>
                </a:lnTo>
                <a:lnTo>
                  <a:pt x="1910793" y="1933648"/>
                </a:lnTo>
                <a:lnTo>
                  <a:pt x="1899054" y="1943800"/>
                </a:lnTo>
                <a:lnTo>
                  <a:pt x="1886046" y="1953317"/>
                </a:lnTo>
                <a:lnTo>
                  <a:pt x="1873355" y="1962834"/>
                </a:lnTo>
                <a:lnTo>
                  <a:pt x="1859713" y="1971716"/>
                </a:lnTo>
                <a:lnTo>
                  <a:pt x="1846070" y="1979330"/>
                </a:lnTo>
                <a:lnTo>
                  <a:pt x="1831793" y="1986626"/>
                </a:lnTo>
                <a:lnTo>
                  <a:pt x="1817198" y="1993288"/>
                </a:lnTo>
                <a:lnTo>
                  <a:pt x="1802286" y="1999315"/>
                </a:lnTo>
                <a:lnTo>
                  <a:pt x="1786740" y="2004391"/>
                </a:lnTo>
                <a:lnTo>
                  <a:pt x="1770876" y="2008832"/>
                </a:lnTo>
                <a:lnTo>
                  <a:pt x="1754696" y="2012639"/>
                </a:lnTo>
                <a:lnTo>
                  <a:pt x="1738832" y="2015494"/>
                </a:lnTo>
                <a:lnTo>
                  <a:pt x="1722017" y="2017398"/>
                </a:lnTo>
                <a:lnTo>
                  <a:pt x="1713450" y="2018349"/>
                </a:lnTo>
                <a:lnTo>
                  <a:pt x="1705201" y="2018984"/>
                </a:lnTo>
                <a:lnTo>
                  <a:pt x="1696635" y="2019301"/>
                </a:lnTo>
                <a:lnTo>
                  <a:pt x="1688386" y="2019301"/>
                </a:lnTo>
                <a:lnTo>
                  <a:pt x="1467565" y="2019301"/>
                </a:lnTo>
                <a:lnTo>
                  <a:pt x="1458998" y="2019301"/>
                </a:lnTo>
                <a:lnTo>
                  <a:pt x="1450432" y="2018984"/>
                </a:lnTo>
                <a:lnTo>
                  <a:pt x="1441866" y="2018349"/>
                </a:lnTo>
                <a:lnTo>
                  <a:pt x="1433617" y="2017398"/>
                </a:lnTo>
                <a:lnTo>
                  <a:pt x="1417118" y="2015494"/>
                </a:lnTo>
                <a:lnTo>
                  <a:pt x="1400938" y="2012639"/>
                </a:lnTo>
                <a:lnTo>
                  <a:pt x="1385074" y="2008832"/>
                </a:lnTo>
                <a:lnTo>
                  <a:pt x="1368893" y="2004391"/>
                </a:lnTo>
                <a:lnTo>
                  <a:pt x="1353664" y="1999315"/>
                </a:lnTo>
                <a:lnTo>
                  <a:pt x="1338752" y="1993288"/>
                </a:lnTo>
                <a:lnTo>
                  <a:pt x="1324158" y="1986626"/>
                </a:lnTo>
                <a:lnTo>
                  <a:pt x="1309881" y="1979330"/>
                </a:lnTo>
                <a:lnTo>
                  <a:pt x="1295921" y="1971716"/>
                </a:lnTo>
                <a:lnTo>
                  <a:pt x="1282595" y="1962834"/>
                </a:lnTo>
                <a:lnTo>
                  <a:pt x="1269270" y="1953317"/>
                </a:lnTo>
                <a:lnTo>
                  <a:pt x="1256896" y="1943800"/>
                </a:lnTo>
                <a:lnTo>
                  <a:pt x="1245157" y="1933648"/>
                </a:lnTo>
                <a:lnTo>
                  <a:pt x="1233418" y="1922545"/>
                </a:lnTo>
                <a:lnTo>
                  <a:pt x="1222314" y="1910807"/>
                </a:lnTo>
                <a:lnTo>
                  <a:pt x="1212161" y="1899069"/>
                </a:lnTo>
                <a:lnTo>
                  <a:pt x="1202325" y="1886380"/>
                </a:lnTo>
                <a:lnTo>
                  <a:pt x="1193124" y="1873373"/>
                </a:lnTo>
                <a:lnTo>
                  <a:pt x="1184241" y="1859732"/>
                </a:lnTo>
                <a:lnTo>
                  <a:pt x="1176309" y="1846091"/>
                </a:lnTo>
                <a:lnTo>
                  <a:pt x="1169012" y="1831816"/>
                </a:lnTo>
                <a:lnTo>
                  <a:pt x="1162666" y="1817223"/>
                </a:lnTo>
                <a:lnTo>
                  <a:pt x="1156638" y="1802313"/>
                </a:lnTo>
                <a:lnTo>
                  <a:pt x="1151562" y="1786769"/>
                </a:lnTo>
                <a:lnTo>
                  <a:pt x="1146803" y="1771224"/>
                </a:lnTo>
                <a:lnTo>
                  <a:pt x="1143313" y="1755362"/>
                </a:lnTo>
                <a:lnTo>
                  <a:pt x="1140140" y="1738866"/>
                </a:lnTo>
                <a:lnTo>
                  <a:pt x="1138236" y="1722053"/>
                </a:lnTo>
                <a:lnTo>
                  <a:pt x="1137285" y="1713805"/>
                </a:lnTo>
                <a:lnTo>
                  <a:pt x="1136967" y="1705240"/>
                </a:lnTo>
                <a:lnTo>
                  <a:pt x="1136650" y="1696991"/>
                </a:lnTo>
                <a:lnTo>
                  <a:pt x="1136650" y="1688426"/>
                </a:lnTo>
                <a:lnTo>
                  <a:pt x="1136650" y="1215430"/>
                </a:lnTo>
                <a:lnTo>
                  <a:pt x="1136650" y="1206865"/>
                </a:lnTo>
                <a:lnTo>
                  <a:pt x="1136967" y="1198617"/>
                </a:lnTo>
                <a:lnTo>
                  <a:pt x="1137285" y="1190052"/>
                </a:lnTo>
                <a:lnTo>
                  <a:pt x="1138236" y="1181486"/>
                </a:lnTo>
                <a:lnTo>
                  <a:pt x="1140140" y="1165307"/>
                </a:lnTo>
                <a:lnTo>
                  <a:pt x="1143313" y="1148811"/>
                </a:lnTo>
                <a:lnTo>
                  <a:pt x="1146803" y="1132632"/>
                </a:lnTo>
                <a:lnTo>
                  <a:pt x="1151562" y="1117088"/>
                </a:lnTo>
                <a:lnTo>
                  <a:pt x="1156638" y="1101861"/>
                </a:lnTo>
                <a:lnTo>
                  <a:pt x="1162666" y="1086633"/>
                </a:lnTo>
                <a:lnTo>
                  <a:pt x="1169012" y="1072041"/>
                </a:lnTo>
                <a:lnTo>
                  <a:pt x="1176309" y="1057765"/>
                </a:lnTo>
                <a:lnTo>
                  <a:pt x="1184241" y="1043807"/>
                </a:lnTo>
                <a:lnTo>
                  <a:pt x="1193124" y="1030166"/>
                </a:lnTo>
                <a:lnTo>
                  <a:pt x="1202325" y="1017476"/>
                </a:lnTo>
                <a:lnTo>
                  <a:pt x="1212161" y="1005104"/>
                </a:lnTo>
                <a:lnTo>
                  <a:pt x="1222314" y="993049"/>
                </a:lnTo>
                <a:lnTo>
                  <a:pt x="1233418" y="981629"/>
                </a:lnTo>
                <a:lnTo>
                  <a:pt x="1245157" y="970526"/>
                </a:lnTo>
                <a:lnTo>
                  <a:pt x="1256896" y="960057"/>
                </a:lnTo>
                <a:lnTo>
                  <a:pt x="1269270" y="950223"/>
                </a:lnTo>
                <a:lnTo>
                  <a:pt x="1282595" y="941023"/>
                </a:lnTo>
                <a:lnTo>
                  <a:pt x="1295921" y="932458"/>
                </a:lnTo>
                <a:lnTo>
                  <a:pt x="1309881" y="924210"/>
                </a:lnTo>
                <a:lnTo>
                  <a:pt x="1324158" y="917230"/>
                </a:lnTo>
                <a:lnTo>
                  <a:pt x="1338752" y="910251"/>
                </a:lnTo>
                <a:lnTo>
                  <a:pt x="1353664" y="904541"/>
                </a:lnTo>
                <a:lnTo>
                  <a:pt x="1368893" y="899465"/>
                </a:lnTo>
                <a:lnTo>
                  <a:pt x="1385074" y="894707"/>
                </a:lnTo>
                <a:lnTo>
                  <a:pt x="1400938" y="891217"/>
                </a:lnTo>
                <a:lnTo>
                  <a:pt x="1417118" y="888362"/>
                </a:lnTo>
                <a:lnTo>
                  <a:pt x="1433617" y="886141"/>
                </a:lnTo>
                <a:lnTo>
                  <a:pt x="1441866" y="885507"/>
                </a:lnTo>
                <a:lnTo>
                  <a:pt x="1450432" y="884873"/>
                </a:lnTo>
                <a:lnTo>
                  <a:pt x="1458998" y="884238"/>
                </a:lnTo>
                <a:close/>
                <a:moveTo>
                  <a:pt x="126047" y="757873"/>
                </a:moveTo>
                <a:lnTo>
                  <a:pt x="126047" y="1641158"/>
                </a:lnTo>
                <a:lnTo>
                  <a:pt x="378778" y="1641158"/>
                </a:lnTo>
                <a:lnTo>
                  <a:pt x="391478" y="1640841"/>
                </a:lnTo>
                <a:lnTo>
                  <a:pt x="404495" y="1640206"/>
                </a:lnTo>
                <a:lnTo>
                  <a:pt x="417195" y="1638936"/>
                </a:lnTo>
                <a:lnTo>
                  <a:pt x="429578" y="1637031"/>
                </a:lnTo>
                <a:lnTo>
                  <a:pt x="441643" y="1634491"/>
                </a:lnTo>
                <a:lnTo>
                  <a:pt x="453390" y="1631316"/>
                </a:lnTo>
                <a:lnTo>
                  <a:pt x="465138" y="1628141"/>
                </a:lnTo>
                <a:lnTo>
                  <a:pt x="476568" y="1624331"/>
                </a:lnTo>
                <a:lnTo>
                  <a:pt x="487998" y="1619568"/>
                </a:lnTo>
                <a:lnTo>
                  <a:pt x="498793" y="1614488"/>
                </a:lnTo>
                <a:lnTo>
                  <a:pt x="509270" y="1609726"/>
                </a:lnTo>
                <a:lnTo>
                  <a:pt x="519748" y="1603376"/>
                </a:lnTo>
                <a:lnTo>
                  <a:pt x="529590" y="1597343"/>
                </a:lnTo>
                <a:lnTo>
                  <a:pt x="539115" y="1590993"/>
                </a:lnTo>
                <a:lnTo>
                  <a:pt x="548323" y="1584008"/>
                </a:lnTo>
                <a:lnTo>
                  <a:pt x="557213" y="1576706"/>
                </a:lnTo>
                <a:lnTo>
                  <a:pt x="565468" y="1569086"/>
                </a:lnTo>
                <a:lnTo>
                  <a:pt x="573405" y="1561148"/>
                </a:lnTo>
                <a:lnTo>
                  <a:pt x="581025" y="1552576"/>
                </a:lnTo>
                <a:lnTo>
                  <a:pt x="587693" y="1544003"/>
                </a:lnTo>
                <a:lnTo>
                  <a:pt x="594678" y="1535113"/>
                </a:lnTo>
                <a:lnTo>
                  <a:pt x="600710" y="1525906"/>
                </a:lnTo>
                <a:lnTo>
                  <a:pt x="606425" y="1516381"/>
                </a:lnTo>
                <a:lnTo>
                  <a:pt x="611188" y="1506538"/>
                </a:lnTo>
                <a:lnTo>
                  <a:pt x="615633" y="1496378"/>
                </a:lnTo>
                <a:lnTo>
                  <a:pt x="619760" y="1486218"/>
                </a:lnTo>
                <a:lnTo>
                  <a:pt x="622935" y="1475741"/>
                </a:lnTo>
                <a:lnTo>
                  <a:pt x="625793" y="1464946"/>
                </a:lnTo>
                <a:lnTo>
                  <a:pt x="628015" y="1454151"/>
                </a:lnTo>
                <a:lnTo>
                  <a:pt x="629920" y="1443356"/>
                </a:lnTo>
                <a:lnTo>
                  <a:pt x="630873" y="1431926"/>
                </a:lnTo>
                <a:lnTo>
                  <a:pt x="630873" y="1420496"/>
                </a:lnTo>
                <a:lnTo>
                  <a:pt x="630873" y="978853"/>
                </a:lnTo>
                <a:lnTo>
                  <a:pt x="630873" y="967423"/>
                </a:lnTo>
                <a:lnTo>
                  <a:pt x="629920" y="956311"/>
                </a:lnTo>
                <a:lnTo>
                  <a:pt x="628015" y="945198"/>
                </a:lnTo>
                <a:lnTo>
                  <a:pt x="625793" y="934403"/>
                </a:lnTo>
                <a:lnTo>
                  <a:pt x="622935" y="923608"/>
                </a:lnTo>
                <a:lnTo>
                  <a:pt x="619760" y="913131"/>
                </a:lnTo>
                <a:lnTo>
                  <a:pt x="615633" y="902971"/>
                </a:lnTo>
                <a:lnTo>
                  <a:pt x="611188" y="893128"/>
                </a:lnTo>
                <a:lnTo>
                  <a:pt x="606425" y="882968"/>
                </a:lnTo>
                <a:lnTo>
                  <a:pt x="600710" y="873443"/>
                </a:lnTo>
                <a:lnTo>
                  <a:pt x="594678" y="864235"/>
                </a:lnTo>
                <a:lnTo>
                  <a:pt x="587693" y="855345"/>
                </a:lnTo>
                <a:lnTo>
                  <a:pt x="581025" y="846773"/>
                </a:lnTo>
                <a:lnTo>
                  <a:pt x="573405" y="838518"/>
                </a:lnTo>
                <a:lnTo>
                  <a:pt x="565468" y="830263"/>
                </a:lnTo>
                <a:lnTo>
                  <a:pt x="557213" y="822325"/>
                </a:lnTo>
                <a:lnTo>
                  <a:pt x="548323" y="815341"/>
                </a:lnTo>
                <a:lnTo>
                  <a:pt x="539115" y="808355"/>
                </a:lnTo>
                <a:lnTo>
                  <a:pt x="529590" y="801688"/>
                </a:lnTo>
                <a:lnTo>
                  <a:pt x="519748" y="795655"/>
                </a:lnTo>
                <a:lnTo>
                  <a:pt x="509270" y="789940"/>
                </a:lnTo>
                <a:lnTo>
                  <a:pt x="498793" y="784860"/>
                </a:lnTo>
                <a:lnTo>
                  <a:pt x="487998" y="779780"/>
                </a:lnTo>
                <a:lnTo>
                  <a:pt x="476568" y="775335"/>
                </a:lnTo>
                <a:lnTo>
                  <a:pt x="465138" y="771526"/>
                </a:lnTo>
                <a:lnTo>
                  <a:pt x="453390" y="768033"/>
                </a:lnTo>
                <a:lnTo>
                  <a:pt x="441643" y="764858"/>
                </a:lnTo>
                <a:lnTo>
                  <a:pt x="429578" y="762318"/>
                </a:lnTo>
                <a:lnTo>
                  <a:pt x="417195" y="760413"/>
                </a:lnTo>
                <a:lnTo>
                  <a:pt x="404495" y="759143"/>
                </a:lnTo>
                <a:lnTo>
                  <a:pt x="391478" y="758190"/>
                </a:lnTo>
                <a:lnTo>
                  <a:pt x="378778" y="757873"/>
                </a:lnTo>
                <a:lnTo>
                  <a:pt x="126047" y="757873"/>
                </a:lnTo>
                <a:close/>
                <a:moveTo>
                  <a:pt x="1445943" y="631825"/>
                </a:moveTo>
                <a:lnTo>
                  <a:pt x="1452617" y="631825"/>
                </a:lnTo>
                <a:lnTo>
                  <a:pt x="1704923" y="631825"/>
                </a:lnTo>
                <a:lnTo>
                  <a:pt x="1711278" y="631825"/>
                </a:lnTo>
                <a:lnTo>
                  <a:pt x="1717634" y="633089"/>
                </a:lnTo>
                <a:lnTo>
                  <a:pt x="1723671" y="634668"/>
                </a:lnTo>
                <a:lnTo>
                  <a:pt x="1729391" y="636879"/>
                </a:lnTo>
                <a:lnTo>
                  <a:pt x="1735111" y="639407"/>
                </a:lnTo>
                <a:lnTo>
                  <a:pt x="1740195" y="642566"/>
                </a:lnTo>
                <a:lnTo>
                  <a:pt x="1745279" y="646041"/>
                </a:lnTo>
                <a:lnTo>
                  <a:pt x="1749410" y="649831"/>
                </a:lnTo>
                <a:lnTo>
                  <a:pt x="1753859" y="654570"/>
                </a:lnTo>
                <a:lnTo>
                  <a:pt x="1757354" y="659624"/>
                </a:lnTo>
                <a:lnTo>
                  <a:pt x="1760532" y="664363"/>
                </a:lnTo>
                <a:lnTo>
                  <a:pt x="1763392" y="670049"/>
                </a:lnTo>
                <a:lnTo>
                  <a:pt x="1765616" y="675735"/>
                </a:lnTo>
                <a:lnTo>
                  <a:pt x="1766887" y="681737"/>
                </a:lnTo>
                <a:lnTo>
                  <a:pt x="1767841" y="688371"/>
                </a:lnTo>
                <a:lnTo>
                  <a:pt x="1768476" y="694689"/>
                </a:lnTo>
                <a:lnTo>
                  <a:pt x="1767841" y="701008"/>
                </a:lnTo>
                <a:lnTo>
                  <a:pt x="1766887" y="707325"/>
                </a:lnTo>
                <a:lnTo>
                  <a:pt x="1765616" y="713328"/>
                </a:lnTo>
                <a:lnTo>
                  <a:pt x="1763392" y="719014"/>
                </a:lnTo>
                <a:lnTo>
                  <a:pt x="1760532" y="724384"/>
                </a:lnTo>
                <a:lnTo>
                  <a:pt x="1757354" y="729755"/>
                </a:lnTo>
                <a:lnTo>
                  <a:pt x="1753859" y="734177"/>
                </a:lnTo>
                <a:lnTo>
                  <a:pt x="1749410" y="738916"/>
                </a:lnTo>
                <a:lnTo>
                  <a:pt x="1745279" y="742706"/>
                </a:lnTo>
                <a:lnTo>
                  <a:pt x="1740195" y="746813"/>
                </a:lnTo>
                <a:lnTo>
                  <a:pt x="1735111" y="749972"/>
                </a:lnTo>
                <a:lnTo>
                  <a:pt x="1729391" y="752500"/>
                </a:lnTo>
                <a:lnTo>
                  <a:pt x="1723671" y="754395"/>
                </a:lnTo>
                <a:lnTo>
                  <a:pt x="1717634" y="755974"/>
                </a:lnTo>
                <a:lnTo>
                  <a:pt x="1711278" y="756922"/>
                </a:lnTo>
                <a:lnTo>
                  <a:pt x="1704923" y="757238"/>
                </a:lnTo>
                <a:lnTo>
                  <a:pt x="1452617" y="757238"/>
                </a:lnTo>
                <a:lnTo>
                  <a:pt x="1445943" y="756922"/>
                </a:lnTo>
                <a:lnTo>
                  <a:pt x="1439588" y="755974"/>
                </a:lnTo>
                <a:lnTo>
                  <a:pt x="1433551" y="754395"/>
                </a:lnTo>
                <a:lnTo>
                  <a:pt x="1427831" y="752500"/>
                </a:lnTo>
                <a:lnTo>
                  <a:pt x="1422111" y="749972"/>
                </a:lnTo>
                <a:lnTo>
                  <a:pt x="1417344" y="746813"/>
                </a:lnTo>
                <a:lnTo>
                  <a:pt x="1412260" y="742706"/>
                </a:lnTo>
                <a:lnTo>
                  <a:pt x="1407494" y="738916"/>
                </a:lnTo>
                <a:lnTo>
                  <a:pt x="1403681" y="734177"/>
                </a:lnTo>
                <a:lnTo>
                  <a:pt x="1400185" y="729755"/>
                </a:lnTo>
                <a:lnTo>
                  <a:pt x="1397007" y="724384"/>
                </a:lnTo>
                <a:lnTo>
                  <a:pt x="1394148" y="719014"/>
                </a:lnTo>
                <a:lnTo>
                  <a:pt x="1391923" y="713328"/>
                </a:lnTo>
                <a:lnTo>
                  <a:pt x="1390334" y="707325"/>
                </a:lnTo>
                <a:lnTo>
                  <a:pt x="1389381" y="701008"/>
                </a:lnTo>
                <a:lnTo>
                  <a:pt x="1389063" y="694689"/>
                </a:lnTo>
                <a:lnTo>
                  <a:pt x="1389381" y="688371"/>
                </a:lnTo>
                <a:lnTo>
                  <a:pt x="1390334" y="681737"/>
                </a:lnTo>
                <a:lnTo>
                  <a:pt x="1391923" y="675735"/>
                </a:lnTo>
                <a:lnTo>
                  <a:pt x="1394148" y="670049"/>
                </a:lnTo>
                <a:lnTo>
                  <a:pt x="1397007" y="664363"/>
                </a:lnTo>
                <a:lnTo>
                  <a:pt x="1400185" y="659624"/>
                </a:lnTo>
                <a:lnTo>
                  <a:pt x="1403681" y="654570"/>
                </a:lnTo>
                <a:lnTo>
                  <a:pt x="1407494" y="649831"/>
                </a:lnTo>
                <a:lnTo>
                  <a:pt x="1412260" y="646041"/>
                </a:lnTo>
                <a:lnTo>
                  <a:pt x="1417344" y="642566"/>
                </a:lnTo>
                <a:lnTo>
                  <a:pt x="1422111" y="639407"/>
                </a:lnTo>
                <a:lnTo>
                  <a:pt x="1427831" y="636879"/>
                </a:lnTo>
                <a:lnTo>
                  <a:pt x="1433551" y="634668"/>
                </a:lnTo>
                <a:lnTo>
                  <a:pt x="1439588" y="633089"/>
                </a:lnTo>
                <a:lnTo>
                  <a:pt x="1445943" y="631825"/>
                </a:lnTo>
                <a:close/>
                <a:moveTo>
                  <a:pt x="322897" y="379413"/>
                </a:moveTo>
                <a:lnTo>
                  <a:pt x="331470" y="379413"/>
                </a:lnTo>
                <a:lnTo>
                  <a:pt x="930910" y="379413"/>
                </a:lnTo>
                <a:lnTo>
                  <a:pt x="939165" y="379413"/>
                </a:lnTo>
                <a:lnTo>
                  <a:pt x="947738" y="379731"/>
                </a:lnTo>
                <a:lnTo>
                  <a:pt x="956310" y="380365"/>
                </a:lnTo>
                <a:lnTo>
                  <a:pt x="964565" y="381318"/>
                </a:lnTo>
                <a:lnTo>
                  <a:pt x="981393" y="383223"/>
                </a:lnTo>
                <a:lnTo>
                  <a:pt x="997268" y="386080"/>
                </a:lnTo>
                <a:lnTo>
                  <a:pt x="1013460" y="389573"/>
                </a:lnTo>
                <a:lnTo>
                  <a:pt x="1029335" y="394335"/>
                </a:lnTo>
                <a:lnTo>
                  <a:pt x="1044893" y="399416"/>
                </a:lnTo>
                <a:lnTo>
                  <a:pt x="1059815" y="405448"/>
                </a:lnTo>
                <a:lnTo>
                  <a:pt x="1074420" y="412116"/>
                </a:lnTo>
                <a:lnTo>
                  <a:pt x="1088708" y="419418"/>
                </a:lnTo>
                <a:lnTo>
                  <a:pt x="1102360" y="427355"/>
                </a:lnTo>
                <a:lnTo>
                  <a:pt x="1116013" y="435928"/>
                </a:lnTo>
                <a:lnTo>
                  <a:pt x="1128713" y="445136"/>
                </a:lnTo>
                <a:lnTo>
                  <a:pt x="1141731" y="454978"/>
                </a:lnTo>
                <a:lnTo>
                  <a:pt x="1153478" y="465456"/>
                </a:lnTo>
                <a:lnTo>
                  <a:pt x="1165226" y="476251"/>
                </a:lnTo>
                <a:lnTo>
                  <a:pt x="1175703" y="487998"/>
                </a:lnTo>
                <a:lnTo>
                  <a:pt x="1186498" y="499746"/>
                </a:lnTo>
                <a:lnTo>
                  <a:pt x="1196023" y="512128"/>
                </a:lnTo>
                <a:lnTo>
                  <a:pt x="1205231" y="525463"/>
                </a:lnTo>
                <a:lnTo>
                  <a:pt x="1213803" y="538798"/>
                </a:lnTo>
                <a:lnTo>
                  <a:pt x="1222058" y="552768"/>
                </a:lnTo>
                <a:lnTo>
                  <a:pt x="1229361" y="567056"/>
                </a:lnTo>
                <a:lnTo>
                  <a:pt x="1236028" y="581660"/>
                </a:lnTo>
                <a:lnTo>
                  <a:pt x="1242061" y="596583"/>
                </a:lnTo>
                <a:lnTo>
                  <a:pt x="1247141" y="611823"/>
                </a:lnTo>
                <a:lnTo>
                  <a:pt x="1251586" y="627698"/>
                </a:lnTo>
                <a:lnTo>
                  <a:pt x="1255396" y="643573"/>
                </a:lnTo>
                <a:lnTo>
                  <a:pt x="1258253" y="660083"/>
                </a:lnTo>
                <a:lnTo>
                  <a:pt x="1260158" y="676910"/>
                </a:lnTo>
                <a:lnTo>
                  <a:pt x="1260793" y="684848"/>
                </a:lnTo>
                <a:lnTo>
                  <a:pt x="1261746" y="693421"/>
                </a:lnTo>
                <a:lnTo>
                  <a:pt x="1262063" y="701993"/>
                </a:lnTo>
                <a:lnTo>
                  <a:pt x="1262063" y="710566"/>
                </a:lnTo>
                <a:lnTo>
                  <a:pt x="1262063" y="759143"/>
                </a:lnTo>
                <a:lnTo>
                  <a:pt x="1251903" y="759778"/>
                </a:lnTo>
                <a:lnTo>
                  <a:pt x="1242378" y="760413"/>
                </a:lnTo>
                <a:lnTo>
                  <a:pt x="1232536" y="762001"/>
                </a:lnTo>
                <a:lnTo>
                  <a:pt x="1222693" y="763270"/>
                </a:lnTo>
                <a:lnTo>
                  <a:pt x="1213168" y="765176"/>
                </a:lnTo>
                <a:lnTo>
                  <a:pt x="1203961" y="766763"/>
                </a:lnTo>
                <a:lnTo>
                  <a:pt x="1194436" y="768985"/>
                </a:lnTo>
                <a:lnTo>
                  <a:pt x="1185228" y="771526"/>
                </a:lnTo>
                <a:lnTo>
                  <a:pt x="1175703" y="774065"/>
                </a:lnTo>
                <a:lnTo>
                  <a:pt x="1166496" y="776606"/>
                </a:lnTo>
                <a:lnTo>
                  <a:pt x="1157606" y="779780"/>
                </a:lnTo>
                <a:lnTo>
                  <a:pt x="1148716" y="782955"/>
                </a:lnTo>
                <a:lnTo>
                  <a:pt x="1139826" y="786130"/>
                </a:lnTo>
                <a:lnTo>
                  <a:pt x="1130935" y="789623"/>
                </a:lnTo>
                <a:lnTo>
                  <a:pt x="1122363" y="793751"/>
                </a:lnTo>
                <a:lnTo>
                  <a:pt x="1113790" y="797560"/>
                </a:lnTo>
                <a:lnTo>
                  <a:pt x="1105218" y="801688"/>
                </a:lnTo>
                <a:lnTo>
                  <a:pt x="1096963" y="806133"/>
                </a:lnTo>
                <a:lnTo>
                  <a:pt x="1088708" y="810578"/>
                </a:lnTo>
                <a:lnTo>
                  <a:pt x="1080770" y="815341"/>
                </a:lnTo>
                <a:lnTo>
                  <a:pt x="1072515" y="820420"/>
                </a:lnTo>
                <a:lnTo>
                  <a:pt x="1064578" y="825183"/>
                </a:lnTo>
                <a:lnTo>
                  <a:pt x="1056958" y="830580"/>
                </a:lnTo>
                <a:lnTo>
                  <a:pt x="1049338" y="835978"/>
                </a:lnTo>
                <a:lnTo>
                  <a:pt x="1042035" y="841693"/>
                </a:lnTo>
                <a:lnTo>
                  <a:pt x="1034415" y="847408"/>
                </a:lnTo>
                <a:lnTo>
                  <a:pt x="1027430" y="853440"/>
                </a:lnTo>
                <a:lnTo>
                  <a:pt x="1020128" y="859473"/>
                </a:lnTo>
                <a:lnTo>
                  <a:pt x="1013460" y="865823"/>
                </a:lnTo>
                <a:lnTo>
                  <a:pt x="1006793" y="872173"/>
                </a:lnTo>
                <a:lnTo>
                  <a:pt x="993458" y="885508"/>
                </a:lnTo>
                <a:lnTo>
                  <a:pt x="987108" y="892176"/>
                </a:lnTo>
                <a:lnTo>
                  <a:pt x="981075" y="899478"/>
                </a:lnTo>
                <a:lnTo>
                  <a:pt x="975043" y="906463"/>
                </a:lnTo>
                <a:lnTo>
                  <a:pt x="969328" y="913766"/>
                </a:lnTo>
                <a:lnTo>
                  <a:pt x="963613" y="921068"/>
                </a:lnTo>
                <a:lnTo>
                  <a:pt x="958215" y="928688"/>
                </a:lnTo>
                <a:lnTo>
                  <a:pt x="952818" y="936308"/>
                </a:lnTo>
                <a:lnTo>
                  <a:pt x="947420" y="944246"/>
                </a:lnTo>
                <a:lnTo>
                  <a:pt x="942658" y="952183"/>
                </a:lnTo>
                <a:lnTo>
                  <a:pt x="937895" y="960438"/>
                </a:lnTo>
                <a:lnTo>
                  <a:pt x="933133" y="968376"/>
                </a:lnTo>
                <a:lnTo>
                  <a:pt x="928688" y="976631"/>
                </a:lnTo>
                <a:lnTo>
                  <a:pt x="924243" y="985203"/>
                </a:lnTo>
                <a:lnTo>
                  <a:pt x="920433" y="993776"/>
                </a:lnTo>
                <a:lnTo>
                  <a:pt x="916623" y="1002348"/>
                </a:lnTo>
                <a:lnTo>
                  <a:pt x="912813" y="1010921"/>
                </a:lnTo>
                <a:lnTo>
                  <a:pt x="909320" y="1019811"/>
                </a:lnTo>
                <a:lnTo>
                  <a:pt x="906145" y="1028701"/>
                </a:lnTo>
                <a:lnTo>
                  <a:pt x="903288" y="1037908"/>
                </a:lnTo>
                <a:lnTo>
                  <a:pt x="900430" y="1046798"/>
                </a:lnTo>
                <a:lnTo>
                  <a:pt x="897573" y="1056006"/>
                </a:lnTo>
                <a:lnTo>
                  <a:pt x="895033" y="1065213"/>
                </a:lnTo>
                <a:lnTo>
                  <a:pt x="893128" y="1075056"/>
                </a:lnTo>
                <a:lnTo>
                  <a:pt x="891223" y="1084263"/>
                </a:lnTo>
                <a:lnTo>
                  <a:pt x="889318" y="1093788"/>
                </a:lnTo>
                <a:lnTo>
                  <a:pt x="887730" y="1103631"/>
                </a:lnTo>
                <a:lnTo>
                  <a:pt x="886460" y="1113156"/>
                </a:lnTo>
                <a:lnTo>
                  <a:pt x="885508" y="1122998"/>
                </a:lnTo>
                <a:lnTo>
                  <a:pt x="884555" y="1133158"/>
                </a:lnTo>
                <a:lnTo>
                  <a:pt x="884238" y="1142683"/>
                </a:lnTo>
                <a:lnTo>
                  <a:pt x="883603" y="1152526"/>
                </a:lnTo>
                <a:lnTo>
                  <a:pt x="883285" y="1163003"/>
                </a:lnTo>
                <a:lnTo>
                  <a:pt x="883285" y="1741488"/>
                </a:lnTo>
                <a:lnTo>
                  <a:pt x="883603" y="1751331"/>
                </a:lnTo>
                <a:lnTo>
                  <a:pt x="884238" y="1761173"/>
                </a:lnTo>
                <a:lnTo>
                  <a:pt x="884555" y="1771333"/>
                </a:lnTo>
                <a:lnTo>
                  <a:pt x="885508" y="1781176"/>
                </a:lnTo>
                <a:lnTo>
                  <a:pt x="886460" y="1791336"/>
                </a:lnTo>
                <a:lnTo>
                  <a:pt x="888048" y="1800861"/>
                </a:lnTo>
                <a:lnTo>
                  <a:pt x="889318" y="1810386"/>
                </a:lnTo>
                <a:lnTo>
                  <a:pt x="891223" y="1820228"/>
                </a:lnTo>
                <a:lnTo>
                  <a:pt x="893445" y="1829753"/>
                </a:lnTo>
                <a:lnTo>
                  <a:pt x="895668" y="1838961"/>
                </a:lnTo>
                <a:lnTo>
                  <a:pt x="897890" y="1848486"/>
                </a:lnTo>
                <a:lnTo>
                  <a:pt x="900430" y="1857693"/>
                </a:lnTo>
                <a:lnTo>
                  <a:pt x="903288" y="1866583"/>
                </a:lnTo>
                <a:lnTo>
                  <a:pt x="906463" y="1876108"/>
                </a:lnTo>
                <a:lnTo>
                  <a:pt x="909638" y="1884998"/>
                </a:lnTo>
                <a:lnTo>
                  <a:pt x="913448" y="1893888"/>
                </a:lnTo>
                <a:lnTo>
                  <a:pt x="331470" y="1893888"/>
                </a:lnTo>
                <a:lnTo>
                  <a:pt x="322897" y="1893888"/>
                </a:lnTo>
                <a:lnTo>
                  <a:pt x="314325" y="1893571"/>
                </a:lnTo>
                <a:lnTo>
                  <a:pt x="305752" y="1892618"/>
                </a:lnTo>
                <a:lnTo>
                  <a:pt x="297497" y="1891983"/>
                </a:lnTo>
                <a:lnTo>
                  <a:pt x="280670" y="1889761"/>
                </a:lnTo>
                <a:lnTo>
                  <a:pt x="264795" y="1886903"/>
                </a:lnTo>
                <a:lnTo>
                  <a:pt x="248602" y="1883411"/>
                </a:lnTo>
                <a:lnTo>
                  <a:pt x="232727" y="1878966"/>
                </a:lnTo>
                <a:lnTo>
                  <a:pt x="217487" y="1873568"/>
                </a:lnTo>
                <a:lnTo>
                  <a:pt x="202247" y="1867853"/>
                </a:lnTo>
                <a:lnTo>
                  <a:pt x="187642" y="1861186"/>
                </a:lnTo>
                <a:lnTo>
                  <a:pt x="173672" y="1853883"/>
                </a:lnTo>
                <a:lnTo>
                  <a:pt x="159702" y="1845628"/>
                </a:lnTo>
                <a:lnTo>
                  <a:pt x="146050" y="1837056"/>
                </a:lnTo>
                <a:lnTo>
                  <a:pt x="133032" y="1827848"/>
                </a:lnTo>
                <a:lnTo>
                  <a:pt x="120332" y="1818006"/>
                </a:lnTo>
                <a:lnTo>
                  <a:pt x="108585" y="1807528"/>
                </a:lnTo>
                <a:lnTo>
                  <a:pt x="96837" y="1796733"/>
                </a:lnTo>
                <a:lnTo>
                  <a:pt x="86042" y="1785303"/>
                </a:lnTo>
                <a:lnTo>
                  <a:pt x="75565" y="1772921"/>
                </a:lnTo>
                <a:lnTo>
                  <a:pt x="66040" y="1760538"/>
                </a:lnTo>
                <a:lnTo>
                  <a:pt x="56832" y="1747838"/>
                </a:lnTo>
                <a:lnTo>
                  <a:pt x="48260" y="1734186"/>
                </a:lnTo>
                <a:lnTo>
                  <a:pt x="40005" y="1720216"/>
                </a:lnTo>
                <a:lnTo>
                  <a:pt x="32702" y="1706246"/>
                </a:lnTo>
                <a:lnTo>
                  <a:pt x="26035" y="1691641"/>
                </a:lnTo>
                <a:lnTo>
                  <a:pt x="20002" y="1676401"/>
                </a:lnTo>
                <a:lnTo>
                  <a:pt x="14922" y="1660843"/>
                </a:lnTo>
                <a:lnTo>
                  <a:pt x="10477" y="1645286"/>
                </a:lnTo>
                <a:lnTo>
                  <a:pt x="6985" y="1629093"/>
                </a:lnTo>
                <a:lnTo>
                  <a:pt x="4127" y="1613218"/>
                </a:lnTo>
                <a:lnTo>
                  <a:pt x="1905" y="1596391"/>
                </a:lnTo>
                <a:lnTo>
                  <a:pt x="1270" y="1587818"/>
                </a:lnTo>
                <a:lnTo>
                  <a:pt x="317" y="1579563"/>
                </a:lnTo>
                <a:lnTo>
                  <a:pt x="0" y="1570991"/>
                </a:lnTo>
                <a:lnTo>
                  <a:pt x="0" y="1562418"/>
                </a:lnTo>
                <a:lnTo>
                  <a:pt x="0" y="710566"/>
                </a:lnTo>
                <a:lnTo>
                  <a:pt x="0" y="701993"/>
                </a:lnTo>
                <a:lnTo>
                  <a:pt x="317" y="693421"/>
                </a:lnTo>
                <a:lnTo>
                  <a:pt x="1270" y="684848"/>
                </a:lnTo>
                <a:lnTo>
                  <a:pt x="1905" y="676910"/>
                </a:lnTo>
                <a:lnTo>
                  <a:pt x="4127" y="660083"/>
                </a:lnTo>
                <a:lnTo>
                  <a:pt x="6985" y="643573"/>
                </a:lnTo>
                <a:lnTo>
                  <a:pt x="10477" y="627698"/>
                </a:lnTo>
                <a:lnTo>
                  <a:pt x="14922" y="611823"/>
                </a:lnTo>
                <a:lnTo>
                  <a:pt x="20002" y="596583"/>
                </a:lnTo>
                <a:lnTo>
                  <a:pt x="26035" y="581660"/>
                </a:lnTo>
                <a:lnTo>
                  <a:pt x="32702" y="567056"/>
                </a:lnTo>
                <a:lnTo>
                  <a:pt x="40005" y="552768"/>
                </a:lnTo>
                <a:lnTo>
                  <a:pt x="48260" y="538798"/>
                </a:lnTo>
                <a:lnTo>
                  <a:pt x="56832" y="525463"/>
                </a:lnTo>
                <a:lnTo>
                  <a:pt x="66040" y="512128"/>
                </a:lnTo>
                <a:lnTo>
                  <a:pt x="75565" y="499746"/>
                </a:lnTo>
                <a:lnTo>
                  <a:pt x="86042" y="487998"/>
                </a:lnTo>
                <a:lnTo>
                  <a:pt x="96837" y="476251"/>
                </a:lnTo>
                <a:lnTo>
                  <a:pt x="108585" y="465456"/>
                </a:lnTo>
                <a:lnTo>
                  <a:pt x="120332" y="454978"/>
                </a:lnTo>
                <a:lnTo>
                  <a:pt x="133032" y="445136"/>
                </a:lnTo>
                <a:lnTo>
                  <a:pt x="146050" y="435928"/>
                </a:lnTo>
                <a:lnTo>
                  <a:pt x="159702" y="427355"/>
                </a:lnTo>
                <a:lnTo>
                  <a:pt x="173672" y="419418"/>
                </a:lnTo>
                <a:lnTo>
                  <a:pt x="187642" y="412116"/>
                </a:lnTo>
                <a:lnTo>
                  <a:pt x="202247" y="405448"/>
                </a:lnTo>
                <a:lnTo>
                  <a:pt x="217487" y="399416"/>
                </a:lnTo>
                <a:lnTo>
                  <a:pt x="232727" y="394335"/>
                </a:lnTo>
                <a:lnTo>
                  <a:pt x="248602" y="389573"/>
                </a:lnTo>
                <a:lnTo>
                  <a:pt x="264795" y="386080"/>
                </a:lnTo>
                <a:lnTo>
                  <a:pt x="280670" y="383223"/>
                </a:lnTo>
                <a:lnTo>
                  <a:pt x="297497" y="381318"/>
                </a:lnTo>
                <a:lnTo>
                  <a:pt x="305752" y="380365"/>
                </a:lnTo>
                <a:lnTo>
                  <a:pt x="314325" y="379731"/>
                </a:lnTo>
                <a:lnTo>
                  <a:pt x="322897" y="379413"/>
                </a:lnTo>
                <a:close/>
                <a:moveTo>
                  <a:pt x="372897" y="0"/>
                </a:moveTo>
                <a:lnTo>
                  <a:pt x="379255" y="0"/>
                </a:lnTo>
                <a:lnTo>
                  <a:pt x="884396" y="0"/>
                </a:lnTo>
                <a:lnTo>
                  <a:pt x="891390" y="0"/>
                </a:lnTo>
                <a:lnTo>
                  <a:pt x="897748" y="957"/>
                </a:lnTo>
                <a:lnTo>
                  <a:pt x="903788" y="1596"/>
                </a:lnTo>
                <a:lnTo>
                  <a:pt x="910146" y="2553"/>
                </a:lnTo>
                <a:lnTo>
                  <a:pt x="916186" y="4148"/>
                </a:lnTo>
                <a:lnTo>
                  <a:pt x="922226" y="5744"/>
                </a:lnTo>
                <a:lnTo>
                  <a:pt x="927948" y="7658"/>
                </a:lnTo>
                <a:lnTo>
                  <a:pt x="933670" y="10211"/>
                </a:lnTo>
                <a:lnTo>
                  <a:pt x="939393" y="12764"/>
                </a:lnTo>
                <a:lnTo>
                  <a:pt x="944797" y="15636"/>
                </a:lnTo>
                <a:lnTo>
                  <a:pt x="950201" y="18508"/>
                </a:lnTo>
                <a:lnTo>
                  <a:pt x="954970" y="21699"/>
                </a:lnTo>
                <a:lnTo>
                  <a:pt x="960056" y="25209"/>
                </a:lnTo>
                <a:lnTo>
                  <a:pt x="965142" y="29038"/>
                </a:lnTo>
                <a:lnTo>
                  <a:pt x="969275" y="33186"/>
                </a:lnTo>
                <a:lnTo>
                  <a:pt x="974044" y="37334"/>
                </a:lnTo>
                <a:lnTo>
                  <a:pt x="977858" y="41802"/>
                </a:lnTo>
                <a:lnTo>
                  <a:pt x="982309" y="46269"/>
                </a:lnTo>
                <a:lnTo>
                  <a:pt x="985806" y="51055"/>
                </a:lnTo>
                <a:lnTo>
                  <a:pt x="989303" y="55842"/>
                </a:lnTo>
                <a:lnTo>
                  <a:pt x="992482" y="60947"/>
                </a:lnTo>
                <a:lnTo>
                  <a:pt x="995661" y="66372"/>
                </a:lnTo>
                <a:lnTo>
                  <a:pt x="998522" y="72116"/>
                </a:lnTo>
                <a:lnTo>
                  <a:pt x="1001065" y="77540"/>
                </a:lnTo>
                <a:lnTo>
                  <a:pt x="1003290" y="83284"/>
                </a:lnTo>
                <a:lnTo>
                  <a:pt x="1005516" y="89347"/>
                </a:lnTo>
                <a:lnTo>
                  <a:pt x="1006787" y="95410"/>
                </a:lnTo>
                <a:lnTo>
                  <a:pt x="1008377" y="101472"/>
                </a:lnTo>
                <a:lnTo>
                  <a:pt x="1009330" y="107535"/>
                </a:lnTo>
                <a:lnTo>
                  <a:pt x="1010284" y="113917"/>
                </a:lnTo>
                <a:lnTo>
                  <a:pt x="1010602" y="120299"/>
                </a:lnTo>
                <a:lnTo>
                  <a:pt x="1011238" y="127000"/>
                </a:lnTo>
                <a:lnTo>
                  <a:pt x="1010602" y="133382"/>
                </a:lnTo>
                <a:lnTo>
                  <a:pt x="1010284" y="139764"/>
                </a:lnTo>
                <a:lnTo>
                  <a:pt x="1009330" y="146146"/>
                </a:lnTo>
                <a:lnTo>
                  <a:pt x="1008377" y="152528"/>
                </a:lnTo>
                <a:lnTo>
                  <a:pt x="1006787" y="158590"/>
                </a:lnTo>
                <a:lnTo>
                  <a:pt x="1005516" y="164653"/>
                </a:lnTo>
                <a:lnTo>
                  <a:pt x="1003290" y="170397"/>
                </a:lnTo>
                <a:lnTo>
                  <a:pt x="1001065" y="176141"/>
                </a:lnTo>
                <a:lnTo>
                  <a:pt x="998522" y="181884"/>
                </a:lnTo>
                <a:lnTo>
                  <a:pt x="995661" y="187309"/>
                </a:lnTo>
                <a:lnTo>
                  <a:pt x="992482" y="192734"/>
                </a:lnTo>
                <a:lnTo>
                  <a:pt x="989303" y="197839"/>
                </a:lnTo>
                <a:lnTo>
                  <a:pt x="985806" y="202626"/>
                </a:lnTo>
                <a:lnTo>
                  <a:pt x="982309" y="207731"/>
                </a:lnTo>
                <a:lnTo>
                  <a:pt x="977858" y="212199"/>
                </a:lnTo>
                <a:lnTo>
                  <a:pt x="974044" y="216666"/>
                </a:lnTo>
                <a:lnTo>
                  <a:pt x="969275" y="220495"/>
                </a:lnTo>
                <a:lnTo>
                  <a:pt x="965142" y="224962"/>
                </a:lnTo>
                <a:lnTo>
                  <a:pt x="960056" y="228472"/>
                </a:lnTo>
                <a:lnTo>
                  <a:pt x="954970" y="231982"/>
                </a:lnTo>
                <a:lnTo>
                  <a:pt x="950201" y="235173"/>
                </a:lnTo>
                <a:lnTo>
                  <a:pt x="944797" y="238683"/>
                </a:lnTo>
                <a:lnTo>
                  <a:pt x="939393" y="241555"/>
                </a:lnTo>
                <a:lnTo>
                  <a:pt x="933670" y="243789"/>
                </a:lnTo>
                <a:lnTo>
                  <a:pt x="927948" y="246023"/>
                </a:lnTo>
                <a:lnTo>
                  <a:pt x="922226" y="248256"/>
                </a:lnTo>
                <a:lnTo>
                  <a:pt x="916186" y="249533"/>
                </a:lnTo>
                <a:lnTo>
                  <a:pt x="910146" y="251128"/>
                </a:lnTo>
                <a:lnTo>
                  <a:pt x="903788" y="252085"/>
                </a:lnTo>
                <a:lnTo>
                  <a:pt x="897748" y="253362"/>
                </a:lnTo>
                <a:lnTo>
                  <a:pt x="891390" y="253681"/>
                </a:lnTo>
                <a:lnTo>
                  <a:pt x="884396" y="254000"/>
                </a:lnTo>
                <a:lnTo>
                  <a:pt x="379255" y="254000"/>
                </a:lnTo>
                <a:lnTo>
                  <a:pt x="372897" y="253681"/>
                </a:lnTo>
                <a:lnTo>
                  <a:pt x="366221" y="253362"/>
                </a:lnTo>
                <a:lnTo>
                  <a:pt x="359863" y="252085"/>
                </a:lnTo>
                <a:lnTo>
                  <a:pt x="353505" y="251128"/>
                </a:lnTo>
                <a:lnTo>
                  <a:pt x="347465" y="249533"/>
                </a:lnTo>
                <a:lnTo>
                  <a:pt x="341425" y="248256"/>
                </a:lnTo>
                <a:lnTo>
                  <a:pt x="335702" y="246023"/>
                </a:lnTo>
                <a:lnTo>
                  <a:pt x="329980" y="243789"/>
                </a:lnTo>
                <a:lnTo>
                  <a:pt x="324258" y="241555"/>
                </a:lnTo>
                <a:lnTo>
                  <a:pt x="318854" y="238683"/>
                </a:lnTo>
                <a:lnTo>
                  <a:pt x="313449" y="235173"/>
                </a:lnTo>
                <a:lnTo>
                  <a:pt x="308681" y="231982"/>
                </a:lnTo>
                <a:lnTo>
                  <a:pt x="303595" y="228472"/>
                </a:lnTo>
                <a:lnTo>
                  <a:pt x="298508" y="224962"/>
                </a:lnTo>
                <a:lnTo>
                  <a:pt x="294376" y="220495"/>
                </a:lnTo>
                <a:lnTo>
                  <a:pt x="289607" y="216666"/>
                </a:lnTo>
                <a:lnTo>
                  <a:pt x="285792" y="212199"/>
                </a:lnTo>
                <a:lnTo>
                  <a:pt x="281342" y="207731"/>
                </a:lnTo>
                <a:lnTo>
                  <a:pt x="277845" y="202626"/>
                </a:lnTo>
                <a:lnTo>
                  <a:pt x="274348" y="197839"/>
                </a:lnTo>
                <a:lnTo>
                  <a:pt x="271169" y="192734"/>
                </a:lnTo>
                <a:lnTo>
                  <a:pt x="267990" y="187309"/>
                </a:lnTo>
                <a:lnTo>
                  <a:pt x="265129" y="181884"/>
                </a:lnTo>
                <a:lnTo>
                  <a:pt x="262586" y="176141"/>
                </a:lnTo>
                <a:lnTo>
                  <a:pt x="260360" y="170397"/>
                </a:lnTo>
                <a:lnTo>
                  <a:pt x="258135" y="164653"/>
                </a:lnTo>
                <a:lnTo>
                  <a:pt x="256546" y="158590"/>
                </a:lnTo>
                <a:lnTo>
                  <a:pt x="255274" y="152528"/>
                </a:lnTo>
                <a:lnTo>
                  <a:pt x="254002" y="146146"/>
                </a:lnTo>
                <a:lnTo>
                  <a:pt x="253367" y="139764"/>
                </a:lnTo>
                <a:lnTo>
                  <a:pt x="253049" y="133382"/>
                </a:lnTo>
                <a:lnTo>
                  <a:pt x="252413" y="127000"/>
                </a:lnTo>
                <a:lnTo>
                  <a:pt x="253049" y="120299"/>
                </a:lnTo>
                <a:lnTo>
                  <a:pt x="253367" y="113917"/>
                </a:lnTo>
                <a:lnTo>
                  <a:pt x="254002" y="107535"/>
                </a:lnTo>
                <a:lnTo>
                  <a:pt x="255274" y="101472"/>
                </a:lnTo>
                <a:lnTo>
                  <a:pt x="256546" y="95410"/>
                </a:lnTo>
                <a:lnTo>
                  <a:pt x="258135" y="89347"/>
                </a:lnTo>
                <a:lnTo>
                  <a:pt x="260360" y="83284"/>
                </a:lnTo>
                <a:lnTo>
                  <a:pt x="262586" y="77540"/>
                </a:lnTo>
                <a:lnTo>
                  <a:pt x="265129" y="72116"/>
                </a:lnTo>
                <a:lnTo>
                  <a:pt x="267990" y="66372"/>
                </a:lnTo>
                <a:lnTo>
                  <a:pt x="271169" y="60947"/>
                </a:lnTo>
                <a:lnTo>
                  <a:pt x="274348" y="55842"/>
                </a:lnTo>
                <a:lnTo>
                  <a:pt x="277845" y="51055"/>
                </a:lnTo>
                <a:lnTo>
                  <a:pt x="281342" y="46269"/>
                </a:lnTo>
                <a:lnTo>
                  <a:pt x="285792" y="41802"/>
                </a:lnTo>
                <a:lnTo>
                  <a:pt x="289607" y="37334"/>
                </a:lnTo>
                <a:lnTo>
                  <a:pt x="294376" y="33186"/>
                </a:lnTo>
                <a:lnTo>
                  <a:pt x="298508" y="29038"/>
                </a:lnTo>
                <a:lnTo>
                  <a:pt x="303595" y="25209"/>
                </a:lnTo>
                <a:lnTo>
                  <a:pt x="308681" y="21699"/>
                </a:lnTo>
                <a:lnTo>
                  <a:pt x="313449" y="18508"/>
                </a:lnTo>
                <a:lnTo>
                  <a:pt x="318854" y="15636"/>
                </a:lnTo>
                <a:lnTo>
                  <a:pt x="324258" y="12764"/>
                </a:lnTo>
                <a:lnTo>
                  <a:pt x="329980" y="10211"/>
                </a:lnTo>
                <a:lnTo>
                  <a:pt x="335702" y="7658"/>
                </a:lnTo>
                <a:lnTo>
                  <a:pt x="341425" y="5744"/>
                </a:lnTo>
                <a:lnTo>
                  <a:pt x="347465" y="4148"/>
                </a:lnTo>
                <a:lnTo>
                  <a:pt x="353505" y="2553"/>
                </a:lnTo>
                <a:lnTo>
                  <a:pt x="359863" y="1596"/>
                </a:lnTo>
                <a:lnTo>
                  <a:pt x="366221" y="957"/>
                </a:lnTo>
                <a:lnTo>
                  <a:pt x="372897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0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41" grpId="0"/>
      <p:bldP spid="42" grpId="0"/>
      <p:bldP spid="43" grpId="0"/>
      <p:bldP spid="44" grpId="0" animBg="1"/>
      <p:bldP spid="51" grpId="0"/>
      <p:bldP spid="5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E13C3D3-4E12-4B7A-A50C-611901CA8096}"/>
              </a:ext>
            </a:extLst>
          </p:cNvPr>
          <p:cNvSpPr/>
          <p:nvPr/>
        </p:nvSpPr>
        <p:spPr>
          <a:xfrm>
            <a:off x="6096000" y="3079582"/>
            <a:ext cx="52451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患者住院期间反复心衰发作，经历抢救后病情能够平稳</a:t>
            </a:r>
            <a:endParaRPr lang="en-US" altLang="zh-CN" dirty="0">
              <a:solidFill>
                <a:srgbClr val="1A1A1A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病情观察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心电，氧饱和度检测非常重要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准确记录</a:t>
            </a:r>
            <a:r>
              <a:rPr lang="en-US" altLang="zh-CN" dirty="0">
                <a:solidFill>
                  <a:srgbClr val="1A1A1A"/>
                </a:solidFill>
                <a:cs typeface="+mn-ea"/>
                <a:sym typeface="+mn-lt"/>
              </a:rPr>
              <a:t>24</a:t>
            </a: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小时出入水量，尿量的动态变化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鼻饲流质饮食的注意事项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F833C49-6C84-4BD1-8C7C-ABC544755AC3}"/>
              </a:ext>
            </a:extLst>
          </p:cNvPr>
          <p:cNvSpPr/>
          <p:nvPr/>
        </p:nvSpPr>
        <p:spPr>
          <a:xfrm>
            <a:off x="6096000" y="2246298"/>
            <a:ext cx="30607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b="1" dirty="0">
                <a:solidFill>
                  <a:srgbClr val="1A1A1A"/>
                </a:solidFill>
                <a:cs typeface="+mn-ea"/>
                <a:sym typeface="+mn-lt"/>
              </a:rPr>
              <a:t>病情观察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53AA4AD-532F-44B9-824D-9E8C874D4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842" y="2214753"/>
            <a:ext cx="5016500" cy="403947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ACC6148-613B-43FC-B68A-C00E0220C959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09B9069-FE58-45D5-9D56-154415554997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</p:spTree>
    <p:extLst>
      <p:ext uri="{BB962C8B-B14F-4D97-AF65-F5344CB8AC3E}">
        <p14:creationId xmlns:p14="http://schemas.microsoft.com/office/powerpoint/2010/main" val="79179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BF4A25F-6BE9-4C15-B822-C6435F5D78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8357" y="1685312"/>
            <a:ext cx="4481643" cy="411651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D68851-EAB4-4C60-ACEC-3D3C70257D8E}"/>
              </a:ext>
            </a:extLst>
          </p:cNvPr>
          <p:cNvSpPr/>
          <p:nvPr/>
        </p:nvSpPr>
        <p:spPr>
          <a:xfrm>
            <a:off x="1954653" y="2322217"/>
            <a:ext cx="60960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500" dirty="0">
                <a:solidFill>
                  <a:srgbClr val="1A1A1A"/>
                </a:solidFill>
                <a:cs typeface="+mn-ea"/>
                <a:sym typeface="+mn-lt"/>
              </a:rPr>
              <a:t>疾病预防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CF9218-3FA3-41D5-B4EE-4BBE7EA043D6}"/>
              </a:ext>
            </a:extLst>
          </p:cNvPr>
          <p:cNvSpPr/>
          <p:nvPr/>
        </p:nvSpPr>
        <p:spPr>
          <a:xfrm>
            <a:off x="1954653" y="3112663"/>
            <a:ext cx="539791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A1A1A"/>
                </a:solidFill>
                <a:cs typeface="+mn-ea"/>
                <a:sym typeface="+mn-lt"/>
              </a:rPr>
              <a:t>肠内营养输注的注意事项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339D6F9-D49D-4865-91F4-FA918758CDA8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625A7FC-7D20-4B5B-AF78-CE6FF683D6EF}"/>
              </a:ext>
            </a:extLst>
          </p:cNvPr>
          <p:cNvSpPr txBox="1"/>
          <p:nvPr/>
        </p:nvSpPr>
        <p:spPr>
          <a:xfrm>
            <a:off x="419842" y="356156"/>
            <a:ext cx="54475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老年急性心力衰竭的预防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E51C525-52B2-42B7-ACE6-1684AACD775F}"/>
              </a:ext>
            </a:extLst>
          </p:cNvPr>
          <p:cNvSpPr/>
          <p:nvPr/>
        </p:nvSpPr>
        <p:spPr>
          <a:xfrm>
            <a:off x="1954653" y="3892863"/>
            <a:ext cx="539791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A1A1A"/>
                </a:solidFill>
                <a:cs typeface="+mn-ea"/>
                <a:sym typeface="+mn-lt"/>
              </a:rPr>
              <a:t>预防感染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28DE12D-01BF-4753-940D-0D9401C076B5}"/>
              </a:ext>
            </a:extLst>
          </p:cNvPr>
          <p:cNvSpPr/>
          <p:nvPr/>
        </p:nvSpPr>
        <p:spPr>
          <a:xfrm>
            <a:off x="1954653" y="4673064"/>
            <a:ext cx="539791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A1A1A"/>
                </a:solidFill>
                <a:cs typeface="+mn-ea"/>
                <a:sym typeface="+mn-lt"/>
              </a:rPr>
              <a:t>监测水电解质酸碱平衡</a:t>
            </a:r>
          </a:p>
        </p:txBody>
      </p:sp>
    </p:spTree>
    <p:extLst>
      <p:ext uri="{BB962C8B-B14F-4D97-AF65-F5344CB8AC3E}">
        <p14:creationId xmlns:p14="http://schemas.microsoft.com/office/powerpoint/2010/main" val="205375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18B3F06-70E0-4FE7-894C-4C0FFD426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4A52F08-9D16-4A8B-96A8-C21A71D1BFC8}"/>
              </a:ext>
            </a:extLst>
          </p:cNvPr>
          <p:cNvSpPr/>
          <p:nvPr/>
        </p:nvSpPr>
        <p:spPr>
          <a:xfrm>
            <a:off x="468034" y="421396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42AB152-A7CD-48BE-ABE1-8DEFDAE1E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7666" y="2280099"/>
            <a:ext cx="6976514" cy="415650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0FA197E-1C95-44EA-A1C0-C0DD3C387706}"/>
              </a:ext>
            </a:extLst>
          </p:cNvPr>
          <p:cNvSpPr txBox="1"/>
          <p:nvPr/>
        </p:nvSpPr>
        <p:spPr>
          <a:xfrm>
            <a:off x="1298758" y="1738276"/>
            <a:ext cx="54635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5000">
                <a:solidFill>
                  <a:srgbClr val="035E80"/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谢谢观赏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4051915D-BFF1-4017-853A-F9D17A11AC1D}"/>
              </a:ext>
            </a:extLst>
          </p:cNvPr>
          <p:cNvSpPr txBox="1"/>
          <p:nvPr/>
        </p:nvSpPr>
        <p:spPr>
          <a:xfrm>
            <a:off x="2025721" y="2597991"/>
            <a:ext cx="442327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amet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consectetuer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adipiscing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elit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Maecenas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porttitor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congue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massa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posuere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magna sed pulvinar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ultricies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,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purus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lectus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malesuada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libero, sit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amet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commodo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magna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eros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quis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urna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  <a:p>
            <a:pPr eaLnBrk="0"/>
            <a:endParaRPr lang="en-US" altLang="zh-CN" sz="700" b="1" cap="none" dirty="0">
              <a:solidFill>
                <a:srgbClr val="035E80"/>
              </a:solidFill>
              <a:cs typeface="+mn-ea"/>
              <a:sym typeface="+mn-lt"/>
            </a:endParaRPr>
          </a:p>
          <a:p>
            <a:pPr eaLnBrk="0"/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Nunc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viverra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imperdiet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enim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Fusce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est.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Vivamus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 a </a:t>
            </a:r>
            <a:r>
              <a:rPr lang="en-US" altLang="zh-CN" sz="700" b="1" cap="none" dirty="0" err="1">
                <a:solidFill>
                  <a:srgbClr val="035E80"/>
                </a:solidFill>
                <a:cs typeface="+mn-ea"/>
                <a:sym typeface="+mn-lt"/>
              </a:rPr>
              <a:t>tellus</a:t>
            </a:r>
            <a:r>
              <a:rPr lang="en-US" altLang="zh-CN" sz="700" b="1" cap="none" dirty="0">
                <a:solidFill>
                  <a:srgbClr val="035E8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2ECB1DE1-4DEB-4A4D-B2E3-E5C3A216889F}"/>
              </a:ext>
            </a:extLst>
          </p:cNvPr>
          <p:cNvSpPr/>
          <p:nvPr/>
        </p:nvSpPr>
        <p:spPr>
          <a:xfrm>
            <a:off x="1868882" y="3581458"/>
            <a:ext cx="15856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rgbClr val="035E80"/>
                </a:solidFill>
                <a:cs typeface="+mn-ea"/>
                <a:sym typeface="+mn-lt"/>
              </a:rPr>
              <a:t>：第一</a:t>
            </a:r>
            <a:r>
              <a:rPr lang="en-US" altLang="zh-CN" sz="1400" dirty="0" smtClean="0">
                <a:solidFill>
                  <a:srgbClr val="035E80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9DC47C9-AABC-429F-9B02-C3C2822000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090" y="674508"/>
            <a:ext cx="2247566" cy="205452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F3FC8FD-FA70-4592-A5FE-2E6DA03AD80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739101" y="1422681"/>
            <a:ext cx="5758128" cy="51500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913FF481-0D3E-44AB-B6BC-CACAD41D8FD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552435" y="2458883"/>
            <a:ext cx="3804187" cy="4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6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7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FC69CE1-267F-4BE3-9CE7-10CBE7D3F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0CE0266-82E3-47D9-94E8-6C035BB21CE2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5FC0E0C-6DC6-42FC-9B80-B1D44BD78C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6953" y="817278"/>
            <a:ext cx="4997359" cy="522344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9AC85EA-8F3C-4A1A-BCE2-5A77E0B45E2C}"/>
              </a:ext>
            </a:extLst>
          </p:cNvPr>
          <p:cNvSpPr txBox="1"/>
          <p:nvPr/>
        </p:nvSpPr>
        <p:spPr>
          <a:xfrm>
            <a:off x="1567104" y="2698071"/>
            <a:ext cx="4925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zh-CN" altLang="en-US" sz="6000" dirty="0">
                <a:solidFill>
                  <a:srgbClr val="035E80"/>
                </a:solidFill>
                <a:cs typeface="+mn-ea"/>
                <a:sym typeface="+mn-lt"/>
              </a:rPr>
              <a:t>病例简介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003DBEB-51F4-47B4-A080-4890B9B1EA26}"/>
              </a:ext>
            </a:extLst>
          </p:cNvPr>
          <p:cNvSpPr txBox="1"/>
          <p:nvPr/>
        </p:nvSpPr>
        <p:spPr>
          <a:xfrm>
            <a:off x="1572258" y="3926748"/>
            <a:ext cx="3985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医疗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1.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医治，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2.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疾病的治疗。中华医史几千年，而这个字眼是在近几十年才出现，其实这是为了与国际接轨而新生的字眼，之前大多使用治疗。然而医疗也包含保健内容。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1F3328C-24D9-49AA-A022-545E6BB06F49}"/>
              </a:ext>
            </a:extLst>
          </p:cNvPr>
          <p:cNvSpPr txBox="1"/>
          <p:nvPr/>
        </p:nvSpPr>
        <p:spPr>
          <a:xfrm>
            <a:off x="1567104" y="447470"/>
            <a:ext cx="36506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dirty="0">
                <a:solidFill>
                  <a:srgbClr val="035E80"/>
                </a:solidFill>
                <a:cs typeface="+mn-ea"/>
                <a:sym typeface="+mn-lt"/>
              </a:rPr>
              <a:t>01</a:t>
            </a:r>
            <a:endParaRPr lang="zh-CN" altLang="en-US" sz="150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658604B-B5E3-43B9-A3A0-DA3F60C0F3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682718" y="5534090"/>
            <a:ext cx="5758128" cy="51500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2605636-C0A0-4EC9-B6A8-2FF40A6A06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757893" y="4123711"/>
            <a:ext cx="3804187" cy="4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0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96 -0.28402 L 1.04167E-6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141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75B5A4C-FB1B-4C34-B614-5A465F5EA23B}"/>
              </a:ext>
            </a:extLst>
          </p:cNvPr>
          <p:cNvSpPr/>
          <p:nvPr/>
        </p:nvSpPr>
        <p:spPr>
          <a:xfrm>
            <a:off x="5293611" y="2225758"/>
            <a:ext cx="5211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/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Nunc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viverra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imperdiet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enim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.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Fusce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 est.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Vivamus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 a </a:t>
            </a:r>
            <a:r>
              <a:rPr lang="en-US" altLang="zh-CN" sz="1400" b="1" cap="none" dirty="0" err="1">
                <a:solidFill>
                  <a:srgbClr val="000000"/>
                </a:solidFill>
                <a:cs typeface="+mn-ea"/>
                <a:sym typeface="+mn-lt"/>
              </a:rPr>
              <a:t>tellus</a:t>
            </a:r>
            <a:r>
              <a:rPr lang="en-US" altLang="zh-CN" sz="1400" b="1" cap="none" dirty="0">
                <a:solidFill>
                  <a:srgbClr val="000000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D5FD41B-E356-4838-82C9-D8C492420EB2}"/>
              </a:ext>
            </a:extLst>
          </p:cNvPr>
          <p:cNvSpPr/>
          <p:nvPr/>
        </p:nvSpPr>
        <p:spPr>
          <a:xfrm>
            <a:off x="5293611" y="1449377"/>
            <a:ext cx="521109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病人信息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064F04A-A285-41D6-818D-956EFE3DEF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842" y="2561220"/>
            <a:ext cx="4501614" cy="377748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7C6EE51-9BB8-46D3-8319-8D11FFE632AE}"/>
              </a:ext>
            </a:extLst>
          </p:cNvPr>
          <p:cNvSpPr txBox="1"/>
          <p:nvPr/>
        </p:nvSpPr>
        <p:spPr>
          <a:xfrm>
            <a:off x="419843" y="356156"/>
            <a:ext cx="3440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病例简介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6CBDBAA-8699-47E7-9110-97E5284384CE}"/>
              </a:ext>
            </a:extLst>
          </p:cNvPr>
          <p:cNvSpPr txBox="1"/>
          <p:nvPr/>
        </p:nvSpPr>
        <p:spPr>
          <a:xfrm>
            <a:off x="419842" y="831742"/>
            <a:ext cx="3809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C9812DA-33A6-4595-8128-3943E8BD7FF8}"/>
              </a:ext>
            </a:extLst>
          </p:cNvPr>
          <p:cNvGrpSpPr/>
          <p:nvPr/>
        </p:nvGrpSpPr>
        <p:grpSpPr>
          <a:xfrm>
            <a:off x="5293610" y="3007482"/>
            <a:ext cx="6531313" cy="3023070"/>
            <a:chOff x="760282" y="2113952"/>
            <a:chExt cx="6531313" cy="3023070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D72CA861-A06F-4723-9A36-A99D656D994E}"/>
                </a:ext>
              </a:extLst>
            </p:cNvPr>
            <p:cNvGrpSpPr/>
            <p:nvPr/>
          </p:nvGrpSpPr>
          <p:grpSpPr>
            <a:xfrm>
              <a:off x="760282" y="2113952"/>
              <a:ext cx="1232291" cy="3023070"/>
              <a:chOff x="760282" y="2113952"/>
              <a:chExt cx="764631" cy="3023070"/>
            </a:xfrm>
          </p:grpSpPr>
          <p:sp>
            <p:nvSpPr>
              <p:cNvPr id="29" name="圆角矩形 16">
                <a:extLst>
                  <a:ext uri="{FF2B5EF4-FFF2-40B4-BE49-F238E27FC236}">
                    <a16:creationId xmlns="" xmlns:a16="http://schemas.microsoft.com/office/drawing/2014/main" id="{24E419CB-4FBE-474B-87EA-383E11F262B6}"/>
                  </a:ext>
                </a:extLst>
              </p:cNvPr>
              <p:cNvSpPr/>
              <p:nvPr/>
            </p:nvSpPr>
            <p:spPr>
              <a:xfrm>
                <a:off x="760282" y="2113952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rgbClr val="5C9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圆角矩形 17">
                <a:extLst>
                  <a:ext uri="{FF2B5EF4-FFF2-40B4-BE49-F238E27FC236}">
                    <a16:creationId xmlns="" xmlns:a16="http://schemas.microsoft.com/office/drawing/2014/main" id="{6758979C-2536-4894-A063-35CB5346959E}"/>
                  </a:ext>
                </a:extLst>
              </p:cNvPr>
              <p:cNvSpPr/>
              <p:nvPr/>
            </p:nvSpPr>
            <p:spPr>
              <a:xfrm>
                <a:off x="760282" y="2589917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rgbClr val="5C9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圆角矩形 18">
                <a:extLst>
                  <a:ext uri="{FF2B5EF4-FFF2-40B4-BE49-F238E27FC236}">
                    <a16:creationId xmlns="" xmlns:a16="http://schemas.microsoft.com/office/drawing/2014/main" id="{615AE28F-AE81-482C-8341-180FC286DB66}"/>
                  </a:ext>
                </a:extLst>
              </p:cNvPr>
              <p:cNvSpPr/>
              <p:nvPr/>
            </p:nvSpPr>
            <p:spPr>
              <a:xfrm>
                <a:off x="760282" y="3065882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rgbClr val="5C9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圆角矩形 19">
                <a:extLst>
                  <a:ext uri="{FF2B5EF4-FFF2-40B4-BE49-F238E27FC236}">
                    <a16:creationId xmlns="" xmlns:a16="http://schemas.microsoft.com/office/drawing/2014/main" id="{30CF9FB1-F31B-4B11-971C-800484B3AA96}"/>
                  </a:ext>
                </a:extLst>
              </p:cNvPr>
              <p:cNvSpPr/>
              <p:nvPr/>
            </p:nvSpPr>
            <p:spPr>
              <a:xfrm>
                <a:off x="760282" y="3541848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rgbClr val="5C9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圆角矩形 20">
                <a:extLst>
                  <a:ext uri="{FF2B5EF4-FFF2-40B4-BE49-F238E27FC236}">
                    <a16:creationId xmlns="" xmlns:a16="http://schemas.microsoft.com/office/drawing/2014/main" id="{DC541CAF-DAB0-4C82-AC19-61E1155C50A6}"/>
                  </a:ext>
                </a:extLst>
              </p:cNvPr>
              <p:cNvSpPr/>
              <p:nvPr/>
            </p:nvSpPr>
            <p:spPr>
              <a:xfrm>
                <a:off x="760282" y="4236625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rgbClr val="5C9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圆角矩形 21">
                <a:extLst>
                  <a:ext uri="{FF2B5EF4-FFF2-40B4-BE49-F238E27FC236}">
                    <a16:creationId xmlns="" xmlns:a16="http://schemas.microsoft.com/office/drawing/2014/main" id="{BAE8D190-020E-448C-8C9A-35AF799CFE3F}"/>
                  </a:ext>
                </a:extLst>
              </p:cNvPr>
              <p:cNvSpPr/>
              <p:nvPr/>
            </p:nvSpPr>
            <p:spPr>
              <a:xfrm>
                <a:off x="760282" y="4717709"/>
                <a:ext cx="764631" cy="419313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482D276-8A4C-44DA-917A-9022EE409F34}"/>
                </a:ext>
              </a:extLst>
            </p:cNvPr>
            <p:cNvSpPr/>
            <p:nvPr/>
          </p:nvSpPr>
          <p:spPr>
            <a:xfrm>
              <a:off x="1053262" y="213894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患者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8B7123D-C03A-47DD-BEAE-E76B481BC970}"/>
                </a:ext>
              </a:extLst>
            </p:cNvPr>
            <p:cNvSpPr/>
            <p:nvPr/>
          </p:nvSpPr>
          <p:spPr>
            <a:xfrm>
              <a:off x="1053262" y="261490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性别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9274BCBD-C511-4F5B-A598-40AC7958E9E8}"/>
                </a:ext>
              </a:extLst>
            </p:cNvPr>
            <p:cNvSpPr/>
            <p:nvPr/>
          </p:nvSpPr>
          <p:spPr>
            <a:xfrm>
              <a:off x="1053262" y="309087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年龄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BA37CB4D-9074-4F8D-B1EF-DAFFE0CD88B4}"/>
                </a:ext>
              </a:extLst>
            </p:cNvPr>
            <p:cNvSpPr/>
            <p:nvPr/>
          </p:nvSpPr>
          <p:spPr>
            <a:xfrm>
              <a:off x="1053262" y="3556431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诊断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C63FE1C-C4FA-4BDE-96E4-AA4FB8FF14B9}"/>
                </a:ext>
              </a:extLst>
            </p:cNvPr>
            <p:cNvSpPr/>
            <p:nvPr/>
          </p:nvSpPr>
          <p:spPr>
            <a:xfrm>
              <a:off x="1053262" y="4261615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职业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2D12AA94-46CD-4744-A124-4A7F309F32C0}"/>
                </a:ext>
              </a:extLst>
            </p:cNvPr>
            <p:cNvSpPr/>
            <p:nvPr/>
          </p:nvSpPr>
          <p:spPr>
            <a:xfrm>
              <a:off x="787966" y="4742699"/>
              <a:ext cx="1176924" cy="369332"/>
            </a:xfrm>
            <a:prstGeom prst="rect">
              <a:avLst/>
            </a:prstGeom>
            <a:solidFill>
              <a:srgbClr val="5C9EB6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入院时间 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2A243F76-B7D6-4BF7-9D9F-965F20BFE1ED}"/>
                </a:ext>
              </a:extLst>
            </p:cNvPr>
            <p:cNvSpPr/>
            <p:nvPr/>
          </p:nvSpPr>
          <p:spPr>
            <a:xfrm>
              <a:off x="2194231" y="2138942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夏宗范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E07A2284-D99C-43AF-9689-3471DDC7D319}"/>
                </a:ext>
              </a:extLst>
            </p:cNvPr>
            <p:cNvSpPr/>
            <p:nvPr/>
          </p:nvSpPr>
          <p:spPr>
            <a:xfrm>
              <a:off x="2194231" y="2614907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男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5753949E-CFF4-4064-9133-27EF1D0451F6}"/>
                </a:ext>
              </a:extLst>
            </p:cNvPr>
            <p:cNvSpPr/>
            <p:nvPr/>
          </p:nvSpPr>
          <p:spPr>
            <a:xfrm>
              <a:off x="2194231" y="3079251"/>
              <a:ext cx="6848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85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岁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F60F45B-25F5-4512-BA64-923306E4FC34}"/>
                </a:ext>
              </a:extLst>
            </p:cNvPr>
            <p:cNvSpPr/>
            <p:nvPr/>
          </p:nvSpPr>
          <p:spPr>
            <a:xfrm>
              <a:off x="2194233" y="3556431"/>
              <a:ext cx="50973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重症肺炎、左侧大面积脑梗塞、右侧股骨颈骨折、右侧髋关节置换术后、膀胱癌术后、直肠癌术后 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80FB39E1-D8C0-4C97-983F-D2C556BB8F47}"/>
                </a:ext>
              </a:extLst>
            </p:cNvPr>
            <p:cNvSpPr/>
            <p:nvPr/>
          </p:nvSpPr>
          <p:spPr>
            <a:xfrm>
              <a:off x="2194231" y="426553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离休干部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0C50B592-DBE5-445D-9228-7E4D7CB25706}"/>
                </a:ext>
              </a:extLst>
            </p:cNvPr>
            <p:cNvSpPr/>
            <p:nvPr/>
          </p:nvSpPr>
          <p:spPr>
            <a:xfrm>
              <a:off x="2194231" y="4742699"/>
              <a:ext cx="17043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Font typeface="Arial" panose="020B0604020202020204"/>
                <a:buNone/>
                <a:defRPr/>
              </a:pP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2019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8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月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6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日</a:t>
              </a: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F8A24EE4-6F37-4C14-B969-3DA59F9541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5321293" y="2084000"/>
            <a:ext cx="4798068" cy="5150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29810" y="1449377"/>
            <a:ext cx="3133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4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8BD617D-1812-4849-BFCD-23A02D0BAE77}"/>
              </a:ext>
            </a:extLst>
          </p:cNvPr>
          <p:cNvSpPr txBox="1"/>
          <p:nvPr/>
        </p:nvSpPr>
        <p:spPr>
          <a:xfrm>
            <a:off x="1152400" y="1906082"/>
            <a:ext cx="277269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查体</a:t>
            </a:r>
          </a:p>
        </p:txBody>
      </p:sp>
      <p:sp>
        <p:nvSpPr>
          <p:cNvPr id="8" name="iŝḷîďê">
            <a:extLst>
              <a:ext uri="{FF2B5EF4-FFF2-40B4-BE49-F238E27FC236}">
                <a16:creationId xmlns="" xmlns:a16="http://schemas.microsoft.com/office/drawing/2014/main" id="{8C489A05-A18D-4DD2-8E6B-057FB85D3013}"/>
              </a:ext>
            </a:extLst>
          </p:cNvPr>
          <p:cNvSpPr/>
          <p:nvPr/>
        </p:nvSpPr>
        <p:spPr>
          <a:xfrm>
            <a:off x="1105826" y="4349341"/>
            <a:ext cx="2043447" cy="1661841"/>
          </a:xfrm>
          <a:prstGeom prst="rect">
            <a:avLst/>
          </a:prstGeom>
        </p:spPr>
        <p:txBody>
          <a:bodyPr wrap="square" lIns="108000" tIns="56160" rIns="108000" bIns="56160" anchor="ctr">
            <a:noAutofit/>
          </a:bodyPr>
          <a:lstStyle/>
          <a:p>
            <a:pPr algn="ctr"/>
            <a:r>
              <a:rPr lang="zh-CN" altLang="en-US" sz="1500" dirty="0">
                <a:cs typeface="+mn-ea"/>
                <a:sym typeface="+mn-lt"/>
              </a:rPr>
              <a:t>因头晕，跌倒，右侧肢体无力</a:t>
            </a:r>
            <a:r>
              <a:rPr lang="en-US" altLang="zh-CN" sz="1500" dirty="0">
                <a:cs typeface="+mn-ea"/>
                <a:sym typeface="+mn-lt"/>
              </a:rPr>
              <a:t>4</a:t>
            </a:r>
            <a:r>
              <a:rPr lang="zh-CN" altLang="en-US" sz="1500" dirty="0">
                <a:cs typeface="+mn-ea"/>
                <a:sym typeface="+mn-lt"/>
              </a:rPr>
              <a:t>小时于</a:t>
            </a:r>
            <a:r>
              <a:rPr lang="en-US" altLang="zh-CN" sz="1500" dirty="0">
                <a:cs typeface="+mn-ea"/>
                <a:sym typeface="+mn-lt"/>
              </a:rPr>
              <a:t>8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6</a:t>
            </a:r>
            <a:r>
              <a:rPr lang="zh-CN" altLang="en-US" sz="1500" dirty="0">
                <a:cs typeface="+mn-ea"/>
                <a:sym typeface="+mn-lt"/>
              </a:rPr>
              <a:t>日入住关节外病区，诊断右股骨颈骨折，</a:t>
            </a:r>
            <a:r>
              <a:rPr lang="en-US" altLang="zh-CN" sz="1500" dirty="0">
                <a:cs typeface="+mn-ea"/>
                <a:sym typeface="+mn-lt"/>
              </a:rPr>
              <a:t>8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8</a:t>
            </a:r>
            <a:r>
              <a:rPr lang="zh-CN" altLang="en-US" sz="1500" dirty="0">
                <a:cs typeface="+mn-ea"/>
                <a:sym typeface="+mn-lt"/>
              </a:rPr>
              <a:t>日术后入内</a:t>
            </a:r>
            <a:r>
              <a:rPr lang="en-US" altLang="zh-CN" sz="1500" dirty="0">
                <a:cs typeface="+mn-ea"/>
                <a:sym typeface="+mn-lt"/>
              </a:rPr>
              <a:t>ICU</a:t>
            </a:r>
          </a:p>
        </p:txBody>
      </p:sp>
      <p:sp>
        <p:nvSpPr>
          <p:cNvPr id="9" name="iŝḷîďê">
            <a:extLst>
              <a:ext uri="{FF2B5EF4-FFF2-40B4-BE49-F238E27FC236}">
                <a16:creationId xmlns="" xmlns:a16="http://schemas.microsoft.com/office/drawing/2014/main" id="{7E3CC28F-CD53-443F-82F7-691C631BE529}"/>
              </a:ext>
            </a:extLst>
          </p:cNvPr>
          <p:cNvSpPr/>
          <p:nvPr/>
        </p:nvSpPr>
        <p:spPr>
          <a:xfrm>
            <a:off x="3223821" y="4355591"/>
            <a:ext cx="2043447" cy="1661841"/>
          </a:xfrm>
          <a:prstGeom prst="rect">
            <a:avLst/>
          </a:prstGeom>
        </p:spPr>
        <p:txBody>
          <a:bodyPr wrap="square" lIns="108000" tIns="56160" rIns="108000" bIns="56160" anchor="ctr">
            <a:noAutofit/>
          </a:bodyPr>
          <a:lstStyle/>
          <a:p>
            <a:pPr algn="ctr"/>
            <a:r>
              <a:rPr lang="en-US" altLang="zh-CN" sz="1500" dirty="0">
                <a:cs typeface="+mn-ea"/>
                <a:sym typeface="+mn-lt"/>
              </a:rPr>
              <a:t>8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13</a:t>
            </a:r>
            <a:r>
              <a:rPr lang="zh-CN" altLang="en-US" sz="1500" dirty="0">
                <a:cs typeface="+mn-ea"/>
                <a:sym typeface="+mn-lt"/>
              </a:rPr>
              <a:t>日神经内科 </a:t>
            </a:r>
          </a:p>
          <a:p>
            <a:pPr algn="ctr"/>
            <a:r>
              <a:rPr lang="en-US" altLang="zh-CN" sz="1500" dirty="0">
                <a:cs typeface="+mn-ea"/>
                <a:sym typeface="+mn-lt"/>
              </a:rPr>
              <a:t>8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19</a:t>
            </a:r>
            <a:r>
              <a:rPr lang="zh-CN" altLang="en-US" sz="1500" dirty="0">
                <a:cs typeface="+mn-ea"/>
                <a:sym typeface="+mn-lt"/>
              </a:rPr>
              <a:t>入内</a:t>
            </a:r>
            <a:r>
              <a:rPr lang="en-US" altLang="zh-CN" sz="1500" dirty="0">
                <a:cs typeface="+mn-ea"/>
                <a:sym typeface="+mn-lt"/>
              </a:rPr>
              <a:t>ICU</a:t>
            </a:r>
          </a:p>
        </p:txBody>
      </p:sp>
      <p:sp>
        <p:nvSpPr>
          <p:cNvPr id="12" name="iŝḷîďê">
            <a:extLst>
              <a:ext uri="{FF2B5EF4-FFF2-40B4-BE49-F238E27FC236}">
                <a16:creationId xmlns="" xmlns:a16="http://schemas.microsoft.com/office/drawing/2014/main" id="{3F9256D5-53C4-4800-AE19-9D578DC240E2}"/>
              </a:ext>
            </a:extLst>
          </p:cNvPr>
          <p:cNvSpPr/>
          <p:nvPr/>
        </p:nvSpPr>
        <p:spPr>
          <a:xfrm>
            <a:off x="5133883" y="4359995"/>
            <a:ext cx="1794830" cy="1661841"/>
          </a:xfrm>
          <a:prstGeom prst="rect">
            <a:avLst/>
          </a:prstGeom>
        </p:spPr>
        <p:txBody>
          <a:bodyPr wrap="square" lIns="108000" tIns="56160" rIns="108000" bIns="5616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500" dirty="0">
                <a:cs typeface="+mn-ea"/>
                <a:sym typeface="+mn-lt"/>
              </a:rPr>
              <a:t>9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6</a:t>
            </a:r>
            <a:r>
              <a:rPr lang="zh-CN" altLang="en-US" sz="1500" dirty="0">
                <a:cs typeface="+mn-ea"/>
                <a:sym typeface="+mn-lt"/>
              </a:rPr>
              <a:t>日转神内</a:t>
            </a:r>
            <a:r>
              <a:rPr lang="en-US" altLang="zh-CN" sz="1500" dirty="0">
                <a:cs typeface="+mn-ea"/>
                <a:sym typeface="+mn-lt"/>
              </a:rPr>
              <a:t>1</a:t>
            </a:r>
            <a:r>
              <a:rPr lang="zh-CN" altLang="en-US" sz="1500" dirty="0">
                <a:cs typeface="+mn-ea"/>
                <a:sym typeface="+mn-lt"/>
              </a:rPr>
              <a:t>区重症室</a:t>
            </a:r>
          </a:p>
          <a:p>
            <a:pPr algn="ctr">
              <a:lnSpc>
                <a:spcPct val="120000"/>
              </a:lnSpc>
            </a:pPr>
            <a:r>
              <a:rPr lang="en-US" altLang="zh-CN" sz="1500" dirty="0">
                <a:cs typeface="+mn-ea"/>
                <a:sym typeface="+mn-lt"/>
              </a:rPr>
              <a:t>9</a:t>
            </a:r>
            <a:r>
              <a:rPr lang="zh-CN" altLang="en-US" sz="1500" dirty="0">
                <a:cs typeface="+mn-ea"/>
                <a:sym typeface="+mn-lt"/>
              </a:rPr>
              <a:t>月</a:t>
            </a:r>
            <a:r>
              <a:rPr lang="en-US" altLang="zh-CN" sz="1500" dirty="0">
                <a:cs typeface="+mn-ea"/>
                <a:sym typeface="+mn-lt"/>
              </a:rPr>
              <a:t>17</a:t>
            </a:r>
            <a:r>
              <a:rPr lang="zh-CN" altLang="en-US" sz="1500" dirty="0">
                <a:cs typeface="+mn-ea"/>
                <a:sym typeface="+mn-lt"/>
              </a:rPr>
              <a:t>日转入</a:t>
            </a:r>
            <a:r>
              <a:rPr lang="en-US" altLang="zh-CN" sz="1500" dirty="0">
                <a:cs typeface="+mn-ea"/>
                <a:sym typeface="+mn-lt"/>
              </a:rPr>
              <a:t>27</a:t>
            </a:r>
            <a:r>
              <a:rPr lang="zh-CN" altLang="en-US" sz="1500" dirty="0">
                <a:cs typeface="+mn-ea"/>
                <a:sym typeface="+mn-lt"/>
              </a:rPr>
              <a:t>床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237EBCD-A767-4CD1-81EE-58033E04C468}"/>
              </a:ext>
            </a:extLst>
          </p:cNvPr>
          <p:cNvSpPr/>
          <p:nvPr/>
        </p:nvSpPr>
        <p:spPr>
          <a:xfrm>
            <a:off x="1185683" y="2420450"/>
            <a:ext cx="55712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 36.4℃ P 78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次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分 ，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HR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房颤律  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 20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次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分 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Bp 134/78mmHg sao2&gt;95%,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神智清醒，气管切开后，痰多，黄白色粘液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‖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，言语障碍，右侧肢体肌力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5–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级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左上肢肌力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级，左下肢肌力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4-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级。腹泻，大便失禁。肛周皮肤轻度水肿，发亮，色素沉着，无破损。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6C5CAAF-0EF6-4311-99F1-B7D74BF2D6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0670" y="2159658"/>
            <a:ext cx="3560426" cy="3270351"/>
          </a:xfrm>
          <a:prstGeom prst="rect">
            <a:avLst/>
          </a:prstGeom>
        </p:spPr>
      </p:pic>
      <p:sp>
        <p:nvSpPr>
          <p:cNvPr id="15" name="TextBox 43">
            <a:extLst>
              <a:ext uri="{FF2B5EF4-FFF2-40B4-BE49-F238E27FC236}">
                <a16:creationId xmlns="" xmlns:a16="http://schemas.microsoft.com/office/drawing/2014/main" id="{DF05B100-6BC7-4840-A9CB-CC0F04ADE3ED}"/>
              </a:ext>
            </a:extLst>
          </p:cNvPr>
          <p:cNvSpPr txBox="1"/>
          <p:nvPr/>
        </p:nvSpPr>
        <p:spPr bwMode="auto">
          <a:xfrm>
            <a:off x="3925097" y="4037526"/>
            <a:ext cx="6976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3765" eaLnBrk="1" hangingPunct="1"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时间</a:t>
            </a:r>
          </a:p>
        </p:txBody>
      </p:sp>
      <p:sp>
        <p:nvSpPr>
          <p:cNvPr id="16" name="TextBox 46">
            <a:extLst>
              <a:ext uri="{FF2B5EF4-FFF2-40B4-BE49-F238E27FC236}">
                <a16:creationId xmlns="" xmlns:a16="http://schemas.microsoft.com/office/drawing/2014/main" id="{113D6915-5DFC-4B87-A58D-6DD4F1678F1A}"/>
              </a:ext>
            </a:extLst>
          </p:cNvPr>
          <p:cNvSpPr txBox="1"/>
          <p:nvPr/>
        </p:nvSpPr>
        <p:spPr bwMode="auto">
          <a:xfrm>
            <a:off x="5638657" y="4048307"/>
            <a:ext cx="6976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3765" eaLnBrk="1" hangingPunct="1"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时间</a:t>
            </a:r>
          </a:p>
        </p:txBody>
      </p:sp>
      <p:sp>
        <p:nvSpPr>
          <p:cNvPr id="17" name="TextBox 49">
            <a:extLst>
              <a:ext uri="{FF2B5EF4-FFF2-40B4-BE49-F238E27FC236}">
                <a16:creationId xmlns="" xmlns:a16="http://schemas.microsoft.com/office/drawing/2014/main" id="{144D612F-8465-40F6-B63E-5324F34CAA41}"/>
              </a:ext>
            </a:extLst>
          </p:cNvPr>
          <p:cNvSpPr txBox="1"/>
          <p:nvPr/>
        </p:nvSpPr>
        <p:spPr bwMode="auto">
          <a:xfrm>
            <a:off x="1681820" y="4037526"/>
            <a:ext cx="6976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3765" eaLnBrk="1" hangingPunct="1">
              <a:defRPr/>
            </a:pPr>
            <a:r>
              <a:rPr lang="zh-CN" altLang="en-US" sz="2000" b="1" dirty="0">
                <a:solidFill>
                  <a:srgbClr val="5C9EB6"/>
                </a:solidFill>
                <a:cs typeface="+mn-ea"/>
                <a:sym typeface="+mn-lt"/>
              </a:rPr>
              <a:t>病史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95B63AC-9D0E-4E32-B58E-FCFFDA5C1544}"/>
              </a:ext>
            </a:extLst>
          </p:cNvPr>
          <p:cNvSpPr txBox="1"/>
          <p:nvPr/>
        </p:nvSpPr>
        <p:spPr>
          <a:xfrm>
            <a:off x="419843" y="356156"/>
            <a:ext cx="34409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病例简介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E7CAA25-3224-48C9-9631-C13D4EFC84DE}"/>
              </a:ext>
            </a:extLst>
          </p:cNvPr>
          <p:cNvSpPr txBox="1"/>
          <p:nvPr/>
        </p:nvSpPr>
        <p:spPr>
          <a:xfrm>
            <a:off x="419842" y="831742"/>
            <a:ext cx="3809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401F8BA-80C6-44B1-BD18-B4FADADAC4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1185683" y="3836179"/>
            <a:ext cx="5758128" cy="51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7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2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24F9976-9747-4E13-AD6C-7D5DC6E18C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6977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0CE0266-82E3-47D9-94E8-6C035BB21CE2}"/>
              </a:ext>
            </a:extLst>
          </p:cNvPr>
          <p:cNvSpPr/>
          <p:nvPr/>
        </p:nvSpPr>
        <p:spPr>
          <a:xfrm>
            <a:off x="387927" y="426027"/>
            <a:ext cx="11416146" cy="600594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9AC85EA-8F3C-4A1A-BCE2-5A77E0B45E2C}"/>
              </a:ext>
            </a:extLst>
          </p:cNvPr>
          <p:cNvSpPr txBox="1"/>
          <p:nvPr/>
        </p:nvSpPr>
        <p:spPr>
          <a:xfrm>
            <a:off x="1747266" y="2804330"/>
            <a:ext cx="4925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zh-CN" altLang="en-US" sz="6000" dirty="0">
                <a:solidFill>
                  <a:srgbClr val="035E80"/>
                </a:solidFill>
                <a:cs typeface="+mn-ea"/>
                <a:sym typeface="+mn-lt"/>
              </a:rPr>
              <a:t>主要治疗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003DBEB-51F4-47B4-A080-4890B9B1EA26}"/>
              </a:ext>
            </a:extLst>
          </p:cNvPr>
          <p:cNvSpPr txBox="1"/>
          <p:nvPr/>
        </p:nvSpPr>
        <p:spPr>
          <a:xfrm>
            <a:off x="1747265" y="3973111"/>
            <a:ext cx="4261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医疗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1.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医治，</a:t>
            </a:r>
            <a:r>
              <a:rPr lang="en-US" altLang="zh-CN" sz="1400" dirty="0">
                <a:solidFill>
                  <a:srgbClr val="035E80"/>
                </a:solidFill>
                <a:cs typeface="+mn-ea"/>
                <a:sym typeface="+mn-lt"/>
              </a:rPr>
              <a:t>2.</a:t>
            </a:r>
            <a:r>
              <a:rPr lang="zh-CN" altLang="en-US" sz="1400" dirty="0">
                <a:solidFill>
                  <a:srgbClr val="035E80"/>
                </a:solidFill>
                <a:cs typeface="+mn-ea"/>
                <a:sym typeface="+mn-lt"/>
              </a:rPr>
              <a:t>疾病的治疗。中华医史几千年，而这个字眼是在近几十年才出现，其实这是为了与国际接轨而新生的字眼，之前大多使用治疗。然而医疗也包含保健内容。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1F3328C-24D9-49AA-A022-545E6BB06F49}"/>
              </a:ext>
            </a:extLst>
          </p:cNvPr>
          <p:cNvSpPr txBox="1"/>
          <p:nvPr/>
        </p:nvSpPr>
        <p:spPr>
          <a:xfrm>
            <a:off x="1747265" y="485475"/>
            <a:ext cx="365067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0" dirty="0">
                <a:solidFill>
                  <a:srgbClr val="035E80"/>
                </a:solidFill>
                <a:cs typeface="+mn-ea"/>
                <a:sym typeface="+mn-lt"/>
              </a:rPr>
              <a:t>02</a:t>
            </a:r>
            <a:endParaRPr lang="zh-CN" altLang="en-US" sz="15000" dirty="0">
              <a:solidFill>
                <a:srgbClr val="035E80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F93350E-805D-4966-82DD-CCD89612D7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6953" y="817278"/>
            <a:ext cx="4997359" cy="522344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D3BA7A5-0294-49F4-938C-64797B1D6BB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682718" y="5534090"/>
            <a:ext cx="5758128" cy="51500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F0B6E23-4ABC-4A64-BB26-EC3E1E7F87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 rot="5400000">
            <a:off x="-757893" y="4123711"/>
            <a:ext cx="3804187" cy="4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9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96 -0.28402 L 1.04167E-6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141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175B614-970E-4997-8DFD-090C0D3D0792}"/>
              </a:ext>
            </a:extLst>
          </p:cNvPr>
          <p:cNvSpPr txBox="1"/>
          <p:nvPr/>
        </p:nvSpPr>
        <p:spPr>
          <a:xfrm>
            <a:off x="419843" y="356156"/>
            <a:ext cx="35215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主要治疗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7914F5E-41E9-4E25-9679-14B83BBE6C31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0" name="Oval 90">
            <a:extLst>
              <a:ext uri="{FF2B5EF4-FFF2-40B4-BE49-F238E27FC236}">
                <a16:creationId xmlns="" xmlns:a16="http://schemas.microsoft.com/office/drawing/2014/main" id="{31021D7A-6C95-48CC-AF83-14532EC8AB6B}"/>
              </a:ext>
            </a:extLst>
          </p:cNvPr>
          <p:cNvSpPr/>
          <p:nvPr/>
        </p:nvSpPr>
        <p:spPr>
          <a:xfrm>
            <a:off x="4943857" y="2053101"/>
            <a:ext cx="2233031" cy="2232422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" name="Oval 91">
            <a:extLst>
              <a:ext uri="{FF2B5EF4-FFF2-40B4-BE49-F238E27FC236}">
                <a16:creationId xmlns="" xmlns:a16="http://schemas.microsoft.com/office/drawing/2014/main" id="{AF800BB7-0DB9-4075-82D1-E13C3EF55771}"/>
              </a:ext>
            </a:extLst>
          </p:cNvPr>
          <p:cNvSpPr/>
          <p:nvPr/>
        </p:nvSpPr>
        <p:spPr>
          <a:xfrm>
            <a:off x="5080744" y="2190023"/>
            <a:ext cx="1959259" cy="1958578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Oval 92">
            <a:extLst>
              <a:ext uri="{FF2B5EF4-FFF2-40B4-BE49-F238E27FC236}">
                <a16:creationId xmlns="" xmlns:a16="http://schemas.microsoft.com/office/drawing/2014/main" id="{A9078470-8559-410A-98B2-A753DD4A9C04}"/>
              </a:ext>
            </a:extLst>
          </p:cNvPr>
          <p:cNvSpPr/>
          <p:nvPr/>
        </p:nvSpPr>
        <p:spPr>
          <a:xfrm>
            <a:off x="5217630" y="2325754"/>
            <a:ext cx="1685486" cy="1687115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Oval 93">
            <a:extLst>
              <a:ext uri="{FF2B5EF4-FFF2-40B4-BE49-F238E27FC236}">
                <a16:creationId xmlns="" xmlns:a16="http://schemas.microsoft.com/office/drawing/2014/main" id="{32EACA01-E761-4221-A144-A53A71B2B9D7}"/>
              </a:ext>
            </a:extLst>
          </p:cNvPr>
          <p:cNvSpPr/>
          <p:nvPr/>
        </p:nvSpPr>
        <p:spPr>
          <a:xfrm>
            <a:off x="5354516" y="2462676"/>
            <a:ext cx="1411714" cy="1413272"/>
          </a:xfrm>
          <a:prstGeom prst="ellipse">
            <a:avLst/>
          </a:prstGeom>
          <a:noFill/>
          <a:ln w="127000" cap="rnd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Arc 94">
            <a:extLst>
              <a:ext uri="{FF2B5EF4-FFF2-40B4-BE49-F238E27FC236}">
                <a16:creationId xmlns="" xmlns:a16="http://schemas.microsoft.com/office/drawing/2014/main" id="{1BCBD8B9-0E45-4362-BA0B-A2355CF60FBC}"/>
              </a:ext>
            </a:extLst>
          </p:cNvPr>
          <p:cNvSpPr/>
          <p:nvPr/>
        </p:nvSpPr>
        <p:spPr>
          <a:xfrm>
            <a:off x="4943857" y="2053101"/>
            <a:ext cx="2233031" cy="2232422"/>
          </a:xfrm>
          <a:prstGeom prst="arc">
            <a:avLst>
              <a:gd name="adj1" fmla="val 16200000"/>
              <a:gd name="adj2" fmla="val 20886546"/>
            </a:avLst>
          </a:prstGeom>
          <a:noFill/>
          <a:ln w="127000" cap="rnd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/>
          <a:p>
            <a:pPr algn="ctr"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15" name="Arc 95">
            <a:extLst>
              <a:ext uri="{FF2B5EF4-FFF2-40B4-BE49-F238E27FC236}">
                <a16:creationId xmlns="" xmlns:a16="http://schemas.microsoft.com/office/drawing/2014/main" id="{F7E4FCD3-6218-4BBE-8497-D87D87AAEAF4}"/>
              </a:ext>
            </a:extLst>
          </p:cNvPr>
          <p:cNvSpPr/>
          <p:nvPr/>
        </p:nvSpPr>
        <p:spPr>
          <a:xfrm rot="18403214">
            <a:off x="5080744" y="2190023"/>
            <a:ext cx="1959259" cy="1958578"/>
          </a:xfrm>
          <a:prstGeom prst="arc">
            <a:avLst>
              <a:gd name="adj1" fmla="val 12350273"/>
              <a:gd name="adj2" fmla="val 15240146"/>
            </a:avLst>
          </a:prstGeom>
          <a:noFill/>
          <a:ln w="127000" cap="rnd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/>
          <a:p>
            <a:pPr algn="ctr">
              <a:defRPr/>
            </a:pPr>
            <a:endParaRPr 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Arc 96">
            <a:extLst>
              <a:ext uri="{FF2B5EF4-FFF2-40B4-BE49-F238E27FC236}">
                <a16:creationId xmlns="" xmlns:a16="http://schemas.microsoft.com/office/drawing/2014/main" id="{3684874F-A920-4067-959E-459CD6CE8ABB}"/>
              </a:ext>
            </a:extLst>
          </p:cNvPr>
          <p:cNvSpPr/>
          <p:nvPr/>
        </p:nvSpPr>
        <p:spPr>
          <a:xfrm rot="18509432">
            <a:off x="5217630" y="2325754"/>
            <a:ext cx="1685486" cy="1687115"/>
          </a:xfrm>
          <a:prstGeom prst="arc">
            <a:avLst>
              <a:gd name="adj1" fmla="val 3842578"/>
              <a:gd name="adj2" fmla="val 9752989"/>
            </a:avLst>
          </a:prstGeom>
          <a:noFill/>
          <a:ln w="127000" cap="rnd">
            <a:solidFill>
              <a:srgbClr val="5C9E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/>
          <a:p>
            <a:pPr algn="ctr">
              <a:defRPr/>
            </a:pPr>
            <a:endParaRPr 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20">
            <a:extLst>
              <a:ext uri="{FF2B5EF4-FFF2-40B4-BE49-F238E27FC236}">
                <a16:creationId xmlns="" xmlns:a16="http://schemas.microsoft.com/office/drawing/2014/main" id="{31F6A4FA-4FFC-4981-A854-8BFDA410DA78}"/>
              </a:ext>
            </a:extLst>
          </p:cNvPr>
          <p:cNvSpPr txBox="1"/>
          <p:nvPr/>
        </p:nvSpPr>
        <p:spPr>
          <a:xfrm>
            <a:off x="5489021" y="2950029"/>
            <a:ext cx="1142702" cy="438563"/>
          </a:xfrm>
          <a:prstGeom prst="rect">
            <a:avLst/>
          </a:prstGeom>
          <a:noFill/>
        </p:spPr>
        <p:txBody>
          <a:bodyPr lIns="68562" tIns="34281" rIns="68562" bIns="34281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症状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Straight Connector 100">
            <a:extLst>
              <a:ext uri="{FF2B5EF4-FFF2-40B4-BE49-F238E27FC236}">
                <a16:creationId xmlns="" xmlns:a16="http://schemas.microsoft.com/office/drawing/2014/main" id="{A8692E7A-F200-419D-B96C-D11CE61CB984}"/>
              </a:ext>
            </a:extLst>
          </p:cNvPr>
          <p:cNvCxnSpPr/>
          <p:nvPr/>
        </p:nvCxnSpPr>
        <p:spPr>
          <a:xfrm>
            <a:off x="6919780" y="2462676"/>
            <a:ext cx="685621" cy="0"/>
          </a:xfrm>
          <a:prstGeom prst="line">
            <a:avLst/>
          </a:prstGeom>
          <a:ln w="3175">
            <a:solidFill>
              <a:srgbClr val="7F8C8D"/>
            </a:solidFill>
            <a:prstDash val="dash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01">
            <a:extLst>
              <a:ext uri="{FF2B5EF4-FFF2-40B4-BE49-F238E27FC236}">
                <a16:creationId xmlns="" xmlns:a16="http://schemas.microsoft.com/office/drawing/2014/main" id="{23C87DE9-A855-4230-853F-4135D4F8617C}"/>
              </a:ext>
            </a:extLst>
          </p:cNvPr>
          <p:cNvCxnSpPr/>
          <p:nvPr/>
        </p:nvCxnSpPr>
        <p:spPr>
          <a:xfrm>
            <a:off x="6662672" y="3755557"/>
            <a:ext cx="1028432" cy="0"/>
          </a:xfrm>
          <a:prstGeom prst="line">
            <a:avLst/>
          </a:prstGeom>
          <a:ln w="3175">
            <a:solidFill>
              <a:srgbClr val="7F8C8D"/>
            </a:solidFill>
            <a:prstDash val="dash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4">
            <a:extLst>
              <a:ext uri="{FF2B5EF4-FFF2-40B4-BE49-F238E27FC236}">
                <a16:creationId xmlns="" xmlns:a16="http://schemas.microsoft.com/office/drawing/2014/main" id="{2ED8D802-F491-4F6C-80CA-FDF9EC68AE08}"/>
              </a:ext>
            </a:extLst>
          </p:cNvPr>
          <p:cNvSpPr txBox="1"/>
          <p:nvPr/>
        </p:nvSpPr>
        <p:spPr>
          <a:xfrm>
            <a:off x="7853342" y="2226220"/>
            <a:ext cx="3202479" cy="700174"/>
          </a:xfrm>
          <a:prstGeom prst="rect">
            <a:avLst/>
          </a:prstGeom>
          <a:noFill/>
        </p:spPr>
        <p:txBody>
          <a:bodyPr wrap="square" lIns="68562" tIns="34281" rIns="68562" bIns="3428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予他格适及舒普深抗感染。</a:t>
            </a:r>
          </a:p>
          <a:p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6">
            <a:extLst>
              <a:ext uri="{FF2B5EF4-FFF2-40B4-BE49-F238E27FC236}">
                <a16:creationId xmlns="" xmlns:a16="http://schemas.microsoft.com/office/drawing/2014/main" id="{DB37DFB7-EF7C-4E51-8E9B-F01AE8769117}"/>
              </a:ext>
            </a:extLst>
          </p:cNvPr>
          <p:cNvSpPr txBox="1"/>
          <p:nvPr/>
        </p:nvSpPr>
        <p:spPr>
          <a:xfrm>
            <a:off x="7853342" y="3467555"/>
            <a:ext cx="2921337" cy="851305"/>
          </a:xfrm>
          <a:prstGeom prst="rect">
            <a:avLst/>
          </a:prstGeom>
          <a:noFill/>
        </p:spPr>
        <p:txBody>
          <a:bodyPr wrap="square" lIns="68562" tIns="34281" rIns="68562" bIns="3428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痰培养光滑念珠菌</a:t>
            </a:r>
            <a:r>
              <a:rPr lang="en-US" altLang="zh-CN" dirty="0">
                <a:solidFill>
                  <a:srgbClr val="1A1A1A"/>
                </a:solidFill>
                <a:cs typeface="+mn-ea"/>
                <a:sym typeface="+mn-lt"/>
              </a:rPr>
              <a:t>3+</a:t>
            </a: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，加用科赛斯抗真菌治疗。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Straight Connector 107">
            <a:extLst>
              <a:ext uri="{FF2B5EF4-FFF2-40B4-BE49-F238E27FC236}">
                <a16:creationId xmlns="" xmlns:a16="http://schemas.microsoft.com/office/drawing/2014/main" id="{31C3333F-06C7-4FD9-99D3-3E2CC6C8EBB6}"/>
              </a:ext>
            </a:extLst>
          </p:cNvPr>
          <p:cNvCxnSpPr/>
          <p:nvPr/>
        </p:nvCxnSpPr>
        <p:spPr>
          <a:xfrm>
            <a:off x="4459400" y="2804385"/>
            <a:ext cx="685621" cy="0"/>
          </a:xfrm>
          <a:prstGeom prst="line">
            <a:avLst/>
          </a:prstGeom>
          <a:ln w="3175">
            <a:solidFill>
              <a:srgbClr val="7F8C8D"/>
            </a:solidFill>
            <a:prstDash val="dash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9">
            <a:extLst>
              <a:ext uri="{FF2B5EF4-FFF2-40B4-BE49-F238E27FC236}">
                <a16:creationId xmlns="" xmlns:a16="http://schemas.microsoft.com/office/drawing/2014/main" id="{270F9F2D-985E-4305-9866-1E34EBC9D6B0}"/>
              </a:ext>
            </a:extLst>
          </p:cNvPr>
          <p:cNvSpPr txBox="1"/>
          <p:nvPr/>
        </p:nvSpPr>
        <p:spPr>
          <a:xfrm>
            <a:off x="1956966" y="2623274"/>
            <a:ext cx="2378220" cy="851305"/>
          </a:xfrm>
          <a:prstGeom prst="rect">
            <a:avLst/>
          </a:prstGeom>
          <a:noFill/>
        </p:spPr>
        <p:txBody>
          <a:bodyPr wrap="square" lIns="68562" tIns="34281" rIns="68562" bIns="3428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1A1A1A"/>
                </a:solidFill>
                <a:cs typeface="+mn-ea"/>
                <a:sym typeface="+mn-lt"/>
              </a:rPr>
              <a:t>术后一直发热，双肺炎症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12">
            <a:extLst>
              <a:ext uri="{FF2B5EF4-FFF2-40B4-BE49-F238E27FC236}">
                <a16:creationId xmlns="" xmlns:a16="http://schemas.microsoft.com/office/drawing/2014/main" id="{C23BB708-3ACD-4D1A-8756-4D0E67A012B9}"/>
              </a:ext>
            </a:extLst>
          </p:cNvPr>
          <p:cNvSpPr>
            <a:spLocks/>
          </p:cNvSpPr>
          <p:nvPr/>
        </p:nvSpPr>
        <p:spPr bwMode="auto">
          <a:xfrm>
            <a:off x="2180611" y="4909932"/>
            <a:ext cx="376839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Freeform 12">
            <a:extLst>
              <a:ext uri="{FF2B5EF4-FFF2-40B4-BE49-F238E27FC236}">
                <a16:creationId xmlns="" xmlns:a16="http://schemas.microsoft.com/office/drawing/2014/main" id="{3FF965E7-D16B-4E4E-9CEF-2967AACB107E}"/>
              </a:ext>
            </a:extLst>
          </p:cNvPr>
          <p:cNvSpPr>
            <a:spLocks/>
          </p:cNvSpPr>
          <p:nvPr/>
        </p:nvSpPr>
        <p:spPr bwMode="auto">
          <a:xfrm flipH="1" flipV="1">
            <a:off x="9858195" y="5683117"/>
            <a:ext cx="376839" cy="397669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5C9EB6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36">
            <a:extLst>
              <a:ext uri="{FF2B5EF4-FFF2-40B4-BE49-F238E27FC236}">
                <a16:creationId xmlns="" xmlns:a16="http://schemas.microsoft.com/office/drawing/2014/main" id="{48F6E8DE-F6B0-4D0F-B0C7-EBC6DE3C532F}"/>
              </a:ext>
            </a:extLst>
          </p:cNvPr>
          <p:cNvSpPr txBox="1"/>
          <p:nvPr/>
        </p:nvSpPr>
        <p:spPr>
          <a:xfrm>
            <a:off x="2262930" y="5070578"/>
            <a:ext cx="7666140" cy="103872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A1A1A"/>
                </a:solidFill>
                <a:cs typeface="+mn-ea"/>
                <a:sym typeface="+mn-lt"/>
              </a:rPr>
              <a:t>因髋关节骨折行髋关节置换术，左侧基底节区急性梗塞灶，脑萎缩，左侧颈内动脉及大脑中动脉完全闭塞，颅内动脉硬化，并多发软斑，硬斑，混合斑形成，予抗凝，抗血小板，降脂，稳定斑块治疗。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6CBB0145-7A55-4DBC-8DBE-B720436C33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3" t="84493" r="65487" b="3812"/>
          <a:stretch/>
        </p:blipFill>
        <p:spPr>
          <a:xfrm>
            <a:off x="1633370" y="4484961"/>
            <a:ext cx="9263230" cy="51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4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0" grpId="0"/>
      <p:bldP spid="21" grpId="0"/>
      <p:bldP spid="23" grpId="0"/>
      <p:bldP spid="24" grpId="0" animBg="1"/>
      <p:bldP spid="25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C66CABD-8CD8-40D7-B947-6B93869F0CF8}"/>
              </a:ext>
            </a:extLst>
          </p:cNvPr>
          <p:cNvSpPr/>
          <p:nvPr/>
        </p:nvSpPr>
        <p:spPr>
          <a:xfrm>
            <a:off x="1127526" y="2766706"/>
            <a:ext cx="446818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加强床边支气管镜吸痰。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日停用呼吸机，改用面罩中流量吸氧。及时负压吸痰。双肺炎症较前吸收，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日停用所有抗生素。转入神内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区后，血常规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HCG 68g/L,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排黑便，予输血、止血治疗。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8EE9471-6971-4C96-BC7F-28F8C6A872C6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8A343FF-B8CD-430B-969D-8329C8B303E7}"/>
              </a:ext>
            </a:extLst>
          </p:cNvPr>
          <p:cNvSpPr/>
          <p:nvPr/>
        </p:nvSpPr>
        <p:spPr>
          <a:xfrm>
            <a:off x="6701899" y="2530344"/>
            <a:ext cx="42569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日后出现低钾，低氯，低钠电解质紊乱，心律失常。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予补钾，扩容，止泻治疗。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日再发心衰，急性心肌梗塞予抗凝，抗血小板，加强利尿，扩管，美罗培南抗感染。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日又予呼吸机辅助呼吸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82A3E8D-7541-4C20-A416-A00D3E7B1EC8}"/>
              </a:ext>
            </a:extLst>
          </p:cNvPr>
          <p:cNvSpPr txBox="1"/>
          <p:nvPr/>
        </p:nvSpPr>
        <p:spPr>
          <a:xfrm>
            <a:off x="419843" y="356156"/>
            <a:ext cx="35215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主要治疗</a:t>
            </a:r>
          </a:p>
        </p:txBody>
      </p:sp>
      <p:sp>
        <p:nvSpPr>
          <p:cNvPr id="11" name="1   _3">
            <a:extLst>
              <a:ext uri="{FF2B5EF4-FFF2-40B4-BE49-F238E27FC236}">
                <a16:creationId xmlns="" xmlns:a16="http://schemas.microsoft.com/office/drawing/2014/main" id="{5B1DB861-34AD-4DF9-A49E-803D9940C41C}"/>
              </a:ext>
            </a:extLst>
          </p:cNvPr>
          <p:cNvSpPr/>
          <p:nvPr/>
        </p:nvSpPr>
        <p:spPr>
          <a:xfrm>
            <a:off x="847321" y="2080210"/>
            <a:ext cx="5028598" cy="3436669"/>
          </a:xfrm>
          <a:prstGeom prst="roundRect">
            <a:avLst>
              <a:gd name="adj" fmla="val 9450"/>
            </a:avLst>
          </a:prstGeom>
          <a:noFill/>
          <a:ln w="38100">
            <a:solidFill>
              <a:srgbClr val="5C9EB6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77D56DBA-3A31-4709-840D-3C1FB37199DE}"/>
              </a:ext>
            </a:extLst>
          </p:cNvPr>
          <p:cNvSpPr/>
          <p:nvPr/>
        </p:nvSpPr>
        <p:spPr>
          <a:xfrm>
            <a:off x="1813190" y="1684162"/>
            <a:ext cx="3096860" cy="625032"/>
          </a:xfrm>
          <a:prstGeom prst="roundRect">
            <a:avLst/>
          </a:prstGeom>
          <a:solidFill>
            <a:srgbClr val="5C9EB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加用替加环素抗感染</a:t>
            </a:r>
          </a:p>
        </p:txBody>
      </p:sp>
      <p:sp>
        <p:nvSpPr>
          <p:cNvPr id="13" name="1   _3">
            <a:extLst>
              <a:ext uri="{FF2B5EF4-FFF2-40B4-BE49-F238E27FC236}">
                <a16:creationId xmlns="" xmlns:a16="http://schemas.microsoft.com/office/drawing/2014/main" id="{A4DD279D-DB39-4EAE-884E-8B5F94EA9E85}"/>
              </a:ext>
            </a:extLst>
          </p:cNvPr>
          <p:cNvSpPr/>
          <p:nvPr/>
        </p:nvSpPr>
        <p:spPr>
          <a:xfrm>
            <a:off x="6316081" y="2080211"/>
            <a:ext cx="5028598" cy="3436668"/>
          </a:xfrm>
          <a:prstGeom prst="roundRect">
            <a:avLst>
              <a:gd name="adj" fmla="val 9450"/>
            </a:avLst>
          </a:prstGeom>
          <a:noFill/>
          <a:ln w="38100">
            <a:solidFill>
              <a:srgbClr val="5C9EB6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891C5636-BE96-4052-BABF-49FD3A9E9BA6}"/>
              </a:ext>
            </a:extLst>
          </p:cNvPr>
          <p:cNvSpPr/>
          <p:nvPr/>
        </p:nvSpPr>
        <p:spPr>
          <a:xfrm>
            <a:off x="7281950" y="1684162"/>
            <a:ext cx="3096860" cy="625032"/>
          </a:xfrm>
          <a:prstGeom prst="roundRect">
            <a:avLst/>
          </a:prstGeom>
          <a:solidFill>
            <a:srgbClr val="5C9EB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低钠电解质紊乱</a:t>
            </a:r>
          </a:p>
        </p:txBody>
      </p:sp>
    </p:spTree>
    <p:extLst>
      <p:ext uri="{BB962C8B-B14F-4D97-AF65-F5344CB8AC3E}">
        <p14:creationId xmlns:p14="http://schemas.microsoft.com/office/powerpoint/2010/main" val="342207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6DB63C1-599C-41FD-865B-C7EE331AB628}"/>
              </a:ext>
            </a:extLst>
          </p:cNvPr>
          <p:cNvSpPr/>
          <p:nvPr/>
        </p:nvSpPr>
        <p:spPr>
          <a:xfrm>
            <a:off x="5505491" y="3135508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转入后一直排便异常，每日数次烂便，稀便，至胶冻样粘液便，水样便。排便次数增多，吸痰、咳嗽翻身等动作均会引发排便。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先后请中医、消化内科会诊予中药调理，服用金双歧杆菌，乳酸杆菌胶囊，蒙脱石散收敛，近日加用易蒙停止泻。效果不佳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07758C0-436D-4D30-9DE8-733DA4BF42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8"/>
          <a:stretch/>
        </p:blipFill>
        <p:spPr>
          <a:xfrm>
            <a:off x="419843" y="2353121"/>
            <a:ext cx="4685557" cy="349284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3FE3063-7C31-43B8-909D-B3ED488FC330}"/>
              </a:ext>
            </a:extLst>
          </p:cNvPr>
          <p:cNvSpPr/>
          <p:nvPr/>
        </p:nvSpPr>
        <p:spPr>
          <a:xfrm>
            <a:off x="5505491" y="2353121"/>
            <a:ext cx="417871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治疗方法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4C61485-46EC-4665-BDBB-066068BD0452}"/>
              </a:ext>
            </a:extLst>
          </p:cNvPr>
          <p:cNvSpPr txBox="1"/>
          <p:nvPr/>
        </p:nvSpPr>
        <p:spPr>
          <a:xfrm>
            <a:off x="419843" y="831741"/>
            <a:ext cx="3521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/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 Nunc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viverra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imperdiet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enim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est.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Vivamus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a </a:t>
            </a:r>
            <a:r>
              <a:rPr lang="en-US" altLang="zh-CN" sz="1000" cap="none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000" cap="none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320948E-97FC-43CB-9729-B14445C9089B}"/>
              </a:ext>
            </a:extLst>
          </p:cNvPr>
          <p:cNvSpPr txBox="1"/>
          <p:nvPr/>
        </p:nvSpPr>
        <p:spPr>
          <a:xfrm>
            <a:off x="419843" y="356156"/>
            <a:ext cx="35215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主要治疗</a:t>
            </a:r>
          </a:p>
        </p:txBody>
      </p:sp>
    </p:spTree>
    <p:extLst>
      <p:ext uri="{BB962C8B-B14F-4D97-AF65-F5344CB8AC3E}">
        <p14:creationId xmlns:p14="http://schemas.microsoft.com/office/powerpoint/2010/main" val="273935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千图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e471d2-00a8-4280-b84c-404d94f6ca3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913434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913434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9134344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9134344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95CFDD"/>
      </a:accent1>
      <a:accent2>
        <a:srgbClr val="A6D7E2"/>
      </a:accent2>
      <a:accent3>
        <a:srgbClr val="6EBDD0"/>
      </a:accent3>
      <a:accent4>
        <a:srgbClr val="669DB2"/>
      </a:accent4>
      <a:accent5>
        <a:srgbClr val="8DB5C5"/>
      </a:accent5>
      <a:accent6>
        <a:srgbClr val="51B1C7"/>
      </a:accent6>
      <a:hlink>
        <a:srgbClr val="5D4840"/>
      </a:hlink>
      <a:folHlink>
        <a:srgbClr val="BFBFBF"/>
      </a:folHlink>
    </a:clrScheme>
    <a:fontScheme name="tq4ylf3v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1901</Words>
  <Application>Microsoft Office PowerPoint</Application>
  <PresentationFormat>宽屏</PresentationFormat>
  <Paragraphs>220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宋体</vt:lpstr>
      <vt:lpstr>微软雅黑</vt:lpstr>
      <vt:lpstr>字魂65号-时光手札体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35</cp:revision>
  <dcterms:created xsi:type="dcterms:W3CDTF">2019-08-10T12:22:32Z</dcterms:created>
  <dcterms:modified xsi:type="dcterms:W3CDTF">2021-05-23T13:19:31Z</dcterms:modified>
</cp:coreProperties>
</file>