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2"/>
  </p:notesMasterIdLst>
  <p:sldIdLst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3" r:id="rId13"/>
    <p:sldId id="274" r:id="rId14"/>
    <p:sldId id="275" r:id="rId15"/>
    <p:sldId id="276" r:id="rId16"/>
    <p:sldId id="277" r:id="rId17"/>
    <p:sldId id="278" r:id="rId18"/>
    <p:sldId id="280" r:id="rId19"/>
    <p:sldId id="279" r:id="rId20"/>
    <p:sldId id="281" r:id="rId21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1F20"/>
    <a:srgbClr val="E6E5D3"/>
    <a:srgbClr val="EEEDE2"/>
    <a:srgbClr val="847276"/>
    <a:srgbClr val="6B5D60"/>
    <a:srgbClr val="52484A"/>
    <a:srgbClr val="A09698"/>
    <a:srgbClr val="4B4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6314" autoAdjust="0"/>
  </p:normalViewPr>
  <p:slideViewPr>
    <p:cSldViewPr showGuides="1">
      <p:cViewPr varScale="1">
        <p:scale>
          <a:sx n="106" d="100"/>
          <a:sy n="106" d="100"/>
        </p:scale>
        <p:origin x="126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72DC275-D0C2-48DC-A369-97E8A1BDD8EE}" type="datetimeFigureOut">
              <a:rPr lang="zh-CN" altLang="en-US"/>
              <a:pPr>
                <a:defRPr/>
              </a:pPr>
              <a:t>2021/6/6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8AF9D56-1928-4303-B970-6E0A012167C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7184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AF9D56-1928-4303-B970-6E0A012167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6238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66FFE10-4563-44E0-BCCB-EC09CF932CC5}" type="slidenum">
              <a:rPr lang="zh-CN" altLang="en-US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8778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554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EF4B0-06FD-4502-97DF-69D7FA9D8C6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1374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0C116-DBFF-4EFD-B505-C6CE3AF0D7E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585448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4B84B-724A-4E34-B55D-869AFCA9BF4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08219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83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70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043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3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0654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589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081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3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B476A4-9D4B-497F-A441-A72D096A8FF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325740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7975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1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25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32D95-E332-4B01-BA87-9702CA7BD01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169407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21D2F-E9B5-4827-B614-EC1698A13A6A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07974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475B9-7899-451E-91F3-312E7134417B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95984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A8610-22CB-4E29-8E4D-40BA8FD78C5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73099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243D5-BFCB-4FD3-BD38-2CEE09DB5AA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1808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4EA12-F949-4948-AE1A-6A5010CB481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254714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CA6AF-035E-44C9-9B0D-E0B810F621F0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15108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97C9730-9D85-4F83-B275-FA43CF97DBD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2021/6/6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7648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0" y="0"/>
            <a:ext cx="12192000" cy="7245350"/>
          </a:xfrm>
          <a:prstGeom prst="roundRect">
            <a:avLst>
              <a:gd name="adj" fmla="val 0"/>
            </a:avLst>
          </a:prstGeom>
          <a:solidFill>
            <a:srgbClr val="E6E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075" name="组合 89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80" name="椭圆 79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55" name="直接连接符 54"/>
            <p:cNvCxnSpPr>
              <a:endCxn id="58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椭圆 56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22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27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stCxn id="27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>
              <a:endCxn id="23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>
              <a:endCxn id="19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椭圆 37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0" name="直接连接符 39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5" name="直接连接符 44"/>
            <p:cNvCxnSpPr>
              <a:stCxn id="20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>
              <a:stCxn id="28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endCxn id="28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椭圆 66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78" name="直接连接符 77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6" name="组合 72"/>
          <p:cNvGrpSpPr>
            <a:grpSpLocks/>
          </p:cNvGrpSpPr>
          <p:nvPr/>
        </p:nvGrpSpPr>
        <p:grpSpPr bwMode="auto">
          <a:xfrm>
            <a:off x="-600075" y="134938"/>
            <a:ext cx="15865475" cy="6497637"/>
            <a:chOff x="14061307" y="459228"/>
            <a:chExt cx="15864034" cy="6497029"/>
          </a:xfrm>
        </p:grpSpPr>
        <p:sp>
          <p:nvSpPr>
            <p:cNvPr id="5" name="文本框 8"/>
            <p:cNvSpPr txBox="1">
              <a:spLocks noChangeArrowheads="1"/>
            </p:cNvSpPr>
            <p:nvPr/>
          </p:nvSpPr>
          <p:spPr bwMode="auto">
            <a:xfrm>
              <a:off x="18062104" y="459228"/>
              <a:ext cx="626586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7200" dirty="0" smtClean="0">
                  <a:solidFill>
                    <a:srgbClr val="231F20">
                      <a:alpha val="20000"/>
                    </a:srgbClr>
                  </a:solidFill>
                  <a:latin typeface="Impact" panose="020B0806030902050204" pitchFamily="34" charset="0"/>
                </a:rPr>
                <a:t>PEER-TO-PEER</a:t>
              </a:r>
              <a:endParaRPr lang="zh-CN" altLang="en-US" sz="7200" dirty="0" smtClean="0">
                <a:solidFill>
                  <a:srgbClr val="231F20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文本框 11"/>
            <p:cNvSpPr txBox="1">
              <a:spLocks noChangeArrowheads="1"/>
            </p:cNvSpPr>
            <p:nvPr/>
          </p:nvSpPr>
          <p:spPr bwMode="auto">
            <a:xfrm>
              <a:off x="22440573" y="1469117"/>
              <a:ext cx="419417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5400" dirty="0" smtClean="0">
                  <a:solidFill>
                    <a:srgbClr val="231F20">
                      <a:alpha val="20000"/>
                    </a:srgbClr>
                  </a:solidFill>
                  <a:latin typeface="Impact" panose="020B0806030902050204" pitchFamily="34" charset="0"/>
                </a:rPr>
                <a:t>LEADERSHIP</a:t>
              </a:r>
              <a:endParaRPr lang="zh-CN" altLang="en-US" sz="5400" dirty="0" smtClean="0">
                <a:solidFill>
                  <a:srgbClr val="231F20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8336057" y="1473545"/>
              <a:ext cx="4823974" cy="4823962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231F20"/>
                </a:solidFill>
              </a:endParaRPr>
            </a:p>
          </p:txBody>
        </p:sp>
        <p:sp>
          <p:nvSpPr>
            <p:cNvPr id="3084" name="矩形 8"/>
            <p:cNvSpPr>
              <a:spLocks noChangeArrowheads="1"/>
            </p:cNvSpPr>
            <p:nvPr/>
          </p:nvSpPr>
          <p:spPr bwMode="auto">
            <a:xfrm>
              <a:off x="18795655" y="3028752"/>
              <a:ext cx="3877985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7200">
                  <a:solidFill>
                    <a:srgbClr val="EEEDE2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同级管理</a:t>
              </a:r>
              <a:endParaRPr lang="zh-CN" altLang="en-US" sz="1800">
                <a:solidFill>
                  <a:srgbClr val="EEEDE2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791627" y="4127597"/>
              <a:ext cx="4006486" cy="43017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2200" spc="300" dirty="0">
                  <a:solidFill>
                    <a:srgbClr val="EEEDE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移动互联网时代的管理变革</a:t>
              </a:r>
            </a:p>
          </p:txBody>
        </p:sp>
        <p:sp>
          <p:nvSpPr>
            <p:cNvPr id="11" name="文本框 8"/>
            <p:cNvSpPr txBox="1">
              <a:spLocks noChangeArrowheads="1"/>
            </p:cNvSpPr>
            <p:nvPr/>
          </p:nvSpPr>
          <p:spPr bwMode="auto">
            <a:xfrm>
              <a:off x="14061307" y="5781244"/>
              <a:ext cx="6265862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400" dirty="0" smtClean="0">
                  <a:solidFill>
                    <a:srgbClr val="231F20">
                      <a:alpha val="20000"/>
                    </a:srgbClr>
                  </a:solidFill>
                  <a:latin typeface="Impact" panose="020B0806030902050204" pitchFamily="34" charset="0"/>
                </a:rPr>
                <a:t>PEER-TO-PEER</a:t>
              </a:r>
              <a:endParaRPr lang="zh-CN" altLang="en-US" sz="4400" dirty="0" smtClean="0">
                <a:solidFill>
                  <a:srgbClr val="231F20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17090040" y="6371482"/>
              <a:ext cx="41941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200" dirty="0" smtClean="0">
                  <a:solidFill>
                    <a:srgbClr val="231F20">
                      <a:alpha val="20000"/>
                    </a:srgbClr>
                  </a:solidFill>
                  <a:latin typeface="Impact" panose="020B0806030902050204" pitchFamily="34" charset="0"/>
                </a:rPr>
                <a:t>LEADERSHIP</a:t>
              </a:r>
              <a:endParaRPr lang="zh-CN" altLang="en-US" sz="3200" dirty="0" smtClean="0">
                <a:solidFill>
                  <a:srgbClr val="231F20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文本框 8"/>
            <p:cNvSpPr txBox="1">
              <a:spLocks noChangeArrowheads="1"/>
            </p:cNvSpPr>
            <p:nvPr/>
          </p:nvSpPr>
          <p:spPr bwMode="auto">
            <a:xfrm>
              <a:off x="23659479" y="4617603"/>
              <a:ext cx="6265862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400" dirty="0" smtClean="0">
                  <a:solidFill>
                    <a:srgbClr val="231F20">
                      <a:alpha val="20000"/>
                    </a:srgbClr>
                  </a:solidFill>
                  <a:latin typeface="Impact" panose="020B0806030902050204" pitchFamily="34" charset="0"/>
                </a:rPr>
                <a:t>PEER-TO-PEER</a:t>
              </a:r>
              <a:endParaRPr lang="zh-CN" altLang="en-US" sz="4400" dirty="0" smtClean="0">
                <a:solidFill>
                  <a:srgbClr val="231F20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25655437" y="5329975"/>
              <a:ext cx="41941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200" dirty="0" smtClean="0">
                  <a:solidFill>
                    <a:srgbClr val="231F20">
                      <a:alpha val="20000"/>
                    </a:srgbClr>
                  </a:solidFill>
                  <a:latin typeface="Impact" panose="020B0806030902050204" pitchFamily="34" charset="0"/>
                </a:rPr>
                <a:t>LEADERSHIP</a:t>
              </a:r>
              <a:endParaRPr lang="zh-CN" altLang="en-US" sz="3200" dirty="0" smtClean="0">
                <a:solidFill>
                  <a:srgbClr val="231F20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3077" name="矩形 86"/>
          <p:cNvSpPr>
            <a:spLocks noChangeArrowheads="1"/>
          </p:cNvSpPr>
          <p:nvPr/>
        </p:nvSpPr>
        <p:spPr bwMode="auto">
          <a:xfrm>
            <a:off x="5033963" y="4549775"/>
            <a:ext cx="2174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[</a:t>
            </a:r>
            <a:r>
              <a:rPr lang="zh-CN" altLang="en-US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美</a:t>
            </a:r>
            <a:r>
              <a:rPr lang="en-US" altLang="zh-CN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] </a:t>
            </a:r>
            <a:r>
              <a:rPr lang="zh-CN" altLang="en-US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米拉 </a:t>
            </a:r>
            <a:r>
              <a:rPr lang="en-US" altLang="zh-CN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N.</a:t>
            </a:r>
            <a:r>
              <a:rPr lang="zh-CN" altLang="en-US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贝克     著</a:t>
            </a:r>
          </a:p>
        </p:txBody>
      </p:sp>
      <p:sp>
        <p:nvSpPr>
          <p:cNvPr id="3078" name="矩形 87"/>
          <p:cNvSpPr>
            <a:spLocks noChangeArrowheads="1"/>
          </p:cNvSpPr>
          <p:nvPr/>
        </p:nvSpPr>
        <p:spPr bwMode="auto">
          <a:xfrm>
            <a:off x="5345113" y="4940300"/>
            <a:ext cx="1658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水蓦    读书笔记</a:t>
            </a:r>
          </a:p>
        </p:txBody>
      </p:sp>
      <p:sp>
        <p:nvSpPr>
          <p:cNvPr id="3079" name="矩形 58"/>
          <p:cNvSpPr>
            <a:spLocks noChangeArrowheads="1"/>
          </p:cNvSpPr>
          <p:nvPr/>
        </p:nvSpPr>
        <p:spPr bwMode="auto">
          <a:xfrm>
            <a:off x="6565900" y="4559300"/>
            <a:ext cx="390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EEEDE2"/>
                </a:solidFill>
                <a:latin typeface="Arial" panose="020B0604020202020204" pitchFamily="34" charset="0"/>
              </a:rPr>
              <a:t>◎</a:t>
            </a:r>
          </a:p>
        </p:txBody>
      </p:sp>
      <p:sp>
        <p:nvSpPr>
          <p:cNvPr id="3080" name="矩形 59"/>
          <p:cNvSpPr>
            <a:spLocks noChangeArrowheads="1"/>
          </p:cNvSpPr>
          <p:nvPr/>
        </p:nvSpPr>
        <p:spPr bwMode="auto">
          <a:xfrm>
            <a:off x="5772150" y="4956175"/>
            <a:ext cx="3889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EEEDE2"/>
                </a:solidFill>
                <a:latin typeface="Arial" panose="020B0604020202020204" pitchFamily="34" charset="0"/>
              </a:rPr>
              <a:t>◎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  <a:solidFill>
            <a:srgbClr val="231F20"/>
          </a:solidFill>
        </p:grpSpPr>
        <p:sp>
          <p:nvSpPr>
            <p:cNvPr id="7" name="椭圆 6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endCxn id="11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20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25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5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1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17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5" name="直接连接符 34"/>
            <p:cNvCxnSpPr>
              <a:stCxn id="18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26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endCxn id="26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椭圆 39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grp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291" name="文本框 827"/>
          <p:cNvSpPr txBox="1">
            <a:spLocks noChangeArrowheads="1"/>
          </p:cNvSpPr>
          <p:nvPr/>
        </p:nvSpPr>
        <p:spPr bwMode="auto">
          <a:xfrm>
            <a:off x="1416050" y="708025"/>
            <a:ext cx="9359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EEEDE2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“同级管理”的三个关键机制</a:t>
            </a:r>
          </a:p>
        </p:txBody>
      </p:sp>
      <p:grpSp>
        <p:nvGrpSpPr>
          <p:cNvPr id="12292" name="组合 1"/>
          <p:cNvGrpSpPr>
            <a:grpSpLocks/>
          </p:cNvGrpSpPr>
          <p:nvPr/>
        </p:nvGrpSpPr>
        <p:grpSpPr bwMode="auto">
          <a:xfrm>
            <a:off x="957263" y="3946525"/>
            <a:ext cx="2741612" cy="3154363"/>
            <a:chOff x="1085850" y="1686386"/>
            <a:chExt cx="2740876" cy="3154710"/>
          </a:xfrm>
        </p:grpSpPr>
        <p:sp>
          <p:nvSpPr>
            <p:cNvPr id="47" name="文本框 46"/>
            <p:cNvSpPr txBox="1"/>
            <p:nvPr/>
          </p:nvSpPr>
          <p:spPr>
            <a:xfrm>
              <a:off x="1544241" y="1686386"/>
              <a:ext cx="1095375" cy="31547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9900" dirty="0">
                  <a:solidFill>
                    <a:srgbClr val="E6E5D3">
                      <a:alpha val="25000"/>
                    </a:srgb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1</a:t>
              </a:r>
              <a:endParaRPr lang="zh-CN" altLang="en-US" sz="19900" dirty="0">
                <a:solidFill>
                  <a:srgbClr val="E6E5D3">
                    <a:alpha val="25000"/>
                  </a:srgb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45" name="五边形 44"/>
            <p:cNvSpPr/>
            <p:nvPr/>
          </p:nvSpPr>
          <p:spPr>
            <a:xfrm>
              <a:off x="1085850" y="2848564"/>
              <a:ext cx="2740876" cy="804952"/>
            </a:xfrm>
            <a:prstGeom prst="homePlat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73" name="矩形 2"/>
            <p:cNvSpPr>
              <a:spLocks noChangeArrowheads="1"/>
            </p:cNvSpPr>
            <p:nvPr/>
          </p:nvSpPr>
          <p:spPr bwMode="auto">
            <a:xfrm>
              <a:off x="1297325" y="2935178"/>
              <a:ext cx="20313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6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节点社群</a:t>
              </a:r>
            </a:p>
          </p:txBody>
        </p:sp>
      </p:grpSp>
      <p:grpSp>
        <p:nvGrpSpPr>
          <p:cNvPr id="12293" name="组合 48"/>
          <p:cNvGrpSpPr>
            <a:grpSpLocks/>
          </p:cNvGrpSpPr>
          <p:nvPr/>
        </p:nvGrpSpPr>
        <p:grpSpPr bwMode="auto">
          <a:xfrm>
            <a:off x="4719638" y="3946525"/>
            <a:ext cx="2741612" cy="3154363"/>
            <a:chOff x="1085850" y="1686386"/>
            <a:chExt cx="2740876" cy="3154710"/>
          </a:xfrm>
        </p:grpSpPr>
        <p:sp>
          <p:nvSpPr>
            <p:cNvPr id="52" name="文本框 51"/>
            <p:cNvSpPr txBox="1"/>
            <p:nvPr/>
          </p:nvSpPr>
          <p:spPr>
            <a:xfrm>
              <a:off x="1689394" y="1686386"/>
              <a:ext cx="1095375" cy="31547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9900" dirty="0">
                  <a:solidFill>
                    <a:srgbClr val="E6E5D3">
                      <a:alpha val="25000"/>
                    </a:srgb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2</a:t>
              </a:r>
              <a:endParaRPr lang="zh-CN" altLang="en-US" sz="19900" dirty="0">
                <a:solidFill>
                  <a:srgbClr val="E6E5D3">
                    <a:alpha val="25000"/>
                  </a:srgb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0" name="五边形 49"/>
            <p:cNvSpPr/>
            <p:nvPr/>
          </p:nvSpPr>
          <p:spPr>
            <a:xfrm>
              <a:off x="1085850" y="2848564"/>
              <a:ext cx="2740876" cy="804952"/>
            </a:xfrm>
            <a:prstGeom prst="homePlat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70" name="矩形 2"/>
            <p:cNvSpPr>
              <a:spLocks noChangeArrowheads="1"/>
            </p:cNvSpPr>
            <p:nvPr/>
          </p:nvSpPr>
          <p:spPr bwMode="auto">
            <a:xfrm>
              <a:off x="1588534" y="2935178"/>
              <a:ext cx="156966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6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等能量</a:t>
              </a:r>
            </a:p>
          </p:txBody>
        </p:sp>
      </p:grpSp>
      <p:grpSp>
        <p:nvGrpSpPr>
          <p:cNvPr id="12294" name="组合 52"/>
          <p:cNvGrpSpPr>
            <a:grpSpLocks/>
          </p:cNvGrpSpPr>
          <p:nvPr/>
        </p:nvGrpSpPr>
        <p:grpSpPr bwMode="auto">
          <a:xfrm>
            <a:off x="8483600" y="3946525"/>
            <a:ext cx="2740025" cy="3154363"/>
            <a:chOff x="1085850" y="1686386"/>
            <a:chExt cx="2740876" cy="3154710"/>
          </a:xfrm>
        </p:grpSpPr>
        <p:sp>
          <p:nvSpPr>
            <p:cNvPr id="56" name="文本框 55"/>
            <p:cNvSpPr txBox="1"/>
            <p:nvPr/>
          </p:nvSpPr>
          <p:spPr>
            <a:xfrm>
              <a:off x="1590522" y="1686386"/>
              <a:ext cx="1095375" cy="315471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9900" dirty="0">
                  <a:solidFill>
                    <a:srgbClr val="E6E5D3">
                      <a:alpha val="25000"/>
                    </a:srgbClr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3</a:t>
              </a:r>
              <a:endParaRPr lang="zh-CN" altLang="en-US" sz="19900" dirty="0">
                <a:solidFill>
                  <a:srgbClr val="E6E5D3">
                    <a:alpha val="25000"/>
                  </a:srgb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endParaRPr>
            </a:p>
          </p:txBody>
        </p:sp>
        <p:sp>
          <p:nvSpPr>
            <p:cNvPr id="54" name="五边形 53"/>
            <p:cNvSpPr/>
            <p:nvPr/>
          </p:nvSpPr>
          <p:spPr>
            <a:xfrm>
              <a:off x="1085850" y="2848564"/>
              <a:ext cx="2740876" cy="804952"/>
            </a:xfrm>
            <a:prstGeom prst="homePlat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567" name="矩形 2"/>
            <p:cNvSpPr>
              <a:spLocks noChangeArrowheads="1"/>
            </p:cNvSpPr>
            <p:nvPr/>
          </p:nvSpPr>
          <p:spPr bwMode="auto">
            <a:xfrm>
              <a:off x="1297325" y="2935178"/>
              <a:ext cx="20313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6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关联动力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984891" y="2493290"/>
            <a:ext cx="2222217" cy="1578792"/>
            <a:chOff x="4464056" y="1134888"/>
            <a:chExt cx="4868914" cy="3459160"/>
          </a:xfrm>
          <a:solidFill>
            <a:srgbClr val="E6E5D3"/>
          </a:solidFill>
        </p:grpSpPr>
        <p:sp>
          <p:nvSpPr>
            <p:cNvPr id="58" name="等腰三角形 57"/>
            <p:cNvSpPr/>
            <p:nvPr/>
          </p:nvSpPr>
          <p:spPr>
            <a:xfrm>
              <a:off x="6829080" y="1134888"/>
              <a:ext cx="136289" cy="1093787"/>
            </a:xfrm>
            <a:prstGeom prst="triangle">
              <a:avLst/>
            </a:prstGeom>
            <a:grpFill/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E6E5D3"/>
                </a:solidFill>
              </a:endParaRPr>
            </a:p>
          </p:txBody>
        </p:sp>
        <p:grpSp>
          <p:nvGrpSpPr>
            <p:cNvPr id="59" name="组合 58"/>
            <p:cNvGrpSpPr/>
            <p:nvPr/>
          </p:nvGrpSpPr>
          <p:grpSpPr>
            <a:xfrm rot="10800000">
              <a:off x="5970455" y="4308651"/>
              <a:ext cx="1853539" cy="285397"/>
              <a:chOff x="6430522" y="4463196"/>
              <a:chExt cx="1533966" cy="236191"/>
            </a:xfrm>
            <a:grpFill/>
          </p:grpSpPr>
          <p:sp>
            <p:nvSpPr>
              <p:cNvPr id="76" name="圆角矩形 75"/>
              <p:cNvSpPr/>
              <p:nvPr/>
            </p:nvSpPr>
            <p:spPr>
              <a:xfrm>
                <a:off x="6430522" y="4463196"/>
                <a:ext cx="1533966" cy="7200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77" name="梯形 76"/>
              <p:cNvSpPr/>
              <p:nvPr/>
            </p:nvSpPr>
            <p:spPr>
              <a:xfrm rot="10800000">
                <a:off x="6512350" y="4555505"/>
                <a:ext cx="1370310" cy="143882"/>
              </a:xfrm>
              <a:prstGeom prst="trapezoid">
                <a:avLst>
                  <a:gd name="adj" fmla="val 75750"/>
                </a:avLst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</p:grpSp>
        <p:grpSp>
          <p:nvGrpSpPr>
            <p:cNvPr id="60" name="组合 59"/>
            <p:cNvGrpSpPr/>
            <p:nvPr/>
          </p:nvGrpSpPr>
          <p:grpSpPr>
            <a:xfrm>
              <a:off x="7005434" y="2393387"/>
              <a:ext cx="2327536" cy="556866"/>
              <a:chOff x="7005434" y="2393387"/>
              <a:chExt cx="2327536" cy="556866"/>
            </a:xfrm>
            <a:grpFill/>
          </p:grpSpPr>
          <p:sp>
            <p:nvSpPr>
              <p:cNvPr id="70" name="圆角矩形 69"/>
              <p:cNvSpPr/>
              <p:nvPr/>
            </p:nvSpPr>
            <p:spPr>
              <a:xfrm>
                <a:off x="7799004" y="2393387"/>
                <a:ext cx="1533966" cy="7200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71" name="梯形 70"/>
              <p:cNvSpPr/>
              <p:nvPr/>
            </p:nvSpPr>
            <p:spPr>
              <a:xfrm rot="10800000">
                <a:off x="7880832" y="2485696"/>
                <a:ext cx="1370310" cy="143882"/>
              </a:xfrm>
              <a:prstGeom prst="trapezoid">
                <a:avLst>
                  <a:gd name="adj" fmla="val 75750"/>
                </a:avLst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72" name="矩形 71"/>
              <p:cNvSpPr/>
              <p:nvPr/>
            </p:nvSpPr>
            <p:spPr>
              <a:xfrm>
                <a:off x="8385967" y="2653243"/>
                <a:ext cx="360040" cy="98425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7600087" y="2772307"/>
                <a:ext cx="1083152" cy="65233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8495942" y="2852693"/>
                <a:ext cx="140090" cy="97560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75" name="矩形 74"/>
              <p:cNvSpPr/>
              <p:nvPr/>
            </p:nvSpPr>
            <p:spPr>
              <a:xfrm rot="2332991">
                <a:off x="7005434" y="2564970"/>
                <a:ext cx="689439" cy="64800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</p:grpSp>
        <p:sp>
          <p:nvSpPr>
            <p:cNvPr id="61" name="矩形 60"/>
            <p:cNvSpPr/>
            <p:nvPr/>
          </p:nvSpPr>
          <p:spPr>
            <a:xfrm>
              <a:off x="6840237" y="2508841"/>
              <a:ext cx="113974" cy="1799809"/>
            </a:xfrm>
            <a:prstGeom prst="rect">
              <a:avLst/>
            </a:prstGeom>
            <a:grpFill/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E6E5D3"/>
                </a:solidFill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 flipH="1">
              <a:off x="4464056" y="2393387"/>
              <a:ext cx="2327536" cy="556866"/>
              <a:chOff x="7005434" y="2393387"/>
              <a:chExt cx="2327536" cy="556866"/>
            </a:xfrm>
            <a:grpFill/>
          </p:grpSpPr>
          <p:sp>
            <p:nvSpPr>
              <p:cNvPr id="64" name="圆角矩形 63"/>
              <p:cNvSpPr/>
              <p:nvPr/>
            </p:nvSpPr>
            <p:spPr>
              <a:xfrm>
                <a:off x="7799004" y="2393387"/>
                <a:ext cx="1533966" cy="72008"/>
              </a:xfrm>
              <a:prstGeom prst="roundRect">
                <a:avLst>
                  <a:gd name="adj" fmla="val 50000"/>
                </a:avLst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65" name="梯形 64"/>
              <p:cNvSpPr/>
              <p:nvPr/>
            </p:nvSpPr>
            <p:spPr>
              <a:xfrm rot="10800000">
                <a:off x="7880832" y="2485696"/>
                <a:ext cx="1370310" cy="143882"/>
              </a:xfrm>
              <a:prstGeom prst="trapezoid">
                <a:avLst>
                  <a:gd name="adj" fmla="val 75750"/>
                </a:avLst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8385967" y="2653243"/>
                <a:ext cx="360040" cy="98425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7600087" y="2772307"/>
                <a:ext cx="1083152" cy="65233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8495942" y="2852693"/>
                <a:ext cx="140090" cy="97560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  <p:sp>
            <p:nvSpPr>
              <p:cNvPr id="69" name="矩形 68"/>
              <p:cNvSpPr/>
              <p:nvPr/>
            </p:nvSpPr>
            <p:spPr>
              <a:xfrm rot="2332991">
                <a:off x="7005434" y="2564970"/>
                <a:ext cx="689439" cy="64800"/>
              </a:xfrm>
              <a:prstGeom prst="rect">
                <a:avLst/>
              </a:prstGeom>
              <a:grpFill/>
              <a:ln>
                <a:solidFill>
                  <a:srgbClr val="E6E5D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rgbClr val="E6E5D3"/>
                  </a:solidFill>
                </a:endParaRPr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6692486" y="2117648"/>
              <a:ext cx="409476" cy="409476"/>
            </a:xfrm>
            <a:prstGeom prst="ellipse">
              <a:avLst/>
            </a:prstGeom>
            <a:grpFill/>
            <a:ln w="31750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E6E5D3"/>
                </a:solidFill>
              </a:endParaRPr>
            </a:p>
          </p:txBody>
        </p:sp>
      </p:grpSp>
      <p:grpSp>
        <p:nvGrpSpPr>
          <p:cNvPr id="12296" name="组合 88"/>
          <p:cNvGrpSpPr>
            <a:grpSpLocks/>
          </p:cNvGrpSpPr>
          <p:nvPr/>
        </p:nvGrpSpPr>
        <p:grpSpPr bwMode="auto">
          <a:xfrm>
            <a:off x="8942388" y="2262188"/>
            <a:ext cx="2409825" cy="1939925"/>
            <a:chOff x="4313374" y="1217681"/>
            <a:chExt cx="4940267" cy="3976785"/>
          </a:xfrm>
        </p:grpSpPr>
        <p:sp>
          <p:nvSpPr>
            <p:cNvPr id="90" name="任意多边形 89"/>
            <p:cNvSpPr/>
            <p:nvPr/>
          </p:nvSpPr>
          <p:spPr>
            <a:xfrm rot="1378109">
              <a:off x="4313374" y="1217681"/>
              <a:ext cx="3221913" cy="3931224"/>
            </a:xfrm>
            <a:custGeom>
              <a:avLst/>
              <a:gdLst>
                <a:gd name="connsiteX0" fmla="*/ 1066420 w 3223362"/>
                <a:gd name="connsiteY0" fmla="*/ 0 h 3929717"/>
                <a:gd name="connsiteX1" fmla="*/ 1065390 w 3223362"/>
                <a:gd name="connsiteY1" fmla="*/ 43891 h 3929717"/>
                <a:gd name="connsiteX2" fmla="*/ 1509030 w 3223362"/>
                <a:gd name="connsiteY2" fmla="*/ 1315471 h 3929717"/>
                <a:gd name="connsiteX3" fmla="*/ 2191478 w 3223362"/>
                <a:gd name="connsiteY3" fmla="*/ 333175 h 3929717"/>
                <a:gd name="connsiteX4" fmla="*/ 2256679 w 3223362"/>
                <a:gd name="connsiteY4" fmla="*/ 47829 h 3929717"/>
                <a:gd name="connsiteX5" fmla="*/ 2379904 w 3223362"/>
                <a:gd name="connsiteY5" fmla="*/ 124583 h 3929717"/>
                <a:gd name="connsiteX6" fmla="*/ 2723645 w 3223362"/>
                <a:gd name="connsiteY6" fmla="*/ 448502 h 3929717"/>
                <a:gd name="connsiteX7" fmla="*/ 2791716 w 3223362"/>
                <a:gd name="connsiteY7" fmla="*/ 544193 h 3929717"/>
                <a:gd name="connsiteX8" fmla="*/ 2635461 w 3223362"/>
                <a:gd name="connsiteY8" fmla="*/ 631769 h 3929717"/>
                <a:gd name="connsiteX9" fmla="*/ 1885790 w 3223362"/>
                <a:gd name="connsiteY9" fmla="*/ 1563774 h 3929717"/>
                <a:gd name="connsiteX10" fmla="*/ 3076864 w 3223362"/>
                <a:gd name="connsiteY10" fmla="*/ 1673242 h 3929717"/>
                <a:gd name="connsiteX11" fmla="*/ 3202830 w 3223362"/>
                <a:gd name="connsiteY11" fmla="*/ 1635528 h 3929717"/>
                <a:gd name="connsiteX12" fmla="*/ 3207726 w 3223362"/>
                <a:gd name="connsiteY12" fmla="*/ 1665550 h 3929717"/>
                <a:gd name="connsiteX13" fmla="*/ 3223362 w 3223362"/>
                <a:gd name="connsiteY13" fmla="*/ 1956990 h 3929717"/>
                <a:gd name="connsiteX14" fmla="*/ 3204792 w 3223362"/>
                <a:gd name="connsiteY14" fmla="*/ 2274352 h 3929717"/>
                <a:gd name="connsiteX15" fmla="*/ 3188955 w 3223362"/>
                <a:gd name="connsiteY15" fmla="*/ 2363203 h 3929717"/>
                <a:gd name="connsiteX16" fmla="*/ 2996868 w 3223362"/>
                <a:gd name="connsiteY16" fmla="*/ 2238620 h 3929717"/>
                <a:gd name="connsiteX17" fmla="*/ 1822942 w 3223362"/>
                <a:gd name="connsiteY17" fmla="*/ 2009411 h 3929717"/>
                <a:gd name="connsiteX18" fmla="*/ 2635813 w 3223362"/>
                <a:gd name="connsiteY18" fmla="*/ 3462713 h 3929717"/>
                <a:gd name="connsiteX19" fmla="*/ 2685617 w 3223362"/>
                <a:gd name="connsiteY19" fmla="*/ 3504945 h 3929717"/>
                <a:gd name="connsiteX20" fmla="*/ 2636860 w 3223362"/>
                <a:gd name="connsiteY20" fmla="*/ 3565049 h 3929717"/>
                <a:gd name="connsiteX21" fmla="*/ 2239020 w 3223362"/>
                <a:gd name="connsiteY21" fmla="*/ 3877151 h 3929717"/>
                <a:gd name="connsiteX22" fmla="*/ 2127945 w 3223362"/>
                <a:gd name="connsiteY22" fmla="*/ 3929717 h 3929717"/>
                <a:gd name="connsiteX23" fmla="*/ 2122908 w 3223362"/>
                <a:gd name="connsiteY23" fmla="*/ 3871429 h 3929717"/>
                <a:gd name="connsiteX24" fmla="*/ 1542766 w 3223362"/>
                <a:gd name="connsiteY24" fmla="*/ 2656041 h 3929717"/>
                <a:gd name="connsiteX25" fmla="*/ 971924 w 3223362"/>
                <a:gd name="connsiteY25" fmla="*/ 3707126 h 3929717"/>
                <a:gd name="connsiteX26" fmla="*/ 954381 w 3223362"/>
                <a:gd name="connsiteY26" fmla="*/ 3859027 h 3929717"/>
                <a:gd name="connsiteX27" fmla="*/ 930624 w 3223362"/>
                <a:gd name="connsiteY27" fmla="*/ 3846259 h 3929717"/>
                <a:gd name="connsiteX28" fmla="*/ 586502 w 3223362"/>
                <a:gd name="connsiteY28" fmla="*/ 3565049 h 3929717"/>
                <a:gd name="connsiteX29" fmla="*/ 580177 w 3223362"/>
                <a:gd name="connsiteY29" fmla="*/ 3557616 h 3929717"/>
                <a:gd name="connsiteX30" fmla="*/ 602406 w 3223362"/>
                <a:gd name="connsiteY30" fmla="*/ 3536833 h 3929717"/>
                <a:gd name="connsiteX31" fmla="*/ 1107977 w 3223362"/>
                <a:gd name="connsiteY31" fmla="*/ 2452841 h 3929717"/>
                <a:gd name="connsiteX32" fmla="*/ 193862 w 3223362"/>
                <a:gd name="connsiteY32" fmla="*/ 2500644 h 3929717"/>
                <a:gd name="connsiteX33" fmla="*/ 69333 w 3223362"/>
                <a:gd name="connsiteY33" fmla="*/ 2560973 h 3929717"/>
                <a:gd name="connsiteX34" fmla="*/ 32744 w 3223362"/>
                <a:gd name="connsiteY34" fmla="*/ 2376974 h 3929717"/>
                <a:gd name="connsiteX35" fmla="*/ 0 w 3223362"/>
                <a:gd name="connsiteY35" fmla="*/ 1956990 h 3929717"/>
                <a:gd name="connsiteX36" fmla="*/ 4460 w 3223362"/>
                <a:gd name="connsiteY36" fmla="*/ 1816499 h 3929717"/>
                <a:gd name="connsiteX37" fmla="*/ 13631 w 3223362"/>
                <a:gd name="connsiteY37" fmla="*/ 1821085 h 3929717"/>
                <a:gd name="connsiteX38" fmla="*/ 1205794 w 3223362"/>
                <a:gd name="connsiteY38" fmla="*/ 1917969 h 3929717"/>
                <a:gd name="connsiteX39" fmla="*/ 374812 w 3223362"/>
                <a:gd name="connsiteY39" fmla="*/ 665159 h 3929717"/>
                <a:gd name="connsiteX40" fmla="*/ 356640 w 3223362"/>
                <a:gd name="connsiteY40" fmla="*/ 651969 h 3929717"/>
                <a:gd name="connsiteX41" fmla="*/ 399367 w 3223362"/>
                <a:gd name="connsiteY41" fmla="*/ 583788 h 3929717"/>
                <a:gd name="connsiteX42" fmla="*/ 923984 w 3223362"/>
                <a:gd name="connsiteY42" fmla="*/ 71755 h 3929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23362" h="3929717">
                  <a:moveTo>
                    <a:pt x="1066420" y="0"/>
                  </a:moveTo>
                  <a:lnTo>
                    <a:pt x="1065390" y="43891"/>
                  </a:lnTo>
                  <a:cubicBezTo>
                    <a:pt x="1062224" y="750613"/>
                    <a:pt x="1235402" y="1283956"/>
                    <a:pt x="1509030" y="1315471"/>
                  </a:cubicBezTo>
                  <a:cubicBezTo>
                    <a:pt x="1761609" y="1344561"/>
                    <a:pt x="2028044" y="937796"/>
                    <a:pt x="2191478" y="333175"/>
                  </a:cubicBezTo>
                  <a:lnTo>
                    <a:pt x="2256679" y="47829"/>
                  </a:lnTo>
                  <a:lnTo>
                    <a:pt x="2379904" y="124583"/>
                  </a:lnTo>
                  <a:cubicBezTo>
                    <a:pt x="2505504" y="212806"/>
                    <a:pt x="2621021" y="321988"/>
                    <a:pt x="2723645" y="448502"/>
                  </a:cubicBezTo>
                  <a:lnTo>
                    <a:pt x="2791716" y="544193"/>
                  </a:lnTo>
                  <a:lnTo>
                    <a:pt x="2635461" y="631769"/>
                  </a:lnTo>
                  <a:cubicBezTo>
                    <a:pt x="2101576" y="959249"/>
                    <a:pt x="1786576" y="1329682"/>
                    <a:pt x="1885790" y="1563774"/>
                  </a:cubicBezTo>
                  <a:cubicBezTo>
                    <a:pt x="1985005" y="1797867"/>
                    <a:pt x="2470255" y="1829134"/>
                    <a:pt x="3076864" y="1673242"/>
                  </a:cubicBezTo>
                  <a:lnTo>
                    <a:pt x="3202830" y="1635528"/>
                  </a:lnTo>
                  <a:lnTo>
                    <a:pt x="3207726" y="1665550"/>
                  </a:lnTo>
                  <a:cubicBezTo>
                    <a:pt x="3218033" y="1760785"/>
                    <a:pt x="3223362" y="1858083"/>
                    <a:pt x="3223362" y="1956990"/>
                  </a:cubicBezTo>
                  <a:cubicBezTo>
                    <a:pt x="3223362" y="2064889"/>
                    <a:pt x="3217020" y="2170873"/>
                    <a:pt x="3204792" y="2274352"/>
                  </a:cubicBezTo>
                  <a:lnTo>
                    <a:pt x="3188955" y="2363203"/>
                  </a:lnTo>
                  <a:lnTo>
                    <a:pt x="2996868" y="2238620"/>
                  </a:lnTo>
                  <a:cubicBezTo>
                    <a:pt x="2458390" y="1918748"/>
                    <a:pt x="1983867" y="1812572"/>
                    <a:pt x="1822942" y="2009411"/>
                  </a:cubicBezTo>
                  <a:cubicBezTo>
                    <a:pt x="1621786" y="2255460"/>
                    <a:pt x="1982039" y="2887621"/>
                    <a:pt x="2635813" y="3462713"/>
                  </a:cubicBezTo>
                  <a:lnTo>
                    <a:pt x="2685617" y="3504945"/>
                  </a:lnTo>
                  <a:lnTo>
                    <a:pt x="2636860" y="3565049"/>
                  </a:lnTo>
                  <a:cubicBezTo>
                    <a:pt x="2517463" y="3692456"/>
                    <a:pt x="2383634" y="3798062"/>
                    <a:pt x="2239020" y="3877151"/>
                  </a:cubicBezTo>
                  <a:lnTo>
                    <a:pt x="2127945" y="3929717"/>
                  </a:lnTo>
                  <a:lnTo>
                    <a:pt x="2122908" y="3871429"/>
                  </a:lnTo>
                  <a:cubicBezTo>
                    <a:pt x="2048708" y="3168605"/>
                    <a:pt x="1818199" y="2657419"/>
                    <a:pt x="1542766" y="2656041"/>
                  </a:cubicBezTo>
                  <a:cubicBezTo>
                    <a:pt x="1288519" y="2654769"/>
                    <a:pt x="1068203" y="3088250"/>
                    <a:pt x="971924" y="3707126"/>
                  </a:cubicBezTo>
                  <a:lnTo>
                    <a:pt x="954381" y="3859027"/>
                  </a:lnTo>
                  <a:lnTo>
                    <a:pt x="930624" y="3846259"/>
                  </a:lnTo>
                  <a:cubicBezTo>
                    <a:pt x="806496" y="3771320"/>
                    <a:pt x="690975" y="3676531"/>
                    <a:pt x="586502" y="3565049"/>
                  </a:cubicBezTo>
                  <a:lnTo>
                    <a:pt x="580177" y="3557616"/>
                  </a:lnTo>
                  <a:lnTo>
                    <a:pt x="602406" y="3536833"/>
                  </a:lnTo>
                  <a:cubicBezTo>
                    <a:pt x="1042705" y="3091398"/>
                    <a:pt x="1260193" y="2656490"/>
                    <a:pt x="1107977" y="2452841"/>
                  </a:cubicBezTo>
                  <a:cubicBezTo>
                    <a:pt x="981129" y="2283134"/>
                    <a:pt x="627565" y="2314188"/>
                    <a:pt x="193862" y="2500644"/>
                  </a:cubicBezTo>
                  <a:lnTo>
                    <a:pt x="69333" y="2560973"/>
                  </a:lnTo>
                  <a:lnTo>
                    <a:pt x="32744" y="2376974"/>
                  </a:lnTo>
                  <a:cubicBezTo>
                    <a:pt x="11275" y="2241315"/>
                    <a:pt x="0" y="2100855"/>
                    <a:pt x="0" y="1956990"/>
                  </a:cubicBezTo>
                  <a:lnTo>
                    <a:pt x="4460" y="1816499"/>
                  </a:lnTo>
                  <a:lnTo>
                    <a:pt x="13631" y="1821085"/>
                  </a:lnTo>
                  <a:cubicBezTo>
                    <a:pt x="584417" y="2078920"/>
                    <a:pt x="1067820" y="2131524"/>
                    <a:pt x="1205794" y="1917969"/>
                  </a:cubicBezTo>
                  <a:cubicBezTo>
                    <a:pt x="1366763" y="1668821"/>
                    <a:pt x="1004229" y="1139954"/>
                    <a:pt x="374812" y="665159"/>
                  </a:cubicBezTo>
                  <a:lnTo>
                    <a:pt x="356640" y="651969"/>
                  </a:lnTo>
                  <a:lnTo>
                    <a:pt x="399367" y="583788"/>
                  </a:lnTo>
                  <a:cubicBezTo>
                    <a:pt x="544411" y="369876"/>
                    <a:pt x="722776" y="194681"/>
                    <a:pt x="923984" y="71755"/>
                  </a:cubicBezTo>
                  <a:close/>
                </a:path>
              </a:pathLst>
            </a:custGeom>
            <a:noFill/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 rot="1853401">
              <a:off x="5676991" y="2893657"/>
              <a:ext cx="292901" cy="536965"/>
            </a:xfrm>
            <a:prstGeom prst="ellipse">
              <a:avLst/>
            </a:prstGeom>
            <a:noFill/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 rot="19395152">
              <a:off x="6038237" y="3323228"/>
              <a:ext cx="250592" cy="556491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 rot="19395152">
              <a:off x="6353918" y="3723511"/>
              <a:ext cx="253848" cy="553235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 rot="19395152">
              <a:off x="6646819" y="4104266"/>
              <a:ext cx="250594" cy="556491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 rot="18203364">
              <a:off x="7004815" y="4419925"/>
              <a:ext cx="250584" cy="556511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 rot="18203364">
              <a:off x="7382332" y="4667254"/>
              <a:ext cx="250584" cy="556511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 rot="16200000">
              <a:off x="7857483" y="4790918"/>
              <a:ext cx="250584" cy="556511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 rot="16200000">
              <a:off x="8373315" y="4773018"/>
              <a:ext cx="250584" cy="553258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 rot="16200000">
              <a:off x="8851721" y="4792544"/>
              <a:ext cx="250584" cy="553258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2297" name="组合 403"/>
          <p:cNvGrpSpPr>
            <a:grpSpLocks/>
          </p:cNvGrpSpPr>
          <p:nvPr/>
        </p:nvGrpSpPr>
        <p:grpSpPr bwMode="auto">
          <a:xfrm>
            <a:off x="493713" y="2527300"/>
            <a:ext cx="3487737" cy="1711325"/>
            <a:chOff x="761390" y="1131425"/>
            <a:chExt cx="10741334" cy="5268575"/>
          </a:xfrm>
        </p:grpSpPr>
        <p:sp>
          <p:nvSpPr>
            <p:cNvPr id="101" name="任意多边形 100"/>
            <p:cNvSpPr/>
            <p:nvPr/>
          </p:nvSpPr>
          <p:spPr>
            <a:xfrm>
              <a:off x="5684704" y="3110808"/>
              <a:ext cx="953375" cy="972583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299" name="组合 406"/>
            <p:cNvGrpSpPr>
              <a:grpSpLocks/>
            </p:cNvGrpSpPr>
            <p:nvPr/>
          </p:nvGrpSpPr>
          <p:grpSpPr bwMode="auto">
            <a:xfrm>
              <a:off x="5153366" y="2652914"/>
              <a:ext cx="2029972" cy="2029972"/>
              <a:chOff x="4497387" y="1824749"/>
              <a:chExt cx="3197225" cy="3197225"/>
            </a:xfrm>
          </p:grpSpPr>
          <p:grpSp>
            <p:nvGrpSpPr>
              <p:cNvPr id="12541" name="组合 65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49" name="组合 66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6" name="空心弧 355"/>
                  <p:cNvSpPr/>
                  <p:nvPr/>
                </p:nvSpPr>
                <p:spPr>
                  <a:xfrm>
                    <a:off x="4494920" y="1827962"/>
                    <a:ext cx="3203351" cy="3202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7" name="空心弧 356"/>
                  <p:cNvSpPr/>
                  <p:nvPr/>
                </p:nvSpPr>
                <p:spPr>
                  <a:xfrm rot="2700000">
                    <a:off x="4495486" y="1827396"/>
                    <a:ext cx="3202219" cy="32033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50" name="组合 66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4" name="空心弧 353"/>
                  <p:cNvSpPr/>
                  <p:nvPr/>
                </p:nvSpPr>
                <p:spPr>
                  <a:xfrm>
                    <a:off x="4494959" y="1826733"/>
                    <a:ext cx="3202219" cy="32033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5" name="空心弧 354"/>
                  <p:cNvSpPr/>
                  <p:nvPr/>
                </p:nvSpPr>
                <p:spPr>
                  <a:xfrm rot="2700000">
                    <a:off x="4494393" y="1827299"/>
                    <a:ext cx="3203351" cy="3202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542" name="组合 66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43" name="组合 66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0" name="空心弧 349"/>
                  <p:cNvSpPr/>
                  <p:nvPr/>
                </p:nvSpPr>
                <p:spPr>
                  <a:xfrm>
                    <a:off x="4493730" y="1827820"/>
                    <a:ext cx="3203351" cy="3202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1" name="空心弧 350"/>
                  <p:cNvSpPr/>
                  <p:nvPr/>
                </p:nvSpPr>
                <p:spPr>
                  <a:xfrm rot="2700000">
                    <a:off x="4494296" y="1827254"/>
                    <a:ext cx="3202219" cy="32033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44" name="组合 66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8" name="空心弧 347"/>
                  <p:cNvSpPr/>
                  <p:nvPr/>
                </p:nvSpPr>
                <p:spPr>
                  <a:xfrm>
                    <a:off x="4494822" y="1827917"/>
                    <a:ext cx="3202219" cy="32033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9" name="空心弧 348"/>
                  <p:cNvSpPr/>
                  <p:nvPr/>
                </p:nvSpPr>
                <p:spPr>
                  <a:xfrm rot="2700000">
                    <a:off x="4494256" y="1828483"/>
                    <a:ext cx="3203351" cy="3202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0" name="组合 407"/>
            <p:cNvGrpSpPr>
              <a:grpSpLocks/>
            </p:cNvGrpSpPr>
            <p:nvPr/>
          </p:nvGrpSpPr>
          <p:grpSpPr bwMode="auto">
            <a:xfrm>
              <a:off x="8101082" y="2121418"/>
              <a:ext cx="953719" cy="953719"/>
              <a:chOff x="4497387" y="1824749"/>
              <a:chExt cx="3197225" cy="3197225"/>
            </a:xfrm>
          </p:grpSpPr>
          <p:grpSp>
            <p:nvGrpSpPr>
              <p:cNvPr id="12527" name="组合 64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35" name="组合 65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2" name="空心弧 341"/>
                  <p:cNvSpPr/>
                  <p:nvPr/>
                </p:nvSpPr>
                <p:spPr>
                  <a:xfrm>
                    <a:off x="4493850" y="1837833"/>
                    <a:ext cx="3196069" cy="31949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3" name="空心弧 342"/>
                  <p:cNvSpPr/>
                  <p:nvPr/>
                </p:nvSpPr>
                <p:spPr>
                  <a:xfrm rot="2700000">
                    <a:off x="4494427" y="1837255"/>
                    <a:ext cx="3194923" cy="319606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36" name="组合 65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0" name="空心弧 339"/>
                  <p:cNvSpPr/>
                  <p:nvPr/>
                </p:nvSpPr>
                <p:spPr>
                  <a:xfrm>
                    <a:off x="4504827" y="1835078"/>
                    <a:ext cx="3194923" cy="319606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1" name="空心弧 340"/>
                  <p:cNvSpPr/>
                  <p:nvPr/>
                </p:nvSpPr>
                <p:spPr>
                  <a:xfrm rot="2700000">
                    <a:off x="4504260" y="1835655"/>
                    <a:ext cx="3196069" cy="31949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528" name="组合 64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29" name="组合 64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6" name="空心弧 335"/>
                  <p:cNvSpPr/>
                  <p:nvPr/>
                </p:nvSpPr>
                <p:spPr>
                  <a:xfrm>
                    <a:off x="4502083" y="1825245"/>
                    <a:ext cx="3196069" cy="31949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7" name="空心弧 336"/>
                  <p:cNvSpPr/>
                  <p:nvPr/>
                </p:nvSpPr>
                <p:spPr>
                  <a:xfrm rot="2700000">
                    <a:off x="4502651" y="1824678"/>
                    <a:ext cx="3194923" cy="319606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30" name="组合 64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4" name="空心弧 333"/>
                  <p:cNvSpPr/>
                  <p:nvPr/>
                </p:nvSpPr>
                <p:spPr>
                  <a:xfrm>
                    <a:off x="4492250" y="1826854"/>
                    <a:ext cx="3194923" cy="319606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5" name="空心弧 334"/>
                  <p:cNvSpPr/>
                  <p:nvPr/>
                </p:nvSpPr>
                <p:spPr>
                  <a:xfrm rot="2700000">
                    <a:off x="4491672" y="1827422"/>
                    <a:ext cx="3196069" cy="31949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1" name="组合 408"/>
            <p:cNvGrpSpPr>
              <a:grpSpLocks/>
            </p:cNvGrpSpPr>
            <p:nvPr/>
          </p:nvGrpSpPr>
          <p:grpSpPr bwMode="auto">
            <a:xfrm>
              <a:off x="1755173" y="1354356"/>
              <a:ext cx="1521015" cy="1521015"/>
              <a:chOff x="4497387" y="1824749"/>
              <a:chExt cx="3197225" cy="3197225"/>
            </a:xfrm>
          </p:grpSpPr>
          <p:grpSp>
            <p:nvGrpSpPr>
              <p:cNvPr id="12513" name="组合 63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21" name="组合 63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8" name="空心弧 327"/>
                  <p:cNvSpPr/>
                  <p:nvPr/>
                </p:nvSpPr>
                <p:spPr>
                  <a:xfrm>
                    <a:off x="4494836" y="1834548"/>
                    <a:ext cx="3196163" cy="31950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9" name="空心弧 328"/>
                  <p:cNvSpPr/>
                  <p:nvPr/>
                </p:nvSpPr>
                <p:spPr>
                  <a:xfrm rot="2700000">
                    <a:off x="4495402" y="1833982"/>
                    <a:ext cx="3195031" cy="31961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22" name="组合 64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6" name="空心弧 325"/>
                  <p:cNvSpPr/>
                  <p:nvPr/>
                </p:nvSpPr>
                <p:spPr>
                  <a:xfrm>
                    <a:off x="4501545" y="1834005"/>
                    <a:ext cx="3195031" cy="31961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7" name="空心弧 326"/>
                  <p:cNvSpPr/>
                  <p:nvPr/>
                </p:nvSpPr>
                <p:spPr>
                  <a:xfrm rot="2700000">
                    <a:off x="4500979" y="1834571"/>
                    <a:ext cx="3196163" cy="31950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514" name="组合 63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15" name="组合 63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2" name="空心弧 321"/>
                  <p:cNvSpPr/>
                  <p:nvPr/>
                </p:nvSpPr>
                <p:spPr>
                  <a:xfrm>
                    <a:off x="4501001" y="1828422"/>
                    <a:ext cx="3196163" cy="31950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3" name="空心弧 322"/>
                  <p:cNvSpPr/>
                  <p:nvPr/>
                </p:nvSpPr>
                <p:spPr>
                  <a:xfrm rot="2700000">
                    <a:off x="4501567" y="1827856"/>
                    <a:ext cx="3195031" cy="31961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16" name="组合 63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0" name="空心弧 319"/>
                  <p:cNvSpPr/>
                  <p:nvPr/>
                </p:nvSpPr>
                <p:spPr>
                  <a:xfrm>
                    <a:off x="4495425" y="1827833"/>
                    <a:ext cx="3195031" cy="31961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1" name="空心弧 320"/>
                  <p:cNvSpPr/>
                  <p:nvPr/>
                </p:nvSpPr>
                <p:spPr>
                  <a:xfrm rot="2700000">
                    <a:off x="4494859" y="1828399"/>
                    <a:ext cx="3196163" cy="31950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2" name="组合 410"/>
            <p:cNvGrpSpPr>
              <a:grpSpLocks/>
            </p:cNvGrpSpPr>
            <p:nvPr/>
          </p:nvGrpSpPr>
          <p:grpSpPr bwMode="auto">
            <a:xfrm>
              <a:off x="2874670" y="3612061"/>
              <a:ext cx="864671" cy="864671"/>
              <a:chOff x="4497387" y="1824749"/>
              <a:chExt cx="3197225" cy="3197225"/>
            </a:xfrm>
          </p:grpSpPr>
          <p:grpSp>
            <p:nvGrpSpPr>
              <p:cNvPr id="12499" name="组合 61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07" name="组合 62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14" name="空心弧 313"/>
                  <p:cNvSpPr/>
                  <p:nvPr/>
                </p:nvSpPr>
                <p:spPr>
                  <a:xfrm>
                    <a:off x="4492963" y="1838501"/>
                    <a:ext cx="3199799" cy="31806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5" name="空心弧 314"/>
                  <p:cNvSpPr/>
                  <p:nvPr/>
                </p:nvSpPr>
                <p:spPr>
                  <a:xfrm rot="2700000">
                    <a:off x="4502565" y="1828898"/>
                    <a:ext cx="3180605" cy="319979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08" name="组合 62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12" name="空心弧 311"/>
                  <p:cNvSpPr/>
                  <p:nvPr/>
                </p:nvSpPr>
                <p:spPr>
                  <a:xfrm>
                    <a:off x="4505490" y="1832240"/>
                    <a:ext cx="3180605" cy="319979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3" name="空心弧 312"/>
                  <p:cNvSpPr/>
                  <p:nvPr/>
                </p:nvSpPr>
                <p:spPr>
                  <a:xfrm rot="2700000">
                    <a:off x="4495899" y="1841842"/>
                    <a:ext cx="3199799" cy="31806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500" name="组合 61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501" name="组合 61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08" name="空心弧 307"/>
                  <p:cNvSpPr/>
                  <p:nvPr/>
                </p:nvSpPr>
                <p:spPr>
                  <a:xfrm>
                    <a:off x="4499239" y="1838895"/>
                    <a:ext cx="3199799" cy="31806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9" name="空心弧 308"/>
                  <p:cNvSpPr/>
                  <p:nvPr/>
                </p:nvSpPr>
                <p:spPr>
                  <a:xfrm rot="2700000">
                    <a:off x="4508831" y="1829304"/>
                    <a:ext cx="3180605" cy="319979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502" name="组合 62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06" name="空心弧 305"/>
                  <p:cNvSpPr/>
                  <p:nvPr/>
                </p:nvSpPr>
                <p:spPr>
                  <a:xfrm>
                    <a:off x="4505907" y="1825963"/>
                    <a:ext cx="3180605" cy="319979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7" name="空心弧 306"/>
                  <p:cNvSpPr/>
                  <p:nvPr/>
                </p:nvSpPr>
                <p:spPr>
                  <a:xfrm rot="2700000">
                    <a:off x="4496304" y="1835554"/>
                    <a:ext cx="3199799" cy="31806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3" name="组合 412"/>
            <p:cNvGrpSpPr>
              <a:grpSpLocks/>
            </p:cNvGrpSpPr>
            <p:nvPr/>
          </p:nvGrpSpPr>
          <p:grpSpPr bwMode="auto">
            <a:xfrm>
              <a:off x="7336028" y="4853195"/>
              <a:ext cx="1244438" cy="1244438"/>
              <a:chOff x="4497387" y="1824749"/>
              <a:chExt cx="3197225" cy="3197225"/>
            </a:xfrm>
          </p:grpSpPr>
          <p:grpSp>
            <p:nvGrpSpPr>
              <p:cNvPr id="12485" name="组合 60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93" name="组合 6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00" name="空心弧 299"/>
                  <p:cNvSpPr/>
                  <p:nvPr/>
                </p:nvSpPr>
                <p:spPr>
                  <a:xfrm>
                    <a:off x="4500579" y="1836564"/>
                    <a:ext cx="3190523" cy="318939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1" name="空心弧 300"/>
                  <p:cNvSpPr/>
                  <p:nvPr/>
                </p:nvSpPr>
                <p:spPr>
                  <a:xfrm rot="2700000">
                    <a:off x="4501144" y="1835999"/>
                    <a:ext cx="3189394" cy="31905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94" name="组合 6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98" name="空心弧 297"/>
                  <p:cNvSpPr/>
                  <p:nvPr/>
                </p:nvSpPr>
                <p:spPr>
                  <a:xfrm>
                    <a:off x="4503560" y="1833903"/>
                    <a:ext cx="3189394" cy="31905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9" name="空心弧 298"/>
                  <p:cNvSpPr/>
                  <p:nvPr/>
                </p:nvSpPr>
                <p:spPr>
                  <a:xfrm rot="2700000">
                    <a:off x="4502995" y="1834467"/>
                    <a:ext cx="3190523" cy="318939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86" name="组合 60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87" name="组合 6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94" name="空心弧 293"/>
                  <p:cNvSpPr/>
                  <p:nvPr/>
                </p:nvSpPr>
                <p:spPr>
                  <a:xfrm>
                    <a:off x="4500899" y="1832043"/>
                    <a:ext cx="3190523" cy="318939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5" name="空心弧 294"/>
                  <p:cNvSpPr/>
                  <p:nvPr/>
                </p:nvSpPr>
                <p:spPr>
                  <a:xfrm rot="2700000">
                    <a:off x="4501463" y="1831479"/>
                    <a:ext cx="3189394" cy="31905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88" name="组合 6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92" name="空心弧 291"/>
                  <p:cNvSpPr/>
                  <p:nvPr/>
                </p:nvSpPr>
                <p:spPr>
                  <a:xfrm>
                    <a:off x="4499047" y="1833575"/>
                    <a:ext cx="3189394" cy="319052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3" name="空心弧 292"/>
                  <p:cNvSpPr/>
                  <p:nvPr/>
                </p:nvSpPr>
                <p:spPr>
                  <a:xfrm rot="2700000">
                    <a:off x="4498482" y="1834139"/>
                    <a:ext cx="3190523" cy="318939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4" name="组合 414"/>
            <p:cNvGrpSpPr>
              <a:grpSpLocks/>
            </p:cNvGrpSpPr>
            <p:nvPr/>
          </p:nvGrpSpPr>
          <p:grpSpPr bwMode="auto">
            <a:xfrm>
              <a:off x="9171887" y="4098748"/>
              <a:ext cx="850469" cy="850469"/>
              <a:chOff x="4497387" y="1824749"/>
              <a:chExt cx="3197225" cy="3197225"/>
            </a:xfrm>
          </p:grpSpPr>
          <p:grpSp>
            <p:nvGrpSpPr>
              <p:cNvPr id="12471" name="组合 58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79" name="组合 59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86" name="空心弧 285"/>
                  <p:cNvSpPr/>
                  <p:nvPr/>
                </p:nvSpPr>
                <p:spPr>
                  <a:xfrm>
                    <a:off x="4492495" y="1828050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7" name="空心弧 286"/>
                  <p:cNvSpPr/>
                  <p:nvPr/>
                </p:nvSpPr>
                <p:spPr>
                  <a:xfrm rot="2700000">
                    <a:off x="4493062" y="1827482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80" name="组合 59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84" name="空心弧 283"/>
                  <p:cNvSpPr/>
                  <p:nvPr/>
                </p:nvSpPr>
                <p:spPr>
                  <a:xfrm>
                    <a:off x="4495050" y="1834401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5" name="空心弧 284"/>
                  <p:cNvSpPr/>
                  <p:nvPr/>
                </p:nvSpPr>
                <p:spPr>
                  <a:xfrm rot="2700000">
                    <a:off x="4494482" y="1834969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72" name="组合 59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73" name="组合 59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80" name="空心弧 279"/>
                  <p:cNvSpPr/>
                  <p:nvPr/>
                </p:nvSpPr>
                <p:spPr>
                  <a:xfrm>
                    <a:off x="4501401" y="1832981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1" name="空心弧 280"/>
                  <p:cNvSpPr/>
                  <p:nvPr/>
                </p:nvSpPr>
                <p:spPr>
                  <a:xfrm rot="2700000">
                    <a:off x="4501969" y="1832414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74" name="组合 59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78" name="空心弧 277"/>
                  <p:cNvSpPr/>
                  <p:nvPr/>
                </p:nvSpPr>
                <p:spPr>
                  <a:xfrm>
                    <a:off x="4499981" y="1825495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79" name="空心弧 278"/>
                  <p:cNvSpPr/>
                  <p:nvPr/>
                </p:nvSpPr>
                <p:spPr>
                  <a:xfrm rot="2700000">
                    <a:off x="4499414" y="1826062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5" name="组合 416"/>
            <p:cNvGrpSpPr>
              <a:grpSpLocks/>
            </p:cNvGrpSpPr>
            <p:nvPr/>
          </p:nvGrpSpPr>
          <p:grpSpPr bwMode="auto">
            <a:xfrm>
              <a:off x="10438827" y="3004314"/>
              <a:ext cx="1063897" cy="1063897"/>
              <a:chOff x="4497387" y="1824749"/>
              <a:chExt cx="3197225" cy="3197225"/>
            </a:xfrm>
          </p:grpSpPr>
          <p:grpSp>
            <p:nvGrpSpPr>
              <p:cNvPr id="12457" name="组合 57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65" name="组合 58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72" name="空心弧 271"/>
                  <p:cNvSpPr/>
                  <p:nvPr/>
                </p:nvSpPr>
                <p:spPr>
                  <a:xfrm>
                    <a:off x="4491562" y="1827475"/>
                    <a:ext cx="3203010" cy="32018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73" name="空心弧 272"/>
                  <p:cNvSpPr/>
                  <p:nvPr/>
                </p:nvSpPr>
                <p:spPr>
                  <a:xfrm rot="2700000">
                    <a:off x="4492128" y="1826909"/>
                    <a:ext cx="3201879" cy="320301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66" name="组合 58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70" name="空心弧 269"/>
                  <p:cNvSpPr/>
                  <p:nvPr/>
                </p:nvSpPr>
                <p:spPr>
                  <a:xfrm>
                    <a:off x="4494475" y="1830429"/>
                    <a:ext cx="3201879" cy="320301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71" name="空心弧 270"/>
                  <p:cNvSpPr/>
                  <p:nvPr/>
                </p:nvSpPr>
                <p:spPr>
                  <a:xfrm rot="2700000">
                    <a:off x="4493909" y="1830994"/>
                    <a:ext cx="3203010" cy="32018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58" name="组合 57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59" name="组合 57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66" name="空心弧 265"/>
                  <p:cNvSpPr/>
                  <p:nvPr/>
                </p:nvSpPr>
                <p:spPr>
                  <a:xfrm>
                    <a:off x="4497429" y="1828648"/>
                    <a:ext cx="3203010" cy="32018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7" name="空心弧 266"/>
                  <p:cNvSpPr/>
                  <p:nvPr/>
                </p:nvSpPr>
                <p:spPr>
                  <a:xfrm rot="2700000">
                    <a:off x="4497994" y="1828082"/>
                    <a:ext cx="3201879" cy="320301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60" name="组合 57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64" name="空心弧 263"/>
                  <p:cNvSpPr/>
                  <p:nvPr/>
                </p:nvSpPr>
                <p:spPr>
                  <a:xfrm>
                    <a:off x="4495648" y="1824562"/>
                    <a:ext cx="3201879" cy="320301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5" name="空心弧 264"/>
                  <p:cNvSpPr/>
                  <p:nvPr/>
                </p:nvSpPr>
                <p:spPr>
                  <a:xfrm rot="2700000">
                    <a:off x="4495082" y="1825128"/>
                    <a:ext cx="3203010" cy="32018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6" name="组合 418"/>
            <p:cNvGrpSpPr>
              <a:grpSpLocks/>
            </p:cNvGrpSpPr>
            <p:nvPr/>
          </p:nvGrpSpPr>
          <p:grpSpPr bwMode="auto">
            <a:xfrm>
              <a:off x="9867946" y="1131425"/>
              <a:ext cx="1340252" cy="1340252"/>
              <a:chOff x="4497387" y="1824749"/>
              <a:chExt cx="3197225" cy="3197225"/>
            </a:xfrm>
          </p:grpSpPr>
          <p:grpSp>
            <p:nvGrpSpPr>
              <p:cNvPr id="12443" name="组合 56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51" name="组合 56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58" name="空心弧 257"/>
                  <p:cNvSpPr/>
                  <p:nvPr/>
                </p:nvSpPr>
                <p:spPr>
                  <a:xfrm>
                    <a:off x="4501643" y="1830173"/>
                    <a:ext cx="3195697" cy="31945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9" name="空心弧 258"/>
                  <p:cNvSpPr/>
                  <p:nvPr/>
                </p:nvSpPr>
                <p:spPr>
                  <a:xfrm rot="2700000">
                    <a:off x="4502208" y="1829608"/>
                    <a:ext cx="3194566" cy="319569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52" name="组合 57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56" name="空心弧 255"/>
                  <p:cNvSpPr/>
                  <p:nvPr/>
                </p:nvSpPr>
                <p:spPr>
                  <a:xfrm>
                    <a:off x="4497173" y="1827661"/>
                    <a:ext cx="3194566" cy="319569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7" name="空心弧 256"/>
                  <p:cNvSpPr/>
                  <p:nvPr/>
                </p:nvSpPr>
                <p:spPr>
                  <a:xfrm rot="2700000">
                    <a:off x="4496608" y="1828227"/>
                    <a:ext cx="3195697" cy="31945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44" name="组合 56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45" name="组合 56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52" name="空心弧 251"/>
                  <p:cNvSpPr/>
                  <p:nvPr/>
                </p:nvSpPr>
                <p:spPr>
                  <a:xfrm>
                    <a:off x="4494661" y="1833261"/>
                    <a:ext cx="3195697" cy="31945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3" name="空心弧 252"/>
                  <p:cNvSpPr/>
                  <p:nvPr/>
                </p:nvSpPr>
                <p:spPr>
                  <a:xfrm rot="2700000">
                    <a:off x="4495227" y="1832696"/>
                    <a:ext cx="3194566" cy="319569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46" name="组合 56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50" name="空心弧 249"/>
                  <p:cNvSpPr/>
                  <p:nvPr/>
                </p:nvSpPr>
                <p:spPr>
                  <a:xfrm>
                    <a:off x="4500261" y="1834643"/>
                    <a:ext cx="3194566" cy="319569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1" name="空心弧 250"/>
                  <p:cNvSpPr/>
                  <p:nvPr/>
                </p:nvSpPr>
                <p:spPr>
                  <a:xfrm rot="2700000">
                    <a:off x="4499696" y="1835208"/>
                    <a:ext cx="3195697" cy="31945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7" name="组合 420"/>
            <p:cNvGrpSpPr>
              <a:grpSpLocks/>
            </p:cNvGrpSpPr>
            <p:nvPr/>
          </p:nvGrpSpPr>
          <p:grpSpPr bwMode="auto">
            <a:xfrm>
              <a:off x="10217547" y="5497050"/>
              <a:ext cx="642836" cy="642836"/>
              <a:chOff x="4497387" y="1824749"/>
              <a:chExt cx="3197225" cy="3197225"/>
            </a:xfrm>
          </p:grpSpPr>
          <p:grpSp>
            <p:nvGrpSpPr>
              <p:cNvPr id="12429" name="组合 54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37" name="组合 55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44" name="空心弧 243"/>
                  <p:cNvSpPr/>
                  <p:nvPr/>
                </p:nvSpPr>
                <p:spPr>
                  <a:xfrm>
                    <a:off x="4494117" y="1824187"/>
                    <a:ext cx="3209785" cy="320864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5" name="空心弧 244"/>
                  <p:cNvSpPr/>
                  <p:nvPr/>
                </p:nvSpPr>
                <p:spPr>
                  <a:xfrm rot="2700000">
                    <a:off x="4494685" y="1823618"/>
                    <a:ext cx="3208648" cy="32097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38" name="组合 55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42" name="空心弧 241"/>
                  <p:cNvSpPr/>
                  <p:nvPr/>
                </p:nvSpPr>
                <p:spPr>
                  <a:xfrm>
                    <a:off x="4491187" y="1821099"/>
                    <a:ext cx="3208648" cy="32097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43" name="空心弧 242"/>
                  <p:cNvSpPr/>
                  <p:nvPr/>
                </p:nvSpPr>
                <p:spPr>
                  <a:xfrm rot="2700000">
                    <a:off x="4490618" y="1821668"/>
                    <a:ext cx="3209785" cy="320864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30" name="组合 54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31" name="组合 54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38" name="空心弧 237"/>
                  <p:cNvSpPr/>
                  <p:nvPr/>
                </p:nvSpPr>
                <p:spPr>
                  <a:xfrm>
                    <a:off x="4488099" y="1825166"/>
                    <a:ext cx="3209785" cy="320864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9" name="空心弧 238"/>
                  <p:cNvSpPr/>
                  <p:nvPr/>
                </p:nvSpPr>
                <p:spPr>
                  <a:xfrm rot="2700000">
                    <a:off x="4488668" y="1824597"/>
                    <a:ext cx="3208648" cy="32097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32" name="组合 55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36" name="空心弧 235"/>
                  <p:cNvSpPr/>
                  <p:nvPr/>
                </p:nvSpPr>
                <p:spPr>
                  <a:xfrm>
                    <a:off x="4492166" y="1827117"/>
                    <a:ext cx="3208648" cy="32097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7" name="空心弧 236"/>
                  <p:cNvSpPr/>
                  <p:nvPr/>
                </p:nvSpPr>
                <p:spPr>
                  <a:xfrm rot="2700000">
                    <a:off x="4491597" y="1827685"/>
                    <a:ext cx="3209785" cy="320864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8" name="组合 421"/>
            <p:cNvGrpSpPr>
              <a:grpSpLocks/>
            </p:cNvGrpSpPr>
            <p:nvPr/>
          </p:nvGrpSpPr>
          <p:grpSpPr bwMode="auto">
            <a:xfrm>
              <a:off x="1224639" y="3188474"/>
              <a:ext cx="517973" cy="517973"/>
              <a:chOff x="4497387" y="1824749"/>
              <a:chExt cx="3197225" cy="3197225"/>
            </a:xfrm>
          </p:grpSpPr>
          <p:grpSp>
            <p:nvGrpSpPr>
              <p:cNvPr id="12415" name="组合 53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23" name="组合 54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30" name="空心弧 229"/>
                  <p:cNvSpPr/>
                  <p:nvPr/>
                </p:nvSpPr>
                <p:spPr>
                  <a:xfrm>
                    <a:off x="4505078" y="1833164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31" name="空心弧 230"/>
                  <p:cNvSpPr/>
                  <p:nvPr/>
                </p:nvSpPr>
                <p:spPr>
                  <a:xfrm rot="2700000">
                    <a:off x="4505649" y="1832593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24" name="组合 54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28" name="空心弧 227"/>
                  <p:cNvSpPr/>
                  <p:nvPr/>
                </p:nvSpPr>
                <p:spPr>
                  <a:xfrm>
                    <a:off x="4500164" y="1821025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9" name="空心弧 228"/>
                  <p:cNvSpPr/>
                  <p:nvPr/>
                </p:nvSpPr>
                <p:spPr>
                  <a:xfrm rot="2700000">
                    <a:off x="4499593" y="1821595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16" name="组合 53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17" name="组合 53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24" name="空心弧 223"/>
                  <p:cNvSpPr/>
                  <p:nvPr/>
                </p:nvSpPr>
                <p:spPr>
                  <a:xfrm>
                    <a:off x="4488025" y="1827080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5" name="空心弧 224"/>
                  <p:cNvSpPr/>
                  <p:nvPr/>
                </p:nvSpPr>
                <p:spPr>
                  <a:xfrm rot="2700000">
                    <a:off x="4488595" y="1826510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18" name="组合 53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22" name="空心弧 221"/>
                  <p:cNvSpPr/>
                  <p:nvPr/>
                </p:nvSpPr>
                <p:spPr>
                  <a:xfrm>
                    <a:off x="4494080" y="1838078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23" name="空心弧 222"/>
                  <p:cNvSpPr/>
                  <p:nvPr/>
                </p:nvSpPr>
                <p:spPr>
                  <a:xfrm rot="2700000">
                    <a:off x="4493510" y="1838649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09" name="组合 423"/>
            <p:cNvGrpSpPr>
              <a:grpSpLocks/>
            </p:cNvGrpSpPr>
            <p:nvPr/>
          </p:nvGrpSpPr>
          <p:grpSpPr bwMode="auto">
            <a:xfrm>
              <a:off x="761390" y="4285511"/>
              <a:ext cx="517973" cy="517973"/>
              <a:chOff x="4497387" y="1824749"/>
              <a:chExt cx="3197225" cy="3197225"/>
            </a:xfrm>
          </p:grpSpPr>
          <p:grpSp>
            <p:nvGrpSpPr>
              <p:cNvPr id="12401" name="组合 51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09" name="组合 52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16" name="空心弧 215"/>
                  <p:cNvSpPr/>
                  <p:nvPr/>
                </p:nvSpPr>
                <p:spPr>
                  <a:xfrm>
                    <a:off x="4496752" y="1819639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7" name="空心弧 216"/>
                  <p:cNvSpPr/>
                  <p:nvPr/>
                </p:nvSpPr>
                <p:spPr>
                  <a:xfrm rot="2700000">
                    <a:off x="4497322" y="1819068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10" name="组合 52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14" name="空心弧 213"/>
                  <p:cNvSpPr/>
                  <p:nvPr/>
                </p:nvSpPr>
                <p:spPr>
                  <a:xfrm>
                    <a:off x="4486639" y="1829351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5" name="空心弧 214"/>
                  <p:cNvSpPr/>
                  <p:nvPr/>
                </p:nvSpPr>
                <p:spPr>
                  <a:xfrm rot="2700000">
                    <a:off x="4486068" y="1829922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402" name="组合 52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403" name="组合 52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10" name="空心弧 209"/>
                  <p:cNvSpPr/>
                  <p:nvPr/>
                </p:nvSpPr>
                <p:spPr>
                  <a:xfrm>
                    <a:off x="4496351" y="1840605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11" name="空心弧 210"/>
                  <p:cNvSpPr/>
                  <p:nvPr/>
                </p:nvSpPr>
                <p:spPr>
                  <a:xfrm rot="2700000">
                    <a:off x="4496922" y="1840035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404" name="组合 52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08" name="空心弧 207"/>
                  <p:cNvSpPr/>
                  <p:nvPr/>
                </p:nvSpPr>
                <p:spPr>
                  <a:xfrm>
                    <a:off x="4507605" y="1829752"/>
                    <a:ext cx="3197757" cy="319889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9" name="空心弧 208"/>
                  <p:cNvSpPr/>
                  <p:nvPr/>
                </p:nvSpPr>
                <p:spPr>
                  <a:xfrm rot="2700000">
                    <a:off x="4507035" y="1830322"/>
                    <a:ext cx="3198898" cy="31977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10" name="组合 424"/>
            <p:cNvGrpSpPr>
              <a:grpSpLocks/>
            </p:cNvGrpSpPr>
            <p:nvPr/>
          </p:nvGrpSpPr>
          <p:grpSpPr bwMode="auto">
            <a:xfrm>
              <a:off x="1672927" y="4878415"/>
              <a:ext cx="1189920" cy="1189920"/>
              <a:chOff x="4497387" y="1824749"/>
              <a:chExt cx="3197225" cy="3197225"/>
            </a:xfrm>
          </p:grpSpPr>
          <p:grpSp>
            <p:nvGrpSpPr>
              <p:cNvPr id="12387" name="组合 50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395" name="组合 51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02" name="空心弧 201"/>
                  <p:cNvSpPr/>
                  <p:nvPr/>
                </p:nvSpPr>
                <p:spPr>
                  <a:xfrm>
                    <a:off x="4491650" y="1834835"/>
                    <a:ext cx="3205335" cy="319106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3" name="空心弧 202"/>
                  <p:cNvSpPr/>
                  <p:nvPr/>
                </p:nvSpPr>
                <p:spPr>
                  <a:xfrm rot="2700000">
                    <a:off x="4498787" y="1827699"/>
                    <a:ext cx="3191062" cy="320533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96" name="组合 51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00" name="空心弧 199"/>
                  <p:cNvSpPr/>
                  <p:nvPr/>
                </p:nvSpPr>
                <p:spPr>
                  <a:xfrm>
                    <a:off x="4501832" y="1828020"/>
                    <a:ext cx="3191062" cy="320533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01" name="空心弧 200"/>
                  <p:cNvSpPr/>
                  <p:nvPr/>
                </p:nvSpPr>
                <p:spPr>
                  <a:xfrm rot="2700000">
                    <a:off x="4494695" y="1835156"/>
                    <a:ext cx="3205335" cy="319106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388" name="组合 50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389" name="组合 50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96" name="空心弧 195"/>
                  <p:cNvSpPr/>
                  <p:nvPr/>
                </p:nvSpPr>
                <p:spPr>
                  <a:xfrm>
                    <a:off x="4495016" y="1832103"/>
                    <a:ext cx="3205335" cy="319106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7" name="空心弧 196"/>
                  <p:cNvSpPr/>
                  <p:nvPr/>
                </p:nvSpPr>
                <p:spPr>
                  <a:xfrm rot="2700000">
                    <a:off x="4502152" y="1824967"/>
                    <a:ext cx="3191062" cy="320533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90" name="组合 50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94" name="空心弧 193"/>
                  <p:cNvSpPr/>
                  <p:nvPr/>
                </p:nvSpPr>
                <p:spPr>
                  <a:xfrm>
                    <a:off x="4499107" y="1824646"/>
                    <a:ext cx="3191062" cy="320533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95" name="空心弧 194"/>
                  <p:cNvSpPr/>
                  <p:nvPr/>
                </p:nvSpPr>
                <p:spPr>
                  <a:xfrm rot="2700000">
                    <a:off x="4491971" y="1831782"/>
                    <a:ext cx="3205335" cy="319106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11" name="组合 426"/>
            <p:cNvGrpSpPr>
              <a:grpSpLocks/>
            </p:cNvGrpSpPr>
            <p:nvPr/>
          </p:nvGrpSpPr>
          <p:grpSpPr bwMode="auto">
            <a:xfrm>
              <a:off x="4452916" y="5549531"/>
              <a:ext cx="850469" cy="850469"/>
              <a:chOff x="4497387" y="1824749"/>
              <a:chExt cx="3197225" cy="3197225"/>
            </a:xfrm>
          </p:grpSpPr>
          <p:grpSp>
            <p:nvGrpSpPr>
              <p:cNvPr id="12373" name="组合 49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381" name="组合 49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88" name="空心弧 187"/>
                  <p:cNvSpPr/>
                  <p:nvPr/>
                </p:nvSpPr>
                <p:spPr>
                  <a:xfrm>
                    <a:off x="4496413" y="1830675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9" name="空心弧 188"/>
                  <p:cNvSpPr/>
                  <p:nvPr/>
                </p:nvSpPr>
                <p:spPr>
                  <a:xfrm rot="2700000">
                    <a:off x="4496980" y="1830108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82" name="组合 50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86" name="空心弧 185"/>
                  <p:cNvSpPr/>
                  <p:nvPr/>
                </p:nvSpPr>
                <p:spPr>
                  <a:xfrm>
                    <a:off x="4497675" y="1830483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7" name="空心弧 186"/>
                  <p:cNvSpPr/>
                  <p:nvPr/>
                </p:nvSpPr>
                <p:spPr>
                  <a:xfrm rot="2700000">
                    <a:off x="4497108" y="1831051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374" name="组合 49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375" name="组合 49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82" name="空心弧 181"/>
                  <p:cNvSpPr/>
                  <p:nvPr/>
                </p:nvSpPr>
                <p:spPr>
                  <a:xfrm>
                    <a:off x="4497483" y="1830355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3" name="空心弧 182"/>
                  <p:cNvSpPr/>
                  <p:nvPr/>
                </p:nvSpPr>
                <p:spPr>
                  <a:xfrm rot="2700000">
                    <a:off x="4498051" y="1829788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76" name="组合 49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80" name="空心弧 179"/>
                  <p:cNvSpPr/>
                  <p:nvPr/>
                </p:nvSpPr>
                <p:spPr>
                  <a:xfrm>
                    <a:off x="4497355" y="1829413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81" name="空心弧 180"/>
                  <p:cNvSpPr/>
                  <p:nvPr/>
                </p:nvSpPr>
                <p:spPr>
                  <a:xfrm rot="2700000">
                    <a:off x="4496788" y="1829980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2312" name="组合 428"/>
            <p:cNvGrpSpPr>
              <a:grpSpLocks/>
            </p:cNvGrpSpPr>
            <p:nvPr/>
          </p:nvGrpSpPr>
          <p:grpSpPr bwMode="auto">
            <a:xfrm>
              <a:off x="4478120" y="1563695"/>
              <a:ext cx="850469" cy="850469"/>
              <a:chOff x="4497387" y="1824749"/>
              <a:chExt cx="3197225" cy="3197225"/>
            </a:xfrm>
          </p:grpSpPr>
          <p:grpSp>
            <p:nvGrpSpPr>
              <p:cNvPr id="12359" name="组合 47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367" name="组合 48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74" name="空心弧 173"/>
                  <p:cNvSpPr/>
                  <p:nvPr/>
                </p:nvSpPr>
                <p:spPr>
                  <a:xfrm>
                    <a:off x="4493056" y="1822403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5" name="空心弧 174"/>
                  <p:cNvSpPr/>
                  <p:nvPr/>
                </p:nvSpPr>
                <p:spPr>
                  <a:xfrm rot="2700000">
                    <a:off x="4493623" y="1821836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68" name="组合 48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72" name="空心弧 171"/>
                  <p:cNvSpPr/>
                  <p:nvPr/>
                </p:nvSpPr>
                <p:spPr>
                  <a:xfrm>
                    <a:off x="4489403" y="1833840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3" name="空心弧 172"/>
                  <p:cNvSpPr/>
                  <p:nvPr/>
                </p:nvSpPr>
                <p:spPr>
                  <a:xfrm rot="2700000">
                    <a:off x="4488836" y="1834407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2360" name="组合 47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2361" name="组合 47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68" name="空心弧 167"/>
                  <p:cNvSpPr/>
                  <p:nvPr/>
                </p:nvSpPr>
                <p:spPr>
                  <a:xfrm>
                    <a:off x="4500840" y="1838627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9" name="空心弧 168"/>
                  <p:cNvSpPr/>
                  <p:nvPr/>
                </p:nvSpPr>
                <p:spPr>
                  <a:xfrm rot="2700000">
                    <a:off x="4501407" y="1838060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2362" name="组合 48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166" name="空心弧 165"/>
                  <p:cNvSpPr/>
                  <p:nvPr/>
                </p:nvSpPr>
                <p:spPr>
                  <a:xfrm>
                    <a:off x="4505627" y="1826056"/>
                    <a:ext cx="3196970" cy="319810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7" name="空心弧 166"/>
                  <p:cNvSpPr/>
                  <p:nvPr/>
                </p:nvSpPr>
                <p:spPr>
                  <a:xfrm rot="2700000">
                    <a:off x="4505060" y="1826623"/>
                    <a:ext cx="3198105" cy="319697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116" name="直接连接符 115"/>
            <p:cNvCxnSpPr/>
            <p:nvPr/>
          </p:nvCxnSpPr>
          <p:spPr>
            <a:xfrm>
              <a:off x="8755054" y="3032610"/>
              <a:ext cx="684473" cy="1128979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9776876" y="2426577"/>
              <a:ext cx="508466" cy="1720351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>
              <a:stCxn id="351" idx="0"/>
            </p:cNvCxnSpPr>
            <p:nvPr/>
          </p:nvCxnSpPr>
          <p:spPr>
            <a:xfrm>
              <a:off x="6814086" y="4396182"/>
              <a:ext cx="650248" cy="781978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>
              <a:endCxn id="188" idx="1"/>
            </p:cNvCxnSpPr>
            <p:nvPr/>
          </p:nvCxnSpPr>
          <p:spPr>
            <a:xfrm>
              <a:off x="3592173" y="4391296"/>
              <a:ext cx="1002265" cy="1295149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>
              <a:endCxn id="357" idx="0"/>
            </p:cNvCxnSpPr>
            <p:nvPr/>
          </p:nvCxnSpPr>
          <p:spPr>
            <a:xfrm>
              <a:off x="5088235" y="2328830"/>
              <a:ext cx="435131" cy="610919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>
              <a:off x="2726805" y="2778467"/>
              <a:ext cx="405793" cy="889500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V="1">
              <a:off x="5274021" y="5676671"/>
              <a:ext cx="2136535" cy="405652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>
              <a:endCxn id="242" idx="0"/>
            </p:cNvCxnSpPr>
            <p:nvPr/>
          </p:nvCxnSpPr>
          <p:spPr>
            <a:xfrm flipH="1">
              <a:off x="10559131" y="4024743"/>
              <a:ext cx="268899" cy="1485758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>
              <a:off x="1548532" y="3677742"/>
              <a:ext cx="508466" cy="1246275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H="1">
              <a:off x="1098736" y="3667967"/>
              <a:ext cx="273789" cy="650017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>
              <a:endCxn id="181" idx="1"/>
            </p:cNvCxnSpPr>
            <p:nvPr/>
          </p:nvCxnSpPr>
          <p:spPr>
            <a:xfrm>
              <a:off x="2707249" y="5798856"/>
              <a:ext cx="1764961" cy="171056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>
              <a:off x="1181852" y="4767621"/>
              <a:ext cx="576913" cy="459412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>
              <a:endCxn id="167" idx="1"/>
            </p:cNvCxnSpPr>
            <p:nvPr/>
          </p:nvCxnSpPr>
          <p:spPr>
            <a:xfrm flipV="1">
              <a:off x="3240158" y="1986715"/>
              <a:ext cx="1256498" cy="92858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>
              <a:off x="5298468" y="2016039"/>
              <a:ext cx="2884564" cy="449637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>
              <a:stCxn id="341" idx="0"/>
            </p:cNvCxnSpPr>
            <p:nvPr/>
          </p:nvCxnSpPr>
          <p:spPr>
            <a:xfrm flipV="1">
              <a:off x="8921283" y="1781446"/>
              <a:ext cx="982709" cy="513171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>
              <a:endCxn id="237" idx="1"/>
            </p:cNvCxnSpPr>
            <p:nvPr/>
          </p:nvCxnSpPr>
          <p:spPr>
            <a:xfrm>
              <a:off x="8525268" y="5647346"/>
              <a:ext cx="1706292" cy="166170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>
              <a:endCxn id="286" idx="0"/>
            </p:cNvCxnSpPr>
            <p:nvPr/>
          </p:nvCxnSpPr>
          <p:spPr>
            <a:xfrm>
              <a:off x="7151432" y="4005193"/>
              <a:ext cx="2038753" cy="493625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>
              <a:endCxn id="258" idx="0"/>
            </p:cNvCxnSpPr>
            <p:nvPr/>
          </p:nvCxnSpPr>
          <p:spPr>
            <a:xfrm flipV="1">
              <a:off x="5303355" y="1761896"/>
              <a:ext cx="4595747" cy="171056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>
              <a:endCxn id="228" idx="1"/>
            </p:cNvCxnSpPr>
            <p:nvPr/>
          </p:nvCxnSpPr>
          <p:spPr>
            <a:xfrm flipH="1">
              <a:off x="1660983" y="2690495"/>
              <a:ext cx="425349" cy="581594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3704623" y="3878122"/>
              <a:ext cx="1471615" cy="171059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>
              <a:stCxn id="278" idx="1"/>
            </p:cNvCxnSpPr>
            <p:nvPr/>
          </p:nvCxnSpPr>
          <p:spPr>
            <a:xfrm flipH="1">
              <a:off x="8569269" y="4811609"/>
              <a:ext cx="738254" cy="562045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34" name="组合 452"/>
            <p:cNvGrpSpPr>
              <a:grpSpLocks/>
            </p:cNvGrpSpPr>
            <p:nvPr/>
          </p:nvGrpSpPr>
          <p:grpSpPr bwMode="auto">
            <a:xfrm>
              <a:off x="2101570" y="1777929"/>
              <a:ext cx="972742" cy="672671"/>
              <a:chOff x="2038198" y="1730603"/>
              <a:chExt cx="1091976" cy="755124"/>
            </a:xfrm>
          </p:grpSpPr>
          <p:sp>
            <p:nvSpPr>
              <p:cNvPr id="160" name="任意多边形 159"/>
              <p:cNvSpPr/>
              <p:nvPr/>
            </p:nvSpPr>
            <p:spPr>
              <a:xfrm>
                <a:off x="2037558" y="1740034"/>
                <a:ext cx="729951" cy="746156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61" name="椭圆形标注 160"/>
              <p:cNvSpPr/>
              <p:nvPr/>
            </p:nvSpPr>
            <p:spPr>
              <a:xfrm>
                <a:off x="2597372" y="1729062"/>
                <a:ext cx="532370" cy="405996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38" name="任意多边形 137"/>
            <p:cNvSpPr/>
            <p:nvPr/>
          </p:nvSpPr>
          <p:spPr>
            <a:xfrm>
              <a:off x="3044595" y="3736390"/>
              <a:ext cx="523134" cy="53761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336" name="组合 454"/>
            <p:cNvGrpSpPr>
              <a:grpSpLocks/>
            </p:cNvGrpSpPr>
            <p:nvPr/>
          </p:nvGrpSpPr>
          <p:grpSpPr bwMode="auto">
            <a:xfrm>
              <a:off x="10124577" y="1487474"/>
              <a:ext cx="873410" cy="575710"/>
              <a:chOff x="10219873" y="1523430"/>
              <a:chExt cx="813491" cy="536212"/>
            </a:xfrm>
          </p:grpSpPr>
          <p:sp>
            <p:nvSpPr>
              <p:cNvPr id="158" name="任意多边形 157"/>
              <p:cNvSpPr/>
              <p:nvPr/>
            </p:nvSpPr>
            <p:spPr>
              <a:xfrm>
                <a:off x="10219337" y="1524110"/>
                <a:ext cx="528228" cy="53714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9" name="任意多边形 158"/>
              <p:cNvSpPr/>
              <p:nvPr/>
            </p:nvSpPr>
            <p:spPr>
              <a:xfrm>
                <a:off x="10506220" y="1524110"/>
                <a:ext cx="528228" cy="53714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40" name="任意多边形 139"/>
            <p:cNvSpPr/>
            <p:nvPr/>
          </p:nvSpPr>
          <p:spPr>
            <a:xfrm>
              <a:off x="4643329" y="1659260"/>
              <a:ext cx="528022" cy="532724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338" name="组合 456"/>
            <p:cNvGrpSpPr>
              <a:grpSpLocks/>
            </p:cNvGrpSpPr>
            <p:nvPr/>
          </p:nvGrpSpPr>
          <p:grpSpPr bwMode="auto">
            <a:xfrm flipH="1">
              <a:off x="7508059" y="5198628"/>
              <a:ext cx="873825" cy="604268"/>
              <a:chOff x="2038198" y="1730603"/>
              <a:chExt cx="1091976" cy="755124"/>
            </a:xfrm>
          </p:grpSpPr>
          <p:sp>
            <p:nvSpPr>
              <p:cNvPr id="156" name="任意多边形 155"/>
              <p:cNvSpPr/>
              <p:nvPr/>
            </p:nvSpPr>
            <p:spPr>
              <a:xfrm>
                <a:off x="2036201" y="1741671"/>
                <a:ext cx="727048" cy="745113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7" name="椭圆形标注 156"/>
              <p:cNvSpPr/>
              <p:nvPr/>
            </p:nvSpPr>
            <p:spPr>
              <a:xfrm>
                <a:off x="2598289" y="1729457"/>
                <a:ext cx="531538" cy="403094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2339" name="组合 457"/>
            <p:cNvGrpSpPr>
              <a:grpSpLocks/>
            </p:cNvGrpSpPr>
            <p:nvPr/>
          </p:nvGrpSpPr>
          <p:grpSpPr bwMode="auto">
            <a:xfrm>
              <a:off x="1865167" y="5144653"/>
              <a:ext cx="867433" cy="599848"/>
              <a:chOff x="2038198" y="1730603"/>
              <a:chExt cx="1091976" cy="755124"/>
            </a:xfrm>
          </p:grpSpPr>
          <p:sp>
            <p:nvSpPr>
              <p:cNvPr id="154" name="任意多边形 153"/>
              <p:cNvSpPr/>
              <p:nvPr/>
            </p:nvSpPr>
            <p:spPr>
              <a:xfrm>
                <a:off x="2039656" y="1742024"/>
                <a:ext cx="726251" cy="74445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5" name="椭圆形标注 154"/>
              <p:cNvSpPr/>
              <p:nvPr/>
            </p:nvSpPr>
            <p:spPr>
              <a:xfrm>
                <a:off x="2599729" y="1729719"/>
                <a:ext cx="529302" cy="406065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2340" name="组合 458"/>
            <p:cNvGrpSpPr>
              <a:grpSpLocks/>
            </p:cNvGrpSpPr>
            <p:nvPr/>
          </p:nvGrpSpPr>
          <p:grpSpPr bwMode="auto">
            <a:xfrm>
              <a:off x="4575400" y="5758887"/>
              <a:ext cx="599050" cy="394865"/>
              <a:chOff x="10219873" y="1523430"/>
              <a:chExt cx="813491" cy="536212"/>
            </a:xfrm>
          </p:grpSpPr>
          <p:sp>
            <p:nvSpPr>
              <p:cNvPr id="152" name="任意多边形 151"/>
              <p:cNvSpPr/>
              <p:nvPr/>
            </p:nvSpPr>
            <p:spPr>
              <a:xfrm>
                <a:off x="10219170" y="1524613"/>
                <a:ext cx="524497" cy="537583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3" name="任意多边形 152"/>
              <p:cNvSpPr/>
              <p:nvPr/>
            </p:nvSpPr>
            <p:spPr>
              <a:xfrm>
                <a:off x="10511297" y="1524613"/>
                <a:ext cx="524497" cy="537583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44" name="任意多边形 143"/>
            <p:cNvSpPr/>
            <p:nvPr/>
          </p:nvSpPr>
          <p:spPr>
            <a:xfrm>
              <a:off x="10608022" y="3125468"/>
              <a:ext cx="679582" cy="689119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2342" name="组合 460"/>
            <p:cNvGrpSpPr>
              <a:grpSpLocks/>
            </p:cNvGrpSpPr>
            <p:nvPr/>
          </p:nvGrpSpPr>
          <p:grpSpPr bwMode="auto">
            <a:xfrm>
              <a:off x="1293240" y="3308686"/>
              <a:ext cx="372567" cy="245578"/>
              <a:chOff x="10219873" y="1523430"/>
              <a:chExt cx="813491" cy="536212"/>
            </a:xfrm>
          </p:grpSpPr>
          <p:sp>
            <p:nvSpPr>
              <p:cNvPr id="150" name="任意多边形 149"/>
              <p:cNvSpPr/>
              <p:nvPr/>
            </p:nvSpPr>
            <p:spPr>
              <a:xfrm>
                <a:off x="10222186" y="1518227"/>
                <a:ext cx="523091" cy="544238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151" name="任意多边形 150"/>
              <p:cNvSpPr/>
              <p:nvPr/>
            </p:nvSpPr>
            <p:spPr>
              <a:xfrm>
                <a:off x="10510421" y="1518227"/>
                <a:ext cx="523084" cy="544238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46" name="任意多边形 145"/>
            <p:cNvSpPr/>
            <p:nvPr/>
          </p:nvSpPr>
          <p:spPr>
            <a:xfrm>
              <a:off x="9327080" y="4205577"/>
              <a:ext cx="528022" cy="532721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7" name="任意多边形 146"/>
            <p:cNvSpPr/>
            <p:nvPr/>
          </p:nvSpPr>
          <p:spPr>
            <a:xfrm>
              <a:off x="8305258" y="2319055"/>
              <a:ext cx="528022" cy="532721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8" name="任意多边形 147"/>
            <p:cNvSpPr/>
            <p:nvPr/>
          </p:nvSpPr>
          <p:spPr>
            <a:xfrm>
              <a:off x="10324454" y="5622911"/>
              <a:ext cx="342236" cy="3518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9" name="任意多边形 148"/>
            <p:cNvSpPr/>
            <p:nvPr/>
          </p:nvSpPr>
          <p:spPr>
            <a:xfrm>
              <a:off x="859172" y="4361972"/>
              <a:ext cx="342236" cy="3518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881" name="椭圆 880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82" name="直接连接符 881"/>
            <p:cNvCxnSpPr>
              <a:endCxn id="885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直接连接符 882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4" name="椭圆 883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5" name="椭圆 884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6" name="椭圆 885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87" name="直接连接符 886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8" name="直接连接符 887"/>
            <p:cNvCxnSpPr>
              <a:stCxn id="894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9" name="直接连接符 888"/>
            <p:cNvCxnSpPr>
              <a:stCxn id="899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0" name="椭圆 889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1" name="椭圆 890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2" name="椭圆 891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3" name="椭圆 892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4" name="椭圆 893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5" name="椭圆 894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6" name="椭圆 895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7" name="椭圆 896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8" name="椭圆 897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9" name="椭圆 898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0" name="椭圆 899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1" name="直接连接符 900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2" name="直接连接符 901"/>
            <p:cNvCxnSpPr>
              <a:stCxn id="899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>
              <a:endCxn id="895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>
              <a:endCxn id="891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5" name="椭圆 904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6" name="椭圆 905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7" name="直接连接符 906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8" name="椭圆 907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9" name="直接连接符 908"/>
            <p:cNvCxnSpPr>
              <a:stCxn id="892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0" name="直接连接符 909"/>
            <p:cNvCxnSpPr>
              <a:stCxn id="900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1" name="直接连接符 910"/>
            <p:cNvCxnSpPr>
              <a:endCxn id="900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4" name="椭圆 913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15" name="椭圆 914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16" name="直接连接符 915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7" name="直接连接符 916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8" name="直接连接符 917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1" name="文本框 530"/>
          <p:cNvSpPr txBox="1"/>
          <p:nvPr/>
        </p:nvSpPr>
        <p:spPr>
          <a:xfrm>
            <a:off x="33340" y="-495647"/>
            <a:ext cx="1095375" cy="31547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9900" dirty="0">
                <a:solidFill>
                  <a:schemeClr val="tx1">
                    <a:alpha val="2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19900" dirty="0">
              <a:solidFill>
                <a:schemeClr val="tx1">
                  <a:alpha val="2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13316" name="组合 2"/>
          <p:cNvGrpSpPr>
            <a:grpSpLocks/>
          </p:cNvGrpSpPr>
          <p:nvPr/>
        </p:nvGrpSpPr>
        <p:grpSpPr bwMode="auto">
          <a:xfrm>
            <a:off x="2947988" y="1627188"/>
            <a:ext cx="6091237" cy="3538537"/>
            <a:chOff x="6550025" y="2205038"/>
            <a:chExt cx="5157788" cy="2995612"/>
          </a:xfrm>
        </p:grpSpPr>
        <p:sp>
          <p:nvSpPr>
            <p:cNvPr id="261" name="任意多边形 260"/>
            <p:cNvSpPr/>
            <p:nvPr/>
          </p:nvSpPr>
          <p:spPr>
            <a:xfrm>
              <a:off x="8913171" y="3621537"/>
              <a:ext cx="459725" cy="466342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3323" name="组合 261"/>
            <p:cNvGrpSpPr>
              <a:grpSpLocks/>
            </p:cNvGrpSpPr>
            <p:nvPr/>
          </p:nvGrpSpPr>
          <p:grpSpPr bwMode="auto">
            <a:xfrm>
              <a:off x="8659813" y="3402013"/>
              <a:ext cx="974725" cy="973137"/>
              <a:chOff x="4497387" y="1824749"/>
              <a:chExt cx="3197225" cy="3197225"/>
            </a:xfrm>
          </p:grpSpPr>
          <p:grpSp>
            <p:nvGrpSpPr>
              <p:cNvPr id="13553" name="组合 50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61" name="组合 5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6" name="空心弧 515"/>
                  <p:cNvSpPr/>
                  <p:nvPr/>
                </p:nvSpPr>
                <p:spPr>
                  <a:xfrm>
                    <a:off x="4499577" y="1831795"/>
                    <a:ext cx="3196692" cy="31967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17" name="空心弧 516"/>
                  <p:cNvSpPr/>
                  <p:nvPr/>
                </p:nvSpPr>
                <p:spPr>
                  <a:xfrm rot="2700000">
                    <a:off x="4499532" y="1831840"/>
                    <a:ext cx="3196786" cy="31966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62" name="组合 5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4" name="空心弧 513"/>
                  <p:cNvSpPr/>
                  <p:nvPr/>
                </p:nvSpPr>
                <p:spPr>
                  <a:xfrm>
                    <a:off x="4498792" y="1828732"/>
                    <a:ext cx="3196786" cy="31966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15" name="空心弧 514"/>
                  <p:cNvSpPr/>
                  <p:nvPr/>
                </p:nvSpPr>
                <p:spPr>
                  <a:xfrm rot="2700000">
                    <a:off x="4498840" y="1828687"/>
                    <a:ext cx="3196692" cy="31967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554" name="组合 50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55" name="组合 5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0" name="空心弧 509"/>
                  <p:cNvSpPr/>
                  <p:nvPr/>
                </p:nvSpPr>
                <p:spPr>
                  <a:xfrm>
                    <a:off x="4495732" y="1829421"/>
                    <a:ext cx="3196692" cy="31967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11" name="空心弧 510"/>
                  <p:cNvSpPr/>
                  <p:nvPr/>
                </p:nvSpPr>
                <p:spPr>
                  <a:xfrm rot="2700000">
                    <a:off x="4495684" y="1829469"/>
                    <a:ext cx="3196786" cy="31966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56" name="组合 5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8" name="空心弧 507"/>
                  <p:cNvSpPr/>
                  <p:nvPr/>
                </p:nvSpPr>
                <p:spPr>
                  <a:xfrm>
                    <a:off x="4496421" y="1832577"/>
                    <a:ext cx="3196786" cy="31966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09" name="空心弧 508"/>
                  <p:cNvSpPr/>
                  <p:nvPr/>
                </p:nvSpPr>
                <p:spPr>
                  <a:xfrm rot="2700000">
                    <a:off x="4496466" y="1832529"/>
                    <a:ext cx="3196692" cy="31967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24" name="组合 262"/>
            <p:cNvGrpSpPr>
              <a:grpSpLocks/>
            </p:cNvGrpSpPr>
            <p:nvPr/>
          </p:nvGrpSpPr>
          <p:grpSpPr bwMode="auto">
            <a:xfrm>
              <a:off x="10074275" y="3146425"/>
              <a:ext cx="458788" cy="457200"/>
              <a:chOff x="4497387" y="1824749"/>
              <a:chExt cx="3197225" cy="3197225"/>
            </a:xfrm>
          </p:grpSpPr>
          <p:grpSp>
            <p:nvGrpSpPr>
              <p:cNvPr id="13539" name="组合 48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47" name="组合 49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2" name="空心弧 501"/>
                  <p:cNvSpPr/>
                  <p:nvPr/>
                </p:nvSpPr>
                <p:spPr>
                  <a:xfrm>
                    <a:off x="4499475" y="1825882"/>
                    <a:ext cx="3194381" cy="320476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03" name="空心弧 502"/>
                  <p:cNvSpPr/>
                  <p:nvPr/>
                </p:nvSpPr>
                <p:spPr>
                  <a:xfrm rot="2700000">
                    <a:off x="4494282" y="1831076"/>
                    <a:ext cx="3204767" cy="31943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48" name="组合 49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0" name="空心弧 499"/>
                  <p:cNvSpPr/>
                  <p:nvPr/>
                </p:nvSpPr>
                <p:spPr>
                  <a:xfrm>
                    <a:off x="4492882" y="1831145"/>
                    <a:ext cx="3204767" cy="31943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01" name="空心弧 500"/>
                  <p:cNvSpPr/>
                  <p:nvPr/>
                </p:nvSpPr>
                <p:spPr>
                  <a:xfrm rot="2700000">
                    <a:off x="4498076" y="1825952"/>
                    <a:ext cx="3194381" cy="320476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540" name="组合 49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41" name="组合 49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6" name="空心弧 495"/>
                  <p:cNvSpPr/>
                  <p:nvPr/>
                </p:nvSpPr>
                <p:spPr>
                  <a:xfrm>
                    <a:off x="4498145" y="1827351"/>
                    <a:ext cx="3194381" cy="320476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97" name="空心弧 496"/>
                  <p:cNvSpPr/>
                  <p:nvPr/>
                </p:nvSpPr>
                <p:spPr>
                  <a:xfrm rot="2700000">
                    <a:off x="4492952" y="1832545"/>
                    <a:ext cx="3204767" cy="31943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42" name="组合 49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4" name="空心弧 493"/>
                  <p:cNvSpPr/>
                  <p:nvPr/>
                </p:nvSpPr>
                <p:spPr>
                  <a:xfrm>
                    <a:off x="4494351" y="1832475"/>
                    <a:ext cx="3204767" cy="31943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95" name="空心弧 494"/>
                  <p:cNvSpPr/>
                  <p:nvPr/>
                </p:nvSpPr>
                <p:spPr>
                  <a:xfrm rot="2700000">
                    <a:off x="4499545" y="1827282"/>
                    <a:ext cx="3194381" cy="320476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25" name="组合 263"/>
            <p:cNvGrpSpPr>
              <a:grpSpLocks/>
            </p:cNvGrpSpPr>
            <p:nvPr/>
          </p:nvGrpSpPr>
          <p:grpSpPr bwMode="auto">
            <a:xfrm>
              <a:off x="7027863" y="2311400"/>
              <a:ext cx="730250" cy="730250"/>
              <a:chOff x="4497387" y="1824749"/>
              <a:chExt cx="3197225" cy="3197225"/>
            </a:xfrm>
          </p:grpSpPr>
          <p:grpSp>
            <p:nvGrpSpPr>
              <p:cNvPr id="13525" name="组合 47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33" name="组合 48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8" name="空心弧 487"/>
                  <p:cNvSpPr/>
                  <p:nvPr/>
                </p:nvSpPr>
                <p:spPr>
                  <a:xfrm>
                    <a:off x="4494655" y="1829581"/>
                    <a:ext cx="3201637" cy="32009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89" name="空心弧 488"/>
                  <p:cNvSpPr/>
                  <p:nvPr/>
                </p:nvSpPr>
                <p:spPr>
                  <a:xfrm rot="2700000">
                    <a:off x="4495010" y="1829226"/>
                    <a:ext cx="3200928" cy="320163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34" name="组合 48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6" name="空心弧 485"/>
                  <p:cNvSpPr/>
                  <p:nvPr/>
                </p:nvSpPr>
                <p:spPr>
                  <a:xfrm>
                    <a:off x="4496579" y="1828711"/>
                    <a:ext cx="3200928" cy="320163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87" name="空心弧 486"/>
                  <p:cNvSpPr/>
                  <p:nvPr/>
                </p:nvSpPr>
                <p:spPr>
                  <a:xfrm rot="2700000">
                    <a:off x="4496224" y="1829066"/>
                    <a:ext cx="3201637" cy="32009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526" name="组合 47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27" name="组合 47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2" name="空心弧 481"/>
                  <p:cNvSpPr/>
                  <p:nvPr/>
                </p:nvSpPr>
                <p:spPr>
                  <a:xfrm>
                    <a:off x="4495709" y="1827493"/>
                    <a:ext cx="3201637" cy="32009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83" name="空心弧 482"/>
                  <p:cNvSpPr/>
                  <p:nvPr/>
                </p:nvSpPr>
                <p:spPr>
                  <a:xfrm rot="2700000">
                    <a:off x="4496064" y="1827138"/>
                    <a:ext cx="3200928" cy="320163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28" name="组合 47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0" name="空心弧 479"/>
                  <p:cNvSpPr/>
                  <p:nvPr/>
                </p:nvSpPr>
                <p:spPr>
                  <a:xfrm>
                    <a:off x="4494494" y="1827653"/>
                    <a:ext cx="3200928" cy="320163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81" name="空心弧 480"/>
                  <p:cNvSpPr/>
                  <p:nvPr/>
                </p:nvSpPr>
                <p:spPr>
                  <a:xfrm rot="2700000">
                    <a:off x="4494140" y="1828008"/>
                    <a:ext cx="3201637" cy="32009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26" name="组合 264"/>
            <p:cNvGrpSpPr>
              <a:grpSpLocks/>
            </p:cNvGrpSpPr>
            <p:nvPr/>
          </p:nvGrpSpPr>
          <p:grpSpPr bwMode="auto">
            <a:xfrm>
              <a:off x="7566025" y="3862388"/>
              <a:ext cx="414338" cy="414337"/>
              <a:chOff x="4497387" y="1824749"/>
              <a:chExt cx="3197225" cy="3197225"/>
            </a:xfrm>
          </p:grpSpPr>
          <p:grpSp>
            <p:nvGrpSpPr>
              <p:cNvPr id="13511" name="组合 46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19" name="组合 46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74" name="空心弧 473"/>
                  <p:cNvSpPr/>
                  <p:nvPr/>
                </p:nvSpPr>
                <p:spPr>
                  <a:xfrm>
                    <a:off x="4499275" y="1828123"/>
                    <a:ext cx="3194781" cy="3204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75" name="空心弧 474"/>
                  <p:cNvSpPr/>
                  <p:nvPr/>
                </p:nvSpPr>
                <p:spPr>
                  <a:xfrm rot="2700000">
                    <a:off x="4494437" y="1832960"/>
                    <a:ext cx="3204457" cy="31947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20" name="组合 47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72" name="空心弧 471"/>
                  <p:cNvSpPr/>
                  <p:nvPr/>
                </p:nvSpPr>
                <p:spPr>
                  <a:xfrm>
                    <a:off x="4495120" y="1830949"/>
                    <a:ext cx="3204457" cy="31947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73" name="空心弧 472"/>
                  <p:cNvSpPr/>
                  <p:nvPr/>
                </p:nvSpPr>
                <p:spPr>
                  <a:xfrm rot="2700000">
                    <a:off x="4499957" y="1826111"/>
                    <a:ext cx="3194781" cy="3204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512" name="组合 46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13" name="组合 46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68" name="空心弧 467"/>
                  <p:cNvSpPr/>
                  <p:nvPr/>
                </p:nvSpPr>
                <p:spPr>
                  <a:xfrm>
                    <a:off x="4497945" y="1825422"/>
                    <a:ext cx="3194781" cy="3204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69" name="空心弧 468"/>
                  <p:cNvSpPr/>
                  <p:nvPr/>
                </p:nvSpPr>
                <p:spPr>
                  <a:xfrm rot="2700000">
                    <a:off x="4493108" y="1830260"/>
                    <a:ext cx="3204457" cy="31947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14" name="组合 46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66" name="空心弧 465"/>
                  <p:cNvSpPr/>
                  <p:nvPr/>
                </p:nvSpPr>
                <p:spPr>
                  <a:xfrm>
                    <a:off x="4492425" y="1832271"/>
                    <a:ext cx="3204457" cy="319478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67" name="空心弧 466"/>
                  <p:cNvSpPr/>
                  <p:nvPr/>
                </p:nvSpPr>
                <p:spPr>
                  <a:xfrm rot="2700000">
                    <a:off x="4497263" y="1827433"/>
                    <a:ext cx="3194781" cy="3204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27" name="组合 265"/>
            <p:cNvGrpSpPr>
              <a:grpSpLocks/>
            </p:cNvGrpSpPr>
            <p:nvPr/>
          </p:nvGrpSpPr>
          <p:grpSpPr bwMode="auto">
            <a:xfrm>
              <a:off x="9707563" y="4457700"/>
              <a:ext cx="596900" cy="596900"/>
              <a:chOff x="4497387" y="1824749"/>
              <a:chExt cx="3197225" cy="3197225"/>
            </a:xfrm>
          </p:grpSpPr>
          <p:grpSp>
            <p:nvGrpSpPr>
              <p:cNvPr id="13497" name="组合 44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505" name="组合 45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60" name="空心弧 459"/>
                  <p:cNvSpPr/>
                  <p:nvPr/>
                </p:nvSpPr>
                <p:spPr>
                  <a:xfrm>
                    <a:off x="4497513" y="1829095"/>
                    <a:ext cx="3196880" cy="319617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61" name="空心弧 460"/>
                  <p:cNvSpPr/>
                  <p:nvPr/>
                </p:nvSpPr>
                <p:spPr>
                  <a:xfrm rot="2700000">
                    <a:off x="4497867" y="1828741"/>
                    <a:ext cx="3196173" cy="31968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06" name="组合 45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58" name="空心弧 457"/>
                  <p:cNvSpPr/>
                  <p:nvPr/>
                </p:nvSpPr>
                <p:spPr>
                  <a:xfrm>
                    <a:off x="4496095" y="1830607"/>
                    <a:ext cx="3196173" cy="31968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59" name="空心弧 458"/>
                  <p:cNvSpPr/>
                  <p:nvPr/>
                </p:nvSpPr>
                <p:spPr>
                  <a:xfrm rot="2700000">
                    <a:off x="4495741" y="1830961"/>
                    <a:ext cx="3196880" cy="319617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98" name="组合 44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99" name="组合 44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54" name="空心弧 453"/>
                  <p:cNvSpPr/>
                  <p:nvPr/>
                </p:nvSpPr>
                <p:spPr>
                  <a:xfrm>
                    <a:off x="4497607" y="1832733"/>
                    <a:ext cx="3196880" cy="319617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55" name="空心弧 454"/>
                  <p:cNvSpPr/>
                  <p:nvPr/>
                </p:nvSpPr>
                <p:spPr>
                  <a:xfrm rot="2700000">
                    <a:off x="4497961" y="1832379"/>
                    <a:ext cx="3196173" cy="31968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500" name="组合 45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52" name="空心弧 451"/>
                  <p:cNvSpPr/>
                  <p:nvPr/>
                </p:nvSpPr>
                <p:spPr>
                  <a:xfrm>
                    <a:off x="4499733" y="1830513"/>
                    <a:ext cx="3196173" cy="31968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53" name="空心弧 452"/>
                  <p:cNvSpPr/>
                  <p:nvPr/>
                </p:nvSpPr>
                <p:spPr>
                  <a:xfrm rot="2700000">
                    <a:off x="4499379" y="1830867"/>
                    <a:ext cx="3196880" cy="319617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28" name="组合 266"/>
            <p:cNvGrpSpPr>
              <a:grpSpLocks/>
            </p:cNvGrpSpPr>
            <p:nvPr/>
          </p:nvGrpSpPr>
          <p:grpSpPr bwMode="auto">
            <a:xfrm>
              <a:off x="10588625" y="4095750"/>
              <a:ext cx="407988" cy="407988"/>
              <a:chOff x="4497387" y="1824749"/>
              <a:chExt cx="3197225" cy="3197225"/>
            </a:xfrm>
          </p:grpSpPr>
          <p:grpSp>
            <p:nvGrpSpPr>
              <p:cNvPr id="13483" name="组合 43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91" name="组合 44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46" name="空心弧 445"/>
                  <p:cNvSpPr/>
                  <p:nvPr/>
                </p:nvSpPr>
                <p:spPr>
                  <a:xfrm>
                    <a:off x="4492984" y="1832002"/>
                    <a:ext cx="3202368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47" name="空心弧 446"/>
                  <p:cNvSpPr/>
                  <p:nvPr/>
                </p:nvSpPr>
                <p:spPr>
                  <a:xfrm rot="2700000">
                    <a:off x="4498601" y="1826386"/>
                    <a:ext cx="3191128" cy="32023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92" name="组合 44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44" name="空心弧 443"/>
                  <p:cNvSpPr/>
                  <p:nvPr/>
                </p:nvSpPr>
                <p:spPr>
                  <a:xfrm>
                    <a:off x="4499003" y="1829656"/>
                    <a:ext cx="3191128" cy="32023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45" name="空心弧 444"/>
                  <p:cNvSpPr/>
                  <p:nvPr/>
                </p:nvSpPr>
                <p:spPr>
                  <a:xfrm rot="2700000">
                    <a:off x="4493380" y="1835272"/>
                    <a:ext cx="3202368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84" name="组合 43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85" name="组合 43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40" name="空心弧 439"/>
                  <p:cNvSpPr/>
                  <p:nvPr/>
                </p:nvSpPr>
                <p:spPr>
                  <a:xfrm>
                    <a:off x="4496649" y="1834870"/>
                    <a:ext cx="3202368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41" name="空心弧 440"/>
                  <p:cNvSpPr/>
                  <p:nvPr/>
                </p:nvSpPr>
                <p:spPr>
                  <a:xfrm rot="2700000">
                    <a:off x="4502272" y="1829247"/>
                    <a:ext cx="3191128" cy="32023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86" name="组合 43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38" name="空心弧 437"/>
                  <p:cNvSpPr/>
                  <p:nvPr/>
                </p:nvSpPr>
                <p:spPr>
                  <a:xfrm>
                    <a:off x="4501863" y="1825978"/>
                    <a:ext cx="3191128" cy="32023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39" name="空心弧 438"/>
                  <p:cNvSpPr/>
                  <p:nvPr/>
                </p:nvSpPr>
                <p:spPr>
                  <a:xfrm rot="2700000">
                    <a:off x="4496247" y="1831601"/>
                    <a:ext cx="3202368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29" name="组合 267"/>
            <p:cNvGrpSpPr>
              <a:grpSpLocks/>
            </p:cNvGrpSpPr>
            <p:nvPr/>
          </p:nvGrpSpPr>
          <p:grpSpPr bwMode="auto">
            <a:xfrm>
              <a:off x="11196638" y="3570288"/>
              <a:ext cx="511175" cy="511175"/>
              <a:chOff x="4497387" y="1824749"/>
              <a:chExt cx="3197225" cy="3197225"/>
            </a:xfrm>
          </p:grpSpPr>
          <p:grpSp>
            <p:nvGrpSpPr>
              <p:cNvPr id="13469" name="组合 41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77" name="组合 42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32" name="空心弧 431"/>
                  <p:cNvSpPr/>
                  <p:nvPr/>
                </p:nvSpPr>
                <p:spPr>
                  <a:xfrm>
                    <a:off x="4499677" y="1831441"/>
                    <a:ext cx="3194911" cy="319420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33" name="空心弧 432"/>
                  <p:cNvSpPr/>
                  <p:nvPr/>
                </p:nvSpPr>
                <p:spPr>
                  <a:xfrm rot="2700000">
                    <a:off x="4500029" y="1831089"/>
                    <a:ext cx="3194207" cy="31949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78" name="组合 42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30" name="空心弧 429"/>
                  <p:cNvSpPr/>
                  <p:nvPr/>
                </p:nvSpPr>
                <p:spPr>
                  <a:xfrm>
                    <a:off x="4498439" y="1830416"/>
                    <a:ext cx="3194207" cy="31949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31" name="空心弧 430"/>
                  <p:cNvSpPr/>
                  <p:nvPr/>
                </p:nvSpPr>
                <p:spPr>
                  <a:xfrm rot="2700000">
                    <a:off x="4498087" y="1830768"/>
                    <a:ext cx="3194911" cy="319420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70" name="组合 42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71" name="组合 42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26" name="空心弧 425"/>
                  <p:cNvSpPr/>
                  <p:nvPr/>
                </p:nvSpPr>
                <p:spPr>
                  <a:xfrm>
                    <a:off x="4497414" y="1832353"/>
                    <a:ext cx="3194911" cy="319420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27" name="空心弧 426"/>
                  <p:cNvSpPr/>
                  <p:nvPr/>
                </p:nvSpPr>
                <p:spPr>
                  <a:xfrm rot="2700000">
                    <a:off x="4497765" y="1832001"/>
                    <a:ext cx="3194207" cy="31949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72" name="组合 42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24" name="空心弧 423"/>
                  <p:cNvSpPr/>
                  <p:nvPr/>
                </p:nvSpPr>
                <p:spPr>
                  <a:xfrm>
                    <a:off x="4499356" y="1832674"/>
                    <a:ext cx="3194207" cy="31949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25" name="空心弧 424"/>
                  <p:cNvSpPr/>
                  <p:nvPr/>
                </p:nvSpPr>
                <p:spPr>
                  <a:xfrm rot="2700000">
                    <a:off x="4499004" y="1833026"/>
                    <a:ext cx="3194911" cy="319420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0" name="组合 268"/>
            <p:cNvGrpSpPr>
              <a:grpSpLocks/>
            </p:cNvGrpSpPr>
            <p:nvPr/>
          </p:nvGrpSpPr>
          <p:grpSpPr bwMode="auto">
            <a:xfrm>
              <a:off x="10922000" y="2205038"/>
              <a:ext cx="644525" cy="642937"/>
              <a:chOff x="4497387" y="1824749"/>
              <a:chExt cx="3197225" cy="3197225"/>
            </a:xfrm>
          </p:grpSpPr>
          <p:grpSp>
            <p:nvGrpSpPr>
              <p:cNvPr id="13455" name="组合 40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63" name="组合 41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8" name="空心弧 417"/>
                  <p:cNvSpPr/>
                  <p:nvPr/>
                </p:nvSpPr>
                <p:spPr>
                  <a:xfrm>
                    <a:off x="4494541" y="1830453"/>
                    <a:ext cx="3200711" cy="319453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19" name="空心弧 418"/>
                  <p:cNvSpPr/>
                  <p:nvPr/>
                </p:nvSpPr>
                <p:spPr>
                  <a:xfrm rot="2700000">
                    <a:off x="4497625" y="1827369"/>
                    <a:ext cx="3194539" cy="32007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64" name="组合 41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6" name="空心弧 415"/>
                  <p:cNvSpPr/>
                  <p:nvPr/>
                </p:nvSpPr>
                <p:spPr>
                  <a:xfrm>
                    <a:off x="4497453" y="1829753"/>
                    <a:ext cx="3194539" cy="32007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17" name="空心弧 416"/>
                  <p:cNvSpPr/>
                  <p:nvPr/>
                </p:nvSpPr>
                <p:spPr>
                  <a:xfrm rot="2700000">
                    <a:off x="4494365" y="1832837"/>
                    <a:ext cx="3200711" cy="319453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56" name="组合 40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57" name="组合 40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2" name="空心弧 411"/>
                  <p:cNvSpPr/>
                  <p:nvPr/>
                </p:nvSpPr>
                <p:spPr>
                  <a:xfrm>
                    <a:off x="4496749" y="1833009"/>
                    <a:ext cx="3200711" cy="319453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13" name="空心弧 412"/>
                  <p:cNvSpPr/>
                  <p:nvPr/>
                </p:nvSpPr>
                <p:spPr>
                  <a:xfrm rot="2700000">
                    <a:off x="4499837" y="1829921"/>
                    <a:ext cx="3194539" cy="32007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58" name="组合 40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0" name="空心弧 409"/>
                  <p:cNvSpPr/>
                  <p:nvPr/>
                </p:nvSpPr>
                <p:spPr>
                  <a:xfrm>
                    <a:off x="4500009" y="1827536"/>
                    <a:ext cx="3194539" cy="320071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11" name="空心弧 410"/>
                  <p:cNvSpPr/>
                  <p:nvPr/>
                </p:nvSpPr>
                <p:spPr>
                  <a:xfrm rot="2700000">
                    <a:off x="4496925" y="1830624"/>
                    <a:ext cx="3200711" cy="319453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1" name="组合 269"/>
            <p:cNvGrpSpPr>
              <a:grpSpLocks/>
            </p:cNvGrpSpPr>
            <p:nvPr/>
          </p:nvGrpSpPr>
          <p:grpSpPr bwMode="auto">
            <a:xfrm>
              <a:off x="11090275" y="4767263"/>
              <a:ext cx="309563" cy="307975"/>
              <a:chOff x="4497387" y="1824749"/>
              <a:chExt cx="3197225" cy="3197225"/>
            </a:xfrm>
          </p:grpSpPr>
          <p:grpSp>
            <p:nvGrpSpPr>
              <p:cNvPr id="13441" name="组合 39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49" name="组合 39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04" name="空心弧 403"/>
                  <p:cNvSpPr/>
                  <p:nvPr/>
                </p:nvSpPr>
                <p:spPr>
                  <a:xfrm>
                    <a:off x="4503288" y="1836832"/>
                    <a:ext cx="3193185" cy="319499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05" name="空心弧 404"/>
                  <p:cNvSpPr/>
                  <p:nvPr/>
                </p:nvSpPr>
                <p:spPr>
                  <a:xfrm rot="2700000">
                    <a:off x="4502388" y="1837731"/>
                    <a:ext cx="3194993" cy="31931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50" name="组合 40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02" name="空心弧 401"/>
                  <p:cNvSpPr/>
                  <p:nvPr/>
                </p:nvSpPr>
                <p:spPr>
                  <a:xfrm>
                    <a:off x="4503823" y="1828529"/>
                    <a:ext cx="3194993" cy="31931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403" name="空心弧 402"/>
                  <p:cNvSpPr/>
                  <p:nvPr/>
                </p:nvSpPr>
                <p:spPr>
                  <a:xfrm rot="2700000">
                    <a:off x="4504732" y="1827629"/>
                    <a:ext cx="3193185" cy="319499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42" name="组合 39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43" name="组合 39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98" name="空心弧 397"/>
                  <p:cNvSpPr/>
                  <p:nvPr/>
                </p:nvSpPr>
                <p:spPr>
                  <a:xfrm>
                    <a:off x="4495529" y="1826177"/>
                    <a:ext cx="3193185" cy="319499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99" name="空心弧 398"/>
                  <p:cNvSpPr/>
                  <p:nvPr/>
                </p:nvSpPr>
                <p:spPr>
                  <a:xfrm rot="2700000">
                    <a:off x="4494621" y="1827085"/>
                    <a:ext cx="3194993" cy="31931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44" name="组合 39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96" name="空心弧 395"/>
                  <p:cNvSpPr/>
                  <p:nvPr/>
                </p:nvSpPr>
                <p:spPr>
                  <a:xfrm>
                    <a:off x="4493185" y="1836287"/>
                    <a:ext cx="3194993" cy="319318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97" name="空心弧 396"/>
                  <p:cNvSpPr/>
                  <p:nvPr/>
                </p:nvSpPr>
                <p:spPr>
                  <a:xfrm rot="2700000">
                    <a:off x="4494085" y="1835379"/>
                    <a:ext cx="3193185" cy="319499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2" name="组合 270"/>
            <p:cNvGrpSpPr>
              <a:grpSpLocks/>
            </p:cNvGrpSpPr>
            <p:nvPr/>
          </p:nvGrpSpPr>
          <p:grpSpPr bwMode="auto">
            <a:xfrm>
              <a:off x="6772275" y="3657600"/>
              <a:ext cx="249238" cy="249238"/>
              <a:chOff x="4497387" y="1824749"/>
              <a:chExt cx="3197225" cy="3197225"/>
            </a:xfrm>
          </p:grpSpPr>
          <p:grpSp>
            <p:nvGrpSpPr>
              <p:cNvPr id="13427" name="组合 37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35" name="组合 38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90" name="空心弧 389"/>
                  <p:cNvSpPr/>
                  <p:nvPr/>
                </p:nvSpPr>
                <p:spPr>
                  <a:xfrm>
                    <a:off x="4491514" y="1833292"/>
                    <a:ext cx="3207327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91" name="空心弧 390"/>
                  <p:cNvSpPr/>
                  <p:nvPr/>
                </p:nvSpPr>
                <p:spPr>
                  <a:xfrm rot="2700000">
                    <a:off x="4500490" y="1824315"/>
                    <a:ext cx="3189384" cy="32073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36" name="组合 38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88" name="空心弧 387"/>
                  <p:cNvSpPr/>
                  <p:nvPr/>
                </p:nvSpPr>
                <p:spPr>
                  <a:xfrm>
                    <a:off x="4500281" y="1826150"/>
                    <a:ext cx="3189384" cy="32073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89" name="空心弧 388"/>
                  <p:cNvSpPr/>
                  <p:nvPr/>
                </p:nvSpPr>
                <p:spPr>
                  <a:xfrm rot="2700000">
                    <a:off x="4491315" y="1835127"/>
                    <a:ext cx="3207327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28" name="组合 37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29" name="组合 37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84" name="空心弧 383"/>
                  <p:cNvSpPr/>
                  <p:nvPr/>
                </p:nvSpPr>
                <p:spPr>
                  <a:xfrm>
                    <a:off x="4493161" y="1835325"/>
                    <a:ext cx="3207327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85" name="空心弧 384"/>
                  <p:cNvSpPr/>
                  <p:nvPr/>
                </p:nvSpPr>
                <p:spPr>
                  <a:xfrm rot="2700000">
                    <a:off x="4502127" y="1826359"/>
                    <a:ext cx="3189384" cy="32073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30" name="组合 38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82" name="空心弧 381"/>
                  <p:cNvSpPr/>
                  <p:nvPr/>
                </p:nvSpPr>
                <p:spPr>
                  <a:xfrm>
                    <a:off x="4502335" y="1824513"/>
                    <a:ext cx="3189384" cy="32073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83" name="空心弧 382"/>
                  <p:cNvSpPr/>
                  <p:nvPr/>
                </p:nvSpPr>
                <p:spPr>
                  <a:xfrm rot="2700000">
                    <a:off x="4493358" y="1833479"/>
                    <a:ext cx="3207327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3" name="组合 271"/>
            <p:cNvGrpSpPr>
              <a:grpSpLocks/>
            </p:cNvGrpSpPr>
            <p:nvPr/>
          </p:nvGrpSpPr>
          <p:grpSpPr bwMode="auto">
            <a:xfrm>
              <a:off x="6550025" y="4184650"/>
              <a:ext cx="249238" cy="249238"/>
              <a:chOff x="4497387" y="1824749"/>
              <a:chExt cx="3197225" cy="3197225"/>
            </a:xfrm>
          </p:grpSpPr>
          <p:grpSp>
            <p:nvGrpSpPr>
              <p:cNvPr id="13413" name="组合 36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21" name="组合 37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6" name="空心弧 375"/>
                  <p:cNvSpPr/>
                  <p:nvPr/>
                </p:nvSpPr>
                <p:spPr>
                  <a:xfrm>
                    <a:off x="4497150" y="1830504"/>
                    <a:ext cx="3190078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77" name="空心弧 376"/>
                  <p:cNvSpPr/>
                  <p:nvPr/>
                </p:nvSpPr>
                <p:spPr>
                  <a:xfrm rot="2700000">
                    <a:off x="4497502" y="1830151"/>
                    <a:ext cx="3189384" cy="319007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22" name="组合 37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4" name="空心弧 373"/>
                  <p:cNvSpPr/>
                  <p:nvPr/>
                </p:nvSpPr>
                <p:spPr>
                  <a:xfrm>
                    <a:off x="4497492" y="1837763"/>
                    <a:ext cx="3189384" cy="319007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75" name="空心弧 374"/>
                  <p:cNvSpPr/>
                  <p:nvPr/>
                </p:nvSpPr>
                <p:spPr>
                  <a:xfrm rot="2700000">
                    <a:off x="4497151" y="1838115"/>
                    <a:ext cx="3190078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14" name="组合 36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15" name="组合 36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0" name="空心弧 369"/>
                  <p:cNvSpPr/>
                  <p:nvPr/>
                </p:nvSpPr>
                <p:spPr>
                  <a:xfrm>
                    <a:off x="4504773" y="1838113"/>
                    <a:ext cx="3190078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71" name="空心弧 370"/>
                  <p:cNvSpPr/>
                  <p:nvPr/>
                </p:nvSpPr>
                <p:spPr>
                  <a:xfrm rot="2700000">
                    <a:off x="4505115" y="1837772"/>
                    <a:ext cx="3189384" cy="319007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16" name="组合 36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8" name="空心弧 367"/>
                  <p:cNvSpPr/>
                  <p:nvPr/>
                </p:nvSpPr>
                <p:spPr>
                  <a:xfrm>
                    <a:off x="4505124" y="1830149"/>
                    <a:ext cx="3189384" cy="319007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69" name="空心弧 368"/>
                  <p:cNvSpPr/>
                  <p:nvPr/>
                </p:nvSpPr>
                <p:spPr>
                  <a:xfrm rot="2700000">
                    <a:off x="4504771" y="1830491"/>
                    <a:ext cx="3190078" cy="318938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4" name="组合 272"/>
            <p:cNvGrpSpPr>
              <a:grpSpLocks/>
            </p:cNvGrpSpPr>
            <p:nvPr/>
          </p:nvGrpSpPr>
          <p:grpSpPr bwMode="auto">
            <a:xfrm>
              <a:off x="6988175" y="4470400"/>
              <a:ext cx="571500" cy="569913"/>
              <a:chOff x="4497387" y="1824749"/>
              <a:chExt cx="3197225" cy="3197225"/>
            </a:xfrm>
          </p:grpSpPr>
          <p:grpSp>
            <p:nvGrpSpPr>
              <p:cNvPr id="13399" name="组合 34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07" name="组合 35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2" name="空心弧 361"/>
                  <p:cNvSpPr/>
                  <p:nvPr/>
                </p:nvSpPr>
                <p:spPr>
                  <a:xfrm>
                    <a:off x="4497917" y="1833193"/>
                    <a:ext cx="3196079" cy="31967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63" name="空心弧 362"/>
                  <p:cNvSpPr/>
                  <p:nvPr/>
                </p:nvSpPr>
                <p:spPr>
                  <a:xfrm rot="2700000">
                    <a:off x="4497593" y="1833516"/>
                    <a:ext cx="3196731" cy="31960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08" name="组合 35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0" name="空心弧 359"/>
                  <p:cNvSpPr/>
                  <p:nvPr/>
                </p:nvSpPr>
                <p:spPr>
                  <a:xfrm>
                    <a:off x="4500188" y="1831006"/>
                    <a:ext cx="3196731" cy="31960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61" name="空心弧 360"/>
                  <p:cNvSpPr/>
                  <p:nvPr/>
                </p:nvSpPr>
                <p:spPr>
                  <a:xfrm rot="2700000">
                    <a:off x="4500517" y="1830682"/>
                    <a:ext cx="3196079" cy="31967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400" name="组合 35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401" name="组合 35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6" name="空心弧 355"/>
                  <p:cNvSpPr/>
                  <p:nvPr/>
                </p:nvSpPr>
                <p:spPr>
                  <a:xfrm>
                    <a:off x="4498005" y="1828077"/>
                    <a:ext cx="3196079" cy="31967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57" name="空心弧 356"/>
                  <p:cNvSpPr/>
                  <p:nvPr/>
                </p:nvSpPr>
                <p:spPr>
                  <a:xfrm rot="2700000">
                    <a:off x="4497677" y="1828406"/>
                    <a:ext cx="3196731" cy="31960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402" name="组合 35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4" name="空心弧 353"/>
                  <p:cNvSpPr/>
                  <p:nvPr/>
                </p:nvSpPr>
                <p:spPr>
                  <a:xfrm>
                    <a:off x="4495082" y="1830921"/>
                    <a:ext cx="3196731" cy="319607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55" name="空心弧 354"/>
                  <p:cNvSpPr/>
                  <p:nvPr/>
                </p:nvSpPr>
                <p:spPr>
                  <a:xfrm rot="2700000">
                    <a:off x="4495406" y="1830593"/>
                    <a:ext cx="3196079" cy="319673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5" name="组合 273"/>
            <p:cNvGrpSpPr>
              <a:grpSpLocks/>
            </p:cNvGrpSpPr>
            <p:nvPr/>
          </p:nvGrpSpPr>
          <p:grpSpPr bwMode="auto">
            <a:xfrm>
              <a:off x="8323263" y="4792663"/>
              <a:ext cx="407987" cy="407987"/>
              <a:chOff x="4497387" y="1824749"/>
              <a:chExt cx="3197225" cy="3197225"/>
            </a:xfrm>
          </p:grpSpPr>
          <p:grpSp>
            <p:nvGrpSpPr>
              <p:cNvPr id="13385" name="组合 33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393" name="组合 34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8" name="空心弧 347"/>
                  <p:cNvSpPr/>
                  <p:nvPr/>
                </p:nvSpPr>
                <p:spPr>
                  <a:xfrm>
                    <a:off x="4495632" y="1825896"/>
                    <a:ext cx="3202374" cy="32016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49" name="空心弧 348"/>
                  <p:cNvSpPr/>
                  <p:nvPr/>
                </p:nvSpPr>
                <p:spPr>
                  <a:xfrm rot="2700000">
                    <a:off x="4495988" y="1825540"/>
                    <a:ext cx="3201663" cy="320237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394" name="组合 34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6" name="空心弧 345"/>
                  <p:cNvSpPr/>
                  <p:nvPr/>
                </p:nvSpPr>
                <p:spPr>
                  <a:xfrm>
                    <a:off x="4492893" y="1826998"/>
                    <a:ext cx="3201663" cy="320237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47" name="空心弧 346"/>
                  <p:cNvSpPr/>
                  <p:nvPr/>
                </p:nvSpPr>
                <p:spPr>
                  <a:xfrm rot="2700000">
                    <a:off x="4492537" y="1827353"/>
                    <a:ext cx="3202374" cy="32016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386" name="组合 33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387" name="组合 33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2" name="空心弧 341"/>
                  <p:cNvSpPr/>
                  <p:nvPr/>
                </p:nvSpPr>
                <p:spPr>
                  <a:xfrm>
                    <a:off x="4493994" y="1830442"/>
                    <a:ext cx="3202374" cy="32016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43" name="空心弧 342"/>
                  <p:cNvSpPr/>
                  <p:nvPr/>
                </p:nvSpPr>
                <p:spPr>
                  <a:xfrm rot="2700000">
                    <a:off x="4494350" y="1830086"/>
                    <a:ext cx="3201663" cy="320237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388" name="组合 33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0" name="空心弧 339"/>
                  <p:cNvSpPr/>
                  <p:nvPr/>
                </p:nvSpPr>
                <p:spPr>
                  <a:xfrm>
                    <a:off x="4497445" y="1828629"/>
                    <a:ext cx="3201663" cy="320237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41" name="空心弧 340"/>
                  <p:cNvSpPr/>
                  <p:nvPr/>
                </p:nvSpPr>
                <p:spPr>
                  <a:xfrm rot="2700000">
                    <a:off x="4497089" y="1828984"/>
                    <a:ext cx="3202374" cy="320166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3336" name="组合 274"/>
            <p:cNvGrpSpPr>
              <a:grpSpLocks/>
            </p:cNvGrpSpPr>
            <p:nvPr/>
          </p:nvGrpSpPr>
          <p:grpSpPr bwMode="auto">
            <a:xfrm>
              <a:off x="8334375" y="2413000"/>
              <a:ext cx="409575" cy="407988"/>
              <a:chOff x="4497387" y="1824749"/>
              <a:chExt cx="3197225" cy="3197225"/>
            </a:xfrm>
          </p:grpSpPr>
          <p:grpSp>
            <p:nvGrpSpPr>
              <p:cNvPr id="13371" name="组合 32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379" name="组合 32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4" name="空心弧 333"/>
                  <p:cNvSpPr/>
                  <p:nvPr/>
                </p:nvSpPr>
                <p:spPr>
                  <a:xfrm>
                    <a:off x="4492964" y="1833272"/>
                    <a:ext cx="3200457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35" name="空心弧 334"/>
                  <p:cNvSpPr/>
                  <p:nvPr/>
                </p:nvSpPr>
                <p:spPr>
                  <a:xfrm rot="2700000">
                    <a:off x="4497625" y="1828611"/>
                    <a:ext cx="3191128" cy="3200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380" name="组合 33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2" name="空心弧 331"/>
                  <p:cNvSpPr/>
                  <p:nvPr/>
                </p:nvSpPr>
                <p:spPr>
                  <a:xfrm>
                    <a:off x="4500272" y="1831586"/>
                    <a:ext cx="3191128" cy="3200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33" name="空心弧 332"/>
                  <p:cNvSpPr/>
                  <p:nvPr/>
                </p:nvSpPr>
                <p:spPr>
                  <a:xfrm rot="2700000">
                    <a:off x="4495604" y="1836248"/>
                    <a:ext cx="3200457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3372" name="组合 32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3373" name="组合 32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8" name="空心弧 327"/>
                  <p:cNvSpPr/>
                  <p:nvPr/>
                </p:nvSpPr>
                <p:spPr>
                  <a:xfrm>
                    <a:off x="4498580" y="1833601"/>
                    <a:ext cx="3200457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29" name="空心弧 328"/>
                  <p:cNvSpPr/>
                  <p:nvPr/>
                </p:nvSpPr>
                <p:spPr>
                  <a:xfrm rot="2700000">
                    <a:off x="4503247" y="1828933"/>
                    <a:ext cx="3191128" cy="3200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3374" name="组合 32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6" name="空心弧 325"/>
                  <p:cNvSpPr/>
                  <p:nvPr/>
                </p:nvSpPr>
                <p:spPr>
                  <a:xfrm>
                    <a:off x="4500600" y="1825957"/>
                    <a:ext cx="3191128" cy="320045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327" name="空心弧 326"/>
                  <p:cNvSpPr/>
                  <p:nvPr/>
                </p:nvSpPr>
                <p:spPr>
                  <a:xfrm rot="2700000">
                    <a:off x="4495939" y="1830625"/>
                    <a:ext cx="3200457" cy="31911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276" name="直接连接符 275"/>
            <p:cNvCxnSpPr/>
            <p:nvPr/>
          </p:nvCxnSpPr>
          <p:spPr>
            <a:xfrm>
              <a:off x="10389129" y="3582562"/>
              <a:ext cx="327991" cy="542946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>
              <a:stCxn id="413" idx="1"/>
            </p:cNvCxnSpPr>
            <p:nvPr/>
          </p:nvCxnSpPr>
          <p:spPr>
            <a:xfrm flipH="1">
              <a:off x="10877082" y="2835339"/>
              <a:ext cx="364285" cy="1284794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>
              <a:stCxn id="511" idx="0"/>
            </p:cNvCxnSpPr>
            <p:nvPr/>
          </p:nvCxnSpPr>
          <p:spPr>
            <a:xfrm>
              <a:off x="9456238" y="4238399"/>
              <a:ext cx="311860" cy="374956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>
              <a:endCxn id="348" idx="1"/>
            </p:cNvCxnSpPr>
            <p:nvPr/>
          </p:nvCxnSpPr>
          <p:spPr>
            <a:xfrm>
              <a:off x="7910380" y="4235711"/>
              <a:ext cx="479888" cy="620894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>
              <a:off x="8628196" y="2780239"/>
              <a:ext cx="284976" cy="68809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>
              <a:stCxn id="483" idx="1"/>
            </p:cNvCxnSpPr>
            <p:nvPr/>
          </p:nvCxnSpPr>
          <p:spPr>
            <a:xfrm>
              <a:off x="7390165" y="3027521"/>
              <a:ext cx="299762" cy="860113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flipV="1">
              <a:off x="8718258" y="4852573"/>
              <a:ext cx="1025644" cy="196213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>
              <a:endCxn id="402" idx="0"/>
            </p:cNvCxnSpPr>
            <p:nvPr/>
          </p:nvCxnSpPr>
          <p:spPr>
            <a:xfrm flipH="1">
              <a:off x="11253465" y="4059657"/>
              <a:ext cx="130390" cy="71362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>
              <a:off x="6929096" y="3894353"/>
              <a:ext cx="243304" cy="59536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flipH="1">
              <a:off x="6711332" y="3887634"/>
              <a:ext cx="130389" cy="311791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>
              <a:endCxn id="341" idx="1"/>
            </p:cNvCxnSpPr>
            <p:nvPr/>
          </p:nvCxnSpPr>
          <p:spPr>
            <a:xfrm>
              <a:off x="7485605" y="4911706"/>
              <a:ext cx="845517" cy="81979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>
              <a:off x="6753002" y="4414453"/>
              <a:ext cx="276910" cy="223092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>
              <a:endCxn id="327" idx="1"/>
            </p:cNvCxnSpPr>
            <p:nvPr/>
          </p:nvCxnSpPr>
          <p:spPr>
            <a:xfrm flipV="1">
              <a:off x="7741008" y="2614935"/>
              <a:ext cx="603556" cy="4435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>
              <a:endCxn id="502" idx="1"/>
            </p:cNvCxnSpPr>
            <p:nvPr/>
          </p:nvCxnSpPr>
          <p:spPr>
            <a:xfrm>
              <a:off x="8727668" y="2631062"/>
              <a:ext cx="1420845" cy="587296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>
              <a:stCxn id="500" idx="1"/>
            </p:cNvCxnSpPr>
            <p:nvPr/>
          </p:nvCxnSpPr>
          <p:spPr>
            <a:xfrm flipV="1">
              <a:off x="10460373" y="2518172"/>
              <a:ext cx="481232" cy="702874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endCxn id="397" idx="1"/>
            </p:cNvCxnSpPr>
            <p:nvPr/>
          </p:nvCxnSpPr>
          <p:spPr>
            <a:xfrm>
              <a:off x="10278903" y="4839134"/>
              <a:ext cx="817288" cy="80636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endCxn id="446" idx="0"/>
            </p:cNvCxnSpPr>
            <p:nvPr/>
          </p:nvCxnSpPr>
          <p:spPr>
            <a:xfrm>
              <a:off x="9617545" y="4051593"/>
              <a:ext cx="978595" cy="236531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endCxn id="418" idx="0"/>
            </p:cNvCxnSpPr>
            <p:nvPr/>
          </p:nvCxnSpPr>
          <p:spPr>
            <a:xfrm flipV="1">
              <a:off x="8733045" y="2508765"/>
              <a:ext cx="2203183" cy="80636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endCxn id="388" idx="1"/>
            </p:cNvCxnSpPr>
            <p:nvPr/>
          </p:nvCxnSpPr>
          <p:spPr>
            <a:xfrm flipH="1">
              <a:off x="6981521" y="3010050"/>
              <a:ext cx="252714" cy="68943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flipH="1">
              <a:off x="7962804" y="3991116"/>
              <a:ext cx="708407" cy="80636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438" idx="1"/>
            </p:cNvCxnSpPr>
            <p:nvPr/>
          </p:nvCxnSpPr>
          <p:spPr>
            <a:xfrm flipH="1">
              <a:off x="10299066" y="4437300"/>
              <a:ext cx="354875" cy="27013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" name="组合 296"/>
            <p:cNvGrpSpPr/>
            <p:nvPr/>
          </p:nvGrpSpPr>
          <p:grpSpPr>
            <a:xfrm>
              <a:off x="7194076" y="2515246"/>
              <a:ext cx="467007" cy="322945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320" name="任意多边形 319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1" name="椭圆形标注 320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98" name="任意多边形 297"/>
            <p:cNvSpPr/>
            <p:nvPr/>
          </p:nvSpPr>
          <p:spPr>
            <a:xfrm>
              <a:off x="7646912" y="3922576"/>
              <a:ext cx="252714" cy="2566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299" name="组合 298"/>
            <p:cNvGrpSpPr/>
            <p:nvPr/>
          </p:nvGrpSpPr>
          <p:grpSpPr>
            <a:xfrm>
              <a:off x="11045868" y="2375801"/>
              <a:ext cx="419318" cy="276395"/>
              <a:chOff x="10219873" y="1523430"/>
              <a:chExt cx="813491" cy="536212"/>
            </a:xfrm>
            <a:solidFill>
              <a:srgbClr val="231F20"/>
            </a:solidFill>
          </p:grpSpPr>
          <p:sp>
            <p:nvSpPr>
              <p:cNvPr id="318" name="任意多边形 317"/>
              <p:cNvSpPr/>
              <p:nvPr/>
            </p:nvSpPr>
            <p:spPr>
              <a:xfrm>
                <a:off x="10219873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9" name="任意多边形 318"/>
              <p:cNvSpPr/>
              <p:nvPr/>
            </p:nvSpPr>
            <p:spPr>
              <a:xfrm>
                <a:off x="10506776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0" name="任意多边形 299"/>
            <p:cNvSpPr/>
            <p:nvPr/>
          </p:nvSpPr>
          <p:spPr>
            <a:xfrm>
              <a:off x="8415808" y="2457696"/>
              <a:ext cx="251370" cy="2566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01" name="组合 300"/>
            <p:cNvGrpSpPr/>
            <p:nvPr/>
          </p:nvGrpSpPr>
          <p:grpSpPr>
            <a:xfrm flipH="1">
              <a:off x="9789696" y="4623444"/>
              <a:ext cx="419517" cy="290104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316" name="任意多边形 315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7" name="椭圆形标注 316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2" name="组合 301"/>
            <p:cNvGrpSpPr/>
            <p:nvPr/>
          </p:nvGrpSpPr>
          <p:grpSpPr>
            <a:xfrm>
              <a:off x="7080581" y="4597531"/>
              <a:ext cx="416449" cy="287983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314" name="任意多边形 313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5" name="椭圆形标注 314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303" name="组合 302"/>
            <p:cNvGrpSpPr/>
            <p:nvPr/>
          </p:nvGrpSpPr>
          <p:grpSpPr>
            <a:xfrm>
              <a:off x="8381746" y="4892420"/>
              <a:ext cx="287600" cy="189572"/>
              <a:chOff x="10219873" y="1523430"/>
              <a:chExt cx="813491" cy="536212"/>
            </a:xfrm>
            <a:solidFill>
              <a:srgbClr val="231F20"/>
            </a:solidFill>
          </p:grpSpPr>
          <p:sp>
            <p:nvSpPr>
              <p:cNvPr id="312" name="任意多边形 311"/>
              <p:cNvSpPr/>
              <p:nvPr/>
            </p:nvSpPr>
            <p:spPr>
              <a:xfrm>
                <a:off x="10219873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3" name="任意多边形 312"/>
              <p:cNvSpPr/>
              <p:nvPr/>
            </p:nvSpPr>
            <p:spPr>
              <a:xfrm>
                <a:off x="10506776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4" name="任意多边形 303"/>
            <p:cNvSpPr/>
            <p:nvPr/>
          </p:nvSpPr>
          <p:spPr>
            <a:xfrm>
              <a:off x="11301857" y="3651103"/>
              <a:ext cx="301106" cy="30641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05" name="组合 304"/>
            <p:cNvGrpSpPr/>
            <p:nvPr/>
          </p:nvGrpSpPr>
          <p:grpSpPr>
            <a:xfrm>
              <a:off x="6806002" y="3716095"/>
              <a:ext cx="178867" cy="117900"/>
              <a:chOff x="10219873" y="1523430"/>
              <a:chExt cx="813491" cy="536212"/>
            </a:xfrm>
            <a:solidFill>
              <a:srgbClr val="231F20"/>
            </a:solidFill>
          </p:grpSpPr>
          <p:sp>
            <p:nvSpPr>
              <p:cNvPr id="310" name="任意多边形 309"/>
              <p:cNvSpPr/>
              <p:nvPr/>
            </p:nvSpPr>
            <p:spPr>
              <a:xfrm>
                <a:off x="10219873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1" name="任意多边形 310"/>
              <p:cNvSpPr/>
              <p:nvPr/>
            </p:nvSpPr>
            <p:spPr>
              <a:xfrm>
                <a:off x="10506776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06" name="任意多边形 305"/>
            <p:cNvSpPr/>
            <p:nvPr/>
          </p:nvSpPr>
          <p:spPr>
            <a:xfrm>
              <a:off x="10663351" y="4147012"/>
              <a:ext cx="254058" cy="2566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7" name="任意多边形 306"/>
            <p:cNvSpPr/>
            <p:nvPr/>
          </p:nvSpPr>
          <p:spPr>
            <a:xfrm>
              <a:off x="10172709" y="3239861"/>
              <a:ext cx="252714" cy="258034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8" name="任意多边形 307"/>
            <p:cNvSpPr/>
            <p:nvPr/>
          </p:nvSpPr>
          <p:spPr>
            <a:xfrm>
              <a:off x="11162058" y="4831071"/>
              <a:ext cx="165340" cy="1679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309" name="任意多边形 308"/>
            <p:cNvSpPr/>
            <p:nvPr/>
          </p:nvSpPr>
          <p:spPr>
            <a:xfrm>
              <a:off x="6597072" y="4220928"/>
              <a:ext cx="165340" cy="16799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" name="五边形 1"/>
          <p:cNvSpPr/>
          <p:nvPr/>
        </p:nvSpPr>
        <p:spPr>
          <a:xfrm>
            <a:off x="0" y="611188"/>
            <a:ext cx="2741613" cy="806450"/>
          </a:xfrm>
          <a:prstGeom prst="homePlate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18" name="矩形 2"/>
          <p:cNvSpPr>
            <a:spLocks noChangeArrowheads="1"/>
          </p:cNvSpPr>
          <p:nvPr/>
        </p:nvSpPr>
        <p:spPr bwMode="auto">
          <a:xfrm>
            <a:off x="211138" y="698500"/>
            <a:ext cx="203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节点社群</a:t>
            </a:r>
          </a:p>
        </p:txBody>
      </p:sp>
      <p:sp>
        <p:nvSpPr>
          <p:cNvPr id="13319" name="文本框 91"/>
          <p:cNvSpPr txBox="1">
            <a:spLocks noChangeArrowheads="1"/>
          </p:cNvSpPr>
          <p:nvPr/>
        </p:nvSpPr>
        <p:spPr bwMode="auto">
          <a:xfrm>
            <a:off x="3378200" y="642938"/>
            <a:ext cx="5416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具有共同目标的个人群体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2070100" y="5421313"/>
            <a:ext cx="8040688" cy="1268412"/>
          </a:xfrm>
          <a:prstGeom prst="roundRect">
            <a:avLst>
              <a:gd name="adj" fmla="val 11517"/>
            </a:avLst>
          </a:prstGeom>
          <a:noFill/>
          <a:ln>
            <a:solidFill>
              <a:srgbClr val="231F2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21" name="文本框 90"/>
          <p:cNvSpPr txBox="1">
            <a:spLocks noChangeArrowheads="1"/>
          </p:cNvSpPr>
          <p:nvPr/>
        </p:nvSpPr>
        <p:spPr bwMode="auto">
          <a:xfrm>
            <a:off x="2139950" y="5553075"/>
            <a:ext cx="79121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过去的信息从“管理者”流向“追随者”，现在信息从“节点”流向“节点”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节点社群可以实现即时沟通，节点之间既能共享信息，又能接受信息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96" name="椭圆 95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7" name="直接连接符 96"/>
            <p:cNvCxnSpPr>
              <a:endCxn id="100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椭圆 98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>
              <a:stCxn id="109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stCxn id="114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椭圆 104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6" name="直接连接符 115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>
              <a:stCxn id="114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>
              <a:endCxn id="110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>
              <a:endCxn id="106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椭圆 119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22" name="直接连接符 121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" name="椭圆 122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24" name="直接连接符 123"/>
            <p:cNvCxnSpPr>
              <a:stCxn id="107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>
              <a:stCxn id="115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>
              <a:endCxn id="115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椭圆 128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31" name="直接连接符 130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圆角矩形 87"/>
          <p:cNvSpPr/>
          <p:nvPr/>
        </p:nvSpPr>
        <p:spPr>
          <a:xfrm>
            <a:off x="6096000" y="1741488"/>
            <a:ext cx="5573713" cy="2724150"/>
          </a:xfrm>
          <a:prstGeom prst="roundRect">
            <a:avLst>
              <a:gd name="adj" fmla="val 6833"/>
            </a:avLst>
          </a:prstGeom>
          <a:solidFill>
            <a:srgbClr val="EEE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40" name="文本框 827"/>
          <p:cNvSpPr txBox="1">
            <a:spLocks noChangeArrowheads="1"/>
          </p:cNvSpPr>
          <p:nvPr/>
        </p:nvSpPr>
        <p:spPr bwMode="auto">
          <a:xfrm>
            <a:off x="6113463" y="2085975"/>
            <a:ext cx="43195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</a:t>
            </a:r>
            <a:r>
              <a:rPr lang="zh-CN" altLang="en-US" sz="3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一页纸</a:t>
            </a:r>
            <a:r>
              <a:rPr lang="en-US" altLang="zh-CN" sz="3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PPT”</a:t>
            </a:r>
            <a:r>
              <a:rPr lang="zh-CN" altLang="en-US" sz="3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社群</a:t>
            </a:r>
          </a:p>
        </p:txBody>
      </p:sp>
      <p:grpSp>
        <p:nvGrpSpPr>
          <p:cNvPr id="14341" name="组合 1"/>
          <p:cNvGrpSpPr>
            <a:grpSpLocks/>
          </p:cNvGrpSpPr>
          <p:nvPr/>
        </p:nvGrpSpPr>
        <p:grpSpPr bwMode="auto">
          <a:xfrm>
            <a:off x="2243138" y="1643063"/>
            <a:ext cx="2057400" cy="4984750"/>
            <a:chOff x="1919536" y="1354138"/>
            <a:chExt cx="2164261" cy="5239730"/>
          </a:xfrm>
        </p:grpSpPr>
        <p:grpSp>
          <p:nvGrpSpPr>
            <p:cNvPr id="7" name="组合 6"/>
            <p:cNvGrpSpPr/>
            <p:nvPr/>
          </p:nvGrpSpPr>
          <p:grpSpPr>
            <a:xfrm>
              <a:off x="3492901" y="6360923"/>
              <a:ext cx="590896" cy="232945"/>
              <a:chOff x="-6611634" y="9541823"/>
              <a:chExt cx="1413147" cy="638083"/>
            </a:xfrm>
            <a:solidFill>
              <a:srgbClr val="71523D"/>
            </a:solidFill>
          </p:grpSpPr>
          <p:sp>
            <p:nvSpPr>
              <p:cNvPr id="79" name="任意多边形 78"/>
              <p:cNvSpPr/>
              <p:nvPr/>
            </p:nvSpPr>
            <p:spPr>
              <a:xfrm>
                <a:off x="-6594811" y="9541934"/>
                <a:ext cx="1396324" cy="637972"/>
              </a:xfrm>
              <a:custGeom>
                <a:avLst/>
                <a:gdLst>
                  <a:gd name="connsiteX0" fmla="*/ 550334 w 1354667"/>
                  <a:gd name="connsiteY0" fmla="*/ 0 h 575734"/>
                  <a:gd name="connsiteX1" fmla="*/ 889000 w 1354667"/>
                  <a:gd name="connsiteY1" fmla="*/ 262467 h 575734"/>
                  <a:gd name="connsiteX2" fmla="*/ 1354667 w 1354667"/>
                  <a:gd name="connsiteY2" fmla="*/ 262467 h 575734"/>
                  <a:gd name="connsiteX3" fmla="*/ 1236134 w 1354667"/>
                  <a:gd name="connsiteY3" fmla="*/ 575734 h 575734"/>
                  <a:gd name="connsiteX4" fmla="*/ 406400 w 1354667"/>
                  <a:gd name="connsiteY4" fmla="*/ 541867 h 575734"/>
                  <a:gd name="connsiteX5" fmla="*/ 0 w 1354667"/>
                  <a:gd name="connsiteY5" fmla="*/ 431800 h 575734"/>
                  <a:gd name="connsiteX6" fmla="*/ 33867 w 1354667"/>
                  <a:gd name="connsiteY6" fmla="*/ 101600 h 575734"/>
                  <a:gd name="connsiteX7" fmla="*/ 550334 w 1354667"/>
                  <a:gd name="connsiteY7" fmla="*/ 0 h 575734"/>
                  <a:gd name="connsiteX0" fmla="*/ 550334 w 1346200"/>
                  <a:gd name="connsiteY0" fmla="*/ 0 h 575734"/>
                  <a:gd name="connsiteX1" fmla="*/ 889000 w 1346200"/>
                  <a:gd name="connsiteY1" fmla="*/ 262467 h 575734"/>
                  <a:gd name="connsiteX2" fmla="*/ 1346200 w 1346200"/>
                  <a:gd name="connsiteY2" fmla="*/ 296334 h 575734"/>
                  <a:gd name="connsiteX3" fmla="*/ 1236134 w 1346200"/>
                  <a:gd name="connsiteY3" fmla="*/ 575734 h 575734"/>
                  <a:gd name="connsiteX4" fmla="*/ 406400 w 1346200"/>
                  <a:gd name="connsiteY4" fmla="*/ 541867 h 575734"/>
                  <a:gd name="connsiteX5" fmla="*/ 0 w 1346200"/>
                  <a:gd name="connsiteY5" fmla="*/ 431800 h 575734"/>
                  <a:gd name="connsiteX6" fmla="*/ 33867 w 1346200"/>
                  <a:gd name="connsiteY6" fmla="*/ 101600 h 575734"/>
                  <a:gd name="connsiteX7" fmla="*/ 550334 w 1346200"/>
                  <a:gd name="connsiteY7" fmla="*/ 0 h 575734"/>
                  <a:gd name="connsiteX0" fmla="*/ 550334 w 1373021"/>
                  <a:gd name="connsiteY0" fmla="*/ 0 h 575734"/>
                  <a:gd name="connsiteX1" fmla="*/ 889000 w 1373021"/>
                  <a:gd name="connsiteY1" fmla="*/ 262467 h 575734"/>
                  <a:gd name="connsiteX2" fmla="*/ 1346200 w 1373021"/>
                  <a:gd name="connsiteY2" fmla="*/ 296334 h 575734"/>
                  <a:gd name="connsiteX3" fmla="*/ 1236134 w 1373021"/>
                  <a:gd name="connsiteY3" fmla="*/ 575734 h 575734"/>
                  <a:gd name="connsiteX4" fmla="*/ 406400 w 1373021"/>
                  <a:gd name="connsiteY4" fmla="*/ 541867 h 575734"/>
                  <a:gd name="connsiteX5" fmla="*/ 0 w 1373021"/>
                  <a:gd name="connsiteY5" fmla="*/ 431800 h 575734"/>
                  <a:gd name="connsiteX6" fmla="*/ 33867 w 1373021"/>
                  <a:gd name="connsiteY6" fmla="*/ 101600 h 575734"/>
                  <a:gd name="connsiteX7" fmla="*/ 550334 w 1373021"/>
                  <a:gd name="connsiteY7" fmla="*/ 0 h 575734"/>
                  <a:gd name="connsiteX0" fmla="*/ 550334 w 1388580"/>
                  <a:gd name="connsiteY0" fmla="*/ 0 h 575734"/>
                  <a:gd name="connsiteX1" fmla="*/ 889000 w 1388580"/>
                  <a:gd name="connsiteY1" fmla="*/ 262467 h 575734"/>
                  <a:gd name="connsiteX2" fmla="*/ 1346200 w 1388580"/>
                  <a:gd name="connsiteY2" fmla="*/ 296334 h 575734"/>
                  <a:gd name="connsiteX3" fmla="*/ 1236134 w 1388580"/>
                  <a:gd name="connsiteY3" fmla="*/ 575734 h 575734"/>
                  <a:gd name="connsiteX4" fmla="*/ 406400 w 1388580"/>
                  <a:gd name="connsiteY4" fmla="*/ 541867 h 575734"/>
                  <a:gd name="connsiteX5" fmla="*/ 0 w 1388580"/>
                  <a:gd name="connsiteY5" fmla="*/ 431800 h 575734"/>
                  <a:gd name="connsiteX6" fmla="*/ 33867 w 1388580"/>
                  <a:gd name="connsiteY6" fmla="*/ 101600 h 575734"/>
                  <a:gd name="connsiteX7" fmla="*/ 550334 w 1388580"/>
                  <a:gd name="connsiteY7" fmla="*/ 0 h 575734"/>
                  <a:gd name="connsiteX0" fmla="*/ 550334 w 1388580"/>
                  <a:gd name="connsiteY0" fmla="*/ 0 h 625269"/>
                  <a:gd name="connsiteX1" fmla="*/ 889000 w 1388580"/>
                  <a:gd name="connsiteY1" fmla="*/ 262467 h 625269"/>
                  <a:gd name="connsiteX2" fmla="*/ 1346200 w 1388580"/>
                  <a:gd name="connsiteY2" fmla="*/ 296334 h 625269"/>
                  <a:gd name="connsiteX3" fmla="*/ 1236134 w 1388580"/>
                  <a:gd name="connsiteY3" fmla="*/ 575734 h 625269"/>
                  <a:gd name="connsiteX4" fmla="*/ 406400 w 1388580"/>
                  <a:gd name="connsiteY4" fmla="*/ 541867 h 625269"/>
                  <a:gd name="connsiteX5" fmla="*/ 0 w 1388580"/>
                  <a:gd name="connsiteY5" fmla="*/ 431800 h 625269"/>
                  <a:gd name="connsiteX6" fmla="*/ 33867 w 1388580"/>
                  <a:gd name="connsiteY6" fmla="*/ 101600 h 625269"/>
                  <a:gd name="connsiteX7" fmla="*/ 550334 w 1388580"/>
                  <a:gd name="connsiteY7" fmla="*/ 0 h 625269"/>
                  <a:gd name="connsiteX0" fmla="*/ 550334 w 1388580"/>
                  <a:gd name="connsiteY0" fmla="*/ 0 h 637972"/>
                  <a:gd name="connsiteX1" fmla="*/ 889000 w 1388580"/>
                  <a:gd name="connsiteY1" fmla="*/ 262467 h 637972"/>
                  <a:gd name="connsiteX2" fmla="*/ 1346200 w 1388580"/>
                  <a:gd name="connsiteY2" fmla="*/ 296334 h 637972"/>
                  <a:gd name="connsiteX3" fmla="*/ 1236134 w 1388580"/>
                  <a:gd name="connsiteY3" fmla="*/ 575734 h 637972"/>
                  <a:gd name="connsiteX4" fmla="*/ 406400 w 1388580"/>
                  <a:gd name="connsiteY4" fmla="*/ 541867 h 637972"/>
                  <a:gd name="connsiteX5" fmla="*/ 0 w 1388580"/>
                  <a:gd name="connsiteY5" fmla="*/ 431800 h 637972"/>
                  <a:gd name="connsiteX6" fmla="*/ 33867 w 1388580"/>
                  <a:gd name="connsiteY6" fmla="*/ 101600 h 637972"/>
                  <a:gd name="connsiteX7" fmla="*/ 550334 w 1388580"/>
                  <a:gd name="connsiteY7" fmla="*/ 0 h 637972"/>
                  <a:gd name="connsiteX0" fmla="*/ 550334 w 1388580"/>
                  <a:gd name="connsiteY0" fmla="*/ 0 h 637972"/>
                  <a:gd name="connsiteX1" fmla="*/ 889000 w 1388580"/>
                  <a:gd name="connsiteY1" fmla="*/ 262467 h 637972"/>
                  <a:gd name="connsiteX2" fmla="*/ 1346200 w 1388580"/>
                  <a:gd name="connsiteY2" fmla="*/ 296334 h 637972"/>
                  <a:gd name="connsiteX3" fmla="*/ 1236134 w 1388580"/>
                  <a:gd name="connsiteY3" fmla="*/ 575734 h 637972"/>
                  <a:gd name="connsiteX4" fmla="*/ 406400 w 1388580"/>
                  <a:gd name="connsiteY4" fmla="*/ 541867 h 637972"/>
                  <a:gd name="connsiteX5" fmla="*/ 0 w 1388580"/>
                  <a:gd name="connsiteY5" fmla="*/ 431800 h 637972"/>
                  <a:gd name="connsiteX6" fmla="*/ 33867 w 1388580"/>
                  <a:gd name="connsiteY6" fmla="*/ 101600 h 637972"/>
                  <a:gd name="connsiteX7" fmla="*/ 550334 w 1388580"/>
                  <a:gd name="connsiteY7" fmla="*/ 0 h 637972"/>
                  <a:gd name="connsiteX0" fmla="*/ 556253 w 1394499"/>
                  <a:gd name="connsiteY0" fmla="*/ 0 h 637972"/>
                  <a:gd name="connsiteX1" fmla="*/ 894919 w 1394499"/>
                  <a:gd name="connsiteY1" fmla="*/ 262467 h 637972"/>
                  <a:gd name="connsiteX2" fmla="*/ 1352119 w 1394499"/>
                  <a:gd name="connsiteY2" fmla="*/ 296334 h 637972"/>
                  <a:gd name="connsiteX3" fmla="*/ 1242053 w 1394499"/>
                  <a:gd name="connsiteY3" fmla="*/ 575734 h 637972"/>
                  <a:gd name="connsiteX4" fmla="*/ 412319 w 1394499"/>
                  <a:gd name="connsiteY4" fmla="*/ 541867 h 637972"/>
                  <a:gd name="connsiteX5" fmla="*/ 0 w 1394499"/>
                  <a:gd name="connsiteY5" fmla="*/ 431800 h 637972"/>
                  <a:gd name="connsiteX6" fmla="*/ 39786 w 1394499"/>
                  <a:gd name="connsiteY6" fmla="*/ 101600 h 637972"/>
                  <a:gd name="connsiteX7" fmla="*/ 556253 w 1394499"/>
                  <a:gd name="connsiteY7" fmla="*/ 0 h 637972"/>
                  <a:gd name="connsiteX0" fmla="*/ 558078 w 1396324"/>
                  <a:gd name="connsiteY0" fmla="*/ 0 h 637972"/>
                  <a:gd name="connsiteX1" fmla="*/ 896744 w 1396324"/>
                  <a:gd name="connsiteY1" fmla="*/ 262467 h 637972"/>
                  <a:gd name="connsiteX2" fmla="*/ 1353944 w 1396324"/>
                  <a:gd name="connsiteY2" fmla="*/ 296334 h 637972"/>
                  <a:gd name="connsiteX3" fmla="*/ 1243878 w 1396324"/>
                  <a:gd name="connsiteY3" fmla="*/ 575734 h 637972"/>
                  <a:gd name="connsiteX4" fmla="*/ 414144 w 1396324"/>
                  <a:gd name="connsiteY4" fmla="*/ 541867 h 637972"/>
                  <a:gd name="connsiteX5" fmla="*/ 1825 w 1396324"/>
                  <a:gd name="connsiteY5" fmla="*/ 431800 h 637972"/>
                  <a:gd name="connsiteX6" fmla="*/ 41611 w 1396324"/>
                  <a:gd name="connsiteY6" fmla="*/ 101600 h 637972"/>
                  <a:gd name="connsiteX7" fmla="*/ 558078 w 1396324"/>
                  <a:gd name="connsiteY7" fmla="*/ 0 h 637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6324" h="637972">
                    <a:moveTo>
                      <a:pt x="558078" y="0"/>
                    </a:moveTo>
                    <a:lnTo>
                      <a:pt x="896744" y="262467"/>
                    </a:lnTo>
                    <a:cubicBezTo>
                      <a:pt x="1049144" y="273756"/>
                      <a:pt x="1330898" y="267203"/>
                      <a:pt x="1353944" y="296334"/>
                    </a:cubicBezTo>
                    <a:cubicBezTo>
                      <a:pt x="1444255" y="423333"/>
                      <a:pt x="1382167" y="533401"/>
                      <a:pt x="1243878" y="575734"/>
                    </a:cubicBezTo>
                    <a:cubicBezTo>
                      <a:pt x="1181403" y="609050"/>
                      <a:pt x="716122" y="714023"/>
                      <a:pt x="414144" y="541867"/>
                    </a:cubicBezTo>
                    <a:lnTo>
                      <a:pt x="1825" y="431800"/>
                    </a:lnTo>
                    <a:cubicBezTo>
                      <a:pt x="-8587" y="339488"/>
                      <a:pt x="28349" y="211667"/>
                      <a:pt x="41611" y="101600"/>
                    </a:cubicBezTo>
                    <a:lnTo>
                      <a:pt x="558078" y="0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0" name="任意多边形 79"/>
              <p:cNvSpPr/>
              <p:nvPr/>
            </p:nvSpPr>
            <p:spPr>
              <a:xfrm>
                <a:off x="-6611634" y="9954462"/>
                <a:ext cx="495843" cy="193004"/>
              </a:xfrm>
              <a:custGeom>
                <a:avLst/>
                <a:gdLst>
                  <a:gd name="connsiteX0" fmla="*/ 47501 w 510639"/>
                  <a:gd name="connsiteY0" fmla="*/ 0 h 201881"/>
                  <a:gd name="connsiteX1" fmla="*/ 0 w 510639"/>
                  <a:gd name="connsiteY1" fmla="*/ 142504 h 201881"/>
                  <a:gd name="connsiteX2" fmla="*/ 368135 w 510639"/>
                  <a:gd name="connsiteY2" fmla="*/ 201881 h 201881"/>
                  <a:gd name="connsiteX3" fmla="*/ 510639 w 510639"/>
                  <a:gd name="connsiteY3" fmla="*/ 142504 h 201881"/>
                  <a:gd name="connsiteX4" fmla="*/ 47501 w 510639"/>
                  <a:gd name="connsiteY4" fmla="*/ 0 h 201881"/>
                  <a:gd name="connsiteX0" fmla="*/ 44542 w 507680"/>
                  <a:gd name="connsiteY0" fmla="*/ 0 h 201881"/>
                  <a:gd name="connsiteX1" fmla="*/ 0 w 507680"/>
                  <a:gd name="connsiteY1" fmla="*/ 130667 h 201881"/>
                  <a:gd name="connsiteX2" fmla="*/ 365176 w 507680"/>
                  <a:gd name="connsiteY2" fmla="*/ 201881 h 201881"/>
                  <a:gd name="connsiteX3" fmla="*/ 507680 w 507680"/>
                  <a:gd name="connsiteY3" fmla="*/ 142504 h 201881"/>
                  <a:gd name="connsiteX4" fmla="*/ 44542 w 507680"/>
                  <a:gd name="connsiteY4" fmla="*/ 0 h 201881"/>
                  <a:gd name="connsiteX0" fmla="*/ 44542 w 507680"/>
                  <a:gd name="connsiteY0" fmla="*/ 0 h 201881"/>
                  <a:gd name="connsiteX1" fmla="*/ 0 w 507680"/>
                  <a:gd name="connsiteY1" fmla="*/ 130667 h 201881"/>
                  <a:gd name="connsiteX2" fmla="*/ 365176 w 507680"/>
                  <a:gd name="connsiteY2" fmla="*/ 201881 h 201881"/>
                  <a:gd name="connsiteX3" fmla="*/ 507680 w 507680"/>
                  <a:gd name="connsiteY3" fmla="*/ 142504 h 201881"/>
                  <a:gd name="connsiteX4" fmla="*/ 44542 w 507680"/>
                  <a:gd name="connsiteY4" fmla="*/ 0 h 201881"/>
                  <a:gd name="connsiteX0" fmla="*/ 44542 w 507680"/>
                  <a:gd name="connsiteY0" fmla="*/ 0 h 201881"/>
                  <a:gd name="connsiteX1" fmla="*/ 0 w 507680"/>
                  <a:gd name="connsiteY1" fmla="*/ 130667 h 201881"/>
                  <a:gd name="connsiteX2" fmla="*/ 365176 w 507680"/>
                  <a:gd name="connsiteY2" fmla="*/ 201881 h 201881"/>
                  <a:gd name="connsiteX3" fmla="*/ 507680 w 507680"/>
                  <a:gd name="connsiteY3" fmla="*/ 142504 h 201881"/>
                  <a:gd name="connsiteX4" fmla="*/ 44542 w 507680"/>
                  <a:gd name="connsiteY4" fmla="*/ 0 h 201881"/>
                  <a:gd name="connsiteX0" fmla="*/ 32705 w 495843"/>
                  <a:gd name="connsiteY0" fmla="*/ 0 h 201881"/>
                  <a:gd name="connsiteX1" fmla="*/ 0 w 495843"/>
                  <a:gd name="connsiteY1" fmla="*/ 130667 h 201881"/>
                  <a:gd name="connsiteX2" fmla="*/ 353339 w 495843"/>
                  <a:gd name="connsiteY2" fmla="*/ 201881 h 201881"/>
                  <a:gd name="connsiteX3" fmla="*/ 495843 w 495843"/>
                  <a:gd name="connsiteY3" fmla="*/ 142504 h 201881"/>
                  <a:gd name="connsiteX4" fmla="*/ 32705 w 495843"/>
                  <a:gd name="connsiteY4" fmla="*/ 0 h 201881"/>
                  <a:gd name="connsiteX0" fmla="*/ 23827 w 495843"/>
                  <a:gd name="connsiteY0" fmla="*/ 0 h 193004"/>
                  <a:gd name="connsiteX1" fmla="*/ 0 w 495843"/>
                  <a:gd name="connsiteY1" fmla="*/ 121790 h 193004"/>
                  <a:gd name="connsiteX2" fmla="*/ 353339 w 495843"/>
                  <a:gd name="connsiteY2" fmla="*/ 193004 h 193004"/>
                  <a:gd name="connsiteX3" fmla="*/ 495843 w 495843"/>
                  <a:gd name="connsiteY3" fmla="*/ 133627 h 193004"/>
                  <a:gd name="connsiteX4" fmla="*/ 23827 w 495843"/>
                  <a:gd name="connsiteY4" fmla="*/ 0 h 19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843" h="193004">
                    <a:moveTo>
                      <a:pt x="23827" y="0"/>
                    </a:moveTo>
                    <a:cubicBezTo>
                      <a:pt x="14899" y="31719"/>
                      <a:pt x="11887" y="60479"/>
                      <a:pt x="0" y="121790"/>
                    </a:cubicBezTo>
                    <a:lnTo>
                      <a:pt x="353339" y="193004"/>
                    </a:lnTo>
                    <a:lnTo>
                      <a:pt x="495843" y="133627"/>
                    </a:lnTo>
                    <a:lnTo>
                      <a:pt x="23827" y="0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1" name="任意多边形 80"/>
              <p:cNvSpPr/>
              <p:nvPr/>
            </p:nvSpPr>
            <p:spPr>
              <a:xfrm>
                <a:off x="-6181106" y="9541823"/>
                <a:ext cx="475012" cy="350813"/>
              </a:xfrm>
              <a:custGeom>
                <a:avLst/>
                <a:gdLst>
                  <a:gd name="connsiteX0" fmla="*/ 0 w 475012"/>
                  <a:gd name="connsiteY0" fmla="*/ 35626 h 362198"/>
                  <a:gd name="connsiteX1" fmla="*/ 350322 w 475012"/>
                  <a:gd name="connsiteY1" fmla="*/ 362198 h 362198"/>
                  <a:gd name="connsiteX2" fmla="*/ 475012 w 475012"/>
                  <a:gd name="connsiteY2" fmla="*/ 267195 h 362198"/>
                  <a:gd name="connsiteX3" fmla="*/ 142503 w 475012"/>
                  <a:gd name="connsiteY3" fmla="*/ 0 h 362198"/>
                  <a:gd name="connsiteX4" fmla="*/ 0 w 475012"/>
                  <a:gd name="connsiteY4" fmla="*/ 35626 h 362198"/>
                  <a:gd name="connsiteX0" fmla="*/ 0 w 475012"/>
                  <a:gd name="connsiteY0" fmla="*/ 35626 h 365101"/>
                  <a:gd name="connsiteX1" fmla="*/ 341614 w 475012"/>
                  <a:gd name="connsiteY1" fmla="*/ 365101 h 365101"/>
                  <a:gd name="connsiteX2" fmla="*/ 475012 w 475012"/>
                  <a:gd name="connsiteY2" fmla="*/ 267195 h 365101"/>
                  <a:gd name="connsiteX3" fmla="*/ 142503 w 475012"/>
                  <a:gd name="connsiteY3" fmla="*/ 0 h 365101"/>
                  <a:gd name="connsiteX4" fmla="*/ 0 w 475012"/>
                  <a:gd name="connsiteY4" fmla="*/ 35626 h 365101"/>
                  <a:gd name="connsiteX0" fmla="*/ 0 w 475012"/>
                  <a:gd name="connsiteY0" fmla="*/ 35626 h 350587"/>
                  <a:gd name="connsiteX1" fmla="*/ 361934 w 475012"/>
                  <a:gd name="connsiteY1" fmla="*/ 350587 h 350587"/>
                  <a:gd name="connsiteX2" fmla="*/ 475012 w 475012"/>
                  <a:gd name="connsiteY2" fmla="*/ 267195 h 350587"/>
                  <a:gd name="connsiteX3" fmla="*/ 142503 w 475012"/>
                  <a:gd name="connsiteY3" fmla="*/ 0 h 350587"/>
                  <a:gd name="connsiteX4" fmla="*/ 0 w 475012"/>
                  <a:gd name="connsiteY4" fmla="*/ 35626 h 350587"/>
                  <a:gd name="connsiteX0" fmla="*/ 0 w 475012"/>
                  <a:gd name="connsiteY0" fmla="*/ 35626 h 350813"/>
                  <a:gd name="connsiteX1" fmla="*/ 361934 w 475012"/>
                  <a:gd name="connsiteY1" fmla="*/ 350587 h 350813"/>
                  <a:gd name="connsiteX2" fmla="*/ 475012 w 475012"/>
                  <a:gd name="connsiteY2" fmla="*/ 267195 h 350813"/>
                  <a:gd name="connsiteX3" fmla="*/ 142503 w 475012"/>
                  <a:gd name="connsiteY3" fmla="*/ 0 h 350813"/>
                  <a:gd name="connsiteX4" fmla="*/ 0 w 475012"/>
                  <a:gd name="connsiteY4" fmla="*/ 35626 h 350813"/>
                  <a:gd name="connsiteX0" fmla="*/ 0 w 475012"/>
                  <a:gd name="connsiteY0" fmla="*/ 35626 h 350813"/>
                  <a:gd name="connsiteX1" fmla="*/ 361934 w 475012"/>
                  <a:gd name="connsiteY1" fmla="*/ 350587 h 350813"/>
                  <a:gd name="connsiteX2" fmla="*/ 475012 w 475012"/>
                  <a:gd name="connsiteY2" fmla="*/ 267195 h 350813"/>
                  <a:gd name="connsiteX3" fmla="*/ 142503 w 475012"/>
                  <a:gd name="connsiteY3" fmla="*/ 0 h 350813"/>
                  <a:gd name="connsiteX4" fmla="*/ 0 w 475012"/>
                  <a:gd name="connsiteY4" fmla="*/ 35626 h 350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012" h="350813">
                    <a:moveTo>
                      <a:pt x="0" y="35626"/>
                    </a:moveTo>
                    <a:cubicBezTo>
                      <a:pt x="120645" y="140613"/>
                      <a:pt x="331278" y="358811"/>
                      <a:pt x="361934" y="350587"/>
                    </a:cubicBezTo>
                    <a:cubicBezTo>
                      <a:pt x="399627" y="340207"/>
                      <a:pt x="437319" y="294992"/>
                      <a:pt x="475012" y="267195"/>
                    </a:cubicBezTo>
                    <a:lnTo>
                      <a:pt x="142503" y="0"/>
                    </a:lnTo>
                    <a:lnTo>
                      <a:pt x="0" y="35626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2" name="任意多边形 81"/>
              <p:cNvSpPr/>
              <p:nvPr/>
            </p:nvSpPr>
            <p:spPr>
              <a:xfrm>
                <a:off x="-6046750" y="9627788"/>
                <a:ext cx="118754" cy="71252"/>
              </a:xfrm>
              <a:custGeom>
                <a:avLst/>
                <a:gdLst>
                  <a:gd name="connsiteX0" fmla="*/ 0 w 118754"/>
                  <a:gd name="connsiteY0" fmla="*/ 71252 h 71252"/>
                  <a:gd name="connsiteX1" fmla="*/ 118754 w 118754"/>
                  <a:gd name="connsiteY1" fmla="*/ 0 h 7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754" h="71252">
                    <a:moveTo>
                      <a:pt x="0" y="71252"/>
                    </a:moveTo>
                    <a:lnTo>
                      <a:pt x="118754" y="0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3" name="任意多边形 82"/>
              <p:cNvSpPr/>
              <p:nvPr/>
            </p:nvSpPr>
            <p:spPr>
              <a:xfrm>
                <a:off x="-6011530" y="9669351"/>
                <a:ext cx="118754" cy="71252"/>
              </a:xfrm>
              <a:custGeom>
                <a:avLst/>
                <a:gdLst>
                  <a:gd name="connsiteX0" fmla="*/ 0 w 118754"/>
                  <a:gd name="connsiteY0" fmla="*/ 71252 h 71252"/>
                  <a:gd name="connsiteX1" fmla="*/ 118754 w 118754"/>
                  <a:gd name="connsiteY1" fmla="*/ 0 h 7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754" h="71252">
                    <a:moveTo>
                      <a:pt x="0" y="71252"/>
                    </a:moveTo>
                    <a:lnTo>
                      <a:pt x="118754" y="0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4" name="任意多边形 83"/>
              <p:cNvSpPr/>
              <p:nvPr/>
            </p:nvSpPr>
            <p:spPr>
              <a:xfrm>
                <a:off x="-5967580" y="9702800"/>
                <a:ext cx="118754" cy="71252"/>
              </a:xfrm>
              <a:custGeom>
                <a:avLst/>
                <a:gdLst>
                  <a:gd name="connsiteX0" fmla="*/ 0 w 118754"/>
                  <a:gd name="connsiteY0" fmla="*/ 71252 h 71252"/>
                  <a:gd name="connsiteX1" fmla="*/ 118754 w 118754"/>
                  <a:gd name="connsiteY1" fmla="*/ 0 h 7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754" h="71252">
                    <a:moveTo>
                      <a:pt x="0" y="71252"/>
                    </a:moveTo>
                    <a:lnTo>
                      <a:pt x="118754" y="0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5" name="任意多边形 84"/>
              <p:cNvSpPr/>
              <p:nvPr/>
            </p:nvSpPr>
            <p:spPr>
              <a:xfrm>
                <a:off x="-5619931" y="9808754"/>
                <a:ext cx="162560" cy="139337"/>
              </a:xfrm>
              <a:custGeom>
                <a:avLst/>
                <a:gdLst>
                  <a:gd name="connsiteX0" fmla="*/ 0 w 162560"/>
                  <a:gd name="connsiteY0" fmla="*/ 139337 h 139337"/>
                  <a:gd name="connsiteX1" fmla="*/ 162560 w 162560"/>
                  <a:gd name="connsiteY1" fmla="*/ 0 h 139337"/>
                  <a:gd name="connsiteX0" fmla="*/ 0 w 162560"/>
                  <a:gd name="connsiteY0" fmla="*/ 139337 h 139337"/>
                  <a:gd name="connsiteX1" fmla="*/ 162560 w 162560"/>
                  <a:gd name="connsiteY1" fmla="*/ 0 h 139337"/>
                  <a:gd name="connsiteX0" fmla="*/ 0 w 162560"/>
                  <a:gd name="connsiteY0" fmla="*/ 139337 h 139337"/>
                  <a:gd name="connsiteX1" fmla="*/ 162560 w 162560"/>
                  <a:gd name="connsiteY1" fmla="*/ 0 h 139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560" h="139337">
                    <a:moveTo>
                      <a:pt x="0" y="139337"/>
                    </a:moveTo>
                    <a:cubicBezTo>
                      <a:pt x="51284" y="75474"/>
                      <a:pt x="90956" y="29029"/>
                      <a:pt x="162560" y="0"/>
                    </a:cubicBez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20844257" flipH="1">
              <a:off x="2243345" y="6191690"/>
              <a:ext cx="677063" cy="305716"/>
              <a:chOff x="-6611634" y="9541823"/>
              <a:chExt cx="1413147" cy="638083"/>
            </a:xfrm>
            <a:solidFill>
              <a:srgbClr val="71523D"/>
            </a:solidFill>
          </p:grpSpPr>
          <p:sp>
            <p:nvSpPr>
              <p:cNvPr id="72" name="任意多边形 71"/>
              <p:cNvSpPr/>
              <p:nvPr/>
            </p:nvSpPr>
            <p:spPr>
              <a:xfrm>
                <a:off x="-6594811" y="9541934"/>
                <a:ext cx="1396324" cy="637972"/>
              </a:xfrm>
              <a:custGeom>
                <a:avLst/>
                <a:gdLst>
                  <a:gd name="connsiteX0" fmla="*/ 550334 w 1354667"/>
                  <a:gd name="connsiteY0" fmla="*/ 0 h 575734"/>
                  <a:gd name="connsiteX1" fmla="*/ 889000 w 1354667"/>
                  <a:gd name="connsiteY1" fmla="*/ 262467 h 575734"/>
                  <a:gd name="connsiteX2" fmla="*/ 1354667 w 1354667"/>
                  <a:gd name="connsiteY2" fmla="*/ 262467 h 575734"/>
                  <a:gd name="connsiteX3" fmla="*/ 1236134 w 1354667"/>
                  <a:gd name="connsiteY3" fmla="*/ 575734 h 575734"/>
                  <a:gd name="connsiteX4" fmla="*/ 406400 w 1354667"/>
                  <a:gd name="connsiteY4" fmla="*/ 541867 h 575734"/>
                  <a:gd name="connsiteX5" fmla="*/ 0 w 1354667"/>
                  <a:gd name="connsiteY5" fmla="*/ 431800 h 575734"/>
                  <a:gd name="connsiteX6" fmla="*/ 33867 w 1354667"/>
                  <a:gd name="connsiteY6" fmla="*/ 101600 h 575734"/>
                  <a:gd name="connsiteX7" fmla="*/ 550334 w 1354667"/>
                  <a:gd name="connsiteY7" fmla="*/ 0 h 575734"/>
                  <a:gd name="connsiteX0" fmla="*/ 550334 w 1346200"/>
                  <a:gd name="connsiteY0" fmla="*/ 0 h 575734"/>
                  <a:gd name="connsiteX1" fmla="*/ 889000 w 1346200"/>
                  <a:gd name="connsiteY1" fmla="*/ 262467 h 575734"/>
                  <a:gd name="connsiteX2" fmla="*/ 1346200 w 1346200"/>
                  <a:gd name="connsiteY2" fmla="*/ 296334 h 575734"/>
                  <a:gd name="connsiteX3" fmla="*/ 1236134 w 1346200"/>
                  <a:gd name="connsiteY3" fmla="*/ 575734 h 575734"/>
                  <a:gd name="connsiteX4" fmla="*/ 406400 w 1346200"/>
                  <a:gd name="connsiteY4" fmla="*/ 541867 h 575734"/>
                  <a:gd name="connsiteX5" fmla="*/ 0 w 1346200"/>
                  <a:gd name="connsiteY5" fmla="*/ 431800 h 575734"/>
                  <a:gd name="connsiteX6" fmla="*/ 33867 w 1346200"/>
                  <a:gd name="connsiteY6" fmla="*/ 101600 h 575734"/>
                  <a:gd name="connsiteX7" fmla="*/ 550334 w 1346200"/>
                  <a:gd name="connsiteY7" fmla="*/ 0 h 575734"/>
                  <a:gd name="connsiteX0" fmla="*/ 550334 w 1373021"/>
                  <a:gd name="connsiteY0" fmla="*/ 0 h 575734"/>
                  <a:gd name="connsiteX1" fmla="*/ 889000 w 1373021"/>
                  <a:gd name="connsiteY1" fmla="*/ 262467 h 575734"/>
                  <a:gd name="connsiteX2" fmla="*/ 1346200 w 1373021"/>
                  <a:gd name="connsiteY2" fmla="*/ 296334 h 575734"/>
                  <a:gd name="connsiteX3" fmla="*/ 1236134 w 1373021"/>
                  <a:gd name="connsiteY3" fmla="*/ 575734 h 575734"/>
                  <a:gd name="connsiteX4" fmla="*/ 406400 w 1373021"/>
                  <a:gd name="connsiteY4" fmla="*/ 541867 h 575734"/>
                  <a:gd name="connsiteX5" fmla="*/ 0 w 1373021"/>
                  <a:gd name="connsiteY5" fmla="*/ 431800 h 575734"/>
                  <a:gd name="connsiteX6" fmla="*/ 33867 w 1373021"/>
                  <a:gd name="connsiteY6" fmla="*/ 101600 h 575734"/>
                  <a:gd name="connsiteX7" fmla="*/ 550334 w 1373021"/>
                  <a:gd name="connsiteY7" fmla="*/ 0 h 575734"/>
                  <a:gd name="connsiteX0" fmla="*/ 550334 w 1388580"/>
                  <a:gd name="connsiteY0" fmla="*/ 0 h 575734"/>
                  <a:gd name="connsiteX1" fmla="*/ 889000 w 1388580"/>
                  <a:gd name="connsiteY1" fmla="*/ 262467 h 575734"/>
                  <a:gd name="connsiteX2" fmla="*/ 1346200 w 1388580"/>
                  <a:gd name="connsiteY2" fmla="*/ 296334 h 575734"/>
                  <a:gd name="connsiteX3" fmla="*/ 1236134 w 1388580"/>
                  <a:gd name="connsiteY3" fmla="*/ 575734 h 575734"/>
                  <a:gd name="connsiteX4" fmla="*/ 406400 w 1388580"/>
                  <a:gd name="connsiteY4" fmla="*/ 541867 h 575734"/>
                  <a:gd name="connsiteX5" fmla="*/ 0 w 1388580"/>
                  <a:gd name="connsiteY5" fmla="*/ 431800 h 575734"/>
                  <a:gd name="connsiteX6" fmla="*/ 33867 w 1388580"/>
                  <a:gd name="connsiteY6" fmla="*/ 101600 h 575734"/>
                  <a:gd name="connsiteX7" fmla="*/ 550334 w 1388580"/>
                  <a:gd name="connsiteY7" fmla="*/ 0 h 575734"/>
                  <a:gd name="connsiteX0" fmla="*/ 550334 w 1388580"/>
                  <a:gd name="connsiteY0" fmla="*/ 0 h 625269"/>
                  <a:gd name="connsiteX1" fmla="*/ 889000 w 1388580"/>
                  <a:gd name="connsiteY1" fmla="*/ 262467 h 625269"/>
                  <a:gd name="connsiteX2" fmla="*/ 1346200 w 1388580"/>
                  <a:gd name="connsiteY2" fmla="*/ 296334 h 625269"/>
                  <a:gd name="connsiteX3" fmla="*/ 1236134 w 1388580"/>
                  <a:gd name="connsiteY3" fmla="*/ 575734 h 625269"/>
                  <a:gd name="connsiteX4" fmla="*/ 406400 w 1388580"/>
                  <a:gd name="connsiteY4" fmla="*/ 541867 h 625269"/>
                  <a:gd name="connsiteX5" fmla="*/ 0 w 1388580"/>
                  <a:gd name="connsiteY5" fmla="*/ 431800 h 625269"/>
                  <a:gd name="connsiteX6" fmla="*/ 33867 w 1388580"/>
                  <a:gd name="connsiteY6" fmla="*/ 101600 h 625269"/>
                  <a:gd name="connsiteX7" fmla="*/ 550334 w 1388580"/>
                  <a:gd name="connsiteY7" fmla="*/ 0 h 625269"/>
                  <a:gd name="connsiteX0" fmla="*/ 550334 w 1388580"/>
                  <a:gd name="connsiteY0" fmla="*/ 0 h 637972"/>
                  <a:gd name="connsiteX1" fmla="*/ 889000 w 1388580"/>
                  <a:gd name="connsiteY1" fmla="*/ 262467 h 637972"/>
                  <a:gd name="connsiteX2" fmla="*/ 1346200 w 1388580"/>
                  <a:gd name="connsiteY2" fmla="*/ 296334 h 637972"/>
                  <a:gd name="connsiteX3" fmla="*/ 1236134 w 1388580"/>
                  <a:gd name="connsiteY3" fmla="*/ 575734 h 637972"/>
                  <a:gd name="connsiteX4" fmla="*/ 406400 w 1388580"/>
                  <a:gd name="connsiteY4" fmla="*/ 541867 h 637972"/>
                  <a:gd name="connsiteX5" fmla="*/ 0 w 1388580"/>
                  <a:gd name="connsiteY5" fmla="*/ 431800 h 637972"/>
                  <a:gd name="connsiteX6" fmla="*/ 33867 w 1388580"/>
                  <a:gd name="connsiteY6" fmla="*/ 101600 h 637972"/>
                  <a:gd name="connsiteX7" fmla="*/ 550334 w 1388580"/>
                  <a:gd name="connsiteY7" fmla="*/ 0 h 637972"/>
                  <a:gd name="connsiteX0" fmla="*/ 550334 w 1388580"/>
                  <a:gd name="connsiteY0" fmla="*/ 0 h 637972"/>
                  <a:gd name="connsiteX1" fmla="*/ 889000 w 1388580"/>
                  <a:gd name="connsiteY1" fmla="*/ 262467 h 637972"/>
                  <a:gd name="connsiteX2" fmla="*/ 1346200 w 1388580"/>
                  <a:gd name="connsiteY2" fmla="*/ 296334 h 637972"/>
                  <a:gd name="connsiteX3" fmla="*/ 1236134 w 1388580"/>
                  <a:gd name="connsiteY3" fmla="*/ 575734 h 637972"/>
                  <a:gd name="connsiteX4" fmla="*/ 406400 w 1388580"/>
                  <a:gd name="connsiteY4" fmla="*/ 541867 h 637972"/>
                  <a:gd name="connsiteX5" fmla="*/ 0 w 1388580"/>
                  <a:gd name="connsiteY5" fmla="*/ 431800 h 637972"/>
                  <a:gd name="connsiteX6" fmla="*/ 33867 w 1388580"/>
                  <a:gd name="connsiteY6" fmla="*/ 101600 h 637972"/>
                  <a:gd name="connsiteX7" fmla="*/ 550334 w 1388580"/>
                  <a:gd name="connsiteY7" fmla="*/ 0 h 637972"/>
                  <a:gd name="connsiteX0" fmla="*/ 556253 w 1394499"/>
                  <a:gd name="connsiteY0" fmla="*/ 0 h 637972"/>
                  <a:gd name="connsiteX1" fmla="*/ 894919 w 1394499"/>
                  <a:gd name="connsiteY1" fmla="*/ 262467 h 637972"/>
                  <a:gd name="connsiteX2" fmla="*/ 1352119 w 1394499"/>
                  <a:gd name="connsiteY2" fmla="*/ 296334 h 637972"/>
                  <a:gd name="connsiteX3" fmla="*/ 1242053 w 1394499"/>
                  <a:gd name="connsiteY3" fmla="*/ 575734 h 637972"/>
                  <a:gd name="connsiteX4" fmla="*/ 412319 w 1394499"/>
                  <a:gd name="connsiteY4" fmla="*/ 541867 h 637972"/>
                  <a:gd name="connsiteX5" fmla="*/ 0 w 1394499"/>
                  <a:gd name="connsiteY5" fmla="*/ 431800 h 637972"/>
                  <a:gd name="connsiteX6" fmla="*/ 39786 w 1394499"/>
                  <a:gd name="connsiteY6" fmla="*/ 101600 h 637972"/>
                  <a:gd name="connsiteX7" fmla="*/ 556253 w 1394499"/>
                  <a:gd name="connsiteY7" fmla="*/ 0 h 637972"/>
                  <a:gd name="connsiteX0" fmla="*/ 558078 w 1396324"/>
                  <a:gd name="connsiteY0" fmla="*/ 0 h 637972"/>
                  <a:gd name="connsiteX1" fmla="*/ 896744 w 1396324"/>
                  <a:gd name="connsiteY1" fmla="*/ 262467 h 637972"/>
                  <a:gd name="connsiteX2" fmla="*/ 1353944 w 1396324"/>
                  <a:gd name="connsiteY2" fmla="*/ 296334 h 637972"/>
                  <a:gd name="connsiteX3" fmla="*/ 1243878 w 1396324"/>
                  <a:gd name="connsiteY3" fmla="*/ 575734 h 637972"/>
                  <a:gd name="connsiteX4" fmla="*/ 414144 w 1396324"/>
                  <a:gd name="connsiteY4" fmla="*/ 541867 h 637972"/>
                  <a:gd name="connsiteX5" fmla="*/ 1825 w 1396324"/>
                  <a:gd name="connsiteY5" fmla="*/ 431800 h 637972"/>
                  <a:gd name="connsiteX6" fmla="*/ 41611 w 1396324"/>
                  <a:gd name="connsiteY6" fmla="*/ 101600 h 637972"/>
                  <a:gd name="connsiteX7" fmla="*/ 558078 w 1396324"/>
                  <a:gd name="connsiteY7" fmla="*/ 0 h 637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96324" h="637972">
                    <a:moveTo>
                      <a:pt x="558078" y="0"/>
                    </a:moveTo>
                    <a:lnTo>
                      <a:pt x="896744" y="262467"/>
                    </a:lnTo>
                    <a:cubicBezTo>
                      <a:pt x="1049144" y="273756"/>
                      <a:pt x="1330898" y="267203"/>
                      <a:pt x="1353944" y="296334"/>
                    </a:cubicBezTo>
                    <a:cubicBezTo>
                      <a:pt x="1444255" y="423333"/>
                      <a:pt x="1382167" y="533401"/>
                      <a:pt x="1243878" y="575734"/>
                    </a:cubicBezTo>
                    <a:cubicBezTo>
                      <a:pt x="1181403" y="609050"/>
                      <a:pt x="716122" y="714023"/>
                      <a:pt x="414144" y="541867"/>
                    </a:cubicBezTo>
                    <a:lnTo>
                      <a:pt x="1825" y="431800"/>
                    </a:lnTo>
                    <a:cubicBezTo>
                      <a:pt x="-8587" y="339488"/>
                      <a:pt x="28349" y="211667"/>
                      <a:pt x="41611" y="101600"/>
                    </a:cubicBezTo>
                    <a:lnTo>
                      <a:pt x="558078" y="0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3" name="任意多边形 72"/>
              <p:cNvSpPr/>
              <p:nvPr/>
            </p:nvSpPr>
            <p:spPr>
              <a:xfrm>
                <a:off x="-6611634" y="9954462"/>
                <a:ext cx="495843" cy="193004"/>
              </a:xfrm>
              <a:custGeom>
                <a:avLst/>
                <a:gdLst>
                  <a:gd name="connsiteX0" fmla="*/ 47501 w 510639"/>
                  <a:gd name="connsiteY0" fmla="*/ 0 h 201881"/>
                  <a:gd name="connsiteX1" fmla="*/ 0 w 510639"/>
                  <a:gd name="connsiteY1" fmla="*/ 142504 h 201881"/>
                  <a:gd name="connsiteX2" fmla="*/ 368135 w 510639"/>
                  <a:gd name="connsiteY2" fmla="*/ 201881 h 201881"/>
                  <a:gd name="connsiteX3" fmla="*/ 510639 w 510639"/>
                  <a:gd name="connsiteY3" fmla="*/ 142504 h 201881"/>
                  <a:gd name="connsiteX4" fmla="*/ 47501 w 510639"/>
                  <a:gd name="connsiteY4" fmla="*/ 0 h 201881"/>
                  <a:gd name="connsiteX0" fmla="*/ 44542 w 507680"/>
                  <a:gd name="connsiteY0" fmla="*/ 0 h 201881"/>
                  <a:gd name="connsiteX1" fmla="*/ 0 w 507680"/>
                  <a:gd name="connsiteY1" fmla="*/ 130667 h 201881"/>
                  <a:gd name="connsiteX2" fmla="*/ 365176 w 507680"/>
                  <a:gd name="connsiteY2" fmla="*/ 201881 h 201881"/>
                  <a:gd name="connsiteX3" fmla="*/ 507680 w 507680"/>
                  <a:gd name="connsiteY3" fmla="*/ 142504 h 201881"/>
                  <a:gd name="connsiteX4" fmla="*/ 44542 w 507680"/>
                  <a:gd name="connsiteY4" fmla="*/ 0 h 201881"/>
                  <a:gd name="connsiteX0" fmla="*/ 44542 w 507680"/>
                  <a:gd name="connsiteY0" fmla="*/ 0 h 201881"/>
                  <a:gd name="connsiteX1" fmla="*/ 0 w 507680"/>
                  <a:gd name="connsiteY1" fmla="*/ 130667 h 201881"/>
                  <a:gd name="connsiteX2" fmla="*/ 365176 w 507680"/>
                  <a:gd name="connsiteY2" fmla="*/ 201881 h 201881"/>
                  <a:gd name="connsiteX3" fmla="*/ 507680 w 507680"/>
                  <a:gd name="connsiteY3" fmla="*/ 142504 h 201881"/>
                  <a:gd name="connsiteX4" fmla="*/ 44542 w 507680"/>
                  <a:gd name="connsiteY4" fmla="*/ 0 h 201881"/>
                  <a:gd name="connsiteX0" fmla="*/ 44542 w 507680"/>
                  <a:gd name="connsiteY0" fmla="*/ 0 h 201881"/>
                  <a:gd name="connsiteX1" fmla="*/ 0 w 507680"/>
                  <a:gd name="connsiteY1" fmla="*/ 130667 h 201881"/>
                  <a:gd name="connsiteX2" fmla="*/ 365176 w 507680"/>
                  <a:gd name="connsiteY2" fmla="*/ 201881 h 201881"/>
                  <a:gd name="connsiteX3" fmla="*/ 507680 w 507680"/>
                  <a:gd name="connsiteY3" fmla="*/ 142504 h 201881"/>
                  <a:gd name="connsiteX4" fmla="*/ 44542 w 507680"/>
                  <a:gd name="connsiteY4" fmla="*/ 0 h 201881"/>
                  <a:gd name="connsiteX0" fmla="*/ 32705 w 495843"/>
                  <a:gd name="connsiteY0" fmla="*/ 0 h 201881"/>
                  <a:gd name="connsiteX1" fmla="*/ 0 w 495843"/>
                  <a:gd name="connsiteY1" fmla="*/ 130667 h 201881"/>
                  <a:gd name="connsiteX2" fmla="*/ 353339 w 495843"/>
                  <a:gd name="connsiteY2" fmla="*/ 201881 h 201881"/>
                  <a:gd name="connsiteX3" fmla="*/ 495843 w 495843"/>
                  <a:gd name="connsiteY3" fmla="*/ 142504 h 201881"/>
                  <a:gd name="connsiteX4" fmla="*/ 32705 w 495843"/>
                  <a:gd name="connsiteY4" fmla="*/ 0 h 201881"/>
                  <a:gd name="connsiteX0" fmla="*/ 23827 w 495843"/>
                  <a:gd name="connsiteY0" fmla="*/ 0 h 193004"/>
                  <a:gd name="connsiteX1" fmla="*/ 0 w 495843"/>
                  <a:gd name="connsiteY1" fmla="*/ 121790 h 193004"/>
                  <a:gd name="connsiteX2" fmla="*/ 353339 w 495843"/>
                  <a:gd name="connsiteY2" fmla="*/ 193004 h 193004"/>
                  <a:gd name="connsiteX3" fmla="*/ 495843 w 495843"/>
                  <a:gd name="connsiteY3" fmla="*/ 133627 h 193004"/>
                  <a:gd name="connsiteX4" fmla="*/ 23827 w 495843"/>
                  <a:gd name="connsiteY4" fmla="*/ 0 h 193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95843" h="193004">
                    <a:moveTo>
                      <a:pt x="23827" y="0"/>
                    </a:moveTo>
                    <a:cubicBezTo>
                      <a:pt x="14899" y="31719"/>
                      <a:pt x="11887" y="60479"/>
                      <a:pt x="0" y="121790"/>
                    </a:cubicBezTo>
                    <a:lnTo>
                      <a:pt x="353339" y="193004"/>
                    </a:lnTo>
                    <a:lnTo>
                      <a:pt x="495843" y="133627"/>
                    </a:lnTo>
                    <a:lnTo>
                      <a:pt x="23827" y="0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4" name="任意多边形 73"/>
              <p:cNvSpPr/>
              <p:nvPr/>
            </p:nvSpPr>
            <p:spPr>
              <a:xfrm>
                <a:off x="-6181106" y="9541823"/>
                <a:ext cx="475012" cy="350813"/>
              </a:xfrm>
              <a:custGeom>
                <a:avLst/>
                <a:gdLst>
                  <a:gd name="connsiteX0" fmla="*/ 0 w 475012"/>
                  <a:gd name="connsiteY0" fmla="*/ 35626 h 362198"/>
                  <a:gd name="connsiteX1" fmla="*/ 350322 w 475012"/>
                  <a:gd name="connsiteY1" fmla="*/ 362198 h 362198"/>
                  <a:gd name="connsiteX2" fmla="*/ 475012 w 475012"/>
                  <a:gd name="connsiteY2" fmla="*/ 267195 h 362198"/>
                  <a:gd name="connsiteX3" fmla="*/ 142503 w 475012"/>
                  <a:gd name="connsiteY3" fmla="*/ 0 h 362198"/>
                  <a:gd name="connsiteX4" fmla="*/ 0 w 475012"/>
                  <a:gd name="connsiteY4" fmla="*/ 35626 h 362198"/>
                  <a:gd name="connsiteX0" fmla="*/ 0 w 475012"/>
                  <a:gd name="connsiteY0" fmla="*/ 35626 h 365101"/>
                  <a:gd name="connsiteX1" fmla="*/ 341614 w 475012"/>
                  <a:gd name="connsiteY1" fmla="*/ 365101 h 365101"/>
                  <a:gd name="connsiteX2" fmla="*/ 475012 w 475012"/>
                  <a:gd name="connsiteY2" fmla="*/ 267195 h 365101"/>
                  <a:gd name="connsiteX3" fmla="*/ 142503 w 475012"/>
                  <a:gd name="connsiteY3" fmla="*/ 0 h 365101"/>
                  <a:gd name="connsiteX4" fmla="*/ 0 w 475012"/>
                  <a:gd name="connsiteY4" fmla="*/ 35626 h 365101"/>
                  <a:gd name="connsiteX0" fmla="*/ 0 w 475012"/>
                  <a:gd name="connsiteY0" fmla="*/ 35626 h 350587"/>
                  <a:gd name="connsiteX1" fmla="*/ 361934 w 475012"/>
                  <a:gd name="connsiteY1" fmla="*/ 350587 h 350587"/>
                  <a:gd name="connsiteX2" fmla="*/ 475012 w 475012"/>
                  <a:gd name="connsiteY2" fmla="*/ 267195 h 350587"/>
                  <a:gd name="connsiteX3" fmla="*/ 142503 w 475012"/>
                  <a:gd name="connsiteY3" fmla="*/ 0 h 350587"/>
                  <a:gd name="connsiteX4" fmla="*/ 0 w 475012"/>
                  <a:gd name="connsiteY4" fmla="*/ 35626 h 350587"/>
                  <a:gd name="connsiteX0" fmla="*/ 0 w 475012"/>
                  <a:gd name="connsiteY0" fmla="*/ 35626 h 350813"/>
                  <a:gd name="connsiteX1" fmla="*/ 361934 w 475012"/>
                  <a:gd name="connsiteY1" fmla="*/ 350587 h 350813"/>
                  <a:gd name="connsiteX2" fmla="*/ 475012 w 475012"/>
                  <a:gd name="connsiteY2" fmla="*/ 267195 h 350813"/>
                  <a:gd name="connsiteX3" fmla="*/ 142503 w 475012"/>
                  <a:gd name="connsiteY3" fmla="*/ 0 h 350813"/>
                  <a:gd name="connsiteX4" fmla="*/ 0 w 475012"/>
                  <a:gd name="connsiteY4" fmla="*/ 35626 h 350813"/>
                  <a:gd name="connsiteX0" fmla="*/ 0 w 475012"/>
                  <a:gd name="connsiteY0" fmla="*/ 35626 h 350813"/>
                  <a:gd name="connsiteX1" fmla="*/ 361934 w 475012"/>
                  <a:gd name="connsiteY1" fmla="*/ 350587 h 350813"/>
                  <a:gd name="connsiteX2" fmla="*/ 475012 w 475012"/>
                  <a:gd name="connsiteY2" fmla="*/ 267195 h 350813"/>
                  <a:gd name="connsiteX3" fmla="*/ 142503 w 475012"/>
                  <a:gd name="connsiteY3" fmla="*/ 0 h 350813"/>
                  <a:gd name="connsiteX4" fmla="*/ 0 w 475012"/>
                  <a:gd name="connsiteY4" fmla="*/ 35626 h 3508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5012" h="350813">
                    <a:moveTo>
                      <a:pt x="0" y="35626"/>
                    </a:moveTo>
                    <a:cubicBezTo>
                      <a:pt x="120645" y="140613"/>
                      <a:pt x="331278" y="358811"/>
                      <a:pt x="361934" y="350587"/>
                    </a:cubicBezTo>
                    <a:cubicBezTo>
                      <a:pt x="399627" y="340207"/>
                      <a:pt x="437319" y="294992"/>
                      <a:pt x="475012" y="267195"/>
                    </a:cubicBezTo>
                    <a:lnTo>
                      <a:pt x="142503" y="0"/>
                    </a:lnTo>
                    <a:lnTo>
                      <a:pt x="0" y="35626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5" name="任意多边形 74"/>
              <p:cNvSpPr/>
              <p:nvPr/>
            </p:nvSpPr>
            <p:spPr>
              <a:xfrm>
                <a:off x="-6046750" y="9627788"/>
                <a:ext cx="118754" cy="71252"/>
              </a:xfrm>
              <a:custGeom>
                <a:avLst/>
                <a:gdLst>
                  <a:gd name="connsiteX0" fmla="*/ 0 w 118754"/>
                  <a:gd name="connsiteY0" fmla="*/ 71252 h 71252"/>
                  <a:gd name="connsiteX1" fmla="*/ 118754 w 118754"/>
                  <a:gd name="connsiteY1" fmla="*/ 0 h 7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754" h="71252">
                    <a:moveTo>
                      <a:pt x="0" y="71252"/>
                    </a:moveTo>
                    <a:lnTo>
                      <a:pt x="118754" y="0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>
                <a:off x="-6011530" y="9669351"/>
                <a:ext cx="118754" cy="71252"/>
              </a:xfrm>
              <a:custGeom>
                <a:avLst/>
                <a:gdLst>
                  <a:gd name="connsiteX0" fmla="*/ 0 w 118754"/>
                  <a:gd name="connsiteY0" fmla="*/ 71252 h 71252"/>
                  <a:gd name="connsiteX1" fmla="*/ 118754 w 118754"/>
                  <a:gd name="connsiteY1" fmla="*/ 0 h 7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754" h="71252">
                    <a:moveTo>
                      <a:pt x="0" y="71252"/>
                    </a:moveTo>
                    <a:lnTo>
                      <a:pt x="118754" y="0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7" name="任意多边形 76"/>
              <p:cNvSpPr/>
              <p:nvPr/>
            </p:nvSpPr>
            <p:spPr>
              <a:xfrm>
                <a:off x="-5967580" y="9702800"/>
                <a:ext cx="118754" cy="71252"/>
              </a:xfrm>
              <a:custGeom>
                <a:avLst/>
                <a:gdLst>
                  <a:gd name="connsiteX0" fmla="*/ 0 w 118754"/>
                  <a:gd name="connsiteY0" fmla="*/ 71252 h 71252"/>
                  <a:gd name="connsiteX1" fmla="*/ 118754 w 118754"/>
                  <a:gd name="connsiteY1" fmla="*/ 0 h 71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8754" h="71252">
                    <a:moveTo>
                      <a:pt x="0" y="71252"/>
                    </a:moveTo>
                    <a:lnTo>
                      <a:pt x="118754" y="0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8" name="任意多边形 77"/>
              <p:cNvSpPr/>
              <p:nvPr/>
            </p:nvSpPr>
            <p:spPr>
              <a:xfrm>
                <a:off x="-5619931" y="9808754"/>
                <a:ext cx="162560" cy="139337"/>
              </a:xfrm>
              <a:custGeom>
                <a:avLst/>
                <a:gdLst>
                  <a:gd name="connsiteX0" fmla="*/ 0 w 162560"/>
                  <a:gd name="connsiteY0" fmla="*/ 139337 h 139337"/>
                  <a:gd name="connsiteX1" fmla="*/ 162560 w 162560"/>
                  <a:gd name="connsiteY1" fmla="*/ 0 h 139337"/>
                  <a:gd name="connsiteX0" fmla="*/ 0 w 162560"/>
                  <a:gd name="connsiteY0" fmla="*/ 139337 h 139337"/>
                  <a:gd name="connsiteX1" fmla="*/ 162560 w 162560"/>
                  <a:gd name="connsiteY1" fmla="*/ 0 h 139337"/>
                  <a:gd name="connsiteX0" fmla="*/ 0 w 162560"/>
                  <a:gd name="connsiteY0" fmla="*/ 139337 h 139337"/>
                  <a:gd name="connsiteX1" fmla="*/ 162560 w 162560"/>
                  <a:gd name="connsiteY1" fmla="*/ 0 h 1393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62560" h="139337">
                    <a:moveTo>
                      <a:pt x="0" y="139337"/>
                    </a:moveTo>
                    <a:cubicBezTo>
                      <a:pt x="51284" y="75474"/>
                      <a:pt x="90956" y="29029"/>
                      <a:pt x="162560" y="0"/>
                    </a:cubicBez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4347" name="组合 8"/>
            <p:cNvGrpSpPr>
              <a:grpSpLocks/>
            </p:cNvGrpSpPr>
            <p:nvPr/>
          </p:nvGrpSpPr>
          <p:grpSpPr bwMode="auto">
            <a:xfrm>
              <a:off x="3229307" y="2583581"/>
              <a:ext cx="511007" cy="441358"/>
              <a:chOff x="4437828" y="5920197"/>
              <a:chExt cx="717941" cy="620088"/>
            </a:xfrm>
          </p:grpSpPr>
          <p:sp>
            <p:nvSpPr>
              <p:cNvPr id="67" name="任意多边形 66"/>
              <p:cNvSpPr/>
              <p:nvPr/>
            </p:nvSpPr>
            <p:spPr>
              <a:xfrm>
                <a:off x="4437088" y="6049692"/>
                <a:ext cx="717940" cy="489990"/>
              </a:xfrm>
              <a:custGeom>
                <a:avLst/>
                <a:gdLst>
                  <a:gd name="connsiteX0" fmla="*/ 454617 w 707755"/>
                  <a:gd name="connsiteY0" fmla="*/ 490780 h 490780"/>
                  <a:gd name="connsiteX1" fmla="*/ 464949 w 707755"/>
                  <a:gd name="connsiteY1" fmla="*/ 346129 h 490780"/>
                  <a:gd name="connsiteX2" fmla="*/ 325464 w 707755"/>
                  <a:gd name="connsiteY2" fmla="*/ 315132 h 490780"/>
                  <a:gd name="connsiteX3" fmla="*/ 0 w 707755"/>
                  <a:gd name="connsiteY3" fmla="*/ 263471 h 490780"/>
                  <a:gd name="connsiteX4" fmla="*/ 263471 w 707755"/>
                  <a:gd name="connsiteY4" fmla="*/ 123987 h 490780"/>
                  <a:gd name="connsiteX5" fmla="*/ 640596 w 707755"/>
                  <a:gd name="connsiteY5" fmla="*/ 0 h 490780"/>
                  <a:gd name="connsiteX6" fmla="*/ 707755 w 707755"/>
                  <a:gd name="connsiteY6" fmla="*/ 490780 h 490780"/>
                  <a:gd name="connsiteX0" fmla="*/ 454617 w 707755"/>
                  <a:gd name="connsiteY0" fmla="*/ 490780 h 490780"/>
                  <a:gd name="connsiteX1" fmla="*/ 464949 w 707755"/>
                  <a:gd name="connsiteY1" fmla="*/ 346129 h 490780"/>
                  <a:gd name="connsiteX2" fmla="*/ 325464 w 707755"/>
                  <a:gd name="connsiteY2" fmla="*/ 315132 h 490780"/>
                  <a:gd name="connsiteX3" fmla="*/ 0 w 707755"/>
                  <a:gd name="connsiteY3" fmla="*/ 263471 h 490780"/>
                  <a:gd name="connsiteX4" fmla="*/ 263471 w 707755"/>
                  <a:gd name="connsiteY4" fmla="*/ 123987 h 490780"/>
                  <a:gd name="connsiteX5" fmla="*/ 640596 w 707755"/>
                  <a:gd name="connsiteY5" fmla="*/ 0 h 490780"/>
                  <a:gd name="connsiteX6" fmla="*/ 707755 w 707755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0782 w 717941"/>
                  <a:gd name="connsiteY5" fmla="*/ 0 h 490780"/>
                  <a:gd name="connsiteX6" fmla="*/ 717941 w 717941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0782 w 717941"/>
                  <a:gd name="connsiteY5" fmla="*/ 0 h 490780"/>
                  <a:gd name="connsiteX6" fmla="*/ 717941 w 717941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0782 w 717941"/>
                  <a:gd name="connsiteY5" fmla="*/ 0 h 490780"/>
                  <a:gd name="connsiteX6" fmla="*/ 717941 w 717941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0782 w 717941"/>
                  <a:gd name="connsiteY5" fmla="*/ 0 h 490780"/>
                  <a:gd name="connsiteX6" fmla="*/ 717941 w 717941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0782 w 717941"/>
                  <a:gd name="connsiteY5" fmla="*/ 0 h 490780"/>
                  <a:gd name="connsiteX6" fmla="*/ 717941 w 717941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0782 w 717941"/>
                  <a:gd name="connsiteY5" fmla="*/ 0 h 490780"/>
                  <a:gd name="connsiteX6" fmla="*/ 717941 w 717941"/>
                  <a:gd name="connsiteY6" fmla="*/ 490780 h 490780"/>
                  <a:gd name="connsiteX0" fmla="*/ 464803 w 717941"/>
                  <a:gd name="connsiteY0" fmla="*/ 490780 h 490780"/>
                  <a:gd name="connsiteX1" fmla="*/ 475135 w 717941"/>
                  <a:gd name="connsiteY1" fmla="*/ 346129 h 490780"/>
                  <a:gd name="connsiteX2" fmla="*/ 335650 w 717941"/>
                  <a:gd name="connsiteY2" fmla="*/ 315132 h 490780"/>
                  <a:gd name="connsiteX3" fmla="*/ 10186 w 717941"/>
                  <a:gd name="connsiteY3" fmla="*/ 263471 h 490780"/>
                  <a:gd name="connsiteX4" fmla="*/ 273657 w 717941"/>
                  <a:gd name="connsiteY4" fmla="*/ 123987 h 490780"/>
                  <a:gd name="connsiteX5" fmla="*/ 659987 w 717941"/>
                  <a:gd name="connsiteY5" fmla="*/ 0 h 490780"/>
                  <a:gd name="connsiteX6" fmla="*/ 717941 w 717941"/>
                  <a:gd name="connsiteY6" fmla="*/ 490780 h 490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7941" h="490780">
                    <a:moveTo>
                      <a:pt x="464803" y="490780"/>
                    </a:moveTo>
                    <a:lnTo>
                      <a:pt x="475135" y="346129"/>
                    </a:lnTo>
                    <a:lnTo>
                      <a:pt x="335650" y="315132"/>
                    </a:lnTo>
                    <a:cubicBezTo>
                      <a:pt x="201331" y="204922"/>
                      <a:pt x="30851" y="291023"/>
                      <a:pt x="10186" y="263471"/>
                    </a:cubicBezTo>
                    <a:cubicBezTo>
                      <a:pt x="-51807" y="139484"/>
                      <a:pt x="185833" y="170482"/>
                      <a:pt x="273657" y="123987"/>
                    </a:cubicBezTo>
                    <a:lnTo>
                      <a:pt x="659987" y="0"/>
                    </a:lnTo>
                    <a:cubicBezTo>
                      <a:pt x="759864" y="189424"/>
                      <a:pt x="664558" y="332353"/>
                      <a:pt x="717941" y="490780"/>
                    </a:cubicBezTo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4676401" y="5977013"/>
                <a:ext cx="124348" cy="248512"/>
              </a:xfrm>
              <a:custGeom>
                <a:avLst/>
                <a:gdLst>
                  <a:gd name="connsiteX0" fmla="*/ 107395 w 125806"/>
                  <a:gd name="connsiteY0" fmla="*/ 0 h 248545"/>
                  <a:gd name="connsiteX1" fmla="*/ 27616 w 125806"/>
                  <a:gd name="connsiteY1" fmla="*/ 76711 h 248545"/>
                  <a:gd name="connsiteX2" fmla="*/ 0 w 125806"/>
                  <a:gd name="connsiteY2" fmla="*/ 113533 h 248545"/>
                  <a:gd name="connsiteX3" fmla="*/ 52163 w 125806"/>
                  <a:gd name="connsiteY3" fmla="*/ 248545 h 248545"/>
                  <a:gd name="connsiteX4" fmla="*/ 125806 w 125806"/>
                  <a:gd name="connsiteY4" fmla="*/ 205587 h 248545"/>
                  <a:gd name="connsiteX0" fmla="*/ 107395 w 125806"/>
                  <a:gd name="connsiteY0" fmla="*/ 0 h 248545"/>
                  <a:gd name="connsiteX1" fmla="*/ 27616 w 125806"/>
                  <a:gd name="connsiteY1" fmla="*/ 76711 h 248545"/>
                  <a:gd name="connsiteX2" fmla="*/ 0 w 125806"/>
                  <a:gd name="connsiteY2" fmla="*/ 113533 h 248545"/>
                  <a:gd name="connsiteX3" fmla="*/ 52163 w 125806"/>
                  <a:gd name="connsiteY3" fmla="*/ 248545 h 248545"/>
                  <a:gd name="connsiteX4" fmla="*/ 125806 w 125806"/>
                  <a:gd name="connsiteY4" fmla="*/ 205587 h 248545"/>
                  <a:gd name="connsiteX0" fmla="*/ 107395 w 125806"/>
                  <a:gd name="connsiteY0" fmla="*/ 0 h 248545"/>
                  <a:gd name="connsiteX1" fmla="*/ 27616 w 125806"/>
                  <a:gd name="connsiteY1" fmla="*/ 76711 h 248545"/>
                  <a:gd name="connsiteX2" fmla="*/ 0 w 125806"/>
                  <a:gd name="connsiteY2" fmla="*/ 113533 h 248545"/>
                  <a:gd name="connsiteX3" fmla="*/ 52163 w 125806"/>
                  <a:gd name="connsiteY3" fmla="*/ 248545 h 248545"/>
                  <a:gd name="connsiteX4" fmla="*/ 125806 w 125806"/>
                  <a:gd name="connsiteY4" fmla="*/ 205587 h 248545"/>
                  <a:gd name="connsiteX0" fmla="*/ 107395 w 125806"/>
                  <a:gd name="connsiteY0" fmla="*/ 0 h 248545"/>
                  <a:gd name="connsiteX1" fmla="*/ 27616 w 125806"/>
                  <a:gd name="connsiteY1" fmla="*/ 76711 h 248545"/>
                  <a:gd name="connsiteX2" fmla="*/ 0 w 125806"/>
                  <a:gd name="connsiteY2" fmla="*/ 113533 h 248545"/>
                  <a:gd name="connsiteX3" fmla="*/ 52163 w 125806"/>
                  <a:gd name="connsiteY3" fmla="*/ 248545 h 248545"/>
                  <a:gd name="connsiteX4" fmla="*/ 125806 w 125806"/>
                  <a:gd name="connsiteY4" fmla="*/ 205587 h 248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806" h="248545">
                    <a:moveTo>
                      <a:pt x="107395" y="0"/>
                    </a:moveTo>
                    <a:cubicBezTo>
                      <a:pt x="80802" y="25570"/>
                      <a:pt x="45003" y="26593"/>
                      <a:pt x="27616" y="76711"/>
                    </a:cubicBezTo>
                    <a:lnTo>
                      <a:pt x="0" y="113533"/>
                    </a:lnTo>
                    <a:cubicBezTo>
                      <a:pt x="5115" y="161606"/>
                      <a:pt x="34775" y="203541"/>
                      <a:pt x="52163" y="248545"/>
                    </a:cubicBezTo>
                    <a:lnTo>
                      <a:pt x="125806" y="205587"/>
                    </a:lnTo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>
                <a:off x="4744440" y="5930124"/>
                <a:ext cx="185351" cy="278991"/>
              </a:xfrm>
              <a:custGeom>
                <a:avLst/>
                <a:gdLst>
                  <a:gd name="connsiteX0" fmla="*/ 159559 w 187176"/>
                  <a:gd name="connsiteY0" fmla="*/ 0 h 270025"/>
                  <a:gd name="connsiteX1" fmla="*/ 39890 w 187176"/>
                  <a:gd name="connsiteY1" fmla="*/ 12274 h 270025"/>
                  <a:gd name="connsiteX2" fmla="*/ 0 w 187176"/>
                  <a:gd name="connsiteY2" fmla="*/ 150355 h 270025"/>
                  <a:gd name="connsiteX3" fmla="*/ 67506 w 187176"/>
                  <a:gd name="connsiteY3" fmla="*/ 270025 h 270025"/>
                  <a:gd name="connsiteX4" fmla="*/ 187176 w 187176"/>
                  <a:gd name="connsiteY4" fmla="*/ 233203 h 270025"/>
                  <a:gd name="connsiteX0" fmla="*/ 159559 w 187176"/>
                  <a:gd name="connsiteY0" fmla="*/ 7216 h 277241"/>
                  <a:gd name="connsiteX1" fmla="*/ 39890 w 187176"/>
                  <a:gd name="connsiteY1" fmla="*/ 19490 h 277241"/>
                  <a:gd name="connsiteX2" fmla="*/ 0 w 187176"/>
                  <a:gd name="connsiteY2" fmla="*/ 157571 h 277241"/>
                  <a:gd name="connsiteX3" fmla="*/ 67506 w 187176"/>
                  <a:gd name="connsiteY3" fmla="*/ 277241 h 277241"/>
                  <a:gd name="connsiteX4" fmla="*/ 187176 w 187176"/>
                  <a:gd name="connsiteY4" fmla="*/ 240419 h 277241"/>
                  <a:gd name="connsiteX0" fmla="*/ 159559 w 187176"/>
                  <a:gd name="connsiteY0" fmla="*/ 7216 h 277241"/>
                  <a:gd name="connsiteX1" fmla="*/ 39890 w 187176"/>
                  <a:gd name="connsiteY1" fmla="*/ 19490 h 277241"/>
                  <a:gd name="connsiteX2" fmla="*/ 0 w 187176"/>
                  <a:gd name="connsiteY2" fmla="*/ 157571 h 277241"/>
                  <a:gd name="connsiteX3" fmla="*/ 67506 w 187176"/>
                  <a:gd name="connsiteY3" fmla="*/ 277241 h 277241"/>
                  <a:gd name="connsiteX4" fmla="*/ 187176 w 187176"/>
                  <a:gd name="connsiteY4" fmla="*/ 240419 h 277241"/>
                  <a:gd name="connsiteX0" fmla="*/ 159559 w 187176"/>
                  <a:gd name="connsiteY0" fmla="*/ 7216 h 277241"/>
                  <a:gd name="connsiteX1" fmla="*/ 39890 w 187176"/>
                  <a:gd name="connsiteY1" fmla="*/ 19490 h 277241"/>
                  <a:gd name="connsiteX2" fmla="*/ 0 w 187176"/>
                  <a:gd name="connsiteY2" fmla="*/ 157571 h 277241"/>
                  <a:gd name="connsiteX3" fmla="*/ 67506 w 187176"/>
                  <a:gd name="connsiteY3" fmla="*/ 277241 h 277241"/>
                  <a:gd name="connsiteX4" fmla="*/ 187176 w 187176"/>
                  <a:gd name="connsiteY4" fmla="*/ 240419 h 277241"/>
                  <a:gd name="connsiteX0" fmla="*/ 159559 w 187176"/>
                  <a:gd name="connsiteY0" fmla="*/ 7216 h 277477"/>
                  <a:gd name="connsiteX1" fmla="*/ 39890 w 187176"/>
                  <a:gd name="connsiteY1" fmla="*/ 19490 h 277477"/>
                  <a:gd name="connsiteX2" fmla="*/ 0 w 187176"/>
                  <a:gd name="connsiteY2" fmla="*/ 157571 h 277477"/>
                  <a:gd name="connsiteX3" fmla="*/ 67506 w 187176"/>
                  <a:gd name="connsiteY3" fmla="*/ 277241 h 277477"/>
                  <a:gd name="connsiteX4" fmla="*/ 187176 w 187176"/>
                  <a:gd name="connsiteY4" fmla="*/ 240419 h 277477"/>
                  <a:gd name="connsiteX0" fmla="*/ 147285 w 174902"/>
                  <a:gd name="connsiteY0" fmla="*/ 7216 h 277477"/>
                  <a:gd name="connsiteX1" fmla="*/ 27616 w 174902"/>
                  <a:gd name="connsiteY1" fmla="*/ 19490 h 277477"/>
                  <a:gd name="connsiteX2" fmla="*/ 0 w 174902"/>
                  <a:gd name="connsiteY2" fmla="*/ 157571 h 277477"/>
                  <a:gd name="connsiteX3" fmla="*/ 55232 w 174902"/>
                  <a:gd name="connsiteY3" fmla="*/ 277241 h 277477"/>
                  <a:gd name="connsiteX4" fmla="*/ 174902 w 174902"/>
                  <a:gd name="connsiteY4" fmla="*/ 240419 h 277477"/>
                  <a:gd name="connsiteX0" fmla="*/ 147285 w 174902"/>
                  <a:gd name="connsiteY0" fmla="*/ 7216 h 277477"/>
                  <a:gd name="connsiteX1" fmla="*/ 27616 w 174902"/>
                  <a:gd name="connsiteY1" fmla="*/ 19490 h 277477"/>
                  <a:gd name="connsiteX2" fmla="*/ 0 w 174902"/>
                  <a:gd name="connsiteY2" fmla="*/ 157571 h 277477"/>
                  <a:gd name="connsiteX3" fmla="*/ 55232 w 174902"/>
                  <a:gd name="connsiteY3" fmla="*/ 277241 h 277477"/>
                  <a:gd name="connsiteX4" fmla="*/ 174902 w 174902"/>
                  <a:gd name="connsiteY4" fmla="*/ 240419 h 277477"/>
                  <a:gd name="connsiteX0" fmla="*/ 147285 w 174902"/>
                  <a:gd name="connsiteY0" fmla="*/ 7216 h 277477"/>
                  <a:gd name="connsiteX1" fmla="*/ 27616 w 174902"/>
                  <a:gd name="connsiteY1" fmla="*/ 19490 h 277477"/>
                  <a:gd name="connsiteX2" fmla="*/ 0 w 174902"/>
                  <a:gd name="connsiteY2" fmla="*/ 157571 h 277477"/>
                  <a:gd name="connsiteX3" fmla="*/ 55232 w 174902"/>
                  <a:gd name="connsiteY3" fmla="*/ 277241 h 277477"/>
                  <a:gd name="connsiteX4" fmla="*/ 174902 w 174902"/>
                  <a:gd name="connsiteY4" fmla="*/ 240419 h 277477"/>
                  <a:gd name="connsiteX0" fmla="*/ 147285 w 156491"/>
                  <a:gd name="connsiteY0" fmla="*/ 7216 h 277378"/>
                  <a:gd name="connsiteX1" fmla="*/ 27616 w 156491"/>
                  <a:gd name="connsiteY1" fmla="*/ 19490 h 277378"/>
                  <a:gd name="connsiteX2" fmla="*/ 0 w 156491"/>
                  <a:gd name="connsiteY2" fmla="*/ 157571 h 277378"/>
                  <a:gd name="connsiteX3" fmla="*/ 55232 w 156491"/>
                  <a:gd name="connsiteY3" fmla="*/ 277241 h 277378"/>
                  <a:gd name="connsiteX4" fmla="*/ 156491 w 156491"/>
                  <a:gd name="connsiteY4" fmla="*/ 218940 h 277378"/>
                  <a:gd name="connsiteX0" fmla="*/ 147285 w 184107"/>
                  <a:gd name="connsiteY0" fmla="*/ 7216 h 277537"/>
                  <a:gd name="connsiteX1" fmla="*/ 27616 w 184107"/>
                  <a:gd name="connsiteY1" fmla="*/ 19490 h 277537"/>
                  <a:gd name="connsiteX2" fmla="*/ 0 w 184107"/>
                  <a:gd name="connsiteY2" fmla="*/ 157571 h 277537"/>
                  <a:gd name="connsiteX3" fmla="*/ 55232 w 184107"/>
                  <a:gd name="connsiteY3" fmla="*/ 277241 h 277537"/>
                  <a:gd name="connsiteX4" fmla="*/ 184107 w 184107"/>
                  <a:gd name="connsiteY4" fmla="*/ 246556 h 277537"/>
                  <a:gd name="connsiteX0" fmla="*/ 147285 w 184107"/>
                  <a:gd name="connsiteY0" fmla="*/ 7216 h 277455"/>
                  <a:gd name="connsiteX1" fmla="*/ 27616 w 184107"/>
                  <a:gd name="connsiteY1" fmla="*/ 19490 h 277455"/>
                  <a:gd name="connsiteX2" fmla="*/ 0 w 184107"/>
                  <a:gd name="connsiteY2" fmla="*/ 157571 h 277455"/>
                  <a:gd name="connsiteX3" fmla="*/ 55232 w 184107"/>
                  <a:gd name="connsiteY3" fmla="*/ 277241 h 277455"/>
                  <a:gd name="connsiteX4" fmla="*/ 184107 w 184107"/>
                  <a:gd name="connsiteY4" fmla="*/ 237350 h 277455"/>
                  <a:gd name="connsiteX0" fmla="*/ 153422 w 184107"/>
                  <a:gd name="connsiteY0" fmla="*/ 1920 h 281364"/>
                  <a:gd name="connsiteX1" fmla="*/ 27616 w 184107"/>
                  <a:gd name="connsiteY1" fmla="*/ 23399 h 281364"/>
                  <a:gd name="connsiteX2" fmla="*/ 0 w 184107"/>
                  <a:gd name="connsiteY2" fmla="*/ 161480 h 281364"/>
                  <a:gd name="connsiteX3" fmla="*/ 55232 w 184107"/>
                  <a:gd name="connsiteY3" fmla="*/ 281150 h 281364"/>
                  <a:gd name="connsiteX4" fmla="*/ 184107 w 184107"/>
                  <a:gd name="connsiteY4" fmla="*/ 241259 h 281364"/>
                  <a:gd name="connsiteX0" fmla="*/ 153422 w 184107"/>
                  <a:gd name="connsiteY0" fmla="*/ 0 h 279444"/>
                  <a:gd name="connsiteX1" fmla="*/ 27616 w 184107"/>
                  <a:gd name="connsiteY1" fmla="*/ 21479 h 279444"/>
                  <a:gd name="connsiteX2" fmla="*/ 0 w 184107"/>
                  <a:gd name="connsiteY2" fmla="*/ 159560 h 279444"/>
                  <a:gd name="connsiteX3" fmla="*/ 55232 w 184107"/>
                  <a:gd name="connsiteY3" fmla="*/ 279230 h 279444"/>
                  <a:gd name="connsiteX4" fmla="*/ 184107 w 184107"/>
                  <a:gd name="connsiteY4" fmla="*/ 239339 h 279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4107" h="279444">
                    <a:moveTo>
                      <a:pt x="153422" y="0"/>
                    </a:moveTo>
                    <a:cubicBezTo>
                      <a:pt x="113532" y="4091"/>
                      <a:pt x="67506" y="-10229"/>
                      <a:pt x="27616" y="21479"/>
                    </a:cubicBezTo>
                    <a:cubicBezTo>
                      <a:pt x="-1023" y="70575"/>
                      <a:pt x="1023" y="138080"/>
                      <a:pt x="0" y="159560"/>
                    </a:cubicBezTo>
                    <a:cubicBezTo>
                      <a:pt x="25570" y="217860"/>
                      <a:pt x="32730" y="239340"/>
                      <a:pt x="55232" y="279230"/>
                    </a:cubicBezTo>
                    <a:cubicBezTo>
                      <a:pt x="104327" y="282299"/>
                      <a:pt x="144217" y="251613"/>
                      <a:pt x="184107" y="239339"/>
                    </a:cubicBezTo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>
                <a:off x="4833596" y="5920746"/>
                <a:ext cx="267468" cy="262579"/>
              </a:xfrm>
              <a:custGeom>
                <a:avLst/>
                <a:gdLst>
                  <a:gd name="connsiteX0" fmla="*/ 268637 w 268637"/>
                  <a:gd name="connsiteY0" fmla="*/ 165315 h 278970"/>
                  <a:gd name="connsiteX1" fmla="*/ 56827 w 268637"/>
                  <a:gd name="connsiteY1" fmla="*/ 0 h 278970"/>
                  <a:gd name="connsiteX2" fmla="*/ 0 w 268637"/>
                  <a:gd name="connsiteY2" fmla="*/ 144651 h 278970"/>
                  <a:gd name="connsiteX3" fmla="*/ 134319 w 268637"/>
                  <a:gd name="connsiteY3" fmla="*/ 278970 h 278970"/>
                  <a:gd name="connsiteX0" fmla="*/ 268637 w 268637"/>
                  <a:gd name="connsiteY0" fmla="*/ 165315 h 278970"/>
                  <a:gd name="connsiteX1" fmla="*/ 56827 w 268637"/>
                  <a:gd name="connsiteY1" fmla="*/ 0 h 278970"/>
                  <a:gd name="connsiteX2" fmla="*/ 0 w 268637"/>
                  <a:gd name="connsiteY2" fmla="*/ 144651 h 278970"/>
                  <a:gd name="connsiteX3" fmla="*/ 134319 w 268637"/>
                  <a:gd name="connsiteY3" fmla="*/ 278970 h 278970"/>
                  <a:gd name="connsiteX0" fmla="*/ 268637 w 268637"/>
                  <a:gd name="connsiteY0" fmla="*/ 165315 h 278970"/>
                  <a:gd name="connsiteX1" fmla="*/ 56827 w 268637"/>
                  <a:gd name="connsiteY1" fmla="*/ 0 h 278970"/>
                  <a:gd name="connsiteX2" fmla="*/ 0 w 268637"/>
                  <a:gd name="connsiteY2" fmla="*/ 144651 h 278970"/>
                  <a:gd name="connsiteX3" fmla="*/ 134319 w 268637"/>
                  <a:gd name="connsiteY3" fmla="*/ 278970 h 278970"/>
                  <a:gd name="connsiteX0" fmla="*/ 268637 w 268637"/>
                  <a:gd name="connsiteY0" fmla="*/ 165315 h 278970"/>
                  <a:gd name="connsiteX1" fmla="*/ 56827 w 268637"/>
                  <a:gd name="connsiteY1" fmla="*/ 0 h 278970"/>
                  <a:gd name="connsiteX2" fmla="*/ 0 w 268637"/>
                  <a:gd name="connsiteY2" fmla="*/ 144651 h 278970"/>
                  <a:gd name="connsiteX3" fmla="*/ 134319 w 268637"/>
                  <a:gd name="connsiteY3" fmla="*/ 278970 h 278970"/>
                  <a:gd name="connsiteX0" fmla="*/ 268637 w 268637"/>
                  <a:gd name="connsiteY0" fmla="*/ 165315 h 278970"/>
                  <a:gd name="connsiteX1" fmla="*/ 56827 w 268637"/>
                  <a:gd name="connsiteY1" fmla="*/ 0 h 278970"/>
                  <a:gd name="connsiteX2" fmla="*/ 0 w 268637"/>
                  <a:gd name="connsiteY2" fmla="*/ 144651 h 278970"/>
                  <a:gd name="connsiteX3" fmla="*/ 134319 w 268637"/>
                  <a:gd name="connsiteY3" fmla="*/ 278970 h 278970"/>
                  <a:gd name="connsiteX0" fmla="*/ 268637 w 268637"/>
                  <a:gd name="connsiteY0" fmla="*/ 159178 h 272833"/>
                  <a:gd name="connsiteX1" fmla="*/ 50690 w 268637"/>
                  <a:gd name="connsiteY1" fmla="*/ 0 h 272833"/>
                  <a:gd name="connsiteX2" fmla="*/ 0 w 268637"/>
                  <a:gd name="connsiteY2" fmla="*/ 138514 h 272833"/>
                  <a:gd name="connsiteX3" fmla="*/ 134319 w 268637"/>
                  <a:gd name="connsiteY3" fmla="*/ 272833 h 272833"/>
                  <a:gd name="connsiteX0" fmla="*/ 268637 w 268637"/>
                  <a:gd name="connsiteY0" fmla="*/ 159178 h 272833"/>
                  <a:gd name="connsiteX1" fmla="*/ 50690 w 268637"/>
                  <a:gd name="connsiteY1" fmla="*/ 0 h 272833"/>
                  <a:gd name="connsiteX2" fmla="*/ 0 w 268637"/>
                  <a:gd name="connsiteY2" fmla="*/ 138514 h 272833"/>
                  <a:gd name="connsiteX3" fmla="*/ 134319 w 268637"/>
                  <a:gd name="connsiteY3" fmla="*/ 272833 h 272833"/>
                  <a:gd name="connsiteX0" fmla="*/ 268637 w 268637"/>
                  <a:gd name="connsiteY0" fmla="*/ 149973 h 263628"/>
                  <a:gd name="connsiteX1" fmla="*/ 50690 w 268637"/>
                  <a:gd name="connsiteY1" fmla="*/ 0 h 263628"/>
                  <a:gd name="connsiteX2" fmla="*/ 0 w 268637"/>
                  <a:gd name="connsiteY2" fmla="*/ 129309 h 263628"/>
                  <a:gd name="connsiteX3" fmla="*/ 134319 w 268637"/>
                  <a:gd name="connsiteY3" fmla="*/ 263628 h 263628"/>
                  <a:gd name="connsiteX0" fmla="*/ 268637 w 268637"/>
                  <a:gd name="connsiteY0" fmla="*/ 149973 h 263628"/>
                  <a:gd name="connsiteX1" fmla="*/ 50690 w 268637"/>
                  <a:gd name="connsiteY1" fmla="*/ 0 h 263628"/>
                  <a:gd name="connsiteX2" fmla="*/ 0 w 268637"/>
                  <a:gd name="connsiteY2" fmla="*/ 129309 h 263628"/>
                  <a:gd name="connsiteX3" fmla="*/ 134319 w 268637"/>
                  <a:gd name="connsiteY3" fmla="*/ 263628 h 263628"/>
                  <a:gd name="connsiteX0" fmla="*/ 268637 w 268637"/>
                  <a:gd name="connsiteY0" fmla="*/ 149973 h 263628"/>
                  <a:gd name="connsiteX1" fmla="*/ 50690 w 268637"/>
                  <a:gd name="connsiteY1" fmla="*/ 0 h 263628"/>
                  <a:gd name="connsiteX2" fmla="*/ 0 w 268637"/>
                  <a:gd name="connsiteY2" fmla="*/ 129309 h 263628"/>
                  <a:gd name="connsiteX3" fmla="*/ 134319 w 268637"/>
                  <a:gd name="connsiteY3" fmla="*/ 263628 h 263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637" h="263628">
                    <a:moveTo>
                      <a:pt x="268637" y="149973"/>
                    </a:moveTo>
                    <a:cubicBezTo>
                      <a:pt x="192868" y="-8454"/>
                      <a:pt x="117567" y="12961"/>
                      <a:pt x="50690" y="0"/>
                    </a:cubicBezTo>
                    <a:cubicBezTo>
                      <a:pt x="21519" y="30829"/>
                      <a:pt x="16897" y="83138"/>
                      <a:pt x="0" y="129309"/>
                    </a:cubicBezTo>
                    <a:cubicBezTo>
                      <a:pt x="3444" y="184414"/>
                      <a:pt x="-18942" y="260184"/>
                      <a:pt x="134319" y="263628"/>
                    </a:cubicBezTo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4925099" y="5960603"/>
                <a:ext cx="159542" cy="225068"/>
              </a:xfrm>
              <a:custGeom>
                <a:avLst/>
                <a:gdLst>
                  <a:gd name="connsiteX0" fmla="*/ 24548 w 125807"/>
                  <a:gd name="connsiteY0" fmla="*/ 0 h 233202"/>
                  <a:gd name="connsiteX1" fmla="*/ 0 w 125807"/>
                  <a:gd name="connsiteY1" fmla="*/ 70574 h 233202"/>
                  <a:gd name="connsiteX2" fmla="*/ 9205 w 125807"/>
                  <a:gd name="connsiteY2" fmla="*/ 233202 h 233202"/>
                  <a:gd name="connsiteX3" fmla="*/ 125807 w 125807"/>
                  <a:gd name="connsiteY3" fmla="*/ 156491 h 233202"/>
                  <a:gd name="connsiteX4" fmla="*/ 70575 w 125807"/>
                  <a:gd name="connsiteY4" fmla="*/ 131943 h 233202"/>
                  <a:gd name="connsiteX0" fmla="*/ 38029 w 139288"/>
                  <a:gd name="connsiteY0" fmla="*/ 0 h 233202"/>
                  <a:gd name="connsiteX1" fmla="*/ 13481 w 139288"/>
                  <a:gd name="connsiteY1" fmla="*/ 70574 h 233202"/>
                  <a:gd name="connsiteX2" fmla="*/ 22686 w 139288"/>
                  <a:gd name="connsiteY2" fmla="*/ 233202 h 233202"/>
                  <a:gd name="connsiteX3" fmla="*/ 139288 w 139288"/>
                  <a:gd name="connsiteY3" fmla="*/ 156491 h 233202"/>
                  <a:gd name="connsiteX4" fmla="*/ 84056 w 139288"/>
                  <a:gd name="connsiteY4" fmla="*/ 131943 h 233202"/>
                  <a:gd name="connsiteX0" fmla="*/ 47509 w 148768"/>
                  <a:gd name="connsiteY0" fmla="*/ 0 h 233202"/>
                  <a:gd name="connsiteX1" fmla="*/ 22961 w 148768"/>
                  <a:gd name="connsiteY1" fmla="*/ 70574 h 233202"/>
                  <a:gd name="connsiteX2" fmla="*/ 32166 w 148768"/>
                  <a:gd name="connsiteY2" fmla="*/ 233202 h 233202"/>
                  <a:gd name="connsiteX3" fmla="*/ 148768 w 148768"/>
                  <a:gd name="connsiteY3" fmla="*/ 156491 h 233202"/>
                  <a:gd name="connsiteX4" fmla="*/ 93536 w 148768"/>
                  <a:gd name="connsiteY4" fmla="*/ 131943 h 233202"/>
                  <a:gd name="connsiteX0" fmla="*/ 49904 w 151163"/>
                  <a:gd name="connsiteY0" fmla="*/ 0 h 233202"/>
                  <a:gd name="connsiteX1" fmla="*/ 22287 w 151163"/>
                  <a:gd name="connsiteY1" fmla="*/ 70574 h 233202"/>
                  <a:gd name="connsiteX2" fmla="*/ 34561 w 151163"/>
                  <a:gd name="connsiteY2" fmla="*/ 233202 h 233202"/>
                  <a:gd name="connsiteX3" fmla="*/ 151163 w 151163"/>
                  <a:gd name="connsiteY3" fmla="*/ 156491 h 233202"/>
                  <a:gd name="connsiteX4" fmla="*/ 95931 w 151163"/>
                  <a:gd name="connsiteY4" fmla="*/ 131943 h 233202"/>
                  <a:gd name="connsiteX0" fmla="*/ 48667 w 149926"/>
                  <a:gd name="connsiteY0" fmla="*/ 0 h 223997"/>
                  <a:gd name="connsiteX1" fmla="*/ 21050 w 149926"/>
                  <a:gd name="connsiteY1" fmla="*/ 70574 h 223997"/>
                  <a:gd name="connsiteX2" fmla="*/ 39461 w 149926"/>
                  <a:gd name="connsiteY2" fmla="*/ 223997 h 223997"/>
                  <a:gd name="connsiteX3" fmla="*/ 149926 w 149926"/>
                  <a:gd name="connsiteY3" fmla="*/ 156491 h 223997"/>
                  <a:gd name="connsiteX4" fmla="*/ 94694 w 149926"/>
                  <a:gd name="connsiteY4" fmla="*/ 131943 h 223997"/>
                  <a:gd name="connsiteX0" fmla="*/ 48667 w 149926"/>
                  <a:gd name="connsiteY0" fmla="*/ 0 h 224360"/>
                  <a:gd name="connsiteX1" fmla="*/ 21050 w 149926"/>
                  <a:gd name="connsiteY1" fmla="*/ 70574 h 224360"/>
                  <a:gd name="connsiteX2" fmla="*/ 39461 w 149926"/>
                  <a:gd name="connsiteY2" fmla="*/ 223997 h 224360"/>
                  <a:gd name="connsiteX3" fmla="*/ 149926 w 149926"/>
                  <a:gd name="connsiteY3" fmla="*/ 156491 h 224360"/>
                  <a:gd name="connsiteX4" fmla="*/ 94694 w 149926"/>
                  <a:gd name="connsiteY4" fmla="*/ 131943 h 224360"/>
                  <a:gd name="connsiteX0" fmla="*/ 48667 w 149926"/>
                  <a:gd name="connsiteY0" fmla="*/ 0 h 224360"/>
                  <a:gd name="connsiteX1" fmla="*/ 21050 w 149926"/>
                  <a:gd name="connsiteY1" fmla="*/ 70574 h 224360"/>
                  <a:gd name="connsiteX2" fmla="*/ 39461 w 149926"/>
                  <a:gd name="connsiteY2" fmla="*/ 223997 h 224360"/>
                  <a:gd name="connsiteX3" fmla="*/ 149926 w 149926"/>
                  <a:gd name="connsiteY3" fmla="*/ 156491 h 224360"/>
                  <a:gd name="connsiteX4" fmla="*/ 94694 w 149926"/>
                  <a:gd name="connsiteY4" fmla="*/ 131943 h 224360"/>
                  <a:gd name="connsiteX0" fmla="*/ 48667 w 149926"/>
                  <a:gd name="connsiteY0" fmla="*/ 0 h 224360"/>
                  <a:gd name="connsiteX1" fmla="*/ 21050 w 149926"/>
                  <a:gd name="connsiteY1" fmla="*/ 70574 h 224360"/>
                  <a:gd name="connsiteX2" fmla="*/ 39461 w 149926"/>
                  <a:gd name="connsiteY2" fmla="*/ 223997 h 224360"/>
                  <a:gd name="connsiteX3" fmla="*/ 149926 w 149926"/>
                  <a:gd name="connsiteY3" fmla="*/ 156491 h 224360"/>
                  <a:gd name="connsiteX4" fmla="*/ 97762 w 149926"/>
                  <a:gd name="connsiteY4" fmla="*/ 122737 h 224360"/>
                  <a:gd name="connsiteX0" fmla="*/ 39414 w 140673"/>
                  <a:gd name="connsiteY0" fmla="*/ 0 h 224360"/>
                  <a:gd name="connsiteX1" fmla="*/ 11797 w 140673"/>
                  <a:gd name="connsiteY1" fmla="*/ 70574 h 224360"/>
                  <a:gd name="connsiteX2" fmla="*/ 30208 w 140673"/>
                  <a:gd name="connsiteY2" fmla="*/ 223997 h 224360"/>
                  <a:gd name="connsiteX3" fmla="*/ 140673 w 140673"/>
                  <a:gd name="connsiteY3" fmla="*/ 156491 h 224360"/>
                  <a:gd name="connsiteX4" fmla="*/ 88509 w 140673"/>
                  <a:gd name="connsiteY4" fmla="*/ 122737 h 224360"/>
                  <a:gd name="connsiteX0" fmla="*/ 47331 w 148590"/>
                  <a:gd name="connsiteY0" fmla="*/ 0 h 224360"/>
                  <a:gd name="connsiteX1" fmla="*/ 19714 w 148590"/>
                  <a:gd name="connsiteY1" fmla="*/ 70574 h 224360"/>
                  <a:gd name="connsiteX2" fmla="*/ 38125 w 148590"/>
                  <a:gd name="connsiteY2" fmla="*/ 223997 h 224360"/>
                  <a:gd name="connsiteX3" fmla="*/ 148590 w 148590"/>
                  <a:gd name="connsiteY3" fmla="*/ 156491 h 224360"/>
                  <a:gd name="connsiteX4" fmla="*/ 96426 w 148590"/>
                  <a:gd name="connsiteY4" fmla="*/ 122737 h 224360"/>
                  <a:gd name="connsiteX0" fmla="*/ 54947 w 156206"/>
                  <a:gd name="connsiteY0" fmla="*/ 0 h 224360"/>
                  <a:gd name="connsiteX1" fmla="*/ 18124 w 156206"/>
                  <a:gd name="connsiteY1" fmla="*/ 70574 h 224360"/>
                  <a:gd name="connsiteX2" fmla="*/ 45741 w 156206"/>
                  <a:gd name="connsiteY2" fmla="*/ 223997 h 224360"/>
                  <a:gd name="connsiteX3" fmla="*/ 156206 w 156206"/>
                  <a:gd name="connsiteY3" fmla="*/ 156491 h 224360"/>
                  <a:gd name="connsiteX4" fmla="*/ 104042 w 156206"/>
                  <a:gd name="connsiteY4" fmla="*/ 122737 h 224360"/>
                  <a:gd name="connsiteX0" fmla="*/ 54947 w 156206"/>
                  <a:gd name="connsiteY0" fmla="*/ 0 h 224360"/>
                  <a:gd name="connsiteX1" fmla="*/ 18124 w 156206"/>
                  <a:gd name="connsiteY1" fmla="*/ 70574 h 224360"/>
                  <a:gd name="connsiteX2" fmla="*/ 45741 w 156206"/>
                  <a:gd name="connsiteY2" fmla="*/ 223997 h 224360"/>
                  <a:gd name="connsiteX3" fmla="*/ 156206 w 156206"/>
                  <a:gd name="connsiteY3" fmla="*/ 156491 h 224360"/>
                  <a:gd name="connsiteX4" fmla="*/ 104042 w 156206"/>
                  <a:gd name="connsiteY4" fmla="*/ 122737 h 224360"/>
                  <a:gd name="connsiteX0" fmla="*/ 54947 w 162343"/>
                  <a:gd name="connsiteY0" fmla="*/ 0 h 224434"/>
                  <a:gd name="connsiteX1" fmla="*/ 18124 w 162343"/>
                  <a:gd name="connsiteY1" fmla="*/ 70574 h 224434"/>
                  <a:gd name="connsiteX2" fmla="*/ 45741 w 162343"/>
                  <a:gd name="connsiteY2" fmla="*/ 223997 h 224434"/>
                  <a:gd name="connsiteX3" fmla="*/ 162343 w 162343"/>
                  <a:gd name="connsiteY3" fmla="*/ 165697 h 224434"/>
                  <a:gd name="connsiteX4" fmla="*/ 104042 w 162343"/>
                  <a:gd name="connsiteY4" fmla="*/ 122737 h 224434"/>
                  <a:gd name="connsiteX0" fmla="*/ 54947 w 162343"/>
                  <a:gd name="connsiteY0" fmla="*/ 0 h 224434"/>
                  <a:gd name="connsiteX1" fmla="*/ 18124 w 162343"/>
                  <a:gd name="connsiteY1" fmla="*/ 70574 h 224434"/>
                  <a:gd name="connsiteX2" fmla="*/ 45741 w 162343"/>
                  <a:gd name="connsiteY2" fmla="*/ 223997 h 224434"/>
                  <a:gd name="connsiteX3" fmla="*/ 162343 w 162343"/>
                  <a:gd name="connsiteY3" fmla="*/ 165697 h 224434"/>
                  <a:gd name="connsiteX4" fmla="*/ 100974 w 162343"/>
                  <a:gd name="connsiteY4" fmla="*/ 119668 h 224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343" h="224434">
                    <a:moveTo>
                      <a:pt x="54947" y="0"/>
                    </a:moveTo>
                    <a:lnTo>
                      <a:pt x="18124" y="70574"/>
                    </a:lnTo>
                    <a:cubicBezTo>
                      <a:pt x="-34040" y="100235"/>
                      <a:pt x="42673" y="169788"/>
                      <a:pt x="45741" y="223997"/>
                    </a:cubicBezTo>
                    <a:cubicBezTo>
                      <a:pt x="116316" y="229111"/>
                      <a:pt x="125521" y="188199"/>
                      <a:pt x="162343" y="165697"/>
                    </a:cubicBezTo>
                    <a:cubicBezTo>
                      <a:pt x="143932" y="157514"/>
                      <a:pt x="128590" y="94098"/>
                      <a:pt x="100974" y="119668"/>
                    </a:cubicBezTo>
                  </a:path>
                </a:pathLst>
              </a:custGeom>
              <a:no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0" name="任意多边形 9"/>
            <p:cNvSpPr/>
            <p:nvPr/>
          </p:nvSpPr>
          <p:spPr>
            <a:xfrm>
              <a:off x="2684375" y="2547261"/>
              <a:ext cx="237134" cy="315386"/>
            </a:xfrm>
            <a:custGeom>
              <a:avLst/>
              <a:gdLst>
                <a:gd name="connsiteX0" fmla="*/ 0 w 321156"/>
                <a:gd name="connsiteY0" fmla="*/ 0 h 410365"/>
                <a:gd name="connsiteX1" fmla="*/ 80289 w 321156"/>
                <a:gd name="connsiteY1" fmla="*/ 396983 h 410365"/>
                <a:gd name="connsiteX2" fmla="*/ 263169 w 321156"/>
                <a:gd name="connsiteY2" fmla="*/ 410365 h 410365"/>
                <a:gd name="connsiteX3" fmla="*/ 281011 w 321156"/>
                <a:gd name="connsiteY3" fmla="*/ 272090 h 410365"/>
                <a:gd name="connsiteX4" fmla="*/ 321156 w 321156"/>
                <a:gd name="connsiteY4" fmla="*/ 57986 h 410365"/>
                <a:gd name="connsiteX5" fmla="*/ 0 w 321156"/>
                <a:gd name="connsiteY5" fmla="*/ 0 h 410365"/>
                <a:gd name="connsiteX0" fmla="*/ 0 w 321156"/>
                <a:gd name="connsiteY0" fmla="*/ 0 h 441588"/>
                <a:gd name="connsiteX1" fmla="*/ 80289 w 321156"/>
                <a:gd name="connsiteY1" fmla="*/ 441588 h 441588"/>
                <a:gd name="connsiteX2" fmla="*/ 263169 w 321156"/>
                <a:gd name="connsiteY2" fmla="*/ 410365 h 441588"/>
                <a:gd name="connsiteX3" fmla="*/ 281011 w 321156"/>
                <a:gd name="connsiteY3" fmla="*/ 272090 h 441588"/>
                <a:gd name="connsiteX4" fmla="*/ 321156 w 321156"/>
                <a:gd name="connsiteY4" fmla="*/ 57986 h 441588"/>
                <a:gd name="connsiteX5" fmla="*/ 0 w 321156"/>
                <a:gd name="connsiteY5" fmla="*/ 0 h 441588"/>
                <a:gd name="connsiteX0" fmla="*/ 0 w 321156"/>
                <a:gd name="connsiteY0" fmla="*/ 0 h 441588"/>
                <a:gd name="connsiteX1" fmla="*/ 80289 w 321156"/>
                <a:gd name="connsiteY1" fmla="*/ 441588 h 441588"/>
                <a:gd name="connsiteX2" fmla="*/ 272090 w 321156"/>
                <a:gd name="connsiteY2" fmla="*/ 423747 h 441588"/>
                <a:gd name="connsiteX3" fmla="*/ 281011 w 321156"/>
                <a:gd name="connsiteY3" fmla="*/ 272090 h 441588"/>
                <a:gd name="connsiteX4" fmla="*/ 321156 w 321156"/>
                <a:gd name="connsiteY4" fmla="*/ 57986 h 441588"/>
                <a:gd name="connsiteX5" fmla="*/ 0 w 321156"/>
                <a:gd name="connsiteY5" fmla="*/ 0 h 441588"/>
                <a:gd name="connsiteX0" fmla="*/ 0 w 321156"/>
                <a:gd name="connsiteY0" fmla="*/ 0 h 441588"/>
                <a:gd name="connsiteX1" fmla="*/ 80289 w 321156"/>
                <a:gd name="connsiteY1" fmla="*/ 441588 h 441588"/>
                <a:gd name="connsiteX2" fmla="*/ 272090 w 321156"/>
                <a:gd name="connsiteY2" fmla="*/ 423747 h 441588"/>
                <a:gd name="connsiteX3" fmla="*/ 281011 w 321156"/>
                <a:gd name="connsiteY3" fmla="*/ 272090 h 441588"/>
                <a:gd name="connsiteX4" fmla="*/ 321156 w 321156"/>
                <a:gd name="connsiteY4" fmla="*/ 57986 h 441588"/>
                <a:gd name="connsiteX5" fmla="*/ 0 w 321156"/>
                <a:gd name="connsiteY5" fmla="*/ 0 h 441588"/>
                <a:gd name="connsiteX0" fmla="*/ 0 w 321156"/>
                <a:gd name="connsiteY0" fmla="*/ 0 h 441588"/>
                <a:gd name="connsiteX1" fmla="*/ 80289 w 321156"/>
                <a:gd name="connsiteY1" fmla="*/ 441588 h 441588"/>
                <a:gd name="connsiteX2" fmla="*/ 272090 w 321156"/>
                <a:gd name="connsiteY2" fmla="*/ 423747 h 441588"/>
                <a:gd name="connsiteX3" fmla="*/ 298853 w 321156"/>
                <a:gd name="connsiteY3" fmla="*/ 272090 h 441588"/>
                <a:gd name="connsiteX4" fmla="*/ 321156 w 321156"/>
                <a:gd name="connsiteY4" fmla="*/ 57986 h 441588"/>
                <a:gd name="connsiteX5" fmla="*/ 0 w 321156"/>
                <a:gd name="connsiteY5" fmla="*/ 0 h 441588"/>
                <a:gd name="connsiteX0" fmla="*/ 0 w 332516"/>
                <a:gd name="connsiteY0" fmla="*/ 0 h 441588"/>
                <a:gd name="connsiteX1" fmla="*/ 80289 w 332516"/>
                <a:gd name="connsiteY1" fmla="*/ 441588 h 441588"/>
                <a:gd name="connsiteX2" fmla="*/ 272090 w 332516"/>
                <a:gd name="connsiteY2" fmla="*/ 423747 h 441588"/>
                <a:gd name="connsiteX3" fmla="*/ 298853 w 332516"/>
                <a:gd name="connsiteY3" fmla="*/ 272090 h 441588"/>
                <a:gd name="connsiteX4" fmla="*/ 321156 w 332516"/>
                <a:gd name="connsiteY4" fmla="*/ 57986 h 441588"/>
                <a:gd name="connsiteX5" fmla="*/ 0 w 332516"/>
                <a:gd name="connsiteY5" fmla="*/ 0 h 441588"/>
                <a:gd name="connsiteX0" fmla="*/ 0 w 333178"/>
                <a:gd name="connsiteY0" fmla="*/ 0 h 441588"/>
                <a:gd name="connsiteX1" fmla="*/ 80289 w 333178"/>
                <a:gd name="connsiteY1" fmla="*/ 441588 h 441588"/>
                <a:gd name="connsiteX2" fmla="*/ 272090 w 333178"/>
                <a:gd name="connsiteY2" fmla="*/ 423747 h 441588"/>
                <a:gd name="connsiteX3" fmla="*/ 298853 w 333178"/>
                <a:gd name="connsiteY3" fmla="*/ 272090 h 441588"/>
                <a:gd name="connsiteX4" fmla="*/ 321156 w 333178"/>
                <a:gd name="connsiteY4" fmla="*/ 57986 h 441588"/>
                <a:gd name="connsiteX5" fmla="*/ 0 w 333178"/>
                <a:gd name="connsiteY5" fmla="*/ 0 h 441588"/>
                <a:gd name="connsiteX0" fmla="*/ 0 w 333178"/>
                <a:gd name="connsiteY0" fmla="*/ 0 h 441588"/>
                <a:gd name="connsiteX1" fmla="*/ 80289 w 333178"/>
                <a:gd name="connsiteY1" fmla="*/ 441588 h 441588"/>
                <a:gd name="connsiteX2" fmla="*/ 272090 w 333178"/>
                <a:gd name="connsiteY2" fmla="*/ 423747 h 441588"/>
                <a:gd name="connsiteX3" fmla="*/ 298853 w 333178"/>
                <a:gd name="connsiteY3" fmla="*/ 272090 h 441588"/>
                <a:gd name="connsiteX4" fmla="*/ 321156 w 333178"/>
                <a:gd name="connsiteY4" fmla="*/ 57986 h 441588"/>
                <a:gd name="connsiteX5" fmla="*/ 0 w 333178"/>
                <a:gd name="connsiteY5" fmla="*/ 0 h 441588"/>
                <a:gd name="connsiteX0" fmla="*/ 0 w 333178"/>
                <a:gd name="connsiteY0" fmla="*/ 0 h 441588"/>
                <a:gd name="connsiteX1" fmla="*/ 80289 w 333178"/>
                <a:gd name="connsiteY1" fmla="*/ 441588 h 441588"/>
                <a:gd name="connsiteX2" fmla="*/ 272090 w 333178"/>
                <a:gd name="connsiteY2" fmla="*/ 423747 h 441588"/>
                <a:gd name="connsiteX3" fmla="*/ 298853 w 333178"/>
                <a:gd name="connsiteY3" fmla="*/ 272090 h 441588"/>
                <a:gd name="connsiteX4" fmla="*/ 321156 w 333178"/>
                <a:gd name="connsiteY4" fmla="*/ 57986 h 441588"/>
                <a:gd name="connsiteX5" fmla="*/ 0 w 333178"/>
                <a:gd name="connsiteY5" fmla="*/ 0 h 44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3178" h="441588">
                  <a:moveTo>
                    <a:pt x="0" y="0"/>
                  </a:moveTo>
                  <a:cubicBezTo>
                    <a:pt x="26763" y="147196"/>
                    <a:pt x="129355" y="223024"/>
                    <a:pt x="80289" y="441588"/>
                  </a:cubicBezTo>
                  <a:lnTo>
                    <a:pt x="272090" y="423747"/>
                  </a:lnTo>
                  <a:cubicBezTo>
                    <a:pt x="267630" y="373195"/>
                    <a:pt x="276550" y="322642"/>
                    <a:pt x="298853" y="272090"/>
                  </a:cubicBezTo>
                  <a:cubicBezTo>
                    <a:pt x="310748" y="240866"/>
                    <a:pt x="353867" y="191801"/>
                    <a:pt x="321156" y="5798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31F20"/>
            </a:solidFill>
            <a:ln w="1905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4349" name="组合 10"/>
            <p:cNvGrpSpPr>
              <a:grpSpLocks/>
            </p:cNvGrpSpPr>
            <p:nvPr/>
          </p:nvGrpSpPr>
          <p:grpSpPr bwMode="auto">
            <a:xfrm>
              <a:off x="2272164" y="1354138"/>
              <a:ext cx="1012148" cy="1352123"/>
              <a:chOff x="3365165" y="4398070"/>
              <a:chExt cx="1422021" cy="1899669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3364788" y="4398070"/>
                <a:ext cx="1313877" cy="1190981"/>
              </a:xfrm>
              <a:custGeom>
                <a:avLst/>
                <a:gdLst>
                  <a:gd name="connsiteX0" fmla="*/ 112295 w 1165727"/>
                  <a:gd name="connsiteY0" fmla="*/ 914400 h 914400"/>
                  <a:gd name="connsiteX1" fmla="*/ 1165727 w 1165727"/>
                  <a:gd name="connsiteY1" fmla="*/ 572168 h 914400"/>
                  <a:gd name="connsiteX2" fmla="*/ 989264 w 1165727"/>
                  <a:gd name="connsiteY2" fmla="*/ 0 h 914400"/>
                  <a:gd name="connsiteX3" fmla="*/ 0 w 1165727"/>
                  <a:gd name="connsiteY3" fmla="*/ 304800 h 914400"/>
                  <a:gd name="connsiteX4" fmla="*/ 112295 w 1165727"/>
                  <a:gd name="connsiteY4" fmla="*/ 914400 h 914400"/>
                  <a:gd name="connsiteX0" fmla="*/ 106947 w 1160379"/>
                  <a:gd name="connsiteY0" fmla="*/ 914400 h 914400"/>
                  <a:gd name="connsiteX1" fmla="*/ 1160379 w 1160379"/>
                  <a:gd name="connsiteY1" fmla="*/ 572168 h 914400"/>
                  <a:gd name="connsiteX2" fmla="*/ 983916 w 1160379"/>
                  <a:gd name="connsiteY2" fmla="*/ 0 h 914400"/>
                  <a:gd name="connsiteX3" fmla="*/ 0 w 1160379"/>
                  <a:gd name="connsiteY3" fmla="*/ 304800 h 914400"/>
                  <a:gd name="connsiteX4" fmla="*/ 106947 w 1160379"/>
                  <a:gd name="connsiteY4" fmla="*/ 914400 h 914400"/>
                  <a:gd name="connsiteX0" fmla="*/ 106947 w 1160379"/>
                  <a:gd name="connsiteY0" fmla="*/ 922518 h 922518"/>
                  <a:gd name="connsiteX1" fmla="*/ 1160379 w 1160379"/>
                  <a:gd name="connsiteY1" fmla="*/ 580286 h 922518"/>
                  <a:gd name="connsiteX2" fmla="*/ 983916 w 1160379"/>
                  <a:gd name="connsiteY2" fmla="*/ 8118 h 922518"/>
                  <a:gd name="connsiteX3" fmla="*/ 0 w 1160379"/>
                  <a:gd name="connsiteY3" fmla="*/ 312918 h 922518"/>
                  <a:gd name="connsiteX4" fmla="*/ 106947 w 1160379"/>
                  <a:gd name="connsiteY4" fmla="*/ 922518 h 922518"/>
                  <a:gd name="connsiteX0" fmla="*/ 106947 w 1160379"/>
                  <a:gd name="connsiteY0" fmla="*/ 919966 h 919966"/>
                  <a:gd name="connsiteX1" fmla="*/ 1160379 w 1160379"/>
                  <a:gd name="connsiteY1" fmla="*/ 577734 h 919966"/>
                  <a:gd name="connsiteX2" fmla="*/ 973221 w 1160379"/>
                  <a:gd name="connsiteY2" fmla="*/ 10913 h 919966"/>
                  <a:gd name="connsiteX3" fmla="*/ 0 w 1160379"/>
                  <a:gd name="connsiteY3" fmla="*/ 310366 h 919966"/>
                  <a:gd name="connsiteX4" fmla="*/ 106947 w 1160379"/>
                  <a:gd name="connsiteY4" fmla="*/ 919966 h 919966"/>
                  <a:gd name="connsiteX0" fmla="*/ 106947 w 1160379"/>
                  <a:gd name="connsiteY0" fmla="*/ 1060083 h 1060083"/>
                  <a:gd name="connsiteX1" fmla="*/ 1160379 w 1160379"/>
                  <a:gd name="connsiteY1" fmla="*/ 717851 h 1060083"/>
                  <a:gd name="connsiteX2" fmla="*/ 973221 w 1160379"/>
                  <a:gd name="connsiteY2" fmla="*/ 151030 h 1060083"/>
                  <a:gd name="connsiteX3" fmla="*/ 0 w 1160379"/>
                  <a:gd name="connsiteY3" fmla="*/ 450483 h 1060083"/>
                  <a:gd name="connsiteX4" fmla="*/ 106947 w 1160379"/>
                  <a:gd name="connsiteY4" fmla="*/ 1060083 h 1060083"/>
                  <a:gd name="connsiteX0" fmla="*/ 106947 w 1160379"/>
                  <a:gd name="connsiteY0" fmla="*/ 1058250 h 1058250"/>
                  <a:gd name="connsiteX1" fmla="*/ 1160379 w 1160379"/>
                  <a:gd name="connsiteY1" fmla="*/ 716018 h 1058250"/>
                  <a:gd name="connsiteX2" fmla="*/ 973221 w 1160379"/>
                  <a:gd name="connsiteY2" fmla="*/ 149197 h 1058250"/>
                  <a:gd name="connsiteX3" fmla="*/ 0 w 1160379"/>
                  <a:gd name="connsiteY3" fmla="*/ 453997 h 1058250"/>
                  <a:gd name="connsiteX4" fmla="*/ 106947 w 1160379"/>
                  <a:gd name="connsiteY4" fmla="*/ 1058250 h 1058250"/>
                  <a:gd name="connsiteX0" fmla="*/ 108202 w 1161634"/>
                  <a:gd name="connsiteY0" fmla="*/ 1058250 h 1058250"/>
                  <a:gd name="connsiteX1" fmla="*/ 1161634 w 1161634"/>
                  <a:gd name="connsiteY1" fmla="*/ 716018 h 1058250"/>
                  <a:gd name="connsiteX2" fmla="*/ 974476 w 1161634"/>
                  <a:gd name="connsiteY2" fmla="*/ 149197 h 1058250"/>
                  <a:gd name="connsiteX3" fmla="*/ 1255 w 1161634"/>
                  <a:gd name="connsiteY3" fmla="*/ 453997 h 1058250"/>
                  <a:gd name="connsiteX4" fmla="*/ 108202 w 1161634"/>
                  <a:gd name="connsiteY4" fmla="*/ 1058250 h 1058250"/>
                  <a:gd name="connsiteX0" fmla="*/ 97670 w 1151102"/>
                  <a:gd name="connsiteY0" fmla="*/ 1058250 h 1058250"/>
                  <a:gd name="connsiteX1" fmla="*/ 1151102 w 1151102"/>
                  <a:gd name="connsiteY1" fmla="*/ 716018 h 1058250"/>
                  <a:gd name="connsiteX2" fmla="*/ 963944 w 1151102"/>
                  <a:gd name="connsiteY2" fmla="*/ 149197 h 1058250"/>
                  <a:gd name="connsiteX3" fmla="*/ 1417 w 1151102"/>
                  <a:gd name="connsiteY3" fmla="*/ 453997 h 1058250"/>
                  <a:gd name="connsiteX4" fmla="*/ 97670 w 1151102"/>
                  <a:gd name="connsiteY4" fmla="*/ 1058250 h 1058250"/>
                  <a:gd name="connsiteX0" fmla="*/ 107075 w 1160507"/>
                  <a:gd name="connsiteY0" fmla="*/ 1058250 h 1058250"/>
                  <a:gd name="connsiteX1" fmla="*/ 1160507 w 1160507"/>
                  <a:gd name="connsiteY1" fmla="*/ 716018 h 1058250"/>
                  <a:gd name="connsiteX2" fmla="*/ 973349 w 1160507"/>
                  <a:gd name="connsiteY2" fmla="*/ 149197 h 1058250"/>
                  <a:gd name="connsiteX3" fmla="*/ 10822 w 1160507"/>
                  <a:gd name="connsiteY3" fmla="*/ 453997 h 1058250"/>
                  <a:gd name="connsiteX4" fmla="*/ 107075 w 1160507"/>
                  <a:gd name="connsiteY4" fmla="*/ 1058250 h 1058250"/>
                  <a:gd name="connsiteX0" fmla="*/ 101793 w 1155225"/>
                  <a:gd name="connsiteY0" fmla="*/ 1058250 h 1058250"/>
                  <a:gd name="connsiteX1" fmla="*/ 1155225 w 1155225"/>
                  <a:gd name="connsiteY1" fmla="*/ 716018 h 1058250"/>
                  <a:gd name="connsiteX2" fmla="*/ 968067 w 1155225"/>
                  <a:gd name="connsiteY2" fmla="*/ 149197 h 1058250"/>
                  <a:gd name="connsiteX3" fmla="*/ 5540 w 1155225"/>
                  <a:gd name="connsiteY3" fmla="*/ 453997 h 1058250"/>
                  <a:gd name="connsiteX4" fmla="*/ 101793 w 1155225"/>
                  <a:gd name="connsiteY4" fmla="*/ 1058250 h 1058250"/>
                  <a:gd name="connsiteX0" fmla="*/ 117140 w 1170572"/>
                  <a:gd name="connsiteY0" fmla="*/ 1060083 h 1060083"/>
                  <a:gd name="connsiteX1" fmla="*/ 1170572 w 1170572"/>
                  <a:gd name="connsiteY1" fmla="*/ 717851 h 1060083"/>
                  <a:gd name="connsiteX2" fmla="*/ 983414 w 1170572"/>
                  <a:gd name="connsiteY2" fmla="*/ 151030 h 1060083"/>
                  <a:gd name="connsiteX3" fmla="*/ 4845 w 1170572"/>
                  <a:gd name="connsiteY3" fmla="*/ 450483 h 1060083"/>
                  <a:gd name="connsiteX4" fmla="*/ 117140 w 1170572"/>
                  <a:gd name="connsiteY4" fmla="*/ 1060083 h 1060083"/>
                  <a:gd name="connsiteX0" fmla="*/ 117140 w 1170572"/>
                  <a:gd name="connsiteY0" fmla="*/ 1060083 h 1060083"/>
                  <a:gd name="connsiteX1" fmla="*/ 1170572 w 1170572"/>
                  <a:gd name="connsiteY1" fmla="*/ 717851 h 1060083"/>
                  <a:gd name="connsiteX2" fmla="*/ 983414 w 1170572"/>
                  <a:gd name="connsiteY2" fmla="*/ 151030 h 1060083"/>
                  <a:gd name="connsiteX3" fmla="*/ 4845 w 1170572"/>
                  <a:gd name="connsiteY3" fmla="*/ 450483 h 1060083"/>
                  <a:gd name="connsiteX4" fmla="*/ 117140 w 1170572"/>
                  <a:gd name="connsiteY4" fmla="*/ 1060083 h 1060083"/>
                  <a:gd name="connsiteX0" fmla="*/ 117140 w 1170572"/>
                  <a:gd name="connsiteY0" fmla="*/ 1060083 h 1060083"/>
                  <a:gd name="connsiteX1" fmla="*/ 1170572 w 1170572"/>
                  <a:gd name="connsiteY1" fmla="*/ 717851 h 1060083"/>
                  <a:gd name="connsiteX2" fmla="*/ 983414 w 1170572"/>
                  <a:gd name="connsiteY2" fmla="*/ 151030 h 1060083"/>
                  <a:gd name="connsiteX3" fmla="*/ 4845 w 1170572"/>
                  <a:gd name="connsiteY3" fmla="*/ 450483 h 1060083"/>
                  <a:gd name="connsiteX4" fmla="*/ 117140 w 1170572"/>
                  <a:gd name="connsiteY4" fmla="*/ 1060083 h 106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572" h="1060083">
                    <a:moveTo>
                      <a:pt x="117140" y="1060083"/>
                    </a:moveTo>
                    <a:lnTo>
                      <a:pt x="1170572" y="717851"/>
                    </a:lnTo>
                    <a:cubicBezTo>
                      <a:pt x="1161659" y="587732"/>
                      <a:pt x="1152747" y="339970"/>
                      <a:pt x="983414" y="151030"/>
                    </a:cubicBezTo>
                    <a:cubicBezTo>
                      <a:pt x="735652" y="-89601"/>
                      <a:pt x="167048" y="-78906"/>
                      <a:pt x="4845" y="450483"/>
                    </a:cubicBezTo>
                    <a:cubicBezTo>
                      <a:pt x="-23675" y="566342"/>
                      <a:pt x="81491" y="858665"/>
                      <a:pt x="117140" y="1060083"/>
                    </a:cubicBezTo>
                    <a:close/>
                  </a:path>
                </a:pathLst>
              </a:custGeom>
              <a:solidFill>
                <a:srgbClr val="EEEDE2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3597063" y="4791938"/>
                <a:ext cx="1180142" cy="1505137"/>
              </a:xfrm>
              <a:custGeom>
                <a:avLst/>
                <a:gdLst>
                  <a:gd name="connsiteX0" fmla="*/ 0 w 1037389"/>
                  <a:gd name="connsiteY0" fmla="*/ 753979 h 1336842"/>
                  <a:gd name="connsiteX1" fmla="*/ 711200 w 1037389"/>
                  <a:gd name="connsiteY1" fmla="*/ 1336842 h 1336842"/>
                  <a:gd name="connsiteX2" fmla="*/ 1037389 w 1037389"/>
                  <a:gd name="connsiteY2" fmla="*/ 689811 h 1336842"/>
                  <a:gd name="connsiteX3" fmla="*/ 347579 w 1037389"/>
                  <a:gd name="connsiteY3" fmla="*/ 0 h 1336842"/>
                  <a:gd name="connsiteX4" fmla="*/ 0 w 1037389"/>
                  <a:gd name="connsiteY4" fmla="*/ 753979 h 1336842"/>
                  <a:gd name="connsiteX0" fmla="*/ 14943 w 1052332"/>
                  <a:gd name="connsiteY0" fmla="*/ 753979 h 1336842"/>
                  <a:gd name="connsiteX1" fmla="*/ 726143 w 1052332"/>
                  <a:gd name="connsiteY1" fmla="*/ 1336842 h 1336842"/>
                  <a:gd name="connsiteX2" fmla="*/ 1052332 w 1052332"/>
                  <a:gd name="connsiteY2" fmla="*/ 689811 h 1336842"/>
                  <a:gd name="connsiteX3" fmla="*/ 362522 w 1052332"/>
                  <a:gd name="connsiteY3" fmla="*/ 0 h 1336842"/>
                  <a:gd name="connsiteX4" fmla="*/ 14943 w 1052332"/>
                  <a:gd name="connsiteY4" fmla="*/ 753979 h 1336842"/>
                  <a:gd name="connsiteX0" fmla="*/ 38268 w 1075657"/>
                  <a:gd name="connsiteY0" fmla="*/ 753979 h 1336842"/>
                  <a:gd name="connsiteX1" fmla="*/ 749468 w 1075657"/>
                  <a:gd name="connsiteY1" fmla="*/ 1336842 h 1336842"/>
                  <a:gd name="connsiteX2" fmla="*/ 1075657 w 1075657"/>
                  <a:gd name="connsiteY2" fmla="*/ 689811 h 1336842"/>
                  <a:gd name="connsiteX3" fmla="*/ 385847 w 1075657"/>
                  <a:gd name="connsiteY3" fmla="*/ 0 h 1336842"/>
                  <a:gd name="connsiteX4" fmla="*/ 38268 w 1075657"/>
                  <a:gd name="connsiteY4" fmla="*/ 753979 h 1336842"/>
                  <a:gd name="connsiteX0" fmla="*/ 38268 w 1075657"/>
                  <a:gd name="connsiteY0" fmla="*/ 761102 h 1343965"/>
                  <a:gd name="connsiteX1" fmla="*/ 749468 w 1075657"/>
                  <a:gd name="connsiteY1" fmla="*/ 1343965 h 1343965"/>
                  <a:gd name="connsiteX2" fmla="*/ 1075657 w 1075657"/>
                  <a:gd name="connsiteY2" fmla="*/ 696934 h 1343965"/>
                  <a:gd name="connsiteX3" fmla="*/ 385847 w 1075657"/>
                  <a:gd name="connsiteY3" fmla="*/ 7123 h 1343965"/>
                  <a:gd name="connsiteX4" fmla="*/ 38268 w 1075657"/>
                  <a:gd name="connsiteY4" fmla="*/ 761102 h 1343965"/>
                  <a:gd name="connsiteX0" fmla="*/ 38268 w 1075657"/>
                  <a:gd name="connsiteY0" fmla="*/ 767560 h 1350423"/>
                  <a:gd name="connsiteX1" fmla="*/ 749468 w 1075657"/>
                  <a:gd name="connsiteY1" fmla="*/ 1350423 h 1350423"/>
                  <a:gd name="connsiteX2" fmla="*/ 1075657 w 1075657"/>
                  <a:gd name="connsiteY2" fmla="*/ 703392 h 1350423"/>
                  <a:gd name="connsiteX3" fmla="*/ 385847 w 1075657"/>
                  <a:gd name="connsiteY3" fmla="*/ 13581 h 1350423"/>
                  <a:gd name="connsiteX4" fmla="*/ 38268 w 1075657"/>
                  <a:gd name="connsiteY4" fmla="*/ 767560 h 1350423"/>
                  <a:gd name="connsiteX0" fmla="*/ 38268 w 1077446"/>
                  <a:gd name="connsiteY0" fmla="*/ 767560 h 1350423"/>
                  <a:gd name="connsiteX1" fmla="*/ 749468 w 1077446"/>
                  <a:gd name="connsiteY1" fmla="*/ 1350423 h 1350423"/>
                  <a:gd name="connsiteX2" fmla="*/ 1075657 w 1077446"/>
                  <a:gd name="connsiteY2" fmla="*/ 703392 h 1350423"/>
                  <a:gd name="connsiteX3" fmla="*/ 385847 w 1077446"/>
                  <a:gd name="connsiteY3" fmla="*/ 13581 h 1350423"/>
                  <a:gd name="connsiteX4" fmla="*/ 38268 w 1077446"/>
                  <a:gd name="connsiteY4" fmla="*/ 767560 h 1350423"/>
                  <a:gd name="connsiteX0" fmla="*/ 38268 w 1077283"/>
                  <a:gd name="connsiteY0" fmla="*/ 767560 h 1350423"/>
                  <a:gd name="connsiteX1" fmla="*/ 749468 w 1077283"/>
                  <a:gd name="connsiteY1" fmla="*/ 1350423 h 1350423"/>
                  <a:gd name="connsiteX2" fmla="*/ 1075657 w 1077283"/>
                  <a:gd name="connsiteY2" fmla="*/ 703392 h 1350423"/>
                  <a:gd name="connsiteX3" fmla="*/ 385847 w 1077283"/>
                  <a:gd name="connsiteY3" fmla="*/ 13581 h 1350423"/>
                  <a:gd name="connsiteX4" fmla="*/ 38268 w 1077283"/>
                  <a:gd name="connsiteY4" fmla="*/ 767560 h 1350423"/>
                  <a:gd name="connsiteX0" fmla="*/ 38268 w 1077283"/>
                  <a:gd name="connsiteY0" fmla="*/ 767560 h 1350423"/>
                  <a:gd name="connsiteX1" fmla="*/ 749468 w 1077283"/>
                  <a:gd name="connsiteY1" fmla="*/ 1350423 h 1350423"/>
                  <a:gd name="connsiteX2" fmla="*/ 1075657 w 1077283"/>
                  <a:gd name="connsiteY2" fmla="*/ 703392 h 1350423"/>
                  <a:gd name="connsiteX3" fmla="*/ 385847 w 1077283"/>
                  <a:gd name="connsiteY3" fmla="*/ 13581 h 1350423"/>
                  <a:gd name="connsiteX4" fmla="*/ 38268 w 1077283"/>
                  <a:gd name="connsiteY4" fmla="*/ 767560 h 1350423"/>
                  <a:gd name="connsiteX0" fmla="*/ 38268 w 1077225"/>
                  <a:gd name="connsiteY0" fmla="*/ 767560 h 1339728"/>
                  <a:gd name="connsiteX1" fmla="*/ 738773 w 1077225"/>
                  <a:gd name="connsiteY1" fmla="*/ 1339728 h 1339728"/>
                  <a:gd name="connsiteX2" fmla="*/ 1075657 w 1077225"/>
                  <a:gd name="connsiteY2" fmla="*/ 703392 h 1339728"/>
                  <a:gd name="connsiteX3" fmla="*/ 385847 w 1077225"/>
                  <a:gd name="connsiteY3" fmla="*/ 13581 h 1339728"/>
                  <a:gd name="connsiteX4" fmla="*/ 38268 w 1077225"/>
                  <a:gd name="connsiteY4" fmla="*/ 767560 h 1339728"/>
                  <a:gd name="connsiteX0" fmla="*/ 38268 w 1077225"/>
                  <a:gd name="connsiteY0" fmla="*/ 767560 h 1339728"/>
                  <a:gd name="connsiteX1" fmla="*/ 738773 w 1077225"/>
                  <a:gd name="connsiteY1" fmla="*/ 1339728 h 1339728"/>
                  <a:gd name="connsiteX2" fmla="*/ 1075657 w 1077225"/>
                  <a:gd name="connsiteY2" fmla="*/ 703392 h 1339728"/>
                  <a:gd name="connsiteX3" fmla="*/ 385847 w 1077225"/>
                  <a:gd name="connsiteY3" fmla="*/ 13581 h 1339728"/>
                  <a:gd name="connsiteX4" fmla="*/ 38268 w 1077225"/>
                  <a:gd name="connsiteY4" fmla="*/ 767560 h 1339728"/>
                  <a:gd name="connsiteX0" fmla="*/ 38268 w 1077225"/>
                  <a:gd name="connsiteY0" fmla="*/ 761361 h 1333529"/>
                  <a:gd name="connsiteX1" fmla="*/ 738773 w 1077225"/>
                  <a:gd name="connsiteY1" fmla="*/ 1333529 h 1333529"/>
                  <a:gd name="connsiteX2" fmla="*/ 1075657 w 1077225"/>
                  <a:gd name="connsiteY2" fmla="*/ 697193 h 1333529"/>
                  <a:gd name="connsiteX3" fmla="*/ 385847 w 1077225"/>
                  <a:gd name="connsiteY3" fmla="*/ 7382 h 1333529"/>
                  <a:gd name="connsiteX4" fmla="*/ 38268 w 1077225"/>
                  <a:gd name="connsiteY4" fmla="*/ 761361 h 1333529"/>
                  <a:gd name="connsiteX0" fmla="*/ 38268 w 1077225"/>
                  <a:gd name="connsiteY0" fmla="*/ 772636 h 1344804"/>
                  <a:gd name="connsiteX1" fmla="*/ 738773 w 1077225"/>
                  <a:gd name="connsiteY1" fmla="*/ 1344804 h 1344804"/>
                  <a:gd name="connsiteX2" fmla="*/ 1075657 w 1077225"/>
                  <a:gd name="connsiteY2" fmla="*/ 708468 h 1344804"/>
                  <a:gd name="connsiteX3" fmla="*/ 385847 w 1077225"/>
                  <a:gd name="connsiteY3" fmla="*/ 18657 h 1344804"/>
                  <a:gd name="connsiteX4" fmla="*/ 38268 w 1077225"/>
                  <a:gd name="connsiteY4" fmla="*/ 772636 h 1344804"/>
                  <a:gd name="connsiteX0" fmla="*/ 38268 w 1077225"/>
                  <a:gd name="connsiteY0" fmla="*/ 772355 h 1344523"/>
                  <a:gd name="connsiteX1" fmla="*/ 738773 w 1077225"/>
                  <a:gd name="connsiteY1" fmla="*/ 1344523 h 1344523"/>
                  <a:gd name="connsiteX2" fmla="*/ 1075657 w 1077225"/>
                  <a:gd name="connsiteY2" fmla="*/ 708187 h 1344523"/>
                  <a:gd name="connsiteX3" fmla="*/ 385847 w 1077225"/>
                  <a:gd name="connsiteY3" fmla="*/ 18376 h 1344523"/>
                  <a:gd name="connsiteX4" fmla="*/ 38268 w 1077225"/>
                  <a:gd name="connsiteY4" fmla="*/ 772355 h 1344523"/>
                  <a:gd name="connsiteX0" fmla="*/ 38268 w 1061272"/>
                  <a:gd name="connsiteY0" fmla="*/ 772071 h 1344239"/>
                  <a:gd name="connsiteX1" fmla="*/ 738773 w 1061272"/>
                  <a:gd name="connsiteY1" fmla="*/ 1344239 h 1344239"/>
                  <a:gd name="connsiteX2" fmla="*/ 1059615 w 1061272"/>
                  <a:gd name="connsiteY2" fmla="*/ 718598 h 1344239"/>
                  <a:gd name="connsiteX3" fmla="*/ 385847 w 1061272"/>
                  <a:gd name="connsiteY3" fmla="*/ 18092 h 1344239"/>
                  <a:gd name="connsiteX4" fmla="*/ 38268 w 1061272"/>
                  <a:gd name="connsiteY4" fmla="*/ 772071 h 1344239"/>
                  <a:gd name="connsiteX0" fmla="*/ 38268 w 1077225"/>
                  <a:gd name="connsiteY0" fmla="*/ 771529 h 1343697"/>
                  <a:gd name="connsiteX1" fmla="*/ 738773 w 1077225"/>
                  <a:gd name="connsiteY1" fmla="*/ 1343697 h 1343697"/>
                  <a:gd name="connsiteX2" fmla="*/ 1075657 w 1077225"/>
                  <a:gd name="connsiteY2" fmla="*/ 739446 h 1343697"/>
                  <a:gd name="connsiteX3" fmla="*/ 385847 w 1077225"/>
                  <a:gd name="connsiteY3" fmla="*/ 17550 h 1343697"/>
                  <a:gd name="connsiteX4" fmla="*/ 38268 w 1077225"/>
                  <a:gd name="connsiteY4" fmla="*/ 771529 h 1343697"/>
                  <a:gd name="connsiteX0" fmla="*/ 38268 w 1075877"/>
                  <a:gd name="connsiteY0" fmla="*/ 771529 h 1343697"/>
                  <a:gd name="connsiteX1" fmla="*/ 738773 w 1075877"/>
                  <a:gd name="connsiteY1" fmla="*/ 1343697 h 1343697"/>
                  <a:gd name="connsiteX2" fmla="*/ 1075657 w 1075877"/>
                  <a:gd name="connsiteY2" fmla="*/ 739446 h 1343697"/>
                  <a:gd name="connsiteX3" fmla="*/ 385847 w 1075877"/>
                  <a:gd name="connsiteY3" fmla="*/ 17550 h 1343697"/>
                  <a:gd name="connsiteX4" fmla="*/ 38268 w 1075877"/>
                  <a:gd name="connsiteY4" fmla="*/ 771529 h 1343697"/>
                  <a:gd name="connsiteX0" fmla="*/ 38268 w 1075877"/>
                  <a:gd name="connsiteY0" fmla="*/ 771529 h 1343697"/>
                  <a:gd name="connsiteX1" fmla="*/ 738773 w 1075877"/>
                  <a:gd name="connsiteY1" fmla="*/ 1343697 h 1343697"/>
                  <a:gd name="connsiteX2" fmla="*/ 1075657 w 1075877"/>
                  <a:gd name="connsiteY2" fmla="*/ 739446 h 1343697"/>
                  <a:gd name="connsiteX3" fmla="*/ 385847 w 1075877"/>
                  <a:gd name="connsiteY3" fmla="*/ 17550 h 1343697"/>
                  <a:gd name="connsiteX4" fmla="*/ 38268 w 1075877"/>
                  <a:gd name="connsiteY4" fmla="*/ 771529 h 1343697"/>
                  <a:gd name="connsiteX0" fmla="*/ 39157 w 1076766"/>
                  <a:gd name="connsiteY0" fmla="*/ 771529 h 1343697"/>
                  <a:gd name="connsiteX1" fmla="*/ 739662 w 1076766"/>
                  <a:gd name="connsiteY1" fmla="*/ 1343697 h 1343697"/>
                  <a:gd name="connsiteX2" fmla="*/ 1076546 w 1076766"/>
                  <a:gd name="connsiteY2" fmla="*/ 739446 h 1343697"/>
                  <a:gd name="connsiteX3" fmla="*/ 386736 w 1076766"/>
                  <a:gd name="connsiteY3" fmla="*/ 17550 h 1343697"/>
                  <a:gd name="connsiteX4" fmla="*/ 39157 w 1076766"/>
                  <a:gd name="connsiteY4" fmla="*/ 771529 h 1343697"/>
                  <a:gd name="connsiteX0" fmla="*/ 39157 w 1076766"/>
                  <a:gd name="connsiteY0" fmla="*/ 768285 h 1340453"/>
                  <a:gd name="connsiteX1" fmla="*/ 739662 w 1076766"/>
                  <a:gd name="connsiteY1" fmla="*/ 1340453 h 1340453"/>
                  <a:gd name="connsiteX2" fmla="*/ 1076546 w 1076766"/>
                  <a:gd name="connsiteY2" fmla="*/ 736202 h 1340453"/>
                  <a:gd name="connsiteX3" fmla="*/ 386736 w 1076766"/>
                  <a:gd name="connsiteY3" fmla="*/ 14306 h 1340453"/>
                  <a:gd name="connsiteX4" fmla="*/ 39157 w 1076766"/>
                  <a:gd name="connsiteY4" fmla="*/ 768285 h 1340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6766" h="1340453">
                    <a:moveTo>
                      <a:pt x="39157" y="768285"/>
                    </a:moveTo>
                    <a:cubicBezTo>
                      <a:pt x="163929" y="1272720"/>
                      <a:pt x="417037" y="1333323"/>
                      <a:pt x="739662" y="1340453"/>
                    </a:cubicBezTo>
                    <a:cubicBezTo>
                      <a:pt x="821655" y="1317281"/>
                      <a:pt x="1085458" y="1203206"/>
                      <a:pt x="1076546" y="736202"/>
                    </a:cubicBezTo>
                    <a:cubicBezTo>
                      <a:pt x="1071198" y="661340"/>
                      <a:pt x="937515" y="-114031"/>
                      <a:pt x="386736" y="14306"/>
                    </a:cubicBezTo>
                    <a:cubicBezTo>
                      <a:pt x="-12535" y="67779"/>
                      <a:pt x="-48183" y="383275"/>
                      <a:pt x="39157" y="768285"/>
                    </a:cubicBez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3369481" y="5518717"/>
                <a:ext cx="349586" cy="351667"/>
              </a:xfrm>
              <a:custGeom>
                <a:avLst/>
                <a:gdLst>
                  <a:gd name="connsiteX0" fmla="*/ 256674 w 310148"/>
                  <a:gd name="connsiteY0" fmla="*/ 0 h 235284"/>
                  <a:gd name="connsiteX1" fmla="*/ 0 w 310148"/>
                  <a:gd name="connsiteY1" fmla="*/ 5347 h 235284"/>
                  <a:gd name="connsiteX2" fmla="*/ 310148 w 310148"/>
                  <a:gd name="connsiteY2" fmla="*/ 235284 h 235284"/>
                  <a:gd name="connsiteX3" fmla="*/ 256674 w 310148"/>
                  <a:gd name="connsiteY3" fmla="*/ 0 h 235284"/>
                  <a:gd name="connsiteX0" fmla="*/ 256674 w 310148"/>
                  <a:gd name="connsiteY0" fmla="*/ 71907 h 307191"/>
                  <a:gd name="connsiteX1" fmla="*/ 0 w 310148"/>
                  <a:gd name="connsiteY1" fmla="*/ 77254 h 307191"/>
                  <a:gd name="connsiteX2" fmla="*/ 310148 w 310148"/>
                  <a:gd name="connsiteY2" fmla="*/ 307191 h 307191"/>
                  <a:gd name="connsiteX3" fmla="*/ 256674 w 310148"/>
                  <a:gd name="connsiteY3" fmla="*/ 71907 h 307191"/>
                  <a:gd name="connsiteX0" fmla="*/ 256674 w 310148"/>
                  <a:gd name="connsiteY0" fmla="*/ 71907 h 307191"/>
                  <a:gd name="connsiteX1" fmla="*/ 0 w 310148"/>
                  <a:gd name="connsiteY1" fmla="*/ 77254 h 307191"/>
                  <a:gd name="connsiteX2" fmla="*/ 310148 w 310148"/>
                  <a:gd name="connsiteY2" fmla="*/ 307191 h 307191"/>
                  <a:gd name="connsiteX3" fmla="*/ 256674 w 310148"/>
                  <a:gd name="connsiteY3" fmla="*/ 71907 h 307191"/>
                  <a:gd name="connsiteX0" fmla="*/ 256674 w 310148"/>
                  <a:gd name="connsiteY0" fmla="*/ 76659 h 311943"/>
                  <a:gd name="connsiteX1" fmla="*/ 0 w 310148"/>
                  <a:gd name="connsiteY1" fmla="*/ 82006 h 311943"/>
                  <a:gd name="connsiteX2" fmla="*/ 310148 w 310148"/>
                  <a:gd name="connsiteY2" fmla="*/ 311943 h 311943"/>
                  <a:gd name="connsiteX3" fmla="*/ 256674 w 310148"/>
                  <a:gd name="connsiteY3" fmla="*/ 76659 h 311943"/>
                  <a:gd name="connsiteX0" fmla="*/ 256718 w 310192"/>
                  <a:gd name="connsiteY0" fmla="*/ 76659 h 311943"/>
                  <a:gd name="connsiteX1" fmla="*/ 44 w 310192"/>
                  <a:gd name="connsiteY1" fmla="*/ 82006 h 311943"/>
                  <a:gd name="connsiteX2" fmla="*/ 310192 w 310192"/>
                  <a:gd name="connsiteY2" fmla="*/ 311943 h 311943"/>
                  <a:gd name="connsiteX3" fmla="*/ 256718 w 310192"/>
                  <a:gd name="connsiteY3" fmla="*/ 76659 h 311943"/>
                  <a:gd name="connsiteX0" fmla="*/ 256718 w 310192"/>
                  <a:gd name="connsiteY0" fmla="*/ 76659 h 313019"/>
                  <a:gd name="connsiteX1" fmla="*/ 44 w 310192"/>
                  <a:gd name="connsiteY1" fmla="*/ 82006 h 313019"/>
                  <a:gd name="connsiteX2" fmla="*/ 310192 w 310192"/>
                  <a:gd name="connsiteY2" fmla="*/ 311943 h 313019"/>
                  <a:gd name="connsiteX3" fmla="*/ 256718 w 310192"/>
                  <a:gd name="connsiteY3" fmla="*/ 76659 h 313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0192" h="313019">
                    <a:moveTo>
                      <a:pt x="256718" y="76659"/>
                    </a:moveTo>
                    <a:cubicBezTo>
                      <a:pt x="90949" y="-98023"/>
                      <a:pt x="5391" y="80224"/>
                      <a:pt x="44" y="82006"/>
                    </a:cubicBezTo>
                    <a:cubicBezTo>
                      <a:pt x="-3520" y="196084"/>
                      <a:pt x="206809" y="326202"/>
                      <a:pt x="310192" y="311943"/>
                    </a:cubicBezTo>
                    <a:lnTo>
                      <a:pt x="256718" y="76659"/>
                    </a:ln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4374" name="组合 42"/>
              <p:cNvGrpSpPr>
                <a:grpSpLocks/>
              </p:cNvGrpSpPr>
              <p:nvPr/>
            </p:nvGrpSpPr>
            <p:grpSpPr bwMode="auto">
              <a:xfrm rot="-801466">
                <a:off x="3642204" y="5280946"/>
                <a:ext cx="1144982" cy="389547"/>
                <a:chOff x="3012662" y="4923258"/>
                <a:chExt cx="1968020" cy="669562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 rot="821369" flipH="1">
                  <a:off x="4215879" y="4934561"/>
                  <a:ext cx="742019" cy="519830"/>
                </a:xfrm>
                <a:custGeom>
                  <a:avLst/>
                  <a:gdLst>
                    <a:gd name="connsiteX0" fmla="*/ 77274 w 734096"/>
                    <a:gd name="connsiteY0" fmla="*/ 0 h 547352"/>
                    <a:gd name="connsiteX1" fmla="*/ 0 w 734096"/>
                    <a:gd name="connsiteY1" fmla="*/ 373487 h 547352"/>
                    <a:gd name="connsiteX2" fmla="*/ 412124 w 734096"/>
                    <a:gd name="connsiteY2" fmla="*/ 547352 h 547352"/>
                    <a:gd name="connsiteX3" fmla="*/ 734096 w 734096"/>
                    <a:gd name="connsiteY3" fmla="*/ 173864 h 547352"/>
                    <a:gd name="connsiteX4" fmla="*/ 77274 w 734096"/>
                    <a:gd name="connsiteY4" fmla="*/ 0 h 547352"/>
                    <a:gd name="connsiteX0" fmla="*/ 77274 w 734096"/>
                    <a:gd name="connsiteY0" fmla="*/ 0 h 547352"/>
                    <a:gd name="connsiteX1" fmla="*/ 0 w 734096"/>
                    <a:gd name="connsiteY1" fmla="*/ 373487 h 547352"/>
                    <a:gd name="connsiteX2" fmla="*/ 412124 w 734096"/>
                    <a:gd name="connsiteY2" fmla="*/ 547352 h 547352"/>
                    <a:gd name="connsiteX3" fmla="*/ 734096 w 734096"/>
                    <a:gd name="connsiteY3" fmla="*/ 173864 h 547352"/>
                    <a:gd name="connsiteX4" fmla="*/ 77274 w 734096"/>
                    <a:gd name="connsiteY4" fmla="*/ 0 h 547352"/>
                    <a:gd name="connsiteX0" fmla="*/ 77274 w 734096"/>
                    <a:gd name="connsiteY0" fmla="*/ 0 h 547352"/>
                    <a:gd name="connsiteX1" fmla="*/ 0 w 734096"/>
                    <a:gd name="connsiteY1" fmla="*/ 373487 h 547352"/>
                    <a:gd name="connsiteX2" fmla="*/ 412124 w 734096"/>
                    <a:gd name="connsiteY2" fmla="*/ 547352 h 547352"/>
                    <a:gd name="connsiteX3" fmla="*/ 734096 w 734096"/>
                    <a:gd name="connsiteY3" fmla="*/ 173864 h 547352"/>
                    <a:gd name="connsiteX4" fmla="*/ 77274 w 734096"/>
                    <a:gd name="connsiteY4" fmla="*/ 0 h 547352"/>
                    <a:gd name="connsiteX0" fmla="*/ 77274 w 734096"/>
                    <a:gd name="connsiteY0" fmla="*/ 0 h 547541"/>
                    <a:gd name="connsiteX1" fmla="*/ 0 w 734096"/>
                    <a:gd name="connsiteY1" fmla="*/ 373487 h 547541"/>
                    <a:gd name="connsiteX2" fmla="*/ 412124 w 734096"/>
                    <a:gd name="connsiteY2" fmla="*/ 547352 h 547541"/>
                    <a:gd name="connsiteX3" fmla="*/ 734096 w 734096"/>
                    <a:gd name="connsiteY3" fmla="*/ 173864 h 547541"/>
                    <a:gd name="connsiteX4" fmla="*/ 77274 w 734096"/>
                    <a:gd name="connsiteY4" fmla="*/ 0 h 547541"/>
                    <a:gd name="connsiteX0" fmla="*/ 77274 w 734096"/>
                    <a:gd name="connsiteY0" fmla="*/ 0 h 547541"/>
                    <a:gd name="connsiteX1" fmla="*/ 0 w 734096"/>
                    <a:gd name="connsiteY1" fmla="*/ 373487 h 547541"/>
                    <a:gd name="connsiteX2" fmla="*/ 412124 w 734096"/>
                    <a:gd name="connsiteY2" fmla="*/ 547352 h 547541"/>
                    <a:gd name="connsiteX3" fmla="*/ 734096 w 734096"/>
                    <a:gd name="connsiteY3" fmla="*/ 173864 h 547541"/>
                    <a:gd name="connsiteX4" fmla="*/ 77274 w 734096"/>
                    <a:gd name="connsiteY4" fmla="*/ 0 h 547541"/>
                    <a:gd name="connsiteX0" fmla="*/ 77274 w 734096"/>
                    <a:gd name="connsiteY0" fmla="*/ 0 h 547541"/>
                    <a:gd name="connsiteX1" fmla="*/ 0 w 734096"/>
                    <a:gd name="connsiteY1" fmla="*/ 373487 h 547541"/>
                    <a:gd name="connsiteX2" fmla="*/ 412124 w 734096"/>
                    <a:gd name="connsiteY2" fmla="*/ 547352 h 547541"/>
                    <a:gd name="connsiteX3" fmla="*/ 734096 w 734096"/>
                    <a:gd name="connsiteY3" fmla="*/ 173864 h 547541"/>
                    <a:gd name="connsiteX4" fmla="*/ 77274 w 734096"/>
                    <a:gd name="connsiteY4" fmla="*/ 0 h 547541"/>
                    <a:gd name="connsiteX0" fmla="*/ 77274 w 727657"/>
                    <a:gd name="connsiteY0" fmla="*/ 0 h 547541"/>
                    <a:gd name="connsiteX1" fmla="*/ 0 w 727657"/>
                    <a:gd name="connsiteY1" fmla="*/ 373487 h 547541"/>
                    <a:gd name="connsiteX2" fmla="*/ 412124 w 727657"/>
                    <a:gd name="connsiteY2" fmla="*/ 547352 h 547541"/>
                    <a:gd name="connsiteX3" fmla="*/ 727657 w 727657"/>
                    <a:gd name="connsiteY3" fmla="*/ 160985 h 547541"/>
                    <a:gd name="connsiteX4" fmla="*/ 77274 w 727657"/>
                    <a:gd name="connsiteY4" fmla="*/ 0 h 547541"/>
                    <a:gd name="connsiteX0" fmla="*/ 77274 w 727657"/>
                    <a:gd name="connsiteY0" fmla="*/ 0 h 547541"/>
                    <a:gd name="connsiteX1" fmla="*/ 0 w 727657"/>
                    <a:gd name="connsiteY1" fmla="*/ 373487 h 547541"/>
                    <a:gd name="connsiteX2" fmla="*/ 412124 w 727657"/>
                    <a:gd name="connsiteY2" fmla="*/ 547352 h 547541"/>
                    <a:gd name="connsiteX3" fmla="*/ 727657 w 727657"/>
                    <a:gd name="connsiteY3" fmla="*/ 160985 h 547541"/>
                    <a:gd name="connsiteX4" fmla="*/ 77274 w 727657"/>
                    <a:gd name="connsiteY4" fmla="*/ 0 h 547541"/>
                    <a:gd name="connsiteX0" fmla="*/ 77274 w 708339"/>
                    <a:gd name="connsiteY0" fmla="*/ 0 h 547541"/>
                    <a:gd name="connsiteX1" fmla="*/ 0 w 708339"/>
                    <a:gd name="connsiteY1" fmla="*/ 373487 h 547541"/>
                    <a:gd name="connsiteX2" fmla="*/ 412124 w 708339"/>
                    <a:gd name="connsiteY2" fmla="*/ 547352 h 547541"/>
                    <a:gd name="connsiteX3" fmla="*/ 708339 w 708339"/>
                    <a:gd name="connsiteY3" fmla="*/ 160985 h 547541"/>
                    <a:gd name="connsiteX4" fmla="*/ 77274 w 708339"/>
                    <a:gd name="connsiteY4" fmla="*/ 0 h 547541"/>
                    <a:gd name="connsiteX0" fmla="*/ 77274 w 708339"/>
                    <a:gd name="connsiteY0" fmla="*/ 0 h 535677"/>
                    <a:gd name="connsiteX1" fmla="*/ 0 w 708339"/>
                    <a:gd name="connsiteY1" fmla="*/ 373487 h 535677"/>
                    <a:gd name="connsiteX2" fmla="*/ 392806 w 708339"/>
                    <a:gd name="connsiteY2" fmla="*/ 534473 h 535677"/>
                    <a:gd name="connsiteX3" fmla="*/ 708339 w 708339"/>
                    <a:gd name="connsiteY3" fmla="*/ 160985 h 535677"/>
                    <a:gd name="connsiteX4" fmla="*/ 77274 w 708339"/>
                    <a:gd name="connsiteY4" fmla="*/ 0 h 535677"/>
                    <a:gd name="connsiteX0" fmla="*/ 103032 w 708339"/>
                    <a:gd name="connsiteY0" fmla="*/ 0 h 509920"/>
                    <a:gd name="connsiteX1" fmla="*/ 0 w 708339"/>
                    <a:gd name="connsiteY1" fmla="*/ 347730 h 509920"/>
                    <a:gd name="connsiteX2" fmla="*/ 392806 w 708339"/>
                    <a:gd name="connsiteY2" fmla="*/ 508716 h 509920"/>
                    <a:gd name="connsiteX3" fmla="*/ 708339 w 708339"/>
                    <a:gd name="connsiteY3" fmla="*/ 135228 h 509920"/>
                    <a:gd name="connsiteX4" fmla="*/ 103032 w 708339"/>
                    <a:gd name="connsiteY4" fmla="*/ 0 h 509920"/>
                    <a:gd name="connsiteX0" fmla="*/ 103032 w 708339"/>
                    <a:gd name="connsiteY0" fmla="*/ 13258 h 523178"/>
                    <a:gd name="connsiteX1" fmla="*/ 0 w 708339"/>
                    <a:gd name="connsiteY1" fmla="*/ 360988 h 523178"/>
                    <a:gd name="connsiteX2" fmla="*/ 392806 w 708339"/>
                    <a:gd name="connsiteY2" fmla="*/ 521974 h 523178"/>
                    <a:gd name="connsiteX3" fmla="*/ 708339 w 708339"/>
                    <a:gd name="connsiteY3" fmla="*/ 148486 h 523178"/>
                    <a:gd name="connsiteX4" fmla="*/ 103032 w 708339"/>
                    <a:gd name="connsiteY4" fmla="*/ 13258 h 523178"/>
                    <a:gd name="connsiteX0" fmla="*/ 80172 w 708339"/>
                    <a:gd name="connsiteY0" fmla="*/ 12826 h 529277"/>
                    <a:gd name="connsiteX1" fmla="*/ 0 w 708339"/>
                    <a:gd name="connsiteY1" fmla="*/ 367087 h 529277"/>
                    <a:gd name="connsiteX2" fmla="*/ 392806 w 708339"/>
                    <a:gd name="connsiteY2" fmla="*/ 528073 h 529277"/>
                    <a:gd name="connsiteX3" fmla="*/ 708339 w 708339"/>
                    <a:gd name="connsiteY3" fmla="*/ 154585 h 529277"/>
                    <a:gd name="connsiteX4" fmla="*/ 80172 w 708339"/>
                    <a:gd name="connsiteY4" fmla="*/ 12826 h 529277"/>
                    <a:gd name="connsiteX0" fmla="*/ 80172 w 698542"/>
                    <a:gd name="connsiteY0" fmla="*/ 12227 h 528678"/>
                    <a:gd name="connsiteX1" fmla="*/ 0 w 698542"/>
                    <a:gd name="connsiteY1" fmla="*/ 366488 h 528678"/>
                    <a:gd name="connsiteX2" fmla="*/ 392806 w 698542"/>
                    <a:gd name="connsiteY2" fmla="*/ 527474 h 528678"/>
                    <a:gd name="connsiteX3" fmla="*/ 698542 w 698542"/>
                    <a:gd name="connsiteY3" fmla="*/ 163783 h 528678"/>
                    <a:gd name="connsiteX4" fmla="*/ 80172 w 698542"/>
                    <a:gd name="connsiteY4" fmla="*/ 12227 h 528678"/>
                    <a:gd name="connsiteX0" fmla="*/ 80172 w 698542"/>
                    <a:gd name="connsiteY0" fmla="*/ 12597 h 529048"/>
                    <a:gd name="connsiteX1" fmla="*/ 0 w 698542"/>
                    <a:gd name="connsiteY1" fmla="*/ 366858 h 529048"/>
                    <a:gd name="connsiteX2" fmla="*/ 392806 w 698542"/>
                    <a:gd name="connsiteY2" fmla="*/ 527844 h 529048"/>
                    <a:gd name="connsiteX3" fmla="*/ 698542 w 698542"/>
                    <a:gd name="connsiteY3" fmla="*/ 164153 h 529048"/>
                    <a:gd name="connsiteX4" fmla="*/ 80172 w 698542"/>
                    <a:gd name="connsiteY4" fmla="*/ 12597 h 529048"/>
                    <a:gd name="connsiteX0" fmla="*/ 80172 w 698542"/>
                    <a:gd name="connsiteY0" fmla="*/ 13233 h 519887"/>
                    <a:gd name="connsiteX1" fmla="*/ 0 w 698542"/>
                    <a:gd name="connsiteY1" fmla="*/ 357697 h 519887"/>
                    <a:gd name="connsiteX2" fmla="*/ 392806 w 698542"/>
                    <a:gd name="connsiteY2" fmla="*/ 518683 h 519887"/>
                    <a:gd name="connsiteX3" fmla="*/ 698542 w 698542"/>
                    <a:gd name="connsiteY3" fmla="*/ 154992 h 519887"/>
                    <a:gd name="connsiteX4" fmla="*/ 80172 w 698542"/>
                    <a:gd name="connsiteY4" fmla="*/ 13233 h 519887"/>
                    <a:gd name="connsiteX0" fmla="*/ 80172 w 698542"/>
                    <a:gd name="connsiteY0" fmla="*/ 13233 h 519887"/>
                    <a:gd name="connsiteX1" fmla="*/ 0 w 698542"/>
                    <a:gd name="connsiteY1" fmla="*/ 357697 h 519887"/>
                    <a:gd name="connsiteX2" fmla="*/ 392806 w 698542"/>
                    <a:gd name="connsiteY2" fmla="*/ 518683 h 519887"/>
                    <a:gd name="connsiteX3" fmla="*/ 698542 w 698542"/>
                    <a:gd name="connsiteY3" fmla="*/ 154992 h 519887"/>
                    <a:gd name="connsiteX4" fmla="*/ 80172 w 698542"/>
                    <a:gd name="connsiteY4" fmla="*/ 13233 h 519887"/>
                    <a:gd name="connsiteX0" fmla="*/ 94192 w 712562"/>
                    <a:gd name="connsiteY0" fmla="*/ 13233 h 519887"/>
                    <a:gd name="connsiteX1" fmla="*/ 14020 w 712562"/>
                    <a:gd name="connsiteY1" fmla="*/ 357697 h 519887"/>
                    <a:gd name="connsiteX2" fmla="*/ 406826 w 712562"/>
                    <a:gd name="connsiteY2" fmla="*/ 518683 h 519887"/>
                    <a:gd name="connsiteX3" fmla="*/ 712562 w 712562"/>
                    <a:gd name="connsiteY3" fmla="*/ 154992 h 519887"/>
                    <a:gd name="connsiteX4" fmla="*/ 94192 w 712562"/>
                    <a:gd name="connsiteY4" fmla="*/ 13233 h 519887"/>
                    <a:gd name="connsiteX0" fmla="*/ 101425 w 719795"/>
                    <a:gd name="connsiteY0" fmla="*/ 13233 h 519887"/>
                    <a:gd name="connsiteX1" fmla="*/ 21253 w 719795"/>
                    <a:gd name="connsiteY1" fmla="*/ 357697 h 519887"/>
                    <a:gd name="connsiteX2" fmla="*/ 414059 w 719795"/>
                    <a:gd name="connsiteY2" fmla="*/ 518683 h 519887"/>
                    <a:gd name="connsiteX3" fmla="*/ 719795 w 719795"/>
                    <a:gd name="connsiteY3" fmla="*/ 154992 h 519887"/>
                    <a:gd name="connsiteX4" fmla="*/ 101425 w 719795"/>
                    <a:gd name="connsiteY4" fmla="*/ 13233 h 519887"/>
                    <a:gd name="connsiteX0" fmla="*/ 103948 w 722318"/>
                    <a:gd name="connsiteY0" fmla="*/ 13233 h 522030"/>
                    <a:gd name="connsiteX1" fmla="*/ 20510 w 722318"/>
                    <a:gd name="connsiteY1" fmla="*/ 370760 h 522030"/>
                    <a:gd name="connsiteX2" fmla="*/ 416582 w 722318"/>
                    <a:gd name="connsiteY2" fmla="*/ 518683 h 522030"/>
                    <a:gd name="connsiteX3" fmla="*/ 722318 w 722318"/>
                    <a:gd name="connsiteY3" fmla="*/ 154992 h 522030"/>
                    <a:gd name="connsiteX4" fmla="*/ 103948 w 722318"/>
                    <a:gd name="connsiteY4" fmla="*/ 13233 h 522030"/>
                    <a:gd name="connsiteX0" fmla="*/ 99624 w 717994"/>
                    <a:gd name="connsiteY0" fmla="*/ 13233 h 522030"/>
                    <a:gd name="connsiteX1" fmla="*/ 16186 w 717994"/>
                    <a:gd name="connsiteY1" fmla="*/ 370760 h 522030"/>
                    <a:gd name="connsiteX2" fmla="*/ 412258 w 717994"/>
                    <a:gd name="connsiteY2" fmla="*/ 518683 h 522030"/>
                    <a:gd name="connsiteX3" fmla="*/ 717994 w 717994"/>
                    <a:gd name="connsiteY3" fmla="*/ 154992 h 522030"/>
                    <a:gd name="connsiteX4" fmla="*/ 99624 w 717994"/>
                    <a:gd name="connsiteY4" fmla="*/ 13233 h 522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7994" h="522030">
                      <a:moveTo>
                        <a:pt x="99624" y="13233"/>
                      </a:moveTo>
                      <a:cubicBezTo>
                        <a:pt x="1054" y="108460"/>
                        <a:pt x="-19139" y="340846"/>
                        <a:pt x="16186" y="370760"/>
                      </a:cubicBezTo>
                      <a:cubicBezTo>
                        <a:pt x="172879" y="557503"/>
                        <a:pt x="307080" y="518683"/>
                        <a:pt x="412258" y="518683"/>
                      </a:cubicBezTo>
                      <a:cubicBezTo>
                        <a:pt x="622613" y="458581"/>
                        <a:pt x="687944" y="350322"/>
                        <a:pt x="717994" y="154992"/>
                      </a:cubicBezTo>
                      <a:cubicBezTo>
                        <a:pt x="643588" y="103384"/>
                        <a:pt x="288514" y="-44722"/>
                        <a:pt x="99624" y="13233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EEED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 rot="821369" flipH="1">
                  <a:off x="4071261" y="5064280"/>
                  <a:ext cx="189539" cy="52387"/>
                </a:xfrm>
                <a:custGeom>
                  <a:avLst/>
                  <a:gdLst>
                    <a:gd name="connsiteX0" fmla="*/ 0 w 179614"/>
                    <a:gd name="connsiteY0" fmla="*/ 0 h 45720"/>
                    <a:gd name="connsiteX1" fmla="*/ 179614 w 179614"/>
                    <a:gd name="connsiteY1" fmla="*/ 45720 h 45720"/>
                    <a:gd name="connsiteX0" fmla="*/ 0 w 179614"/>
                    <a:gd name="connsiteY0" fmla="*/ 7192 h 52912"/>
                    <a:gd name="connsiteX1" fmla="*/ 179614 w 179614"/>
                    <a:gd name="connsiteY1" fmla="*/ 52912 h 52912"/>
                    <a:gd name="connsiteX0" fmla="*/ 0 w 179614"/>
                    <a:gd name="connsiteY0" fmla="*/ 8114 h 53834"/>
                    <a:gd name="connsiteX1" fmla="*/ 179614 w 179614"/>
                    <a:gd name="connsiteY1" fmla="*/ 53834 h 53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79614" h="53834">
                      <a:moveTo>
                        <a:pt x="0" y="8114"/>
                      </a:moveTo>
                      <a:cubicBezTo>
                        <a:pt x="144780" y="-19100"/>
                        <a:pt x="162197" y="28797"/>
                        <a:pt x="179614" y="53834"/>
                      </a:cubicBezTo>
                    </a:path>
                  </a:pathLst>
                </a:custGeom>
                <a:noFill/>
                <a:ln w="12700">
                  <a:solidFill>
                    <a:srgbClr val="EEED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6" name="任意多边形 65"/>
                <p:cNvSpPr/>
                <p:nvPr/>
              </p:nvSpPr>
              <p:spPr>
                <a:xfrm rot="821369" flipH="1">
                  <a:off x="2993741" y="4883528"/>
                  <a:ext cx="1060602" cy="689077"/>
                </a:xfrm>
                <a:custGeom>
                  <a:avLst/>
                  <a:gdLst>
                    <a:gd name="connsiteX0" fmla="*/ 0 w 933995"/>
                    <a:gd name="connsiteY0" fmla="*/ 0 h 679268"/>
                    <a:gd name="connsiteX1" fmla="*/ 933995 w 933995"/>
                    <a:gd name="connsiteY1" fmla="*/ 329837 h 679268"/>
                    <a:gd name="connsiteX2" fmla="*/ 679269 w 933995"/>
                    <a:gd name="connsiteY2" fmla="*/ 679268 h 679268"/>
                    <a:gd name="connsiteX3" fmla="*/ 0 w 933995"/>
                    <a:gd name="connsiteY3" fmla="*/ 0 h 679268"/>
                    <a:gd name="connsiteX0" fmla="*/ 84186 w 1018181"/>
                    <a:gd name="connsiteY0" fmla="*/ 0 h 679268"/>
                    <a:gd name="connsiteX1" fmla="*/ 1018181 w 1018181"/>
                    <a:gd name="connsiteY1" fmla="*/ 329837 h 679268"/>
                    <a:gd name="connsiteX2" fmla="*/ 763455 w 1018181"/>
                    <a:gd name="connsiteY2" fmla="*/ 679268 h 679268"/>
                    <a:gd name="connsiteX3" fmla="*/ 84186 w 1018181"/>
                    <a:gd name="connsiteY3" fmla="*/ 0 h 679268"/>
                    <a:gd name="connsiteX0" fmla="*/ 107214 w 1041209"/>
                    <a:gd name="connsiteY0" fmla="*/ 0 h 690455"/>
                    <a:gd name="connsiteX1" fmla="*/ 1041209 w 1041209"/>
                    <a:gd name="connsiteY1" fmla="*/ 329837 h 690455"/>
                    <a:gd name="connsiteX2" fmla="*/ 786483 w 1041209"/>
                    <a:gd name="connsiteY2" fmla="*/ 679268 h 690455"/>
                    <a:gd name="connsiteX3" fmla="*/ 107214 w 1041209"/>
                    <a:gd name="connsiteY3" fmla="*/ 0 h 690455"/>
                    <a:gd name="connsiteX0" fmla="*/ 107214 w 1041209"/>
                    <a:gd name="connsiteY0" fmla="*/ 0 h 690455"/>
                    <a:gd name="connsiteX1" fmla="*/ 1041209 w 1041209"/>
                    <a:gd name="connsiteY1" fmla="*/ 329837 h 690455"/>
                    <a:gd name="connsiteX2" fmla="*/ 786483 w 1041209"/>
                    <a:gd name="connsiteY2" fmla="*/ 679268 h 690455"/>
                    <a:gd name="connsiteX3" fmla="*/ 107214 w 1041209"/>
                    <a:gd name="connsiteY3" fmla="*/ 0 h 690455"/>
                    <a:gd name="connsiteX0" fmla="*/ 107214 w 1024880"/>
                    <a:gd name="connsiteY0" fmla="*/ 0 h 690455"/>
                    <a:gd name="connsiteX1" fmla="*/ 1024880 w 1024880"/>
                    <a:gd name="connsiteY1" fmla="*/ 398417 h 690455"/>
                    <a:gd name="connsiteX2" fmla="*/ 786483 w 1024880"/>
                    <a:gd name="connsiteY2" fmla="*/ 679268 h 690455"/>
                    <a:gd name="connsiteX3" fmla="*/ 107214 w 1024880"/>
                    <a:gd name="connsiteY3" fmla="*/ 0 h 690455"/>
                    <a:gd name="connsiteX0" fmla="*/ 107214 w 1026474"/>
                    <a:gd name="connsiteY0" fmla="*/ 0 h 690455"/>
                    <a:gd name="connsiteX1" fmla="*/ 1024880 w 1026474"/>
                    <a:gd name="connsiteY1" fmla="*/ 398417 h 690455"/>
                    <a:gd name="connsiteX2" fmla="*/ 786483 w 1026474"/>
                    <a:gd name="connsiteY2" fmla="*/ 679268 h 690455"/>
                    <a:gd name="connsiteX3" fmla="*/ 107214 w 1026474"/>
                    <a:gd name="connsiteY3" fmla="*/ 0 h 690455"/>
                    <a:gd name="connsiteX0" fmla="*/ 107214 w 1026474"/>
                    <a:gd name="connsiteY0" fmla="*/ 0 h 690455"/>
                    <a:gd name="connsiteX1" fmla="*/ 1024880 w 1026474"/>
                    <a:gd name="connsiteY1" fmla="*/ 398417 h 690455"/>
                    <a:gd name="connsiteX2" fmla="*/ 786483 w 1026474"/>
                    <a:gd name="connsiteY2" fmla="*/ 679268 h 690455"/>
                    <a:gd name="connsiteX3" fmla="*/ 107214 w 1026474"/>
                    <a:gd name="connsiteY3" fmla="*/ 0 h 690455"/>
                    <a:gd name="connsiteX0" fmla="*/ 107214 w 1026474"/>
                    <a:gd name="connsiteY0" fmla="*/ 0 h 690455"/>
                    <a:gd name="connsiteX1" fmla="*/ 1024880 w 1026474"/>
                    <a:gd name="connsiteY1" fmla="*/ 398417 h 690455"/>
                    <a:gd name="connsiteX2" fmla="*/ 786483 w 1026474"/>
                    <a:gd name="connsiteY2" fmla="*/ 679268 h 690455"/>
                    <a:gd name="connsiteX3" fmla="*/ 107214 w 1026474"/>
                    <a:gd name="connsiteY3" fmla="*/ 0 h 6904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6474" h="690455">
                      <a:moveTo>
                        <a:pt x="107214" y="0"/>
                      </a:moveTo>
                      <a:cubicBezTo>
                        <a:pt x="516517" y="41366"/>
                        <a:pt x="1059714" y="255814"/>
                        <a:pt x="1024880" y="398417"/>
                      </a:cubicBezTo>
                      <a:cubicBezTo>
                        <a:pt x="997666" y="527957"/>
                        <a:pt x="898607" y="624840"/>
                        <a:pt x="786483" y="679268"/>
                      </a:cubicBezTo>
                      <a:cubicBezTo>
                        <a:pt x="308600" y="769620"/>
                        <a:pt x="-234598" y="291737"/>
                        <a:pt x="107214" y="0"/>
                      </a:cubicBezTo>
                      <a:close/>
                    </a:path>
                  </a:pathLst>
                </a:custGeom>
                <a:noFill/>
                <a:ln w="12700">
                  <a:solidFill>
                    <a:srgbClr val="EEEDE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44" name="任意多边形 43"/>
              <p:cNvSpPr/>
              <p:nvPr/>
            </p:nvSpPr>
            <p:spPr>
              <a:xfrm>
                <a:off x="3688565" y="5317094"/>
                <a:ext cx="401202" cy="157077"/>
              </a:xfrm>
              <a:custGeom>
                <a:avLst/>
                <a:gdLst>
                  <a:gd name="connsiteX0" fmla="*/ 368969 w 368969"/>
                  <a:gd name="connsiteY0" fmla="*/ 0 h 122989"/>
                  <a:gd name="connsiteX1" fmla="*/ 0 w 368969"/>
                  <a:gd name="connsiteY1" fmla="*/ 122989 h 122989"/>
                  <a:gd name="connsiteX0" fmla="*/ 368969 w 368969"/>
                  <a:gd name="connsiteY0" fmla="*/ 0 h 113014"/>
                  <a:gd name="connsiteX1" fmla="*/ 0 w 368969"/>
                  <a:gd name="connsiteY1" fmla="*/ 113014 h 113014"/>
                  <a:gd name="connsiteX0" fmla="*/ 368969 w 368969"/>
                  <a:gd name="connsiteY0" fmla="*/ 0 h 113014"/>
                  <a:gd name="connsiteX1" fmla="*/ 0 w 368969"/>
                  <a:gd name="connsiteY1" fmla="*/ 113014 h 113014"/>
                  <a:gd name="connsiteX0" fmla="*/ 358993 w 358993"/>
                  <a:gd name="connsiteY0" fmla="*/ 0 h 139615"/>
                  <a:gd name="connsiteX1" fmla="*/ 0 w 358993"/>
                  <a:gd name="connsiteY1" fmla="*/ 139615 h 139615"/>
                  <a:gd name="connsiteX0" fmla="*/ 358993 w 358993"/>
                  <a:gd name="connsiteY0" fmla="*/ 0 h 139615"/>
                  <a:gd name="connsiteX1" fmla="*/ 0 w 358993"/>
                  <a:gd name="connsiteY1" fmla="*/ 139615 h 139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8993" h="139615">
                    <a:moveTo>
                      <a:pt x="358993" y="0"/>
                    </a:moveTo>
                    <a:cubicBezTo>
                      <a:pt x="169502" y="17720"/>
                      <a:pt x="19912" y="78668"/>
                      <a:pt x="0" y="139615"/>
                    </a:cubicBezTo>
                  </a:path>
                </a:pathLst>
              </a:custGeom>
              <a:noFill/>
              <a:ln w="22225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 rot="19025120" flipH="1">
                <a:off x="4261040" y="5150638"/>
                <a:ext cx="316739" cy="159423"/>
              </a:xfrm>
              <a:custGeom>
                <a:avLst/>
                <a:gdLst>
                  <a:gd name="connsiteX0" fmla="*/ 368969 w 368969"/>
                  <a:gd name="connsiteY0" fmla="*/ 0 h 122989"/>
                  <a:gd name="connsiteX1" fmla="*/ 0 w 368969"/>
                  <a:gd name="connsiteY1" fmla="*/ 122989 h 122989"/>
                  <a:gd name="connsiteX0" fmla="*/ 368969 w 368969"/>
                  <a:gd name="connsiteY0" fmla="*/ 0 h 113014"/>
                  <a:gd name="connsiteX1" fmla="*/ 0 w 368969"/>
                  <a:gd name="connsiteY1" fmla="*/ 113014 h 113014"/>
                  <a:gd name="connsiteX0" fmla="*/ 368969 w 368969"/>
                  <a:gd name="connsiteY0" fmla="*/ 0 h 113014"/>
                  <a:gd name="connsiteX1" fmla="*/ 0 w 368969"/>
                  <a:gd name="connsiteY1" fmla="*/ 113014 h 113014"/>
                  <a:gd name="connsiteX0" fmla="*/ 358993 w 358993"/>
                  <a:gd name="connsiteY0" fmla="*/ 0 h 139615"/>
                  <a:gd name="connsiteX1" fmla="*/ 0 w 358993"/>
                  <a:gd name="connsiteY1" fmla="*/ 139615 h 139615"/>
                  <a:gd name="connsiteX0" fmla="*/ 358993 w 358993"/>
                  <a:gd name="connsiteY0" fmla="*/ 0 h 139615"/>
                  <a:gd name="connsiteX1" fmla="*/ 0 w 358993"/>
                  <a:gd name="connsiteY1" fmla="*/ 139615 h 139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58993" h="139615">
                    <a:moveTo>
                      <a:pt x="358993" y="0"/>
                    </a:moveTo>
                    <a:cubicBezTo>
                      <a:pt x="169502" y="17720"/>
                      <a:pt x="19912" y="78668"/>
                      <a:pt x="0" y="139615"/>
                    </a:cubicBezTo>
                  </a:path>
                </a:pathLst>
              </a:custGeom>
              <a:noFill/>
              <a:ln w="22225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4377" name="组合 45"/>
              <p:cNvGrpSpPr>
                <a:grpSpLocks/>
              </p:cNvGrpSpPr>
              <p:nvPr/>
            </p:nvGrpSpPr>
            <p:grpSpPr bwMode="auto">
              <a:xfrm rot="-530047">
                <a:off x="3766505" y="5457461"/>
                <a:ext cx="302262" cy="162168"/>
                <a:chOff x="2893012" y="5694809"/>
                <a:chExt cx="495551" cy="265871"/>
              </a:xfrm>
            </p:grpSpPr>
            <p:sp>
              <p:nvSpPr>
                <p:cNvPr id="58" name="任意多边形 57"/>
                <p:cNvSpPr/>
                <p:nvPr/>
              </p:nvSpPr>
              <p:spPr>
                <a:xfrm rot="21477882">
                  <a:off x="2936732" y="5685050"/>
                  <a:ext cx="426967" cy="257527"/>
                </a:xfrm>
                <a:custGeom>
                  <a:avLst/>
                  <a:gdLst>
                    <a:gd name="connsiteX0" fmla="*/ 0 w 523301"/>
                    <a:gd name="connsiteY0" fmla="*/ 0 h 24788"/>
                    <a:gd name="connsiteX1" fmla="*/ 523301 w 523301"/>
                    <a:gd name="connsiteY1" fmla="*/ 24788 h 24788"/>
                    <a:gd name="connsiteX0" fmla="*/ 0 w 523301"/>
                    <a:gd name="connsiteY0" fmla="*/ 92335 h 117123"/>
                    <a:gd name="connsiteX1" fmla="*/ 523301 w 523301"/>
                    <a:gd name="connsiteY1" fmla="*/ 117123 h 117123"/>
                    <a:gd name="connsiteX0" fmla="*/ 0 w 523301"/>
                    <a:gd name="connsiteY0" fmla="*/ 99483 h 124271"/>
                    <a:gd name="connsiteX1" fmla="*/ 523301 w 523301"/>
                    <a:gd name="connsiteY1" fmla="*/ 124271 h 124271"/>
                    <a:gd name="connsiteX0" fmla="*/ 0 w 523301"/>
                    <a:gd name="connsiteY0" fmla="*/ 99483 h 124271"/>
                    <a:gd name="connsiteX1" fmla="*/ 523301 w 523301"/>
                    <a:gd name="connsiteY1" fmla="*/ 124271 h 124271"/>
                    <a:gd name="connsiteX2" fmla="*/ 0 w 523301"/>
                    <a:gd name="connsiteY2" fmla="*/ 99483 h 124271"/>
                    <a:gd name="connsiteX0" fmla="*/ 0 w 523301"/>
                    <a:gd name="connsiteY0" fmla="*/ 99483 h 302494"/>
                    <a:gd name="connsiteX1" fmla="*/ 523301 w 523301"/>
                    <a:gd name="connsiteY1" fmla="*/ 124271 h 302494"/>
                    <a:gd name="connsiteX2" fmla="*/ 0 w 523301"/>
                    <a:gd name="connsiteY2" fmla="*/ 99483 h 302494"/>
                    <a:gd name="connsiteX0" fmla="*/ 0 w 523301"/>
                    <a:gd name="connsiteY0" fmla="*/ 99483 h 314474"/>
                    <a:gd name="connsiteX1" fmla="*/ 523301 w 523301"/>
                    <a:gd name="connsiteY1" fmla="*/ 124271 h 314474"/>
                    <a:gd name="connsiteX2" fmla="*/ 0 w 523301"/>
                    <a:gd name="connsiteY2" fmla="*/ 99483 h 314474"/>
                    <a:gd name="connsiteX0" fmla="*/ 0 w 523301"/>
                    <a:gd name="connsiteY0" fmla="*/ 99483 h 323744"/>
                    <a:gd name="connsiteX1" fmla="*/ 523301 w 523301"/>
                    <a:gd name="connsiteY1" fmla="*/ 124271 h 323744"/>
                    <a:gd name="connsiteX2" fmla="*/ 0 w 523301"/>
                    <a:gd name="connsiteY2" fmla="*/ 99483 h 323744"/>
                    <a:gd name="connsiteX0" fmla="*/ 0 w 523301"/>
                    <a:gd name="connsiteY0" fmla="*/ 99483 h 304435"/>
                    <a:gd name="connsiteX1" fmla="*/ 523301 w 523301"/>
                    <a:gd name="connsiteY1" fmla="*/ 124271 h 304435"/>
                    <a:gd name="connsiteX2" fmla="*/ 0 w 523301"/>
                    <a:gd name="connsiteY2" fmla="*/ 99483 h 304435"/>
                    <a:gd name="connsiteX0" fmla="*/ 0 w 523301"/>
                    <a:gd name="connsiteY0" fmla="*/ 99483 h 304435"/>
                    <a:gd name="connsiteX1" fmla="*/ 523301 w 523301"/>
                    <a:gd name="connsiteY1" fmla="*/ 124271 h 304435"/>
                    <a:gd name="connsiteX2" fmla="*/ 0 w 523301"/>
                    <a:gd name="connsiteY2" fmla="*/ 99483 h 304435"/>
                    <a:gd name="connsiteX0" fmla="*/ 0 w 523668"/>
                    <a:gd name="connsiteY0" fmla="*/ 116928 h 321880"/>
                    <a:gd name="connsiteX1" fmla="*/ 523301 w 523668"/>
                    <a:gd name="connsiteY1" fmla="*/ 141716 h 321880"/>
                    <a:gd name="connsiteX2" fmla="*/ 0 w 523668"/>
                    <a:gd name="connsiteY2" fmla="*/ 116928 h 321880"/>
                    <a:gd name="connsiteX0" fmla="*/ 0 w 517923"/>
                    <a:gd name="connsiteY0" fmla="*/ 136739 h 326164"/>
                    <a:gd name="connsiteX1" fmla="*/ 517547 w 517923"/>
                    <a:gd name="connsiteY1" fmla="*/ 110529 h 326164"/>
                    <a:gd name="connsiteX2" fmla="*/ 0 w 517923"/>
                    <a:gd name="connsiteY2" fmla="*/ 136739 h 326164"/>
                    <a:gd name="connsiteX0" fmla="*/ 0 w 517548"/>
                    <a:gd name="connsiteY0" fmla="*/ 124773 h 314200"/>
                    <a:gd name="connsiteX1" fmla="*/ 517547 w 517548"/>
                    <a:gd name="connsiteY1" fmla="*/ 98563 h 314200"/>
                    <a:gd name="connsiteX2" fmla="*/ 0 w 517548"/>
                    <a:gd name="connsiteY2" fmla="*/ 124773 h 314200"/>
                    <a:gd name="connsiteX0" fmla="*/ 0 w 517547"/>
                    <a:gd name="connsiteY0" fmla="*/ 124773 h 340871"/>
                    <a:gd name="connsiteX1" fmla="*/ 517547 w 517547"/>
                    <a:gd name="connsiteY1" fmla="*/ 98563 h 340871"/>
                    <a:gd name="connsiteX2" fmla="*/ 0 w 517547"/>
                    <a:gd name="connsiteY2" fmla="*/ 124773 h 340871"/>
                    <a:gd name="connsiteX0" fmla="*/ 0 w 523302"/>
                    <a:gd name="connsiteY0" fmla="*/ 114164 h 340727"/>
                    <a:gd name="connsiteX1" fmla="*/ 523302 w 523302"/>
                    <a:gd name="connsiteY1" fmla="*/ 117096 h 340727"/>
                    <a:gd name="connsiteX2" fmla="*/ 0 w 523302"/>
                    <a:gd name="connsiteY2" fmla="*/ 114164 h 340727"/>
                    <a:gd name="connsiteX0" fmla="*/ 0 w 523302"/>
                    <a:gd name="connsiteY0" fmla="*/ 114166 h 359433"/>
                    <a:gd name="connsiteX1" fmla="*/ 523302 w 523302"/>
                    <a:gd name="connsiteY1" fmla="*/ 117098 h 359433"/>
                    <a:gd name="connsiteX2" fmla="*/ 0 w 523302"/>
                    <a:gd name="connsiteY2" fmla="*/ 114166 h 35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3302" h="359433">
                      <a:moveTo>
                        <a:pt x="0" y="114166"/>
                      </a:moveTo>
                      <a:cubicBezTo>
                        <a:pt x="301127" y="-103417"/>
                        <a:pt x="470905" y="43701"/>
                        <a:pt x="523302" y="117098"/>
                      </a:cubicBezTo>
                      <a:cubicBezTo>
                        <a:pt x="391704" y="296212"/>
                        <a:pt x="236600" y="559994"/>
                        <a:pt x="0" y="1141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9" name="任意多边形 58"/>
                <p:cNvSpPr/>
                <p:nvPr/>
              </p:nvSpPr>
              <p:spPr>
                <a:xfrm rot="21477882">
                  <a:off x="2892228" y="5694631"/>
                  <a:ext cx="496203" cy="165277"/>
                </a:xfrm>
                <a:custGeom>
                  <a:avLst/>
                  <a:gdLst>
                    <a:gd name="connsiteX0" fmla="*/ 0 w 636998"/>
                    <a:gd name="connsiteY0" fmla="*/ 113016 h 113016"/>
                    <a:gd name="connsiteX1" fmla="*/ 636998 w 636998"/>
                    <a:gd name="connsiteY1" fmla="*/ 0 h 113016"/>
                    <a:gd name="connsiteX0" fmla="*/ 0 w 636998"/>
                    <a:gd name="connsiteY0" fmla="*/ 215599 h 215599"/>
                    <a:gd name="connsiteX1" fmla="*/ 636998 w 636998"/>
                    <a:gd name="connsiteY1" fmla="*/ 102583 h 215599"/>
                    <a:gd name="connsiteX0" fmla="*/ 0 w 636998"/>
                    <a:gd name="connsiteY0" fmla="*/ 249585 h 249585"/>
                    <a:gd name="connsiteX1" fmla="*/ 636998 w 636998"/>
                    <a:gd name="connsiteY1" fmla="*/ 136569 h 249585"/>
                    <a:gd name="connsiteX0" fmla="*/ 0 w 636998"/>
                    <a:gd name="connsiteY0" fmla="*/ 240505 h 240505"/>
                    <a:gd name="connsiteX1" fmla="*/ 636998 w 636998"/>
                    <a:gd name="connsiteY1" fmla="*/ 127489 h 240505"/>
                    <a:gd name="connsiteX0" fmla="*/ 0 w 636998"/>
                    <a:gd name="connsiteY0" fmla="*/ 254250 h 254250"/>
                    <a:gd name="connsiteX1" fmla="*/ 636998 w 636998"/>
                    <a:gd name="connsiteY1" fmla="*/ 141234 h 254250"/>
                    <a:gd name="connsiteX0" fmla="*/ 0 w 636998"/>
                    <a:gd name="connsiteY0" fmla="*/ 236481 h 236481"/>
                    <a:gd name="connsiteX1" fmla="*/ 636998 w 636998"/>
                    <a:gd name="connsiteY1" fmla="*/ 123465 h 236481"/>
                    <a:gd name="connsiteX0" fmla="*/ 0 w 636998"/>
                    <a:gd name="connsiteY0" fmla="*/ 236481 h 236481"/>
                    <a:gd name="connsiteX1" fmla="*/ 636998 w 636998"/>
                    <a:gd name="connsiteY1" fmla="*/ 123465 h 236481"/>
                    <a:gd name="connsiteX2" fmla="*/ 0 w 636998"/>
                    <a:gd name="connsiteY2" fmla="*/ 236481 h 236481"/>
                    <a:gd name="connsiteX0" fmla="*/ 0 w 634244"/>
                    <a:gd name="connsiteY0" fmla="*/ 250985 h 250985"/>
                    <a:gd name="connsiteX1" fmla="*/ 634244 w 634244"/>
                    <a:gd name="connsiteY1" fmla="*/ 115935 h 250985"/>
                    <a:gd name="connsiteX2" fmla="*/ 0 w 634244"/>
                    <a:gd name="connsiteY2" fmla="*/ 250985 h 250985"/>
                    <a:gd name="connsiteX0" fmla="*/ 0 w 634244"/>
                    <a:gd name="connsiteY0" fmla="*/ 250985 h 250985"/>
                    <a:gd name="connsiteX1" fmla="*/ 634244 w 634244"/>
                    <a:gd name="connsiteY1" fmla="*/ 115935 h 250985"/>
                    <a:gd name="connsiteX2" fmla="*/ 0 w 634244"/>
                    <a:gd name="connsiteY2" fmla="*/ 250985 h 250985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23227"/>
                    <a:gd name="connsiteY0" fmla="*/ 239062 h 239062"/>
                    <a:gd name="connsiteX1" fmla="*/ 623227 w 623227"/>
                    <a:gd name="connsiteY1" fmla="*/ 139817 h 239062"/>
                    <a:gd name="connsiteX2" fmla="*/ 0 w 623227"/>
                    <a:gd name="connsiteY2" fmla="*/ 239062 h 239062"/>
                    <a:gd name="connsiteX0" fmla="*/ 0 w 614964"/>
                    <a:gd name="connsiteY0" fmla="*/ 231093 h 231093"/>
                    <a:gd name="connsiteX1" fmla="*/ 614964 w 614964"/>
                    <a:gd name="connsiteY1" fmla="*/ 145619 h 231093"/>
                    <a:gd name="connsiteX2" fmla="*/ 0 w 614964"/>
                    <a:gd name="connsiteY2" fmla="*/ 231093 h 231093"/>
                    <a:gd name="connsiteX0" fmla="*/ 0 w 628735"/>
                    <a:gd name="connsiteY0" fmla="*/ 231093 h 231093"/>
                    <a:gd name="connsiteX1" fmla="*/ 628735 w 628735"/>
                    <a:gd name="connsiteY1" fmla="*/ 145619 h 231093"/>
                    <a:gd name="connsiteX2" fmla="*/ 0 w 628735"/>
                    <a:gd name="connsiteY2" fmla="*/ 231093 h 231093"/>
                    <a:gd name="connsiteX0" fmla="*/ 0 w 614964"/>
                    <a:gd name="connsiteY0" fmla="*/ 247312 h 247312"/>
                    <a:gd name="connsiteX1" fmla="*/ 614964 w 614964"/>
                    <a:gd name="connsiteY1" fmla="*/ 134296 h 247312"/>
                    <a:gd name="connsiteX2" fmla="*/ 0 w 614964"/>
                    <a:gd name="connsiteY2" fmla="*/ 247312 h 247312"/>
                    <a:gd name="connsiteX0" fmla="*/ 0 w 614964"/>
                    <a:gd name="connsiteY0" fmla="*/ 247312 h 247312"/>
                    <a:gd name="connsiteX1" fmla="*/ 614964 w 614964"/>
                    <a:gd name="connsiteY1" fmla="*/ 134296 h 247312"/>
                    <a:gd name="connsiteX2" fmla="*/ 0 w 614964"/>
                    <a:gd name="connsiteY2" fmla="*/ 247312 h 247312"/>
                    <a:gd name="connsiteX0" fmla="*/ 0 w 612210"/>
                    <a:gd name="connsiteY0" fmla="*/ 237447 h 237447"/>
                    <a:gd name="connsiteX1" fmla="*/ 612210 w 612210"/>
                    <a:gd name="connsiteY1" fmla="*/ 140956 h 237447"/>
                    <a:gd name="connsiteX2" fmla="*/ 0 w 612210"/>
                    <a:gd name="connsiteY2" fmla="*/ 237447 h 237447"/>
                    <a:gd name="connsiteX0" fmla="*/ 0 w 612210"/>
                    <a:gd name="connsiteY0" fmla="*/ 215101 h 215101"/>
                    <a:gd name="connsiteX1" fmla="*/ 612210 w 612210"/>
                    <a:gd name="connsiteY1" fmla="*/ 118610 h 215101"/>
                    <a:gd name="connsiteX2" fmla="*/ 0 w 612210"/>
                    <a:gd name="connsiteY2" fmla="*/ 215101 h 215101"/>
                    <a:gd name="connsiteX0" fmla="*/ 0 w 612210"/>
                    <a:gd name="connsiteY0" fmla="*/ 215101 h 215101"/>
                    <a:gd name="connsiteX1" fmla="*/ 612210 w 612210"/>
                    <a:gd name="connsiteY1" fmla="*/ 118610 h 215101"/>
                    <a:gd name="connsiteX2" fmla="*/ 0 w 612210"/>
                    <a:gd name="connsiteY2" fmla="*/ 215101 h 215101"/>
                    <a:gd name="connsiteX0" fmla="*/ 0 w 606702"/>
                    <a:gd name="connsiteY0" fmla="*/ 226016 h 226016"/>
                    <a:gd name="connsiteX1" fmla="*/ 606702 w 606702"/>
                    <a:gd name="connsiteY1" fmla="*/ 110245 h 226016"/>
                    <a:gd name="connsiteX2" fmla="*/ 0 w 606702"/>
                    <a:gd name="connsiteY2" fmla="*/ 226016 h 226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6702" h="226016">
                      <a:moveTo>
                        <a:pt x="0" y="226016"/>
                      </a:moveTo>
                      <a:cubicBezTo>
                        <a:pt x="69238" y="-63218"/>
                        <a:pt x="501566" y="-43578"/>
                        <a:pt x="606702" y="110245"/>
                      </a:cubicBezTo>
                      <a:cubicBezTo>
                        <a:pt x="494439" y="23059"/>
                        <a:pt x="197644" y="-31075"/>
                        <a:pt x="0" y="226016"/>
                      </a:cubicBezTo>
                      <a:close/>
                    </a:path>
                  </a:pathLst>
                </a:custGeom>
                <a:solidFill>
                  <a:srgbClr val="0D0D0D"/>
                </a:solidFill>
                <a:ln>
                  <a:solidFill>
                    <a:srgbClr val="0D0D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0" name="椭圆 59"/>
                <p:cNvSpPr/>
                <p:nvPr/>
              </p:nvSpPr>
              <p:spPr>
                <a:xfrm rot="21477882">
                  <a:off x="3040067" y="5703353"/>
                  <a:ext cx="257717" cy="230621"/>
                </a:xfrm>
                <a:prstGeom prst="ellipse">
                  <a:avLst/>
                </a:prstGeom>
                <a:solidFill>
                  <a:srgbClr val="0D0D0D"/>
                </a:solidFill>
                <a:ln>
                  <a:solidFill>
                    <a:srgbClr val="0D0D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1" name="椭圆 60"/>
                <p:cNvSpPr/>
                <p:nvPr/>
              </p:nvSpPr>
              <p:spPr>
                <a:xfrm rot="21477882">
                  <a:off x="3105384" y="5746800"/>
                  <a:ext cx="96162" cy="9224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2" name="椭圆 61"/>
                <p:cNvSpPr/>
                <p:nvPr/>
              </p:nvSpPr>
              <p:spPr>
                <a:xfrm rot="21477882">
                  <a:off x="3087747" y="5863685"/>
                  <a:ext cx="38465" cy="3074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63" name="任意多边形 62"/>
                <p:cNvSpPr/>
                <p:nvPr/>
              </p:nvSpPr>
              <p:spPr>
                <a:xfrm rot="20823717" flipH="1">
                  <a:off x="3064336" y="5913676"/>
                  <a:ext cx="226947" cy="46124"/>
                </a:xfrm>
                <a:custGeom>
                  <a:avLst/>
                  <a:gdLst>
                    <a:gd name="connsiteX0" fmla="*/ 0 w 304800"/>
                    <a:gd name="connsiteY0" fmla="*/ 61913 h 61913"/>
                    <a:gd name="connsiteX1" fmla="*/ 304800 w 304800"/>
                    <a:gd name="connsiteY1" fmla="*/ 0 h 61913"/>
                    <a:gd name="connsiteX0" fmla="*/ 0 w 304800"/>
                    <a:gd name="connsiteY0" fmla="*/ 61913 h 61913"/>
                    <a:gd name="connsiteX1" fmla="*/ 304800 w 304800"/>
                    <a:gd name="connsiteY1" fmla="*/ 0 h 61913"/>
                    <a:gd name="connsiteX0" fmla="*/ 0 w 304800"/>
                    <a:gd name="connsiteY0" fmla="*/ 73820 h 73820"/>
                    <a:gd name="connsiteX1" fmla="*/ 304800 w 304800"/>
                    <a:gd name="connsiteY1" fmla="*/ 0 h 73820"/>
                    <a:gd name="connsiteX0" fmla="*/ 0 w 304800"/>
                    <a:gd name="connsiteY0" fmla="*/ 73820 h 73820"/>
                    <a:gd name="connsiteX1" fmla="*/ 304800 w 304800"/>
                    <a:gd name="connsiteY1" fmla="*/ 0 h 73820"/>
                    <a:gd name="connsiteX0" fmla="*/ 0 w 304800"/>
                    <a:gd name="connsiteY0" fmla="*/ 64295 h 64295"/>
                    <a:gd name="connsiteX1" fmla="*/ 304800 w 304800"/>
                    <a:gd name="connsiteY1" fmla="*/ 0 h 64295"/>
                    <a:gd name="connsiteX0" fmla="*/ 0 w 304800"/>
                    <a:gd name="connsiteY0" fmla="*/ 64295 h 68720"/>
                    <a:gd name="connsiteX1" fmla="*/ 304800 w 304800"/>
                    <a:gd name="connsiteY1" fmla="*/ 0 h 68720"/>
                    <a:gd name="connsiteX0" fmla="*/ 0 w 304800"/>
                    <a:gd name="connsiteY0" fmla="*/ 64295 h 68720"/>
                    <a:gd name="connsiteX1" fmla="*/ 304800 w 304800"/>
                    <a:gd name="connsiteY1" fmla="*/ 0 h 68720"/>
                    <a:gd name="connsiteX0" fmla="*/ 0 w 304800"/>
                    <a:gd name="connsiteY0" fmla="*/ 64295 h 67038"/>
                    <a:gd name="connsiteX1" fmla="*/ 304800 w 304800"/>
                    <a:gd name="connsiteY1" fmla="*/ 0 h 67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04800" h="67038">
                      <a:moveTo>
                        <a:pt x="0" y="64295"/>
                      </a:moveTo>
                      <a:cubicBezTo>
                        <a:pt x="58737" y="65882"/>
                        <a:pt x="205582" y="84139"/>
                        <a:pt x="304800" y="0"/>
                      </a:cubicBezTo>
                    </a:path>
                  </a:pathLst>
                </a:custGeom>
                <a:solidFill>
                  <a:srgbClr val="0D0D0D"/>
                </a:solidFill>
                <a:ln>
                  <a:solidFill>
                    <a:srgbClr val="0D0D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grpSp>
            <p:nvGrpSpPr>
              <p:cNvPr id="14378" name="组合 46"/>
              <p:cNvGrpSpPr>
                <a:grpSpLocks/>
              </p:cNvGrpSpPr>
              <p:nvPr/>
            </p:nvGrpSpPr>
            <p:grpSpPr bwMode="auto">
              <a:xfrm rot="20546402" flipH="1">
                <a:off x="4390744" y="5286247"/>
                <a:ext cx="235847" cy="126535"/>
                <a:chOff x="2893012" y="5694809"/>
                <a:chExt cx="495551" cy="265871"/>
              </a:xfrm>
            </p:grpSpPr>
            <p:sp>
              <p:nvSpPr>
                <p:cNvPr id="52" name="任意多边形 51"/>
                <p:cNvSpPr/>
                <p:nvPr/>
              </p:nvSpPr>
              <p:spPr>
                <a:xfrm rot="21477882">
                  <a:off x="2961078" y="5689032"/>
                  <a:ext cx="433817" cy="266008"/>
                </a:xfrm>
                <a:custGeom>
                  <a:avLst/>
                  <a:gdLst>
                    <a:gd name="connsiteX0" fmla="*/ 0 w 523301"/>
                    <a:gd name="connsiteY0" fmla="*/ 0 h 24788"/>
                    <a:gd name="connsiteX1" fmla="*/ 523301 w 523301"/>
                    <a:gd name="connsiteY1" fmla="*/ 24788 h 24788"/>
                    <a:gd name="connsiteX0" fmla="*/ 0 w 523301"/>
                    <a:gd name="connsiteY0" fmla="*/ 92335 h 117123"/>
                    <a:gd name="connsiteX1" fmla="*/ 523301 w 523301"/>
                    <a:gd name="connsiteY1" fmla="*/ 117123 h 117123"/>
                    <a:gd name="connsiteX0" fmla="*/ 0 w 523301"/>
                    <a:gd name="connsiteY0" fmla="*/ 99483 h 124271"/>
                    <a:gd name="connsiteX1" fmla="*/ 523301 w 523301"/>
                    <a:gd name="connsiteY1" fmla="*/ 124271 h 124271"/>
                    <a:gd name="connsiteX0" fmla="*/ 0 w 523301"/>
                    <a:gd name="connsiteY0" fmla="*/ 99483 h 124271"/>
                    <a:gd name="connsiteX1" fmla="*/ 523301 w 523301"/>
                    <a:gd name="connsiteY1" fmla="*/ 124271 h 124271"/>
                    <a:gd name="connsiteX2" fmla="*/ 0 w 523301"/>
                    <a:gd name="connsiteY2" fmla="*/ 99483 h 124271"/>
                    <a:gd name="connsiteX0" fmla="*/ 0 w 523301"/>
                    <a:gd name="connsiteY0" fmla="*/ 99483 h 302494"/>
                    <a:gd name="connsiteX1" fmla="*/ 523301 w 523301"/>
                    <a:gd name="connsiteY1" fmla="*/ 124271 h 302494"/>
                    <a:gd name="connsiteX2" fmla="*/ 0 w 523301"/>
                    <a:gd name="connsiteY2" fmla="*/ 99483 h 302494"/>
                    <a:gd name="connsiteX0" fmla="*/ 0 w 523301"/>
                    <a:gd name="connsiteY0" fmla="*/ 99483 h 314474"/>
                    <a:gd name="connsiteX1" fmla="*/ 523301 w 523301"/>
                    <a:gd name="connsiteY1" fmla="*/ 124271 h 314474"/>
                    <a:gd name="connsiteX2" fmla="*/ 0 w 523301"/>
                    <a:gd name="connsiteY2" fmla="*/ 99483 h 314474"/>
                    <a:gd name="connsiteX0" fmla="*/ 0 w 523301"/>
                    <a:gd name="connsiteY0" fmla="*/ 99483 h 323744"/>
                    <a:gd name="connsiteX1" fmla="*/ 523301 w 523301"/>
                    <a:gd name="connsiteY1" fmla="*/ 124271 h 323744"/>
                    <a:gd name="connsiteX2" fmla="*/ 0 w 523301"/>
                    <a:gd name="connsiteY2" fmla="*/ 99483 h 323744"/>
                    <a:gd name="connsiteX0" fmla="*/ 0 w 523301"/>
                    <a:gd name="connsiteY0" fmla="*/ 99483 h 304435"/>
                    <a:gd name="connsiteX1" fmla="*/ 523301 w 523301"/>
                    <a:gd name="connsiteY1" fmla="*/ 124271 h 304435"/>
                    <a:gd name="connsiteX2" fmla="*/ 0 w 523301"/>
                    <a:gd name="connsiteY2" fmla="*/ 99483 h 304435"/>
                    <a:gd name="connsiteX0" fmla="*/ 0 w 523301"/>
                    <a:gd name="connsiteY0" fmla="*/ 99483 h 304435"/>
                    <a:gd name="connsiteX1" fmla="*/ 523301 w 523301"/>
                    <a:gd name="connsiteY1" fmla="*/ 124271 h 304435"/>
                    <a:gd name="connsiteX2" fmla="*/ 0 w 523301"/>
                    <a:gd name="connsiteY2" fmla="*/ 99483 h 304435"/>
                    <a:gd name="connsiteX0" fmla="*/ 0 w 523668"/>
                    <a:gd name="connsiteY0" fmla="*/ 116928 h 321880"/>
                    <a:gd name="connsiteX1" fmla="*/ 523301 w 523668"/>
                    <a:gd name="connsiteY1" fmla="*/ 141716 h 321880"/>
                    <a:gd name="connsiteX2" fmla="*/ 0 w 523668"/>
                    <a:gd name="connsiteY2" fmla="*/ 116928 h 321880"/>
                    <a:gd name="connsiteX0" fmla="*/ 0 w 517923"/>
                    <a:gd name="connsiteY0" fmla="*/ 136739 h 326164"/>
                    <a:gd name="connsiteX1" fmla="*/ 517547 w 517923"/>
                    <a:gd name="connsiteY1" fmla="*/ 110529 h 326164"/>
                    <a:gd name="connsiteX2" fmla="*/ 0 w 517923"/>
                    <a:gd name="connsiteY2" fmla="*/ 136739 h 326164"/>
                    <a:gd name="connsiteX0" fmla="*/ 0 w 517548"/>
                    <a:gd name="connsiteY0" fmla="*/ 124773 h 314200"/>
                    <a:gd name="connsiteX1" fmla="*/ 517547 w 517548"/>
                    <a:gd name="connsiteY1" fmla="*/ 98563 h 314200"/>
                    <a:gd name="connsiteX2" fmla="*/ 0 w 517548"/>
                    <a:gd name="connsiteY2" fmla="*/ 124773 h 314200"/>
                    <a:gd name="connsiteX0" fmla="*/ 0 w 517547"/>
                    <a:gd name="connsiteY0" fmla="*/ 124773 h 340871"/>
                    <a:gd name="connsiteX1" fmla="*/ 517547 w 517547"/>
                    <a:gd name="connsiteY1" fmla="*/ 98563 h 340871"/>
                    <a:gd name="connsiteX2" fmla="*/ 0 w 517547"/>
                    <a:gd name="connsiteY2" fmla="*/ 124773 h 340871"/>
                    <a:gd name="connsiteX0" fmla="*/ 0 w 523302"/>
                    <a:gd name="connsiteY0" fmla="*/ 114164 h 340727"/>
                    <a:gd name="connsiteX1" fmla="*/ 523302 w 523302"/>
                    <a:gd name="connsiteY1" fmla="*/ 117096 h 340727"/>
                    <a:gd name="connsiteX2" fmla="*/ 0 w 523302"/>
                    <a:gd name="connsiteY2" fmla="*/ 114164 h 340727"/>
                    <a:gd name="connsiteX0" fmla="*/ 0 w 523302"/>
                    <a:gd name="connsiteY0" fmla="*/ 114166 h 359433"/>
                    <a:gd name="connsiteX1" fmla="*/ 523302 w 523302"/>
                    <a:gd name="connsiteY1" fmla="*/ 117098 h 359433"/>
                    <a:gd name="connsiteX2" fmla="*/ 0 w 523302"/>
                    <a:gd name="connsiteY2" fmla="*/ 114166 h 3594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3302" h="359433">
                      <a:moveTo>
                        <a:pt x="0" y="114166"/>
                      </a:moveTo>
                      <a:cubicBezTo>
                        <a:pt x="301127" y="-103417"/>
                        <a:pt x="470905" y="43701"/>
                        <a:pt x="523302" y="117098"/>
                      </a:cubicBezTo>
                      <a:cubicBezTo>
                        <a:pt x="391704" y="296212"/>
                        <a:pt x="236600" y="559994"/>
                        <a:pt x="0" y="114166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3" name="任意多边形 52"/>
                <p:cNvSpPr/>
                <p:nvPr/>
              </p:nvSpPr>
              <p:spPr>
                <a:xfrm rot="21477882">
                  <a:off x="2902649" y="5679466"/>
                  <a:ext cx="497902" cy="167486"/>
                </a:xfrm>
                <a:custGeom>
                  <a:avLst/>
                  <a:gdLst>
                    <a:gd name="connsiteX0" fmla="*/ 0 w 636998"/>
                    <a:gd name="connsiteY0" fmla="*/ 113016 h 113016"/>
                    <a:gd name="connsiteX1" fmla="*/ 636998 w 636998"/>
                    <a:gd name="connsiteY1" fmla="*/ 0 h 113016"/>
                    <a:gd name="connsiteX0" fmla="*/ 0 w 636998"/>
                    <a:gd name="connsiteY0" fmla="*/ 215599 h 215599"/>
                    <a:gd name="connsiteX1" fmla="*/ 636998 w 636998"/>
                    <a:gd name="connsiteY1" fmla="*/ 102583 h 215599"/>
                    <a:gd name="connsiteX0" fmla="*/ 0 w 636998"/>
                    <a:gd name="connsiteY0" fmla="*/ 249585 h 249585"/>
                    <a:gd name="connsiteX1" fmla="*/ 636998 w 636998"/>
                    <a:gd name="connsiteY1" fmla="*/ 136569 h 249585"/>
                    <a:gd name="connsiteX0" fmla="*/ 0 w 636998"/>
                    <a:gd name="connsiteY0" fmla="*/ 240505 h 240505"/>
                    <a:gd name="connsiteX1" fmla="*/ 636998 w 636998"/>
                    <a:gd name="connsiteY1" fmla="*/ 127489 h 240505"/>
                    <a:gd name="connsiteX0" fmla="*/ 0 w 636998"/>
                    <a:gd name="connsiteY0" fmla="*/ 254250 h 254250"/>
                    <a:gd name="connsiteX1" fmla="*/ 636998 w 636998"/>
                    <a:gd name="connsiteY1" fmla="*/ 141234 h 254250"/>
                    <a:gd name="connsiteX0" fmla="*/ 0 w 636998"/>
                    <a:gd name="connsiteY0" fmla="*/ 236481 h 236481"/>
                    <a:gd name="connsiteX1" fmla="*/ 636998 w 636998"/>
                    <a:gd name="connsiteY1" fmla="*/ 123465 h 236481"/>
                    <a:gd name="connsiteX0" fmla="*/ 0 w 636998"/>
                    <a:gd name="connsiteY0" fmla="*/ 236481 h 236481"/>
                    <a:gd name="connsiteX1" fmla="*/ 636998 w 636998"/>
                    <a:gd name="connsiteY1" fmla="*/ 123465 h 236481"/>
                    <a:gd name="connsiteX2" fmla="*/ 0 w 636998"/>
                    <a:gd name="connsiteY2" fmla="*/ 236481 h 236481"/>
                    <a:gd name="connsiteX0" fmla="*/ 0 w 634244"/>
                    <a:gd name="connsiteY0" fmla="*/ 250985 h 250985"/>
                    <a:gd name="connsiteX1" fmla="*/ 634244 w 634244"/>
                    <a:gd name="connsiteY1" fmla="*/ 115935 h 250985"/>
                    <a:gd name="connsiteX2" fmla="*/ 0 w 634244"/>
                    <a:gd name="connsiteY2" fmla="*/ 250985 h 250985"/>
                    <a:gd name="connsiteX0" fmla="*/ 0 w 634244"/>
                    <a:gd name="connsiteY0" fmla="*/ 250985 h 250985"/>
                    <a:gd name="connsiteX1" fmla="*/ 634244 w 634244"/>
                    <a:gd name="connsiteY1" fmla="*/ 115935 h 250985"/>
                    <a:gd name="connsiteX2" fmla="*/ 0 w 634244"/>
                    <a:gd name="connsiteY2" fmla="*/ 250985 h 250985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34244"/>
                    <a:gd name="connsiteY0" fmla="*/ 261081 h 261081"/>
                    <a:gd name="connsiteX1" fmla="*/ 634244 w 634244"/>
                    <a:gd name="connsiteY1" fmla="*/ 126031 h 261081"/>
                    <a:gd name="connsiteX2" fmla="*/ 0 w 634244"/>
                    <a:gd name="connsiteY2" fmla="*/ 261081 h 261081"/>
                    <a:gd name="connsiteX0" fmla="*/ 0 w 623227"/>
                    <a:gd name="connsiteY0" fmla="*/ 239062 h 239062"/>
                    <a:gd name="connsiteX1" fmla="*/ 623227 w 623227"/>
                    <a:gd name="connsiteY1" fmla="*/ 139817 h 239062"/>
                    <a:gd name="connsiteX2" fmla="*/ 0 w 623227"/>
                    <a:gd name="connsiteY2" fmla="*/ 239062 h 239062"/>
                    <a:gd name="connsiteX0" fmla="*/ 0 w 614964"/>
                    <a:gd name="connsiteY0" fmla="*/ 231093 h 231093"/>
                    <a:gd name="connsiteX1" fmla="*/ 614964 w 614964"/>
                    <a:gd name="connsiteY1" fmla="*/ 145619 h 231093"/>
                    <a:gd name="connsiteX2" fmla="*/ 0 w 614964"/>
                    <a:gd name="connsiteY2" fmla="*/ 231093 h 231093"/>
                    <a:gd name="connsiteX0" fmla="*/ 0 w 628735"/>
                    <a:gd name="connsiteY0" fmla="*/ 231093 h 231093"/>
                    <a:gd name="connsiteX1" fmla="*/ 628735 w 628735"/>
                    <a:gd name="connsiteY1" fmla="*/ 145619 h 231093"/>
                    <a:gd name="connsiteX2" fmla="*/ 0 w 628735"/>
                    <a:gd name="connsiteY2" fmla="*/ 231093 h 231093"/>
                    <a:gd name="connsiteX0" fmla="*/ 0 w 614964"/>
                    <a:gd name="connsiteY0" fmla="*/ 247312 h 247312"/>
                    <a:gd name="connsiteX1" fmla="*/ 614964 w 614964"/>
                    <a:gd name="connsiteY1" fmla="*/ 134296 h 247312"/>
                    <a:gd name="connsiteX2" fmla="*/ 0 w 614964"/>
                    <a:gd name="connsiteY2" fmla="*/ 247312 h 247312"/>
                    <a:gd name="connsiteX0" fmla="*/ 0 w 614964"/>
                    <a:gd name="connsiteY0" fmla="*/ 247312 h 247312"/>
                    <a:gd name="connsiteX1" fmla="*/ 614964 w 614964"/>
                    <a:gd name="connsiteY1" fmla="*/ 134296 h 247312"/>
                    <a:gd name="connsiteX2" fmla="*/ 0 w 614964"/>
                    <a:gd name="connsiteY2" fmla="*/ 247312 h 247312"/>
                    <a:gd name="connsiteX0" fmla="*/ 0 w 612210"/>
                    <a:gd name="connsiteY0" fmla="*/ 237447 h 237447"/>
                    <a:gd name="connsiteX1" fmla="*/ 612210 w 612210"/>
                    <a:gd name="connsiteY1" fmla="*/ 140956 h 237447"/>
                    <a:gd name="connsiteX2" fmla="*/ 0 w 612210"/>
                    <a:gd name="connsiteY2" fmla="*/ 237447 h 237447"/>
                    <a:gd name="connsiteX0" fmla="*/ 0 w 612210"/>
                    <a:gd name="connsiteY0" fmla="*/ 215101 h 215101"/>
                    <a:gd name="connsiteX1" fmla="*/ 612210 w 612210"/>
                    <a:gd name="connsiteY1" fmla="*/ 118610 h 215101"/>
                    <a:gd name="connsiteX2" fmla="*/ 0 w 612210"/>
                    <a:gd name="connsiteY2" fmla="*/ 215101 h 215101"/>
                    <a:gd name="connsiteX0" fmla="*/ 0 w 612210"/>
                    <a:gd name="connsiteY0" fmla="*/ 215101 h 215101"/>
                    <a:gd name="connsiteX1" fmla="*/ 612210 w 612210"/>
                    <a:gd name="connsiteY1" fmla="*/ 118610 h 215101"/>
                    <a:gd name="connsiteX2" fmla="*/ 0 w 612210"/>
                    <a:gd name="connsiteY2" fmla="*/ 215101 h 215101"/>
                    <a:gd name="connsiteX0" fmla="*/ 0 w 606702"/>
                    <a:gd name="connsiteY0" fmla="*/ 226016 h 226016"/>
                    <a:gd name="connsiteX1" fmla="*/ 606702 w 606702"/>
                    <a:gd name="connsiteY1" fmla="*/ 110245 h 226016"/>
                    <a:gd name="connsiteX2" fmla="*/ 0 w 606702"/>
                    <a:gd name="connsiteY2" fmla="*/ 226016 h 226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6702" h="226016">
                      <a:moveTo>
                        <a:pt x="0" y="226016"/>
                      </a:moveTo>
                      <a:cubicBezTo>
                        <a:pt x="69238" y="-63218"/>
                        <a:pt x="501566" y="-43578"/>
                        <a:pt x="606702" y="110245"/>
                      </a:cubicBezTo>
                      <a:cubicBezTo>
                        <a:pt x="494439" y="23059"/>
                        <a:pt x="197644" y="-31075"/>
                        <a:pt x="0" y="226016"/>
                      </a:cubicBezTo>
                      <a:close/>
                    </a:path>
                  </a:pathLst>
                </a:custGeom>
                <a:solidFill>
                  <a:srgbClr val="0D0D0D"/>
                </a:solidFill>
                <a:ln>
                  <a:solidFill>
                    <a:srgbClr val="0D0D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4" name="椭圆 53"/>
                <p:cNvSpPr/>
                <p:nvPr/>
              </p:nvSpPr>
              <p:spPr>
                <a:xfrm rot="21477882">
                  <a:off x="3087298" y="5691176"/>
                  <a:ext cx="261274" cy="236451"/>
                </a:xfrm>
                <a:prstGeom prst="ellipse">
                  <a:avLst/>
                </a:prstGeom>
                <a:solidFill>
                  <a:srgbClr val="0D0D0D"/>
                </a:solidFill>
                <a:ln>
                  <a:solidFill>
                    <a:srgbClr val="0D0D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5" name="椭圆 54"/>
                <p:cNvSpPr/>
                <p:nvPr/>
              </p:nvSpPr>
              <p:spPr>
                <a:xfrm rot="21477882">
                  <a:off x="3130423" y="5749758"/>
                  <a:ext cx="108454" cy="8866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6" name="椭圆 55"/>
                <p:cNvSpPr/>
                <p:nvPr/>
              </p:nvSpPr>
              <p:spPr>
                <a:xfrm rot="21477882">
                  <a:off x="3261811" y="5821915"/>
                  <a:ext cx="34510" cy="3448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  <p:sp>
              <p:nvSpPr>
                <p:cNvPr id="57" name="任意多边形 56"/>
                <p:cNvSpPr/>
                <p:nvPr/>
              </p:nvSpPr>
              <p:spPr>
                <a:xfrm rot="20823717" flipH="1">
                  <a:off x="3071018" y="5899861"/>
                  <a:ext cx="251415" cy="44336"/>
                </a:xfrm>
                <a:custGeom>
                  <a:avLst/>
                  <a:gdLst>
                    <a:gd name="connsiteX0" fmla="*/ 0 w 304800"/>
                    <a:gd name="connsiteY0" fmla="*/ 61913 h 61913"/>
                    <a:gd name="connsiteX1" fmla="*/ 304800 w 304800"/>
                    <a:gd name="connsiteY1" fmla="*/ 0 h 61913"/>
                    <a:gd name="connsiteX0" fmla="*/ 0 w 304800"/>
                    <a:gd name="connsiteY0" fmla="*/ 61913 h 61913"/>
                    <a:gd name="connsiteX1" fmla="*/ 304800 w 304800"/>
                    <a:gd name="connsiteY1" fmla="*/ 0 h 61913"/>
                    <a:gd name="connsiteX0" fmla="*/ 0 w 304800"/>
                    <a:gd name="connsiteY0" fmla="*/ 73820 h 73820"/>
                    <a:gd name="connsiteX1" fmla="*/ 304800 w 304800"/>
                    <a:gd name="connsiteY1" fmla="*/ 0 h 73820"/>
                    <a:gd name="connsiteX0" fmla="*/ 0 w 304800"/>
                    <a:gd name="connsiteY0" fmla="*/ 73820 h 73820"/>
                    <a:gd name="connsiteX1" fmla="*/ 304800 w 304800"/>
                    <a:gd name="connsiteY1" fmla="*/ 0 h 73820"/>
                    <a:gd name="connsiteX0" fmla="*/ 0 w 304800"/>
                    <a:gd name="connsiteY0" fmla="*/ 64295 h 64295"/>
                    <a:gd name="connsiteX1" fmla="*/ 304800 w 304800"/>
                    <a:gd name="connsiteY1" fmla="*/ 0 h 64295"/>
                    <a:gd name="connsiteX0" fmla="*/ 0 w 304800"/>
                    <a:gd name="connsiteY0" fmla="*/ 64295 h 68720"/>
                    <a:gd name="connsiteX1" fmla="*/ 304800 w 304800"/>
                    <a:gd name="connsiteY1" fmla="*/ 0 h 68720"/>
                    <a:gd name="connsiteX0" fmla="*/ 0 w 304800"/>
                    <a:gd name="connsiteY0" fmla="*/ 64295 h 68720"/>
                    <a:gd name="connsiteX1" fmla="*/ 304800 w 304800"/>
                    <a:gd name="connsiteY1" fmla="*/ 0 h 68720"/>
                    <a:gd name="connsiteX0" fmla="*/ 0 w 304800"/>
                    <a:gd name="connsiteY0" fmla="*/ 64295 h 67038"/>
                    <a:gd name="connsiteX1" fmla="*/ 304800 w 304800"/>
                    <a:gd name="connsiteY1" fmla="*/ 0 h 67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304800" h="67038">
                      <a:moveTo>
                        <a:pt x="0" y="64295"/>
                      </a:moveTo>
                      <a:cubicBezTo>
                        <a:pt x="58737" y="65882"/>
                        <a:pt x="205582" y="84139"/>
                        <a:pt x="304800" y="0"/>
                      </a:cubicBezTo>
                    </a:path>
                  </a:pathLst>
                </a:custGeom>
                <a:solidFill>
                  <a:srgbClr val="0D0D0D"/>
                </a:solidFill>
                <a:ln>
                  <a:solidFill>
                    <a:srgbClr val="0D0D0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48" name="任意多边形 47"/>
              <p:cNvSpPr/>
              <p:nvPr/>
            </p:nvSpPr>
            <p:spPr>
              <a:xfrm>
                <a:off x="4305618" y="5415561"/>
                <a:ext cx="194735" cy="311811"/>
              </a:xfrm>
              <a:custGeom>
                <a:avLst/>
                <a:gdLst>
                  <a:gd name="connsiteX0" fmla="*/ 0 w 173959"/>
                  <a:gd name="connsiteY0" fmla="*/ 0 h 276550"/>
                  <a:gd name="connsiteX1" fmla="*/ 173959 w 173959"/>
                  <a:gd name="connsiteY1" fmla="*/ 276550 h 27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73959" h="276550">
                    <a:moveTo>
                      <a:pt x="0" y="0"/>
                    </a:moveTo>
                    <a:lnTo>
                      <a:pt x="173959" y="276550"/>
                    </a:lnTo>
                  </a:path>
                </a:pathLst>
              </a:custGeom>
              <a:no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9" name="任意多边形 48"/>
              <p:cNvSpPr/>
              <p:nvPr/>
            </p:nvSpPr>
            <p:spPr>
              <a:xfrm>
                <a:off x="4070998" y="5811773"/>
                <a:ext cx="530243" cy="135978"/>
              </a:xfrm>
              <a:custGeom>
                <a:avLst/>
                <a:gdLst>
                  <a:gd name="connsiteX0" fmla="*/ 0 w 472812"/>
                  <a:gd name="connsiteY0" fmla="*/ 111512 h 111512"/>
                  <a:gd name="connsiteX1" fmla="*/ 472812 w 472812"/>
                  <a:gd name="connsiteY1" fmla="*/ 84750 h 111512"/>
                  <a:gd name="connsiteX2" fmla="*/ 468351 w 472812"/>
                  <a:gd name="connsiteY2" fmla="*/ 0 h 111512"/>
                  <a:gd name="connsiteX0" fmla="*/ 0 w 472812"/>
                  <a:gd name="connsiteY0" fmla="*/ 111512 h 123643"/>
                  <a:gd name="connsiteX1" fmla="*/ 472812 w 472812"/>
                  <a:gd name="connsiteY1" fmla="*/ 84750 h 123643"/>
                  <a:gd name="connsiteX2" fmla="*/ 468351 w 472812"/>
                  <a:gd name="connsiteY2" fmla="*/ 0 h 123643"/>
                  <a:gd name="connsiteX0" fmla="*/ 0 w 472812"/>
                  <a:gd name="connsiteY0" fmla="*/ 111512 h 125712"/>
                  <a:gd name="connsiteX1" fmla="*/ 472812 w 472812"/>
                  <a:gd name="connsiteY1" fmla="*/ 84750 h 125712"/>
                  <a:gd name="connsiteX2" fmla="*/ 468351 w 472812"/>
                  <a:gd name="connsiteY2" fmla="*/ 0 h 125712"/>
                  <a:gd name="connsiteX0" fmla="*/ 0 w 472812"/>
                  <a:gd name="connsiteY0" fmla="*/ 107761 h 121961"/>
                  <a:gd name="connsiteX1" fmla="*/ 472812 w 472812"/>
                  <a:gd name="connsiteY1" fmla="*/ 80999 h 121961"/>
                  <a:gd name="connsiteX2" fmla="*/ 460849 w 472812"/>
                  <a:gd name="connsiteY2" fmla="*/ 0 h 121961"/>
                  <a:gd name="connsiteX0" fmla="*/ 0 w 473900"/>
                  <a:gd name="connsiteY0" fmla="*/ 107761 h 121961"/>
                  <a:gd name="connsiteX1" fmla="*/ 472812 w 473900"/>
                  <a:gd name="connsiteY1" fmla="*/ 80999 h 121961"/>
                  <a:gd name="connsiteX2" fmla="*/ 460849 w 473900"/>
                  <a:gd name="connsiteY2" fmla="*/ 0 h 121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73900" h="121961">
                    <a:moveTo>
                      <a:pt x="0" y="107761"/>
                    </a:moveTo>
                    <a:cubicBezTo>
                      <a:pt x="184367" y="143445"/>
                      <a:pt x="391036" y="103301"/>
                      <a:pt x="472812" y="80999"/>
                    </a:cubicBezTo>
                    <a:cubicBezTo>
                      <a:pt x="468824" y="53999"/>
                      <a:pt x="483592" y="27000"/>
                      <a:pt x="460849" y="0"/>
                    </a:cubicBezTo>
                  </a:path>
                </a:pathLst>
              </a:custGeom>
              <a:no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4129652" y="5905551"/>
                <a:ext cx="459857" cy="159423"/>
              </a:xfrm>
              <a:custGeom>
                <a:avLst/>
                <a:gdLst>
                  <a:gd name="connsiteX0" fmla="*/ 0 w 410365"/>
                  <a:gd name="connsiteY0" fmla="*/ 35684 h 35684"/>
                  <a:gd name="connsiteX1" fmla="*/ 410365 w 410365"/>
                  <a:gd name="connsiteY1" fmla="*/ 0 h 35684"/>
                  <a:gd name="connsiteX0" fmla="*/ 0 w 410365"/>
                  <a:gd name="connsiteY0" fmla="*/ 35684 h 107601"/>
                  <a:gd name="connsiteX1" fmla="*/ 410365 w 410365"/>
                  <a:gd name="connsiteY1" fmla="*/ 0 h 107601"/>
                  <a:gd name="connsiteX0" fmla="*/ 0 w 410365"/>
                  <a:gd name="connsiteY0" fmla="*/ 35684 h 139807"/>
                  <a:gd name="connsiteX1" fmla="*/ 410365 w 410365"/>
                  <a:gd name="connsiteY1" fmla="*/ 0 h 139807"/>
                  <a:gd name="connsiteX0" fmla="*/ 0 w 410365"/>
                  <a:gd name="connsiteY0" fmla="*/ 35684 h 139807"/>
                  <a:gd name="connsiteX1" fmla="*/ 410365 w 410365"/>
                  <a:gd name="connsiteY1" fmla="*/ 0 h 139807"/>
                  <a:gd name="connsiteX2" fmla="*/ 0 w 410365"/>
                  <a:gd name="connsiteY2" fmla="*/ 35684 h 139807"/>
                  <a:gd name="connsiteX0" fmla="*/ 0 w 410365"/>
                  <a:gd name="connsiteY0" fmla="*/ 35684 h 139807"/>
                  <a:gd name="connsiteX1" fmla="*/ 410365 w 410365"/>
                  <a:gd name="connsiteY1" fmla="*/ 0 h 139807"/>
                  <a:gd name="connsiteX2" fmla="*/ 0 w 410365"/>
                  <a:gd name="connsiteY2" fmla="*/ 35684 h 139807"/>
                  <a:gd name="connsiteX0" fmla="*/ 0 w 410365"/>
                  <a:gd name="connsiteY0" fmla="*/ 35684 h 139807"/>
                  <a:gd name="connsiteX1" fmla="*/ 410365 w 410365"/>
                  <a:gd name="connsiteY1" fmla="*/ 0 h 139807"/>
                  <a:gd name="connsiteX2" fmla="*/ 0 w 410365"/>
                  <a:gd name="connsiteY2" fmla="*/ 35684 h 139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10365" h="139807">
                    <a:moveTo>
                      <a:pt x="0" y="35684"/>
                    </a:moveTo>
                    <a:cubicBezTo>
                      <a:pt x="199234" y="211129"/>
                      <a:pt x="304800" y="141250"/>
                      <a:pt x="410365" y="0"/>
                    </a:cubicBezTo>
                    <a:cubicBezTo>
                      <a:pt x="269117" y="43118"/>
                      <a:pt x="150169" y="41631"/>
                      <a:pt x="0" y="35684"/>
                    </a:cubicBezTo>
                    <a:close/>
                  </a:path>
                </a:pathLst>
              </a:custGeom>
              <a:solidFill>
                <a:srgbClr val="231F20"/>
              </a:solidFill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507908" y="5577328"/>
                <a:ext cx="136080" cy="178178"/>
              </a:xfrm>
              <a:custGeom>
                <a:avLst/>
                <a:gdLst>
                  <a:gd name="connsiteX0" fmla="*/ 0 w 120433"/>
                  <a:gd name="connsiteY0" fmla="*/ 0 h 160577"/>
                  <a:gd name="connsiteX1" fmla="*/ 107051 w 120433"/>
                  <a:gd name="connsiteY1" fmla="*/ 66907 h 160577"/>
                  <a:gd name="connsiteX2" fmla="*/ 120433 w 120433"/>
                  <a:gd name="connsiteY2" fmla="*/ 160577 h 160577"/>
                  <a:gd name="connsiteX0" fmla="*/ 0 w 120433"/>
                  <a:gd name="connsiteY0" fmla="*/ 0 h 160577"/>
                  <a:gd name="connsiteX1" fmla="*/ 107051 w 120433"/>
                  <a:gd name="connsiteY1" fmla="*/ 66907 h 160577"/>
                  <a:gd name="connsiteX2" fmla="*/ 120433 w 120433"/>
                  <a:gd name="connsiteY2" fmla="*/ 160577 h 160577"/>
                  <a:gd name="connsiteX0" fmla="*/ 0 w 120433"/>
                  <a:gd name="connsiteY0" fmla="*/ 0 h 160577"/>
                  <a:gd name="connsiteX1" fmla="*/ 107051 w 120433"/>
                  <a:gd name="connsiteY1" fmla="*/ 66907 h 160577"/>
                  <a:gd name="connsiteX2" fmla="*/ 120433 w 120433"/>
                  <a:gd name="connsiteY2" fmla="*/ 160577 h 160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0433" h="160577">
                    <a:moveTo>
                      <a:pt x="0" y="0"/>
                    </a:moveTo>
                    <a:lnTo>
                      <a:pt x="107051" y="66907"/>
                    </a:lnTo>
                    <a:cubicBezTo>
                      <a:pt x="44605" y="138274"/>
                      <a:pt x="84748" y="138275"/>
                      <a:pt x="120433" y="160577"/>
                    </a:cubicBezTo>
                  </a:path>
                </a:pathLst>
              </a:custGeom>
              <a:no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2" name="任意多边形 11"/>
            <p:cNvSpPr/>
            <p:nvPr/>
          </p:nvSpPr>
          <p:spPr>
            <a:xfrm>
              <a:off x="2567478" y="4094150"/>
              <a:ext cx="1183997" cy="2376234"/>
            </a:xfrm>
            <a:custGeom>
              <a:avLst/>
              <a:gdLst>
                <a:gd name="connsiteX0" fmla="*/ 32368 w 1610315"/>
                <a:gd name="connsiteY0" fmla="*/ 48552 h 3325827"/>
                <a:gd name="connsiteX1" fmla="*/ 48552 w 1610315"/>
                <a:gd name="connsiteY1" fmla="*/ 1205713 h 3325827"/>
                <a:gd name="connsiteX2" fmla="*/ 89012 w 1610315"/>
                <a:gd name="connsiteY2" fmla="*/ 1424198 h 3325827"/>
                <a:gd name="connsiteX3" fmla="*/ 32368 w 1610315"/>
                <a:gd name="connsiteY3" fmla="*/ 2848397 h 3325827"/>
                <a:gd name="connsiteX4" fmla="*/ 97104 w 1610315"/>
                <a:gd name="connsiteY4" fmla="*/ 2880765 h 3325827"/>
                <a:gd name="connsiteX5" fmla="*/ 0 w 1610315"/>
                <a:gd name="connsiteY5" fmla="*/ 2953593 h 3325827"/>
                <a:gd name="connsiteX6" fmla="*/ 445061 w 1610315"/>
                <a:gd name="connsiteY6" fmla="*/ 3034513 h 3325827"/>
                <a:gd name="connsiteX7" fmla="*/ 347957 w 1610315"/>
                <a:gd name="connsiteY7" fmla="*/ 2824121 h 3325827"/>
                <a:gd name="connsiteX8" fmla="*/ 364141 w 1610315"/>
                <a:gd name="connsiteY8" fmla="*/ 1367554 h 3325827"/>
                <a:gd name="connsiteX9" fmla="*/ 525982 w 1610315"/>
                <a:gd name="connsiteY9" fmla="*/ 695915 h 3325827"/>
                <a:gd name="connsiteX10" fmla="*/ 882031 w 1610315"/>
                <a:gd name="connsiteY10" fmla="*/ 1537487 h 3325827"/>
                <a:gd name="connsiteX11" fmla="*/ 1254265 w 1610315"/>
                <a:gd name="connsiteY11" fmla="*/ 3083066 h 3325827"/>
                <a:gd name="connsiteX12" fmla="*/ 1246173 w 1610315"/>
                <a:gd name="connsiteY12" fmla="*/ 3325827 h 3325827"/>
                <a:gd name="connsiteX13" fmla="*/ 1408014 w 1610315"/>
                <a:gd name="connsiteY13" fmla="*/ 3220630 h 3325827"/>
                <a:gd name="connsiteX14" fmla="*/ 1610315 w 1610315"/>
                <a:gd name="connsiteY14" fmla="*/ 3147802 h 3325827"/>
                <a:gd name="connsiteX15" fmla="*/ 1521302 w 1610315"/>
                <a:gd name="connsiteY15" fmla="*/ 3099250 h 3325827"/>
                <a:gd name="connsiteX16" fmla="*/ 1149069 w 1610315"/>
                <a:gd name="connsiteY16" fmla="*/ 1432290 h 3325827"/>
                <a:gd name="connsiteX17" fmla="*/ 1173345 w 1610315"/>
                <a:gd name="connsiteY17" fmla="*/ 1262358 h 3325827"/>
                <a:gd name="connsiteX18" fmla="*/ 946768 w 1610315"/>
                <a:gd name="connsiteY18" fmla="*/ 0 h 3325827"/>
                <a:gd name="connsiteX19" fmla="*/ 32368 w 1610315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66667 w 1644614"/>
                <a:gd name="connsiteY3" fmla="*/ 2848397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398440 w 1644614"/>
                <a:gd name="connsiteY8" fmla="*/ 1367554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99035 w 1644614"/>
                <a:gd name="connsiteY3" fmla="*/ 2767476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398440 w 1644614"/>
                <a:gd name="connsiteY8" fmla="*/ 1367554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99035 w 1644614"/>
                <a:gd name="connsiteY3" fmla="*/ 2767476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398440 w 1644614"/>
                <a:gd name="connsiteY8" fmla="*/ 1367554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99035 w 1644614"/>
                <a:gd name="connsiteY3" fmla="*/ 2767476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398440 w 1644614"/>
                <a:gd name="connsiteY8" fmla="*/ 1367554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99035 w 1644614"/>
                <a:gd name="connsiteY3" fmla="*/ 2767476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398440 w 1644614"/>
                <a:gd name="connsiteY8" fmla="*/ 1367554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99035 w 1644614"/>
                <a:gd name="connsiteY3" fmla="*/ 2767476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398440 w 1644614"/>
                <a:gd name="connsiteY8" fmla="*/ 1367554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25827"/>
                <a:gd name="connsiteX1" fmla="*/ 82851 w 1644614"/>
                <a:gd name="connsiteY1" fmla="*/ 1205713 h 3325827"/>
                <a:gd name="connsiteX2" fmla="*/ 123311 w 1644614"/>
                <a:gd name="connsiteY2" fmla="*/ 1424198 h 3325827"/>
                <a:gd name="connsiteX3" fmla="*/ 99035 w 1644614"/>
                <a:gd name="connsiteY3" fmla="*/ 2767476 h 3325827"/>
                <a:gd name="connsiteX4" fmla="*/ 131403 w 1644614"/>
                <a:gd name="connsiteY4" fmla="*/ 2880765 h 3325827"/>
                <a:gd name="connsiteX5" fmla="*/ 34299 w 1644614"/>
                <a:gd name="connsiteY5" fmla="*/ 2953593 h 3325827"/>
                <a:gd name="connsiteX6" fmla="*/ 479360 w 1644614"/>
                <a:gd name="connsiteY6" fmla="*/ 3034513 h 3325827"/>
                <a:gd name="connsiteX7" fmla="*/ 382256 w 1644614"/>
                <a:gd name="connsiteY7" fmla="*/ 2824121 h 3325827"/>
                <a:gd name="connsiteX8" fmla="*/ 420211 w 1644614"/>
                <a:gd name="connsiteY8" fmla="*/ 1374811 h 3325827"/>
                <a:gd name="connsiteX9" fmla="*/ 560281 w 1644614"/>
                <a:gd name="connsiteY9" fmla="*/ 695915 h 3325827"/>
                <a:gd name="connsiteX10" fmla="*/ 916330 w 1644614"/>
                <a:gd name="connsiteY10" fmla="*/ 1537487 h 3325827"/>
                <a:gd name="connsiteX11" fmla="*/ 1288564 w 1644614"/>
                <a:gd name="connsiteY11" fmla="*/ 3083066 h 3325827"/>
                <a:gd name="connsiteX12" fmla="*/ 1280472 w 1644614"/>
                <a:gd name="connsiteY12" fmla="*/ 3325827 h 3325827"/>
                <a:gd name="connsiteX13" fmla="*/ 1442313 w 1644614"/>
                <a:gd name="connsiteY13" fmla="*/ 3220630 h 3325827"/>
                <a:gd name="connsiteX14" fmla="*/ 1644614 w 1644614"/>
                <a:gd name="connsiteY14" fmla="*/ 3147802 h 3325827"/>
                <a:gd name="connsiteX15" fmla="*/ 1555601 w 1644614"/>
                <a:gd name="connsiteY15" fmla="*/ 3099250 h 3325827"/>
                <a:gd name="connsiteX16" fmla="*/ 1183368 w 1644614"/>
                <a:gd name="connsiteY16" fmla="*/ 1432290 h 3325827"/>
                <a:gd name="connsiteX17" fmla="*/ 1207644 w 1644614"/>
                <a:gd name="connsiteY17" fmla="*/ 1262358 h 3325827"/>
                <a:gd name="connsiteX18" fmla="*/ 981067 w 1644614"/>
                <a:gd name="connsiteY18" fmla="*/ 0 h 3325827"/>
                <a:gd name="connsiteX19" fmla="*/ 66667 w 1644614"/>
                <a:gd name="connsiteY19" fmla="*/ 48552 h 3325827"/>
                <a:gd name="connsiteX0" fmla="*/ 66667 w 1644614"/>
                <a:gd name="connsiteY0" fmla="*/ 48552 h 3336713"/>
                <a:gd name="connsiteX1" fmla="*/ 82851 w 1644614"/>
                <a:gd name="connsiteY1" fmla="*/ 1205713 h 3336713"/>
                <a:gd name="connsiteX2" fmla="*/ 123311 w 1644614"/>
                <a:gd name="connsiteY2" fmla="*/ 1424198 h 3336713"/>
                <a:gd name="connsiteX3" fmla="*/ 99035 w 1644614"/>
                <a:gd name="connsiteY3" fmla="*/ 2767476 h 3336713"/>
                <a:gd name="connsiteX4" fmla="*/ 131403 w 1644614"/>
                <a:gd name="connsiteY4" fmla="*/ 2880765 h 3336713"/>
                <a:gd name="connsiteX5" fmla="*/ 34299 w 1644614"/>
                <a:gd name="connsiteY5" fmla="*/ 2953593 h 3336713"/>
                <a:gd name="connsiteX6" fmla="*/ 479360 w 1644614"/>
                <a:gd name="connsiteY6" fmla="*/ 3034513 h 3336713"/>
                <a:gd name="connsiteX7" fmla="*/ 382256 w 1644614"/>
                <a:gd name="connsiteY7" fmla="*/ 2824121 h 3336713"/>
                <a:gd name="connsiteX8" fmla="*/ 420211 w 1644614"/>
                <a:gd name="connsiteY8" fmla="*/ 1374811 h 3336713"/>
                <a:gd name="connsiteX9" fmla="*/ 560281 w 1644614"/>
                <a:gd name="connsiteY9" fmla="*/ 695915 h 3336713"/>
                <a:gd name="connsiteX10" fmla="*/ 916330 w 1644614"/>
                <a:gd name="connsiteY10" fmla="*/ 1537487 h 3336713"/>
                <a:gd name="connsiteX11" fmla="*/ 1288564 w 1644614"/>
                <a:gd name="connsiteY11" fmla="*/ 3083066 h 3336713"/>
                <a:gd name="connsiteX12" fmla="*/ 1287729 w 1644614"/>
                <a:gd name="connsiteY12" fmla="*/ 3336713 h 3336713"/>
                <a:gd name="connsiteX13" fmla="*/ 1442313 w 1644614"/>
                <a:gd name="connsiteY13" fmla="*/ 3220630 h 3336713"/>
                <a:gd name="connsiteX14" fmla="*/ 1644614 w 1644614"/>
                <a:gd name="connsiteY14" fmla="*/ 3147802 h 3336713"/>
                <a:gd name="connsiteX15" fmla="*/ 1555601 w 1644614"/>
                <a:gd name="connsiteY15" fmla="*/ 3099250 h 3336713"/>
                <a:gd name="connsiteX16" fmla="*/ 1183368 w 1644614"/>
                <a:gd name="connsiteY16" fmla="*/ 1432290 h 3336713"/>
                <a:gd name="connsiteX17" fmla="*/ 1207644 w 1644614"/>
                <a:gd name="connsiteY17" fmla="*/ 1262358 h 3336713"/>
                <a:gd name="connsiteX18" fmla="*/ 981067 w 1644614"/>
                <a:gd name="connsiteY18" fmla="*/ 0 h 3336713"/>
                <a:gd name="connsiteX19" fmla="*/ 66667 w 1644614"/>
                <a:gd name="connsiteY19" fmla="*/ 48552 h 3336713"/>
                <a:gd name="connsiteX0" fmla="*/ 66667 w 1644614"/>
                <a:gd name="connsiteY0" fmla="*/ 48552 h 3336713"/>
                <a:gd name="connsiteX1" fmla="*/ 82851 w 1644614"/>
                <a:gd name="connsiteY1" fmla="*/ 1205713 h 3336713"/>
                <a:gd name="connsiteX2" fmla="*/ 123311 w 1644614"/>
                <a:gd name="connsiteY2" fmla="*/ 1424198 h 3336713"/>
                <a:gd name="connsiteX3" fmla="*/ 99035 w 1644614"/>
                <a:gd name="connsiteY3" fmla="*/ 2767476 h 3336713"/>
                <a:gd name="connsiteX4" fmla="*/ 131403 w 1644614"/>
                <a:gd name="connsiteY4" fmla="*/ 2880765 h 3336713"/>
                <a:gd name="connsiteX5" fmla="*/ 34299 w 1644614"/>
                <a:gd name="connsiteY5" fmla="*/ 2953593 h 3336713"/>
                <a:gd name="connsiteX6" fmla="*/ 479360 w 1644614"/>
                <a:gd name="connsiteY6" fmla="*/ 3034513 h 3336713"/>
                <a:gd name="connsiteX7" fmla="*/ 382256 w 1644614"/>
                <a:gd name="connsiteY7" fmla="*/ 2824121 h 3336713"/>
                <a:gd name="connsiteX8" fmla="*/ 420211 w 1644614"/>
                <a:gd name="connsiteY8" fmla="*/ 1374811 h 3336713"/>
                <a:gd name="connsiteX9" fmla="*/ 560281 w 1644614"/>
                <a:gd name="connsiteY9" fmla="*/ 695915 h 3336713"/>
                <a:gd name="connsiteX10" fmla="*/ 916330 w 1644614"/>
                <a:gd name="connsiteY10" fmla="*/ 1537487 h 3336713"/>
                <a:gd name="connsiteX11" fmla="*/ 1288564 w 1644614"/>
                <a:gd name="connsiteY11" fmla="*/ 3083066 h 3336713"/>
                <a:gd name="connsiteX12" fmla="*/ 1287729 w 1644614"/>
                <a:gd name="connsiteY12" fmla="*/ 3336713 h 3336713"/>
                <a:gd name="connsiteX13" fmla="*/ 1442313 w 1644614"/>
                <a:gd name="connsiteY13" fmla="*/ 3220630 h 3336713"/>
                <a:gd name="connsiteX14" fmla="*/ 1644614 w 1644614"/>
                <a:gd name="connsiteY14" fmla="*/ 3147802 h 3336713"/>
                <a:gd name="connsiteX15" fmla="*/ 1555601 w 1644614"/>
                <a:gd name="connsiteY15" fmla="*/ 3099250 h 3336713"/>
                <a:gd name="connsiteX16" fmla="*/ 1183368 w 1644614"/>
                <a:gd name="connsiteY16" fmla="*/ 1432290 h 3336713"/>
                <a:gd name="connsiteX17" fmla="*/ 1207644 w 1644614"/>
                <a:gd name="connsiteY17" fmla="*/ 1262358 h 3336713"/>
                <a:gd name="connsiteX18" fmla="*/ 981067 w 1644614"/>
                <a:gd name="connsiteY18" fmla="*/ 0 h 3336713"/>
                <a:gd name="connsiteX19" fmla="*/ 66667 w 1644614"/>
                <a:gd name="connsiteY19" fmla="*/ 48552 h 3336713"/>
                <a:gd name="connsiteX0" fmla="*/ 66667 w 1644614"/>
                <a:gd name="connsiteY0" fmla="*/ 48552 h 3336713"/>
                <a:gd name="connsiteX1" fmla="*/ 82851 w 1644614"/>
                <a:gd name="connsiteY1" fmla="*/ 1205713 h 3336713"/>
                <a:gd name="connsiteX2" fmla="*/ 123311 w 1644614"/>
                <a:gd name="connsiteY2" fmla="*/ 1424198 h 3336713"/>
                <a:gd name="connsiteX3" fmla="*/ 99035 w 1644614"/>
                <a:gd name="connsiteY3" fmla="*/ 2767476 h 3336713"/>
                <a:gd name="connsiteX4" fmla="*/ 131403 w 1644614"/>
                <a:gd name="connsiteY4" fmla="*/ 2880765 h 3336713"/>
                <a:gd name="connsiteX5" fmla="*/ 34299 w 1644614"/>
                <a:gd name="connsiteY5" fmla="*/ 2953593 h 3336713"/>
                <a:gd name="connsiteX6" fmla="*/ 479360 w 1644614"/>
                <a:gd name="connsiteY6" fmla="*/ 3034513 h 3336713"/>
                <a:gd name="connsiteX7" fmla="*/ 382256 w 1644614"/>
                <a:gd name="connsiteY7" fmla="*/ 2824121 h 3336713"/>
                <a:gd name="connsiteX8" fmla="*/ 420211 w 1644614"/>
                <a:gd name="connsiteY8" fmla="*/ 1374811 h 3336713"/>
                <a:gd name="connsiteX9" fmla="*/ 560281 w 1644614"/>
                <a:gd name="connsiteY9" fmla="*/ 695915 h 3336713"/>
                <a:gd name="connsiteX10" fmla="*/ 916330 w 1644614"/>
                <a:gd name="connsiteY10" fmla="*/ 1537487 h 3336713"/>
                <a:gd name="connsiteX11" fmla="*/ 1288564 w 1644614"/>
                <a:gd name="connsiteY11" fmla="*/ 3083066 h 3336713"/>
                <a:gd name="connsiteX12" fmla="*/ 1287729 w 1644614"/>
                <a:gd name="connsiteY12" fmla="*/ 3336713 h 3336713"/>
                <a:gd name="connsiteX13" fmla="*/ 1442313 w 1644614"/>
                <a:gd name="connsiteY13" fmla="*/ 3220630 h 3336713"/>
                <a:gd name="connsiteX14" fmla="*/ 1644614 w 1644614"/>
                <a:gd name="connsiteY14" fmla="*/ 3147802 h 3336713"/>
                <a:gd name="connsiteX15" fmla="*/ 1555601 w 1644614"/>
                <a:gd name="connsiteY15" fmla="*/ 3099250 h 3336713"/>
                <a:gd name="connsiteX16" fmla="*/ 1183368 w 1644614"/>
                <a:gd name="connsiteY16" fmla="*/ 1432290 h 3336713"/>
                <a:gd name="connsiteX17" fmla="*/ 1207644 w 1644614"/>
                <a:gd name="connsiteY17" fmla="*/ 1262358 h 3336713"/>
                <a:gd name="connsiteX18" fmla="*/ 981067 w 1644614"/>
                <a:gd name="connsiteY18" fmla="*/ 0 h 3336713"/>
                <a:gd name="connsiteX19" fmla="*/ 66667 w 1644614"/>
                <a:gd name="connsiteY19" fmla="*/ 48552 h 3336713"/>
                <a:gd name="connsiteX0" fmla="*/ 66667 w 1662756"/>
                <a:gd name="connsiteY0" fmla="*/ 48552 h 3336713"/>
                <a:gd name="connsiteX1" fmla="*/ 82851 w 1662756"/>
                <a:gd name="connsiteY1" fmla="*/ 1205713 h 3336713"/>
                <a:gd name="connsiteX2" fmla="*/ 123311 w 1662756"/>
                <a:gd name="connsiteY2" fmla="*/ 1424198 h 3336713"/>
                <a:gd name="connsiteX3" fmla="*/ 99035 w 1662756"/>
                <a:gd name="connsiteY3" fmla="*/ 2767476 h 3336713"/>
                <a:gd name="connsiteX4" fmla="*/ 131403 w 1662756"/>
                <a:gd name="connsiteY4" fmla="*/ 2880765 h 3336713"/>
                <a:gd name="connsiteX5" fmla="*/ 34299 w 1662756"/>
                <a:gd name="connsiteY5" fmla="*/ 2953593 h 3336713"/>
                <a:gd name="connsiteX6" fmla="*/ 479360 w 1662756"/>
                <a:gd name="connsiteY6" fmla="*/ 3034513 h 3336713"/>
                <a:gd name="connsiteX7" fmla="*/ 382256 w 1662756"/>
                <a:gd name="connsiteY7" fmla="*/ 2824121 h 3336713"/>
                <a:gd name="connsiteX8" fmla="*/ 420211 w 1662756"/>
                <a:gd name="connsiteY8" fmla="*/ 1374811 h 3336713"/>
                <a:gd name="connsiteX9" fmla="*/ 560281 w 1662756"/>
                <a:gd name="connsiteY9" fmla="*/ 695915 h 3336713"/>
                <a:gd name="connsiteX10" fmla="*/ 916330 w 1662756"/>
                <a:gd name="connsiteY10" fmla="*/ 1537487 h 3336713"/>
                <a:gd name="connsiteX11" fmla="*/ 1288564 w 1662756"/>
                <a:gd name="connsiteY11" fmla="*/ 3083066 h 3336713"/>
                <a:gd name="connsiteX12" fmla="*/ 1287729 w 1662756"/>
                <a:gd name="connsiteY12" fmla="*/ 3336713 h 3336713"/>
                <a:gd name="connsiteX13" fmla="*/ 1442313 w 1662756"/>
                <a:gd name="connsiteY13" fmla="*/ 3220630 h 3336713"/>
                <a:gd name="connsiteX14" fmla="*/ 1662756 w 1662756"/>
                <a:gd name="connsiteY14" fmla="*/ 3144174 h 3336713"/>
                <a:gd name="connsiteX15" fmla="*/ 1555601 w 1662756"/>
                <a:gd name="connsiteY15" fmla="*/ 3099250 h 3336713"/>
                <a:gd name="connsiteX16" fmla="*/ 1183368 w 1662756"/>
                <a:gd name="connsiteY16" fmla="*/ 1432290 h 3336713"/>
                <a:gd name="connsiteX17" fmla="*/ 1207644 w 1662756"/>
                <a:gd name="connsiteY17" fmla="*/ 1262358 h 3336713"/>
                <a:gd name="connsiteX18" fmla="*/ 981067 w 1662756"/>
                <a:gd name="connsiteY18" fmla="*/ 0 h 3336713"/>
                <a:gd name="connsiteX19" fmla="*/ 66667 w 1662756"/>
                <a:gd name="connsiteY19" fmla="*/ 48552 h 3336713"/>
                <a:gd name="connsiteX0" fmla="*/ 66667 w 1662756"/>
                <a:gd name="connsiteY0" fmla="*/ 48552 h 3336713"/>
                <a:gd name="connsiteX1" fmla="*/ 82851 w 1662756"/>
                <a:gd name="connsiteY1" fmla="*/ 1205713 h 3336713"/>
                <a:gd name="connsiteX2" fmla="*/ 123311 w 1662756"/>
                <a:gd name="connsiteY2" fmla="*/ 1424198 h 3336713"/>
                <a:gd name="connsiteX3" fmla="*/ 99035 w 1662756"/>
                <a:gd name="connsiteY3" fmla="*/ 2767476 h 3336713"/>
                <a:gd name="connsiteX4" fmla="*/ 131403 w 1662756"/>
                <a:gd name="connsiteY4" fmla="*/ 2880765 h 3336713"/>
                <a:gd name="connsiteX5" fmla="*/ 34299 w 1662756"/>
                <a:gd name="connsiteY5" fmla="*/ 2953593 h 3336713"/>
                <a:gd name="connsiteX6" fmla="*/ 479360 w 1662756"/>
                <a:gd name="connsiteY6" fmla="*/ 3034513 h 3336713"/>
                <a:gd name="connsiteX7" fmla="*/ 382256 w 1662756"/>
                <a:gd name="connsiteY7" fmla="*/ 2824121 h 3336713"/>
                <a:gd name="connsiteX8" fmla="*/ 420211 w 1662756"/>
                <a:gd name="connsiteY8" fmla="*/ 1374811 h 3336713"/>
                <a:gd name="connsiteX9" fmla="*/ 560281 w 1662756"/>
                <a:gd name="connsiteY9" fmla="*/ 695915 h 3336713"/>
                <a:gd name="connsiteX10" fmla="*/ 916330 w 1662756"/>
                <a:gd name="connsiteY10" fmla="*/ 1537487 h 3336713"/>
                <a:gd name="connsiteX11" fmla="*/ 1288564 w 1662756"/>
                <a:gd name="connsiteY11" fmla="*/ 3083066 h 3336713"/>
                <a:gd name="connsiteX12" fmla="*/ 1287729 w 1662756"/>
                <a:gd name="connsiteY12" fmla="*/ 3336713 h 3336713"/>
                <a:gd name="connsiteX13" fmla="*/ 1442313 w 1662756"/>
                <a:gd name="connsiteY13" fmla="*/ 3220630 h 3336713"/>
                <a:gd name="connsiteX14" fmla="*/ 1662756 w 1662756"/>
                <a:gd name="connsiteY14" fmla="*/ 3144174 h 3336713"/>
                <a:gd name="connsiteX15" fmla="*/ 1555601 w 1662756"/>
                <a:gd name="connsiteY15" fmla="*/ 3099250 h 3336713"/>
                <a:gd name="connsiteX16" fmla="*/ 1183368 w 1662756"/>
                <a:gd name="connsiteY16" fmla="*/ 1432290 h 3336713"/>
                <a:gd name="connsiteX17" fmla="*/ 1207644 w 1662756"/>
                <a:gd name="connsiteY17" fmla="*/ 1262358 h 3336713"/>
                <a:gd name="connsiteX18" fmla="*/ 981067 w 1662756"/>
                <a:gd name="connsiteY18" fmla="*/ 0 h 3336713"/>
                <a:gd name="connsiteX19" fmla="*/ 66667 w 1662756"/>
                <a:gd name="connsiteY19" fmla="*/ 48552 h 3336713"/>
                <a:gd name="connsiteX0" fmla="*/ 66667 w 1662756"/>
                <a:gd name="connsiteY0" fmla="*/ 48552 h 3336713"/>
                <a:gd name="connsiteX1" fmla="*/ 82851 w 1662756"/>
                <a:gd name="connsiteY1" fmla="*/ 1205713 h 3336713"/>
                <a:gd name="connsiteX2" fmla="*/ 123311 w 1662756"/>
                <a:gd name="connsiteY2" fmla="*/ 1424198 h 3336713"/>
                <a:gd name="connsiteX3" fmla="*/ 99035 w 1662756"/>
                <a:gd name="connsiteY3" fmla="*/ 2767476 h 3336713"/>
                <a:gd name="connsiteX4" fmla="*/ 131403 w 1662756"/>
                <a:gd name="connsiteY4" fmla="*/ 2880765 h 3336713"/>
                <a:gd name="connsiteX5" fmla="*/ 34299 w 1662756"/>
                <a:gd name="connsiteY5" fmla="*/ 2953593 h 3336713"/>
                <a:gd name="connsiteX6" fmla="*/ 479360 w 1662756"/>
                <a:gd name="connsiteY6" fmla="*/ 3034513 h 3336713"/>
                <a:gd name="connsiteX7" fmla="*/ 382256 w 1662756"/>
                <a:gd name="connsiteY7" fmla="*/ 2824121 h 3336713"/>
                <a:gd name="connsiteX8" fmla="*/ 420211 w 1662756"/>
                <a:gd name="connsiteY8" fmla="*/ 1374811 h 3336713"/>
                <a:gd name="connsiteX9" fmla="*/ 560281 w 1662756"/>
                <a:gd name="connsiteY9" fmla="*/ 695915 h 3336713"/>
                <a:gd name="connsiteX10" fmla="*/ 916330 w 1662756"/>
                <a:gd name="connsiteY10" fmla="*/ 1537487 h 3336713"/>
                <a:gd name="connsiteX11" fmla="*/ 1288564 w 1662756"/>
                <a:gd name="connsiteY11" fmla="*/ 3083066 h 3336713"/>
                <a:gd name="connsiteX12" fmla="*/ 1287729 w 1662756"/>
                <a:gd name="connsiteY12" fmla="*/ 3336713 h 3336713"/>
                <a:gd name="connsiteX13" fmla="*/ 1442313 w 1662756"/>
                <a:gd name="connsiteY13" fmla="*/ 3220630 h 3336713"/>
                <a:gd name="connsiteX14" fmla="*/ 1662756 w 1662756"/>
                <a:gd name="connsiteY14" fmla="*/ 3144174 h 3336713"/>
                <a:gd name="connsiteX15" fmla="*/ 1573744 w 1662756"/>
                <a:gd name="connsiteY15" fmla="*/ 3077479 h 3336713"/>
                <a:gd name="connsiteX16" fmla="*/ 1183368 w 1662756"/>
                <a:gd name="connsiteY16" fmla="*/ 1432290 h 3336713"/>
                <a:gd name="connsiteX17" fmla="*/ 1207644 w 1662756"/>
                <a:gd name="connsiteY17" fmla="*/ 1262358 h 3336713"/>
                <a:gd name="connsiteX18" fmla="*/ 981067 w 1662756"/>
                <a:gd name="connsiteY18" fmla="*/ 0 h 3336713"/>
                <a:gd name="connsiteX19" fmla="*/ 66667 w 1662756"/>
                <a:gd name="connsiteY19" fmla="*/ 48552 h 3336713"/>
                <a:gd name="connsiteX0" fmla="*/ 66667 w 1662756"/>
                <a:gd name="connsiteY0" fmla="*/ 48552 h 3336713"/>
                <a:gd name="connsiteX1" fmla="*/ 82851 w 1662756"/>
                <a:gd name="connsiteY1" fmla="*/ 1205713 h 3336713"/>
                <a:gd name="connsiteX2" fmla="*/ 123311 w 1662756"/>
                <a:gd name="connsiteY2" fmla="*/ 1424198 h 3336713"/>
                <a:gd name="connsiteX3" fmla="*/ 99035 w 1662756"/>
                <a:gd name="connsiteY3" fmla="*/ 2767476 h 3336713"/>
                <a:gd name="connsiteX4" fmla="*/ 131403 w 1662756"/>
                <a:gd name="connsiteY4" fmla="*/ 2880765 h 3336713"/>
                <a:gd name="connsiteX5" fmla="*/ 34299 w 1662756"/>
                <a:gd name="connsiteY5" fmla="*/ 2953593 h 3336713"/>
                <a:gd name="connsiteX6" fmla="*/ 479360 w 1662756"/>
                <a:gd name="connsiteY6" fmla="*/ 3034513 h 3336713"/>
                <a:gd name="connsiteX7" fmla="*/ 382256 w 1662756"/>
                <a:gd name="connsiteY7" fmla="*/ 2824121 h 3336713"/>
                <a:gd name="connsiteX8" fmla="*/ 420211 w 1662756"/>
                <a:gd name="connsiteY8" fmla="*/ 1374811 h 3336713"/>
                <a:gd name="connsiteX9" fmla="*/ 560281 w 1662756"/>
                <a:gd name="connsiteY9" fmla="*/ 695915 h 3336713"/>
                <a:gd name="connsiteX10" fmla="*/ 916330 w 1662756"/>
                <a:gd name="connsiteY10" fmla="*/ 1537487 h 3336713"/>
                <a:gd name="connsiteX11" fmla="*/ 1288564 w 1662756"/>
                <a:gd name="connsiteY11" fmla="*/ 3083066 h 3336713"/>
                <a:gd name="connsiteX12" fmla="*/ 1287729 w 1662756"/>
                <a:gd name="connsiteY12" fmla="*/ 3336713 h 3336713"/>
                <a:gd name="connsiteX13" fmla="*/ 1442313 w 1662756"/>
                <a:gd name="connsiteY13" fmla="*/ 3220630 h 3336713"/>
                <a:gd name="connsiteX14" fmla="*/ 1662756 w 1662756"/>
                <a:gd name="connsiteY14" fmla="*/ 3144174 h 3336713"/>
                <a:gd name="connsiteX15" fmla="*/ 1573744 w 1662756"/>
                <a:gd name="connsiteY15" fmla="*/ 3077479 h 3336713"/>
                <a:gd name="connsiteX16" fmla="*/ 1183368 w 1662756"/>
                <a:gd name="connsiteY16" fmla="*/ 1432290 h 3336713"/>
                <a:gd name="connsiteX17" fmla="*/ 1207644 w 1662756"/>
                <a:gd name="connsiteY17" fmla="*/ 1262358 h 3336713"/>
                <a:gd name="connsiteX18" fmla="*/ 981067 w 1662756"/>
                <a:gd name="connsiteY18" fmla="*/ 0 h 3336713"/>
                <a:gd name="connsiteX19" fmla="*/ 66667 w 1662756"/>
                <a:gd name="connsiteY19" fmla="*/ 48552 h 333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662756" h="3336713">
                  <a:moveTo>
                    <a:pt x="66667" y="48552"/>
                  </a:moveTo>
                  <a:cubicBezTo>
                    <a:pt x="-89779" y="223879"/>
                    <a:pt x="77456" y="819993"/>
                    <a:pt x="82851" y="1205713"/>
                  </a:cubicBezTo>
                  <a:lnTo>
                    <a:pt x="123311" y="1424198"/>
                  </a:lnTo>
                  <a:lnTo>
                    <a:pt x="99035" y="2767476"/>
                  </a:lnTo>
                  <a:cubicBezTo>
                    <a:pt x="4596" y="2852410"/>
                    <a:pt x="120614" y="2843002"/>
                    <a:pt x="131403" y="2880765"/>
                  </a:cubicBezTo>
                  <a:cubicBezTo>
                    <a:pt x="99035" y="2905041"/>
                    <a:pt x="55781" y="2827717"/>
                    <a:pt x="34299" y="2953593"/>
                  </a:cubicBezTo>
                  <a:cubicBezTo>
                    <a:pt x="120968" y="2871709"/>
                    <a:pt x="331006" y="3007540"/>
                    <a:pt x="479360" y="3034513"/>
                  </a:cubicBezTo>
                  <a:cubicBezTo>
                    <a:pt x="446992" y="2964382"/>
                    <a:pt x="432767" y="2810795"/>
                    <a:pt x="382256" y="2824121"/>
                  </a:cubicBezTo>
                  <a:lnTo>
                    <a:pt x="420211" y="1374811"/>
                  </a:lnTo>
                  <a:lnTo>
                    <a:pt x="560281" y="695915"/>
                  </a:lnTo>
                  <a:lnTo>
                    <a:pt x="916330" y="1537487"/>
                  </a:lnTo>
                  <a:lnTo>
                    <a:pt x="1288564" y="3083066"/>
                  </a:lnTo>
                  <a:cubicBezTo>
                    <a:pt x="1266514" y="3127700"/>
                    <a:pt x="1248093" y="3255793"/>
                    <a:pt x="1287729" y="3336713"/>
                  </a:cubicBezTo>
                  <a:lnTo>
                    <a:pt x="1442313" y="3220630"/>
                  </a:lnTo>
                  <a:cubicBezTo>
                    <a:pt x="1515794" y="3195145"/>
                    <a:pt x="1596532" y="3205945"/>
                    <a:pt x="1662756" y="3144174"/>
                  </a:cubicBezTo>
                  <a:lnTo>
                    <a:pt x="1573744" y="3077479"/>
                  </a:lnTo>
                  <a:cubicBezTo>
                    <a:pt x="1421848" y="2688740"/>
                    <a:pt x="1313493" y="1980686"/>
                    <a:pt x="1183368" y="1432290"/>
                  </a:cubicBezTo>
                  <a:lnTo>
                    <a:pt x="1207644" y="1262358"/>
                  </a:lnTo>
                  <a:lnTo>
                    <a:pt x="981067" y="0"/>
                  </a:lnTo>
                  <a:lnTo>
                    <a:pt x="66667" y="48552"/>
                  </a:lnTo>
                  <a:close/>
                </a:path>
              </a:pathLst>
            </a:custGeom>
            <a:solidFill>
              <a:srgbClr val="231F20"/>
            </a:solidFill>
            <a:ln w="1270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 flipH="1">
              <a:off x="2834676" y="4275603"/>
              <a:ext cx="309882" cy="283740"/>
              <a:chOff x="-578348" y="8039240"/>
              <a:chExt cx="435370" cy="398642"/>
            </a:xfrm>
            <a:noFill/>
          </p:grpSpPr>
          <p:sp>
            <p:nvSpPr>
              <p:cNvPr id="37" name="任意多边形 36"/>
              <p:cNvSpPr/>
              <p:nvPr/>
            </p:nvSpPr>
            <p:spPr>
              <a:xfrm flipH="1">
                <a:off x="-578348" y="8284126"/>
                <a:ext cx="435370" cy="153756"/>
              </a:xfrm>
              <a:custGeom>
                <a:avLst/>
                <a:gdLst>
                  <a:gd name="connsiteX0" fmla="*/ 0 w 389965"/>
                  <a:gd name="connsiteY0" fmla="*/ 0 h 53788"/>
                  <a:gd name="connsiteX1" fmla="*/ 389965 w 389965"/>
                  <a:gd name="connsiteY1" fmla="*/ 13447 h 53788"/>
                  <a:gd name="connsiteX2" fmla="*/ 53789 w 389965"/>
                  <a:gd name="connsiteY2" fmla="*/ 40341 h 53788"/>
                  <a:gd name="connsiteX3" fmla="*/ 282389 w 389965"/>
                  <a:gd name="connsiteY3" fmla="*/ 53788 h 53788"/>
                  <a:gd name="connsiteX0" fmla="*/ 0 w 389965"/>
                  <a:gd name="connsiteY0" fmla="*/ 0 h 114748"/>
                  <a:gd name="connsiteX1" fmla="*/ 389965 w 389965"/>
                  <a:gd name="connsiteY1" fmla="*/ 13447 h 114748"/>
                  <a:gd name="connsiteX2" fmla="*/ 53789 w 389965"/>
                  <a:gd name="connsiteY2" fmla="*/ 40341 h 114748"/>
                  <a:gd name="connsiteX3" fmla="*/ 287931 w 389965"/>
                  <a:gd name="connsiteY3" fmla="*/ 114748 h 114748"/>
                  <a:gd name="connsiteX0" fmla="*/ 0 w 389965"/>
                  <a:gd name="connsiteY0" fmla="*/ 0 h 114748"/>
                  <a:gd name="connsiteX1" fmla="*/ 389965 w 389965"/>
                  <a:gd name="connsiteY1" fmla="*/ 13447 h 114748"/>
                  <a:gd name="connsiteX2" fmla="*/ 42705 w 389965"/>
                  <a:gd name="connsiteY2" fmla="*/ 68050 h 114748"/>
                  <a:gd name="connsiteX3" fmla="*/ 287931 w 389965"/>
                  <a:gd name="connsiteY3" fmla="*/ 114748 h 114748"/>
                  <a:gd name="connsiteX0" fmla="*/ 0 w 389965"/>
                  <a:gd name="connsiteY0" fmla="*/ 0 h 68050"/>
                  <a:gd name="connsiteX1" fmla="*/ 389965 w 389965"/>
                  <a:gd name="connsiteY1" fmla="*/ 13447 h 68050"/>
                  <a:gd name="connsiteX2" fmla="*/ 42705 w 389965"/>
                  <a:gd name="connsiteY2" fmla="*/ 68050 h 68050"/>
                  <a:gd name="connsiteX3" fmla="*/ 287931 w 389965"/>
                  <a:gd name="connsiteY3" fmla="*/ 64871 h 68050"/>
                  <a:gd name="connsiteX0" fmla="*/ 12713 w 347260"/>
                  <a:gd name="connsiteY0" fmla="*/ 0 h 68050"/>
                  <a:gd name="connsiteX1" fmla="*/ 347260 w 347260"/>
                  <a:gd name="connsiteY1" fmla="*/ 13447 h 68050"/>
                  <a:gd name="connsiteX2" fmla="*/ 0 w 347260"/>
                  <a:gd name="connsiteY2" fmla="*/ 68050 h 68050"/>
                  <a:gd name="connsiteX3" fmla="*/ 245226 w 347260"/>
                  <a:gd name="connsiteY3" fmla="*/ 64871 h 68050"/>
                  <a:gd name="connsiteX0" fmla="*/ 12713 w 347274"/>
                  <a:gd name="connsiteY0" fmla="*/ 0 h 68050"/>
                  <a:gd name="connsiteX1" fmla="*/ 347260 w 347274"/>
                  <a:gd name="connsiteY1" fmla="*/ 13447 h 68050"/>
                  <a:gd name="connsiteX2" fmla="*/ 0 w 347274"/>
                  <a:gd name="connsiteY2" fmla="*/ 68050 h 68050"/>
                  <a:gd name="connsiteX3" fmla="*/ 245226 w 347274"/>
                  <a:gd name="connsiteY3" fmla="*/ 64871 h 68050"/>
                  <a:gd name="connsiteX0" fmla="*/ 23113 w 357674"/>
                  <a:gd name="connsiteY0" fmla="*/ 0 h 68068"/>
                  <a:gd name="connsiteX1" fmla="*/ 357660 w 357674"/>
                  <a:gd name="connsiteY1" fmla="*/ 13447 h 68068"/>
                  <a:gd name="connsiteX2" fmla="*/ 10400 w 357674"/>
                  <a:gd name="connsiteY2" fmla="*/ 68050 h 68068"/>
                  <a:gd name="connsiteX3" fmla="*/ 255626 w 357674"/>
                  <a:gd name="connsiteY3" fmla="*/ 64871 h 68068"/>
                  <a:gd name="connsiteX0" fmla="*/ 12750 w 347311"/>
                  <a:gd name="connsiteY0" fmla="*/ 0 h 76879"/>
                  <a:gd name="connsiteX1" fmla="*/ 347297 w 347311"/>
                  <a:gd name="connsiteY1" fmla="*/ 13447 h 76879"/>
                  <a:gd name="connsiteX2" fmla="*/ 37 w 347311"/>
                  <a:gd name="connsiteY2" fmla="*/ 68050 h 76879"/>
                  <a:gd name="connsiteX3" fmla="*/ 245263 w 347311"/>
                  <a:gd name="connsiteY3" fmla="*/ 64871 h 76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311" h="76879">
                    <a:moveTo>
                      <a:pt x="12750" y="0"/>
                    </a:moveTo>
                    <a:cubicBezTo>
                      <a:pt x="124266" y="4482"/>
                      <a:pt x="349416" y="2105"/>
                      <a:pt x="347297" y="13447"/>
                    </a:cubicBezTo>
                    <a:cubicBezTo>
                      <a:pt x="345178" y="24789"/>
                      <a:pt x="-4120" y="46942"/>
                      <a:pt x="37" y="68050"/>
                    </a:cubicBezTo>
                    <a:cubicBezTo>
                      <a:pt x="4194" y="89158"/>
                      <a:pt x="163521" y="65931"/>
                      <a:pt x="245263" y="64871"/>
                    </a:cubicBezTo>
                  </a:path>
                </a:pathLst>
              </a:custGeom>
              <a:grpFill/>
              <a:ln w="28575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8" name="任意多边形 37"/>
              <p:cNvSpPr/>
              <p:nvPr/>
            </p:nvSpPr>
            <p:spPr>
              <a:xfrm flipH="1">
                <a:off x="-354273" y="8062197"/>
                <a:ext cx="29480" cy="271545"/>
              </a:xfrm>
              <a:custGeom>
                <a:avLst/>
                <a:gdLst>
                  <a:gd name="connsiteX0" fmla="*/ 0 w 7620"/>
                  <a:gd name="connsiteY0" fmla="*/ 220980 h 220980"/>
                  <a:gd name="connsiteX1" fmla="*/ 7620 w 7620"/>
                  <a:gd name="connsiteY1" fmla="*/ 0 h 220980"/>
                  <a:gd name="connsiteX0" fmla="*/ 30000 w 30000"/>
                  <a:gd name="connsiteY0" fmla="*/ 10000 h 10000"/>
                  <a:gd name="connsiteX1" fmla="*/ 0 w 30000"/>
                  <a:gd name="connsiteY1" fmla="*/ 0 h 10000"/>
                  <a:gd name="connsiteX0" fmla="*/ 45000 w 45000"/>
                  <a:gd name="connsiteY0" fmla="*/ 10000 h 10000"/>
                  <a:gd name="connsiteX1" fmla="*/ 0 w 45000"/>
                  <a:gd name="connsiteY1" fmla="*/ 0 h 10000"/>
                  <a:gd name="connsiteX0" fmla="*/ 45000 w 45000"/>
                  <a:gd name="connsiteY0" fmla="*/ 10000 h 10000"/>
                  <a:gd name="connsiteX1" fmla="*/ 0 w 45000"/>
                  <a:gd name="connsiteY1" fmla="*/ 0 h 10000"/>
                  <a:gd name="connsiteX0" fmla="*/ 48990 w 48990"/>
                  <a:gd name="connsiteY0" fmla="*/ 10000 h 10000"/>
                  <a:gd name="connsiteX1" fmla="*/ 3990 w 48990"/>
                  <a:gd name="connsiteY1" fmla="*/ 0 h 10000"/>
                  <a:gd name="connsiteX0" fmla="*/ 47252 w 47528"/>
                  <a:gd name="connsiteY0" fmla="*/ 10000 h 10000"/>
                  <a:gd name="connsiteX1" fmla="*/ 2252 w 47528"/>
                  <a:gd name="connsiteY1" fmla="*/ 0 h 10000"/>
                  <a:gd name="connsiteX0" fmla="*/ 45000 w 45553"/>
                  <a:gd name="connsiteY0" fmla="*/ 10000 h 10000"/>
                  <a:gd name="connsiteX1" fmla="*/ 0 w 45553"/>
                  <a:gd name="connsiteY1" fmla="*/ 0 h 10000"/>
                  <a:gd name="connsiteX0" fmla="*/ 21863 w 23432"/>
                  <a:gd name="connsiteY0" fmla="*/ 10244 h 10244"/>
                  <a:gd name="connsiteX1" fmla="*/ 0 w 23432"/>
                  <a:gd name="connsiteY1" fmla="*/ 0 h 102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432" h="10244">
                    <a:moveTo>
                      <a:pt x="21863" y="10244"/>
                    </a:moveTo>
                    <a:cubicBezTo>
                      <a:pt x="26863" y="6739"/>
                      <a:pt x="20000" y="3333"/>
                      <a:pt x="0" y="0"/>
                    </a:cubicBezTo>
                  </a:path>
                </a:pathLst>
              </a:custGeom>
              <a:grpFill/>
              <a:ln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 flipH="1">
                <a:off x="-409744" y="8039240"/>
                <a:ext cx="57312" cy="294503"/>
              </a:xfrm>
              <a:custGeom>
                <a:avLst/>
                <a:gdLst>
                  <a:gd name="connsiteX0" fmla="*/ 0 w 3810"/>
                  <a:gd name="connsiteY0" fmla="*/ 220980 h 220980"/>
                  <a:gd name="connsiteX1" fmla="*/ 3810 w 3810"/>
                  <a:gd name="connsiteY1" fmla="*/ 0 h 220980"/>
                  <a:gd name="connsiteX0" fmla="*/ 0 w 10000"/>
                  <a:gd name="connsiteY0" fmla="*/ 10000 h 10000"/>
                  <a:gd name="connsiteX1" fmla="*/ 10000 w 10000"/>
                  <a:gd name="connsiteY1" fmla="*/ 0 h 10000"/>
                  <a:gd name="connsiteX0" fmla="*/ 0 w 38995"/>
                  <a:gd name="connsiteY0" fmla="*/ 10000 h 10000"/>
                  <a:gd name="connsiteX1" fmla="*/ 10000 w 38995"/>
                  <a:gd name="connsiteY1" fmla="*/ 0 h 10000"/>
                  <a:gd name="connsiteX0" fmla="*/ 0 w 50536"/>
                  <a:gd name="connsiteY0" fmla="*/ 10000 h 10000"/>
                  <a:gd name="connsiteX1" fmla="*/ 10000 w 50536"/>
                  <a:gd name="connsiteY1" fmla="*/ 0 h 10000"/>
                  <a:gd name="connsiteX0" fmla="*/ 0 w 65888"/>
                  <a:gd name="connsiteY0" fmla="*/ 10000 h 10000"/>
                  <a:gd name="connsiteX1" fmla="*/ 40000 w 65888"/>
                  <a:gd name="connsiteY1" fmla="*/ 0 h 10000"/>
                  <a:gd name="connsiteX0" fmla="*/ 0 w 65889"/>
                  <a:gd name="connsiteY0" fmla="*/ 11097 h 11097"/>
                  <a:gd name="connsiteX1" fmla="*/ 40001 w 65889"/>
                  <a:gd name="connsiteY1" fmla="*/ 0 h 11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65889" h="11097">
                    <a:moveTo>
                      <a:pt x="0" y="11097"/>
                    </a:moveTo>
                    <a:cubicBezTo>
                      <a:pt x="83333" y="4488"/>
                      <a:pt x="76668" y="3333"/>
                      <a:pt x="40001" y="0"/>
                    </a:cubicBezTo>
                  </a:path>
                </a:pathLst>
              </a:custGeom>
              <a:grpFill/>
              <a:ln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4" name="任意多边形 13"/>
            <p:cNvSpPr/>
            <p:nvPr/>
          </p:nvSpPr>
          <p:spPr>
            <a:xfrm>
              <a:off x="1993014" y="3336558"/>
              <a:ext cx="145286" cy="50061"/>
            </a:xfrm>
            <a:custGeom>
              <a:avLst/>
              <a:gdLst>
                <a:gd name="connsiteX0" fmla="*/ 226106 w 226106"/>
                <a:gd name="connsiteY0" fmla="*/ 29926 h 96427"/>
                <a:gd name="connsiteX1" fmla="*/ 0 w 226106"/>
                <a:gd name="connsiteY1" fmla="*/ 0 h 96427"/>
                <a:gd name="connsiteX2" fmla="*/ 166255 w 226106"/>
                <a:gd name="connsiteY2" fmla="*/ 96427 h 96427"/>
                <a:gd name="connsiteX0" fmla="*/ 216131 w 216131"/>
                <a:gd name="connsiteY0" fmla="*/ 46552 h 113053"/>
                <a:gd name="connsiteX1" fmla="*/ 0 w 216131"/>
                <a:gd name="connsiteY1" fmla="*/ 0 h 113053"/>
                <a:gd name="connsiteX2" fmla="*/ 156280 w 216131"/>
                <a:gd name="connsiteY2" fmla="*/ 113053 h 113053"/>
                <a:gd name="connsiteX0" fmla="*/ 216131 w 216131"/>
                <a:gd name="connsiteY0" fmla="*/ 46552 h 113053"/>
                <a:gd name="connsiteX1" fmla="*/ 0 w 216131"/>
                <a:gd name="connsiteY1" fmla="*/ 0 h 113053"/>
                <a:gd name="connsiteX2" fmla="*/ 156280 w 216131"/>
                <a:gd name="connsiteY2" fmla="*/ 113053 h 113053"/>
                <a:gd name="connsiteX0" fmla="*/ 202830 w 202830"/>
                <a:gd name="connsiteY0" fmla="*/ 26601 h 93102"/>
                <a:gd name="connsiteX1" fmla="*/ 0 w 202830"/>
                <a:gd name="connsiteY1" fmla="*/ 0 h 93102"/>
                <a:gd name="connsiteX2" fmla="*/ 142979 w 202830"/>
                <a:gd name="connsiteY2" fmla="*/ 93102 h 93102"/>
                <a:gd name="connsiteX0" fmla="*/ 202830 w 202830"/>
                <a:gd name="connsiteY0" fmla="*/ 26601 h 69827"/>
                <a:gd name="connsiteX1" fmla="*/ 0 w 202830"/>
                <a:gd name="connsiteY1" fmla="*/ 0 h 69827"/>
                <a:gd name="connsiteX2" fmla="*/ 152954 w 202830"/>
                <a:gd name="connsiteY2" fmla="*/ 69827 h 69827"/>
                <a:gd name="connsiteX0" fmla="*/ 202830 w 202830"/>
                <a:gd name="connsiteY0" fmla="*/ 26601 h 69827"/>
                <a:gd name="connsiteX1" fmla="*/ 0 w 202830"/>
                <a:gd name="connsiteY1" fmla="*/ 0 h 69827"/>
                <a:gd name="connsiteX2" fmla="*/ 152954 w 202830"/>
                <a:gd name="connsiteY2" fmla="*/ 69827 h 698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830" h="69827">
                  <a:moveTo>
                    <a:pt x="202830" y="26601"/>
                  </a:moveTo>
                  <a:cubicBezTo>
                    <a:pt x="130786" y="11084"/>
                    <a:pt x="95320" y="5542"/>
                    <a:pt x="0" y="0"/>
                  </a:cubicBezTo>
                  <a:cubicBezTo>
                    <a:pt x="50985" y="23276"/>
                    <a:pt x="111944" y="36576"/>
                    <a:pt x="152954" y="69827"/>
                  </a:cubicBezTo>
                </a:path>
              </a:pathLst>
            </a:custGeom>
            <a:noFill/>
            <a:ln w="1905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095184" y="2805910"/>
              <a:ext cx="693031" cy="639113"/>
            </a:xfrm>
            <a:custGeom>
              <a:avLst/>
              <a:gdLst>
                <a:gd name="connsiteX0" fmla="*/ 0 w 1011318"/>
                <a:gd name="connsiteY0" fmla="*/ 0 h 889117"/>
                <a:gd name="connsiteX1" fmla="*/ 619433 w 1011318"/>
                <a:gd name="connsiteY1" fmla="*/ 573080 h 889117"/>
                <a:gd name="connsiteX2" fmla="*/ 623646 w 1011318"/>
                <a:gd name="connsiteY2" fmla="*/ 210692 h 889117"/>
                <a:gd name="connsiteX3" fmla="*/ 1011318 w 1011318"/>
                <a:gd name="connsiteY3" fmla="*/ 189622 h 889117"/>
                <a:gd name="connsiteX4" fmla="*/ 606791 w 1011318"/>
                <a:gd name="connsiteY4" fmla="*/ 889117 h 889117"/>
                <a:gd name="connsiteX5" fmla="*/ 278113 w 1011318"/>
                <a:gd name="connsiteY5" fmla="*/ 581508 h 889117"/>
                <a:gd name="connsiteX6" fmla="*/ 0 w 1011318"/>
                <a:gd name="connsiteY6" fmla="*/ 0 h 889117"/>
                <a:gd name="connsiteX0" fmla="*/ 0 w 990249"/>
                <a:gd name="connsiteY0" fmla="*/ 0 h 905973"/>
                <a:gd name="connsiteX1" fmla="*/ 598364 w 990249"/>
                <a:gd name="connsiteY1" fmla="*/ 589936 h 905973"/>
                <a:gd name="connsiteX2" fmla="*/ 602577 w 990249"/>
                <a:gd name="connsiteY2" fmla="*/ 227548 h 905973"/>
                <a:gd name="connsiteX3" fmla="*/ 990249 w 990249"/>
                <a:gd name="connsiteY3" fmla="*/ 206478 h 905973"/>
                <a:gd name="connsiteX4" fmla="*/ 585722 w 990249"/>
                <a:gd name="connsiteY4" fmla="*/ 905973 h 905973"/>
                <a:gd name="connsiteX5" fmla="*/ 257044 w 990249"/>
                <a:gd name="connsiteY5" fmla="*/ 598364 h 905973"/>
                <a:gd name="connsiteX6" fmla="*/ 0 w 990249"/>
                <a:gd name="connsiteY6" fmla="*/ 0 h 905973"/>
                <a:gd name="connsiteX0" fmla="*/ 0 w 990249"/>
                <a:gd name="connsiteY0" fmla="*/ 0 h 905973"/>
                <a:gd name="connsiteX1" fmla="*/ 198050 w 990249"/>
                <a:gd name="connsiteY1" fmla="*/ 88491 h 905973"/>
                <a:gd name="connsiteX2" fmla="*/ 598364 w 990249"/>
                <a:gd name="connsiteY2" fmla="*/ 589936 h 905973"/>
                <a:gd name="connsiteX3" fmla="*/ 602577 w 990249"/>
                <a:gd name="connsiteY3" fmla="*/ 227548 h 905973"/>
                <a:gd name="connsiteX4" fmla="*/ 990249 w 990249"/>
                <a:gd name="connsiteY4" fmla="*/ 206478 h 905973"/>
                <a:gd name="connsiteX5" fmla="*/ 585722 w 990249"/>
                <a:gd name="connsiteY5" fmla="*/ 905973 h 905973"/>
                <a:gd name="connsiteX6" fmla="*/ 257044 w 990249"/>
                <a:gd name="connsiteY6" fmla="*/ 598364 h 905973"/>
                <a:gd name="connsiteX7" fmla="*/ 0 w 990249"/>
                <a:gd name="connsiteY7" fmla="*/ 0 h 905973"/>
                <a:gd name="connsiteX0" fmla="*/ 0 w 990249"/>
                <a:gd name="connsiteY0" fmla="*/ 2 h 905975"/>
                <a:gd name="connsiteX1" fmla="*/ 598364 w 990249"/>
                <a:gd name="connsiteY1" fmla="*/ 589938 h 905975"/>
                <a:gd name="connsiteX2" fmla="*/ 602577 w 990249"/>
                <a:gd name="connsiteY2" fmla="*/ 227550 h 905975"/>
                <a:gd name="connsiteX3" fmla="*/ 990249 w 990249"/>
                <a:gd name="connsiteY3" fmla="*/ 206480 h 905975"/>
                <a:gd name="connsiteX4" fmla="*/ 585722 w 990249"/>
                <a:gd name="connsiteY4" fmla="*/ 905975 h 905975"/>
                <a:gd name="connsiteX5" fmla="*/ 257044 w 990249"/>
                <a:gd name="connsiteY5" fmla="*/ 598366 h 905975"/>
                <a:gd name="connsiteX6" fmla="*/ 0 w 990249"/>
                <a:gd name="connsiteY6" fmla="*/ 2 h 905975"/>
                <a:gd name="connsiteX0" fmla="*/ 0 w 990249"/>
                <a:gd name="connsiteY0" fmla="*/ 0 h 905973"/>
                <a:gd name="connsiteX1" fmla="*/ 598364 w 990249"/>
                <a:gd name="connsiteY1" fmla="*/ 589936 h 905973"/>
                <a:gd name="connsiteX2" fmla="*/ 602577 w 990249"/>
                <a:gd name="connsiteY2" fmla="*/ 227548 h 905973"/>
                <a:gd name="connsiteX3" fmla="*/ 990249 w 990249"/>
                <a:gd name="connsiteY3" fmla="*/ 206478 h 905973"/>
                <a:gd name="connsiteX4" fmla="*/ 585722 w 990249"/>
                <a:gd name="connsiteY4" fmla="*/ 905973 h 905973"/>
                <a:gd name="connsiteX5" fmla="*/ 257044 w 990249"/>
                <a:gd name="connsiteY5" fmla="*/ 598364 h 905973"/>
                <a:gd name="connsiteX6" fmla="*/ 0 w 990249"/>
                <a:gd name="connsiteY6" fmla="*/ 0 h 905973"/>
                <a:gd name="connsiteX0" fmla="*/ 0 w 990249"/>
                <a:gd name="connsiteY0" fmla="*/ 0 h 905973"/>
                <a:gd name="connsiteX1" fmla="*/ 598364 w 990249"/>
                <a:gd name="connsiteY1" fmla="*/ 589936 h 905973"/>
                <a:gd name="connsiteX2" fmla="*/ 602577 w 990249"/>
                <a:gd name="connsiteY2" fmla="*/ 227548 h 905973"/>
                <a:gd name="connsiteX3" fmla="*/ 796413 w 990249"/>
                <a:gd name="connsiteY3" fmla="*/ 252830 h 905973"/>
                <a:gd name="connsiteX4" fmla="*/ 990249 w 990249"/>
                <a:gd name="connsiteY4" fmla="*/ 206478 h 905973"/>
                <a:gd name="connsiteX5" fmla="*/ 585722 w 990249"/>
                <a:gd name="connsiteY5" fmla="*/ 905973 h 905973"/>
                <a:gd name="connsiteX6" fmla="*/ 257044 w 990249"/>
                <a:gd name="connsiteY6" fmla="*/ 598364 h 905973"/>
                <a:gd name="connsiteX7" fmla="*/ 0 w 990249"/>
                <a:gd name="connsiteY7" fmla="*/ 0 h 905973"/>
                <a:gd name="connsiteX0" fmla="*/ 0 w 973394"/>
                <a:gd name="connsiteY0" fmla="*/ 0 h 905973"/>
                <a:gd name="connsiteX1" fmla="*/ 598364 w 973394"/>
                <a:gd name="connsiteY1" fmla="*/ 589936 h 905973"/>
                <a:gd name="connsiteX2" fmla="*/ 602577 w 973394"/>
                <a:gd name="connsiteY2" fmla="*/ 227548 h 905973"/>
                <a:gd name="connsiteX3" fmla="*/ 796413 w 973394"/>
                <a:gd name="connsiteY3" fmla="*/ 252830 h 905973"/>
                <a:gd name="connsiteX4" fmla="*/ 973394 w 973394"/>
                <a:gd name="connsiteY4" fmla="*/ 206478 h 905973"/>
                <a:gd name="connsiteX5" fmla="*/ 585722 w 973394"/>
                <a:gd name="connsiteY5" fmla="*/ 905973 h 905973"/>
                <a:gd name="connsiteX6" fmla="*/ 257044 w 973394"/>
                <a:gd name="connsiteY6" fmla="*/ 598364 h 905973"/>
                <a:gd name="connsiteX7" fmla="*/ 0 w 973394"/>
                <a:gd name="connsiteY7" fmla="*/ 0 h 905973"/>
                <a:gd name="connsiteX0" fmla="*/ 0 w 973394"/>
                <a:gd name="connsiteY0" fmla="*/ 0 h 905973"/>
                <a:gd name="connsiteX1" fmla="*/ 598364 w 973394"/>
                <a:gd name="connsiteY1" fmla="*/ 589936 h 905973"/>
                <a:gd name="connsiteX2" fmla="*/ 602577 w 973394"/>
                <a:gd name="connsiteY2" fmla="*/ 227548 h 905973"/>
                <a:gd name="connsiteX3" fmla="*/ 796413 w 973394"/>
                <a:gd name="connsiteY3" fmla="*/ 252830 h 905973"/>
                <a:gd name="connsiteX4" fmla="*/ 973394 w 973394"/>
                <a:gd name="connsiteY4" fmla="*/ 206478 h 905973"/>
                <a:gd name="connsiteX5" fmla="*/ 585722 w 973394"/>
                <a:gd name="connsiteY5" fmla="*/ 905973 h 905973"/>
                <a:gd name="connsiteX6" fmla="*/ 257044 w 973394"/>
                <a:gd name="connsiteY6" fmla="*/ 598364 h 905973"/>
                <a:gd name="connsiteX7" fmla="*/ 0 w 973394"/>
                <a:gd name="connsiteY7" fmla="*/ 0 h 905973"/>
                <a:gd name="connsiteX0" fmla="*/ 0 w 973394"/>
                <a:gd name="connsiteY0" fmla="*/ 0 h 905973"/>
                <a:gd name="connsiteX1" fmla="*/ 598364 w 973394"/>
                <a:gd name="connsiteY1" fmla="*/ 589936 h 905973"/>
                <a:gd name="connsiteX2" fmla="*/ 602577 w 973394"/>
                <a:gd name="connsiteY2" fmla="*/ 227548 h 905973"/>
                <a:gd name="connsiteX3" fmla="*/ 796413 w 973394"/>
                <a:gd name="connsiteY3" fmla="*/ 252830 h 905973"/>
                <a:gd name="connsiteX4" fmla="*/ 973394 w 973394"/>
                <a:gd name="connsiteY4" fmla="*/ 206478 h 905973"/>
                <a:gd name="connsiteX5" fmla="*/ 598364 w 973394"/>
                <a:gd name="connsiteY5" fmla="*/ 905973 h 905973"/>
                <a:gd name="connsiteX6" fmla="*/ 257044 w 973394"/>
                <a:gd name="connsiteY6" fmla="*/ 598364 h 905973"/>
                <a:gd name="connsiteX7" fmla="*/ 0 w 973394"/>
                <a:gd name="connsiteY7" fmla="*/ 0 h 905973"/>
                <a:gd name="connsiteX0" fmla="*/ 0 w 973394"/>
                <a:gd name="connsiteY0" fmla="*/ 0 h 906138"/>
                <a:gd name="connsiteX1" fmla="*/ 598364 w 973394"/>
                <a:gd name="connsiteY1" fmla="*/ 589936 h 906138"/>
                <a:gd name="connsiteX2" fmla="*/ 602577 w 973394"/>
                <a:gd name="connsiteY2" fmla="*/ 227548 h 906138"/>
                <a:gd name="connsiteX3" fmla="*/ 796413 w 973394"/>
                <a:gd name="connsiteY3" fmla="*/ 252830 h 906138"/>
                <a:gd name="connsiteX4" fmla="*/ 973394 w 973394"/>
                <a:gd name="connsiteY4" fmla="*/ 206478 h 906138"/>
                <a:gd name="connsiteX5" fmla="*/ 598364 w 973394"/>
                <a:gd name="connsiteY5" fmla="*/ 905973 h 906138"/>
                <a:gd name="connsiteX6" fmla="*/ 257044 w 973394"/>
                <a:gd name="connsiteY6" fmla="*/ 598364 h 906138"/>
                <a:gd name="connsiteX7" fmla="*/ 0 w 973394"/>
                <a:gd name="connsiteY7" fmla="*/ 0 h 906138"/>
                <a:gd name="connsiteX0" fmla="*/ 0 w 973394"/>
                <a:gd name="connsiteY0" fmla="*/ 0 h 897716"/>
                <a:gd name="connsiteX1" fmla="*/ 598364 w 973394"/>
                <a:gd name="connsiteY1" fmla="*/ 589936 h 897716"/>
                <a:gd name="connsiteX2" fmla="*/ 602577 w 973394"/>
                <a:gd name="connsiteY2" fmla="*/ 227548 h 897716"/>
                <a:gd name="connsiteX3" fmla="*/ 796413 w 973394"/>
                <a:gd name="connsiteY3" fmla="*/ 252830 h 897716"/>
                <a:gd name="connsiteX4" fmla="*/ 973394 w 973394"/>
                <a:gd name="connsiteY4" fmla="*/ 206478 h 897716"/>
                <a:gd name="connsiteX5" fmla="*/ 577295 w 973394"/>
                <a:gd name="connsiteY5" fmla="*/ 897545 h 897716"/>
                <a:gd name="connsiteX6" fmla="*/ 257044 w 973394"/>
                <a:gd name="connsiteY6" fmla="*/ 598364 h 897716"/>
                <a:gd name="connsiteX7" fmla="*/ 0 w 973394"/>
                <a:gd name="connsiteY7" fmla="*/ 0 h 89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73394" h="897716">
                  <a:moveTo>
                    <a:pt x="0" y="0"/>
                  </a:moveTo>
                  <a:cubicBezTo>
                    <a:pt x="267578" y="49161"/>
                    <a:pt x="497935" y="552011"/>
                    <a:pt x="598364" y="589936"/>
                  </a:cubicBezTo>
                  <a:cubicBezTo>
                    <a:pt x="599768" y="469140"/>
                    <a:pt x="601173" y="348344"/>
                    <a:pt x="602577" y="227548"/>
                  </a:cubicBezTo>
                  <a:cubicBezTo>
                    <a:pt x="654548" y="223334"/>
                    <a:pt x="744442" y="257044"/>
                    <a:pt x="796413" y="252830"/>
                  </a:cubicBezTo>
                  <a:lnTo>
                    <a:pt x="973394" y="206478"/>
                  </a:lnTo>
                  <a:cubicBezTo>
                    <a:pt x="907377" y="696686"/>
                    <a:pt x="748657" y="904568"/>
                    <a:pt x="577295" y="897545"/>
                  </a:cubicBezTo>
                  <a:lnTo>
                    <a:pt x="257044" y="5983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DE2"/>
            </a:solidFill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462271" y="2760855"/>
              <a:ext cx="935175" cy="1530202"/>
            </a:xfrm>
            <a:custGeom>
              <a:avLst/>
              <a:gdLst>
                <a:gd name="connsiteX0" fmla="*/ 0 w 1313645"/>
                <a:gd name="connsiteY0" fmla="*/ 540913 h 2131453"/>
                <a:gd name="connsiteX1" fmla="*/ 173865 w 1313645"/>
                <a:gd name="connsiteY1" fmla="*/ 2009104 h 2131453"/>
                <a:gd name="connsiteX2" fmla="*/ 1017431 w 1313645"/>
                <a:gd name="connsiteY2" fmla="*/ 2131453 h 2131453"/>
                <a:gd name="connsiteX3" fmla="*/ 1010991 w 1313645"/>
                <a:gd name="connsiteY3" fmla="*/ 2092817 h 2131453"/>
                <a:gd name="connsiteX4" fmla="*/ 1313645 w 1313645"/>
                <a:gd name="connsiteY4" fmla="*/ 1906073 h 2131453"/>
                <a:gd name="connsiteX5" fmla="*/ 895082 w 1313645"/>
                <a:gd name="connsiteY5" fmla="*/ 32197 h 2131453"/>
                <a:gd name="connsiteX6" fmla="*/ 508715 w 1313645"/>
                <a:gd name="connsiteY6" fmla="*/ 0 h 2131453"/>
                <a:gd name="connsiteX7" fmla="*/ 0 w 1313645"/>
                <a:gd name="connsiteY7" fmla="*/ 540913 h 2131453"/>
                <a:gd name="connsiteX0" fmla="*/ 0 w 1313645"/>
                <a:gd name="connsiteY0" fmla="*/ 540913 h 2131453"/>
                <a:gd name="connsiteX1" fmla="*/ 173865 w 1313645"/>
                <a:gd name="connsiteY1" fmla="*/ 2009104 h 2131453"/>
                <a:gd name="connsiteX2" fmla="*/ 1017431 w 1313645"/>
                <a:gd name="connsiteY2" fmla="*/ 2131453 h 2131453"/>
                <a:gd name="connsiteX3" fmla="*/ 1010991 w 1313645"/>
                <a:gd name="connsiteY3" fmla="*/ 2092817 h 2131453"/>
                <a:gd name="connsiteX4" fmla="*/ 1313645 w 1313645"/>
                <a:gd name="connsiteY4" fmla="*/ 1906073 h 2131453"/>
                <a:gd name="connsiteX5" fmla="*/ 869325 w 1313645"/>
                <a:gd name="connsiteY5" fmla="*/ 173865 h 2131453"/>
                <a:gd name="connsiteX6" fmla="*/ 508715 w 1313645"/>
                <a:gd name="connsiteY6" fmla="*/ 0 h 2131453"/>
                <a:gd name="connsiteX7" fmla="*/ 0 w 1313645"/>
                <a:gd name="connsiteY7" fmla="*/ 540913 h 2131453"/>
                <a:gd name="connsiteX0" fmla="*/ 0 w 1313645"/>
                <a:gd name="connsiteY0" fmla="*/ 540913 h 2131453"/>
                <a:gd name="connsiteX1" fmla="*/ 173865 w 1313645"/>
                <a:gd name="connsiteY1" fmla="*/ 2009104 h 2131453"/>
                <a:gd name="connsiteX2" fmla="*/ 1017431 w 1313645"/>
                <a:gd name="connsiteY2" fmla="*/ 2131453 h 2131453"/>
                <a:gd name="connsiteX3" fmla="*/ 1010991 w 1313645"/>
                <a:gd name="connsiteY3" fmla="*/ 2092817 h 2131453"/>
                <a:gd name="connsiteX4" fmla="*/ 1313645 w 1313645"/>
                <a:gd name="connsiteY4" fmla="*/ 1906073 h 2131453"/>
                <a:gd name="connsiteX5" fmla="*/ 901522 w 1313645"/>
                <a:gd name="connsiteY5" fmla="*/ 51516 h 2131453"/>
                <a:gd name="connsiteX6" fmla="*/ 508715 w 1313645"/>
                <a:gd name="connsiteY6" fmla="*/ 0 h 2131453"/>
                <a:gd name="connsiteX7" fmla="*/ 0 w 1313645"/>
                <a:gd name="connsiteY7" fmla="*/ 540913 h 2131453"/>
                <a:gd name="connsiteX0" fmla="*/ 0 w 1313645"/>
                <a:gd name="connsiteY0" fmla="*/ 489397 h 2079937"/>
                <a:gd name="connsiteX1" fmla="*/ 173865 w 1313645"/>
                <a:gd name="connsiteY1" fmla="*/ 1957588 h 2079937"/>
                <a:gd name="connsiteX2" fmla="*/ 1017431 w 1313645"/>
                <a:gd name="connsiteY2" fmla="*/ 2079937 h 2079937"/>
                <a:gd name="connsiteX3" fmla="*/ 1010991 w 1313645"/>
                <a:gd name="connsiteY3" fmla="*/ 2041301 h 2079937"/>
                <a:gd name="connsiteX4" fmla="*/ 1313645 w 1313645"/>
                <a:gd name="connsiteY4" fmla="*/ 1854557 h 2079937"/>
                <a:gd name="connsiteX5" fmla="*/ 901522 w 1313645"/>
                <a:gd name="connsiteY5" fmla="*/ 0 h 2079937"/>
                <a:gd name="connsiteX6" fmla="*/ 508715 w 1313645"/>
                <a:gd name="connsiteY6" fmla="*/ 0 h 2079937"/>
                <a:gd name="connsiteX7" fmla="*/ 0 w 1313645"/>
                <a:gd name="connsiteY7" fmla="*/ 489397 h 2079937"/>
                <a:gd name="connsiteX0" fmla="*/ 0 w 1313645"/>
                <a:gd name="connsiteY0" fmla="*/ 500845 h 2091385"/>
                <a:gd name="connsiteX1" fmla="*/ 173865 w 1313645"/>
                <a:gd name="connsiteY1" fmla="*/ 1969036 h 2091385"/>
                <a:gd name="connsiteX2" fmla="*/ 1017431 w 1313645"/>
                <a:gd name="connsiteY2" fmla="*/ 2091385 h 2091385"/>
                <a:gd name="connsiteX3" fmla="*/ 1010991 w 1313645"/>
                <a:gd name="connsiteY3" fmla="*/ 2052749 h 2091385"/>
                <a:gd name="connsiteX4" fmla="*/ 1313645 w 1313645"/>
                <a:gd name="connsiteY4" fmla="*/ 1866005 h 2091385"/>
                <a:gd name="connsiteX5" fmla="*/ 901522 w 1313645"/>
                <a:gd name="connsiteY5" fmla="*/ 11448 h 2091385"/>
                <a:gd name="connsiteX6" fmla="*/ 508715 w 1313645"/>
                <a:gd name="connsiteY6" fmla="*/ 11448 h 2091385"/>
                <a:gd name="connsiteX7" fmla="*/ 0 w 1313645"/>
                <a:gd name="connsiteY7" fmla="*/ 500845 h 2091385"/>
                <a:gd name="connsiteX0" fmla="*/ 0 w 1313645"/>
                <a:gd name="connsiteY0" fmla="*/ 528193 h 2118733"/>
                <a:gd name="connsiteX1" fmla="*/ 173865 w 1313645"/>
                <a:gd name="connsiteY1" fmla="*/ 1996384 h 2118733"/>
                <a:gd name="connsiteX2" fmla="*/ 1017431 w 1313645"/>
                <a:gd name="connsiteY2" fmla="*/ 2118733 h 2118733"/>
                <a:gd name="connsiteX3" fmla="*/ 1010991 w 1313645"/>
                <a:gd name="connsiteY3" fmla="*/ 2080097 h 2118733"/>
                <a:gd name="connsiteX4" fmla="*/ 1313645 w 1313645"/>
                <a:gd name="connsiteY4" fmla="*/ 1893353 h 2118733"/>
                <a:gd name="connsiteX5" fmla="*/ 901522 w 1313645"/>
                <a:gd name="connsiteY5" fmla="*/ 38796 h 2118733"/>
                <a:gd name="connsiteX6" fmla="*/ 508715 w 1313645"/>
                <a:gd name="connsiteY6" fmla="*/ 6599 h 2118733"/>
                <a:gd name="connsiteX7" fmla="*/ 0 w 1313645"/>
                <a:gd name="connsiteY7" fmla="*/ 528193 h 2118733"/>
                <a:gd name="connsiteX0" fmla="*/ 0 w 1313645"/>
                <a:gd name="connsiteY0" fmla="*/ 528193 h 2118733"/>
                <a:gd name="connsiteX1" fmla="*/ 173865 w 1313645"/>
                <a:gd name="connsiteY1" fmla="*/ 1996384 h 2118733"/>
                <a:gd name="connsiteX2" fmla="*/ 1017431 w 1313645"/>
                <a:gd name="connsiteY2" fmla="*/ 2118733 h 2118733"/>
                <a:gd name="connsiteX3" fmla="*/ 1010991 w 1313645"/>
                <a:gd name="connsiteY3" fmla="*/ 2080097 h 2118733"/>
                <a:gd name="connsiteX4" fmla="*/ 1313645 w 1313645"/>
                <a:gd name="connsiteY4" fmla="*/ 1893353 h 2118733"/>
                <a:gd name="connsiteX5" fmla="*/ 882203 w 1313645"/>
                <a:gd name="connsiteY5" fmla="*/ 38796 h 2118733"/>
                <a:gd name="connsiteX6" fmla="*/ 508715 w 1313645"/>
                <a:gd name="connsiteY6" fmla="*/ 6599 h 2118733"/>
                <a:gd name="connsiteX7" fmla="*/ 0 w 1313645"/>
                <a:gd name="connsiteY7" fmla="*/ 528193 h 2118733"/>
                <a:gd name="connsiteX0" fmla="*/ 0 w 1313645"/>
                <a:gd name="connsiteY0" fmla="*/ 530171 h 2120711"/>
                <a:gd name="connsiteX1" fmla="*/ 173865 w 1313645"/>
                <a:gd name="connsiteY1" fmla="*/ 1998362 h 2120711"/>
                <a:gd name="connsiteX2" fmla="*/ 1017431 w 1313645"/>
                <a:gd name="connsiteY2" fmla="*/ 2120711 h 2120711"/>
                <a:gd name="connsiteX3" fmla="*/ 1010991 w 1313645"/>
                <a:gd name="connsiteY3" fmla="*/ 2082075 h 2120711"/>
                <a:gd name="connsiteX4" fmla="*/ 1313645 w 1313645"/>
                <a:gd name="connsiteY4" fmla="*/ 1895331 h 2120711"/>
                <a:gd name="connsiteX5" fmla="*/ 882203 w 1313645"/>
                <a:gd name="connsiteY5" fmla="*/ 40774 h 2120711"/>
                <a:gd name="connsiteX6" fmla="*/ 508715 w 1313645"/>
                <a:gd name="connsiteY6" fmla="*/ 8577 h 2120711"/>
                <a:gd name="connsiteX7" fmla="*/ 0 w 1313645"/>
                <a:gd name="connsiteY7" fmla="*/ 530171 h 2120711"/>
                <a:gd name="connsiteX0" fmla="*/ 0 w 1313645"/>
                <a:gd name="connsiteY0" fmla="*/ 530171 h 2120711"/>
                <a:gd name="connsiteX1" fmla="*/ 173865 w 1313645"/>
                <a:gd name="connsiteY1" fmla="*/ 1998362 h 2120711"/>
                <a:gd name="connsiteX2" fmla="*/ 1017431 w 1313645"/>
                <a:gd name="connsiteY2" fmla="*/ 2120711 h 2120711"/>
                <a:gd name="connsiteX3" fmla="*/ 1010991 w 1313645"/>
                <a:gd name="connsiteY3" fmla="*/ 2082075 h 2120711"/>
                <a:gd name="connsiteX4" fmla="*/ 1313645 w 1313645"/>
                <a:gd name="connsiteY4" fmla="*/ 1895331 h 2120711"/>
                <a:gd name="connsiteX5" fmla="*/ 882203 w 1313645"/>
                <a:gd name="connsiteY5" fmla="*/ 40774 h 2120711"/>
                <a:gd name="connsiteX6" fmla="*/ 508715 w 1313645"/>
                <a:gd name="connsiteY6" fmla="*/ 8577 h 2120711"/>
                <a:gd name="connsiteX7" fmla="*/ 0 w 1313645"/>
                <a:gd name="connsiteY7" fmla="*/ 530171 h 2120711"/>
                <a:gd name="connsiteX0" fmla="*/ 0 w 1313645"/>
                <a:gd name="connsiteY0" fmla="*/ 530171 h 2144784"/>
                <a:gd name="connsiteX1" fmla="*/ 173865 w 1313645"/>
                <a:gd name="connsiteY1" fmla="*/ 1998362 h 2144784"/>
                <a:gd name="connsiteX2" fmla="*/ 1017431 w 1313645"/>
                <a:gd name="connsiteY2" fmla="*/ 2120711 h 2144784"/>
                <a:gd name="connsiteX3" fmla="*/ 1010991 w 1313645"/>
                <a:gd name="connsiteY3" fmla="*/ 2082075 h 2144784"/>
                <a:gd name="connsiteX4" fmla="*/ 1313645 w 1313645"/>
                <a:gd name="connsiteY4" fmla="*/ 1895331 h 2144784"/>
                <a:gd name="connsiteX5" fmla="*/ 882203 w 1313645"/>
                <a:gd name="connsiteY5" fmla="*/ 40774 h 2144784"/>
                <a:gd name="connsiteX6" fmla="*/ 508715 w 1313645"/>
                <a:gd name="connsiteY6" fmla="*/ 8577 h 2144784"/>
                <a:gd name="connsiteX7" fmla="*/ 0 w 1313645"/>
                <a:gd name="connsiteY7" fmla="*/ 530171 h 2144784"/>
                <a:gd name="connsiteX0" fmla="*/ 0 w 1313645"/>
                <a:gd name="connsiteY0" fmla="*/ 530171 h 2144784"/>
                <a:gd name="connsiteX1" fmla="*/ 43237 w 1313645"/>
                <a:gd name="connsiteY1" fmla="*/ 1998362 h 2144784"/>
                <a:gd name="connsiteX2" fmla="*/ 1017431 w 1313645"/>
                <a:gd name="connsiteY2" fmla="*/ 2120711 h 2144784"/>
                <a:gd name="connsiteX3" fmla="*/ 1010991 w 1313645"/>
                <a:gd name="connsiteY3" fmla="*/ 2082075 h 2144784"/>
                <a:gd name="connsiteX4" fmla="*/ 1313645 w 1313645"/>
                <a:gd name="connsiteY4" fmla="*/ 1895331 h 2144784"/>
                <a:gd name="connsiteX5" fmla="*/ 882203 w 1313645"/>
                <a:gd name="connsiteY5" fmla="*/ 40774 h 2144784"/>
                <a:gd name="connsiteX6" fmla="*/ 508715 w 1313645"/>
                <a:gd name="connsiteY6" fmla="*/ 8577 h 2144784"/>
                <a:gd name="connsiteX7" fmla="*/ 0 w 1313645"/>
                <a:gd name="connsiteY7" fmla="*/ 530171 h 2144784"/>
                <a:gd name="connsiteX0" fmla="*/ 0 w 1313645"/>
                <a:gd name="connsiteY0" fmla="*/ 530171 h 2141738"/>
                <a:gd name="connsiteX1" fmla="*/ 169652 w 1313645"/>
                <a:gd name="connsiteY1" fmla="*/ 1964651 h 2141738"/>
                <a:gd name="connsiteX2" fmla="*/ 1017431 w 1313645"/>
                <a:gd name="connsiteY2" fmla="*/ 2120711 h 2141738"/>
                <a:gd name="connsiteX3" fmla="*/ 1010991 w 1313645"/>
                <a:gd name="connsiteY3" fmla="*/ 2082075 h 2141738"/>
                <a:gd name="connsiteX4" fmla="*/ 1313645 w 1313645"/>
                <a:gd name="connsiteY4" fmla="*/ 1895331 h 2141738"/>
                <a:gd name="connsiteX5" fmla="*/ 882203 w 1313645"/>
                <a:gd name="connsiteY5" fmla="*/ 40774 h 2141738"/>
                <a:gd name="connsiteX6" fmla="*/ 508715 w 1313645"/>
                <a:gd name="connsiteY6" fmla="*/ 8577 h 2141738"/>
                <a:gd name="connsiteX7" fmla="*/ 0 w 1313645"/>
                <a:gd name="connsiteY7" fmla="*/ 530171 h 2141738"/>
                <a:gd name="connsiteX0" fmla="*/ 0 w 1313645"/>
                <a:gd name="connsiteY0" fmla="*/ 530171 h 2145742"/>
                <a:gd name="connsiteX1" fmla="*/ 169652 w 1313645"/>
                <a:gd name="connsiteY1" fmla="*/ 1964651 h 2145742"/>
                <a:gd name="connsiteX2" fmla="*/ 1017431 w 1313645"/>
                <a:gd name="connsiteY2" fmla="*/ 2120711 h 2145742"/>
                <a:gd name="connsiteX3" fmla="*/ 1010991 w 1313645"/>
                <a:gd name="connsiteY3" fmla="*/ 2082075 h 2145742"/>
                <a:gd name="connsiteX4" fmla="*/ 1313645 w 1313645"/>
                <a:gd name="connsiteY4" fmla="*/ 1895331 h 2145742"/>
                <a:gd name="connsiteX5" fmla="*/ 882203 w 1313645"/>
                <a:gd name="connsiteY5" fmla="*/ 40774 h 2145742"/>
                <a:gd name="connsiteX6" fmla="*/ 508715 w 1313645"/>
                <a:gd name="connsiteY6" fmla="*/ 8577 h 2145742"/>
                <a:gd name="connsiteX7" fmla="*/ 0 w 1313645"/>
                <a:gd name="connsiteY7" fmla="*/ 530171 h 2145742"/>
                <a:gd name="connsiteX0" fmla="*/ 0 w 1313645"/>
                <a:gd name="connsiteY0" fmla="*/ 530171 h 2145742"/>
                <a:gd name="connsiteX1" fmla="*/ 169652 w 1313645"/>
                <a:gd name="connsiteY1" fmla="*/ 1964651 h 2145742"/>
                <a:gd name="connsiteX2" fmla="*/ 1017431 w 1313645"/>
                <a:gd name="connsiteY2" fmla="*/ 2120711 h 2145742"/>
                <a:gd name="connsiteX3" fmla="*/ 1010991 w 1313645"/>
                <a:gd name="connsiteY3" fmla="*/ 2082075 h 2145742"/>
                <a:gd name="connsiteX4" fmla="*/ 1313645 w 1313645"/>
                <a:gd name="connsiteY4" fmla="*/ 1895331 h 2145742"/>
                <a:gd name="connsiteX5" fmla="*/ 882203 w 1313645"/>
                <a:gd name="connsiteY5" fmla="*/ 40774 h 2145742"/>
                <a:gd name="connsiteX6" fmla="*/ 508715 w 1313645"/>
                <a:gd name="connsiteY6" fmla="*/ 8577 h 2145742"/>
                <a:gd name="connsiteX7" fmla="*/ 0 w 1313645"/>
                <a:gd name="connsiteY7" fmla="*/ 530171 h 2145742"/>
                <a:gd name="connsiteX0" fmla="*/ 0 w 1313645"/>
                <a:gd name="connsiteY0" fmla="*/ 530171 h 2145742"/>
                <a:gd name="connsiteX1" fmla="*/ 169652 w 1313645"/>
                <a:gd name="connsiteY1" fmla="*/ 1964651 h 2145742"/>
                <a:gd name="connsiteX2" fmla="*/ 1017431 w 1313645"/>
                <a:gd name="connsiteY2" fmla="*/ 2120711 h 2145742"/>
                <a:gd name="connsiteX3" fmla="*/ 1010991 w 1313645"/>
                <a:gd name="connsiteY3" fmla="*/ 2082075 h 2145742"/>
                <a:gd name="connsiteX4" fmla="*/ 1313645 w 1313645"/>
                <a:gd name="connsiteY4" fmla="*/ 1895331 h 2145742"/>
                <a:gd name="connsiteX5" fmla="*/ 882203 w 1313645"/>
                <a:gd name="connsiteY5" fmla="*/ 40774 h 2145742"/>
                <a:gd name="connsiteX6" fmla="*/ 508715 w 1313645"/>
                <a:gd name="connsiteY6" fmla="*/ 8577 h 2145742"/>
                <a:gd name="connsiteX7" fmla="*/ 0 w 1313645"/>
                <a:gd name="connsiteY7" fmla="*/ 530171 h 2145742"/>
                <a:gd name="connsiteX0" fmla="*/ 0 w 1313645"/>
                <a:gd name="connsiteY0" fmla="*/ 530171 h 2145742"/>
                <a:gd name="connsiteX1" fmla="*/ 169652 w 1313645"/>
                <a:gd name="connsiteY1" fmla="*/ 1964651 h 2145742"/>
                <a:gd name="connsiteX2" fmla="*/ 1017431 w 1313645"/>
                <a:gd name="connsiteY2" fmla="*/ 2120711 h 2145742"/>
                <a:gd name="connsiteX3" fmla="*/ 1010991 w 1313645"/>
                <a:gd name="connsiteY3" fmla="*/ 2082075 h 2145742"/>
                <a:gd name="connsiteX4" fmla="*/ 1313645 w 1313645"/>
                <a:gd name="connsiteY4" fmla="*/ 1895331 h 2145742"/>
                <a:gd name="connsiteX5" fmla="*/ 882203 w 1313645"/>
                <a:gd name="connsiteY5" fmla="*/ 40774 h 2145742"/>
                <a:gd name="connsiteX6" fmla="*/ 508715 w 1313645"/>
                <a:gd name="connsiteY6" fmla="*/ 8577 h 2145742"/>
                <a:gd name="connsiteX7" fmla="*/ 0 w 1313645"/>
                <a:gd name="connsiteY7" fmla="*/ 530171 h 2145742"/>
                <a:gd name="connsiteX0" fmla="*/ 0 w 1313645"/>
                <a:gd name="connsiteY0" fmla="*/ 502946 h 2118517"/>
                <a:gd name="connsiteX1" fmla="*/ 169652 w 1313645"/>
                <a:gd name="connsiteY1" fmla="*/ 1937426 h 2118517"/>
                <a:gd name="connsiteX2" fmla="*/ 1017431 w 1313645"/>
                <a:gd name="connsiteY2" fmla="*/ 2093486 h 2118517"/>
                <a:gd name="connsiteX3" fmla="*/ 1010991 w 1313645"/>
                <a:gd name="connsiteY3" fmla="*/ 2054850 h 2118517"/>
                <a:gd name="connsiteX4" fmla="*/ 1313645 w 1313645"/>
                <a:gd name="connsiteY4" fmla="*/ 1868106 h 2118517"/>
                <a:gd name="connsiteX5" fmla="*/ 882203 w 1313645"/>
                <a:gd name="connsiteY5" fmla="*/ 13549 h 2118517"/>
                <a:gd name="connsiteX6" fmla="*/ 384185 w 1313645"/>
                <a:gd name="connsiteY6" fmla="*/ 20490 h 2118517"/>
                <a:gd name="connsiteX7" fmla="*/ 0 w 1313645"/>
                <a:gd name="connsiteY7" fmla="*/ 502946 h 2118517"/>
                <a:gd name="connsiteX0" fmla="*/ 0 w 1313645"/>
                <a:gd name="connsiteY0" fmla="*/ 491700 h 2107271"/>
                <a:gd name="connsiteX1" fmla="*/ 169652 w 1313645"/>
                <a:gd name="connsiteY1" fmla="*/ 1926180 h 2107271"/>
                <a:gd name="connsiteX2" fmla="*/ 1017431 w 1313645"/>
                <a:gd name="connsiteY2" fmla="*/ 2082240 h 2107271"/>
                <a:gd name="connsiteX3" fmla="*/ 1010991 w 1313645"/>
                <a:gd name="connsiteY3" fmla="*/ 2043604 h 2107271"/>
                <a:gd name="connsiteX4" fmla="*/ 1313645 w 1313645"/>
                <a:gd name="connsiteY4" fmla="*/ 1856860 h 2107271"/>
                <a:gd name="connsiteX5" fmla="*/ 882203 w 1313645"/>
                <a:gd name="connsiteY5" fmla="*/ 2303 h 2107271"/>
                <a:gd name="connsiteX6" fmla="*/ 384185 w 1313645"/>
                <a:gd name="connsiteY6" fmla="*/ 9244 h 2107271"/>
                <a:gd name="connsiteX7" fmla="*/ 0 w 1313645"/>
                <a:gd name="connsiteY7" fmla="*/ 491700 h 2107271"/>
                <a:gd name="connsiteX0" fmla="*/ 0 w 1313645"/>
                <a:gd name="connsiteY0" fmla="*/ 628163 h 2243734"/>
                <a:gd name="connsiteX1" fmla="*/ 169652 w 1313645"/>
                <a:gd name="connsiteY1" fmla="*/ 2062643 h 2243734"/>
                <a:gd name="connsiteX2" fmla="*/ 1017431 w 1313645"/>
                <a:gd name="connsiteY2" fmla="*/ 2218703 h 2243734"/>
                <a:gd name="connsiteX3" fmla="*/ 1010991 w 1313645"/>
                <a:gd name="connsiteY3" fmla="*/ 2180067 h 2243734"/>
                <a:gd name="connsiteX4" fmla="*/ 1313645 w 1313645"/>
                <a:gd name="connsiteY4" fmla="*/ 1993323 h 2243734"/>
                <a:gd name="connsiteX5" fmla="*/ 882203 w 1313645"/>
                <a:gd name="connsiteY5" fmla="*/ 138766 h 2243734"/>
                <a:gd name="connsiteX6" fmla="*/ 607713 w 1313645"/>
                <a:gd name="connsiteY6" fmla="*/ 124541 h 2243734"/>
                <a:gd name="connsiteX7" fmla="*/ 384185 w 1313645"/>
                <a:gd name="connsiteY7" fmla="*/ 145707 h 2243734"/>
                <a:gd name="connsiteX8" fmla="*/ 0 w 1313645"/>
                <a:gd name="connsiteY8" fmla="*/ 628163 h 2243734"/>
                <a:gd name="connsiteX0" fmla="*/ 0 w 1313645"/>
                <a:gd name="connsiteY0" fmla="*/ 633994 h 2249565"/>
                <a:gd name="connsiteX1" fmla="*/ 169652 w 1313645"/>
                <a:gd name="connsiteY1" fmla="*/ 2068474 h 2249565"/>
                <a:gd name="connsiteX2" fmla="*/ 1017431 w 1313645"/>
                <a:gd name="connsiteY2" fmla="*/ 2224534 h 2249565"/>
                <a:gd name="connsiteX3" fmla="*/ 1010991 w 1313645"/>
                <a:gd name="connsiteY3" fmla="*/ 2185898 h 2249565"/>
                <a:gd name="connsiteX4" fmla="*/ 1313645 w 1313645"/>
                <a:gd name="connsiteY4" fmla="*/ 1999154 h 2249565"/>
                <a:gd name="connsiteX5" fmla="*/ 882203 w 1313645"/>
                <a:gd name="connsiteY5" fmla="*/ 144597 h 2249565"/>
                <a:gd name="connsiteX6" fmla="*/ 587317 w 1313645"/>
                <a:gd name="connsiteY6" fmla="*/ 109976 h 2249565"/>
                <a:gd name="connsiteX7" fmla="*/ 384185 w 1313645"/>
                <a:gd name="connsiteY7" fmla="*/ 151538 h 2249565"/>
                <a:gd name="connsiteX8" fmla="*/ 0 w 1313645"/>
                <a:gd name="connsiteY8" fmla="*/ 633994 h 2249565"/>
                <a:gd name="connsiteX0" fmla="*/ 0 w 1313645"/>
                <a:gd name="connsiteY0" fmla="*/ 531193 h 2146764"/>
                <a:gd name="connsiteX1" fmla="*/ 169652 w 1313645"/>
                <a:gd name="connsiteY1" fmla="*/ 1965673 h 2146764"/>
                <a:gd name="connsiteX2" fmla="*/ 1017431 w 1313645"/>
                <a:gd name="connsiteY2" fmla="*/ 2121733 h 2146764"/>
                <a:gd name="connsiteX3" fmla="*/ 1010991 w 1313645"/>
                <a:gd name="connsiteY3" fmla="*/ 2083097 h 2146764"/>
                <a:gd name="connsiteX4" fmla="*/ 1313645 w 1313645"/>
                <a:gd name="connsiteY4" fmla="*/ 1896353 h 2146764"/>
                <a:gd name="connsiteX5" fmla="*/ 882203 w 1313645"/>
                <a:gd name="connsiteY5" fmla="*/ 41796 h 2146764"/>
                <a:gd name="connsiteX6" fmla="*/ 587317 w 1313645"/>
                <a:gd name="connsiteY6" fmla="*/ 7175 h 2146764"/>
                <a:gd name="connsiteX7" fmla="*/ 384185 w 1313645"/>
                <a:gd name="connsiteY7" fmla="*/ 48737 h 2146764"/>
                <a:gd name="connsiteX8" fmla="*/ 0 w 1313645"/>
                <a:gd name="connsiteY8" fmla="*/ 531193 h 2146764"/>
                <a:gd name="connsiteX0" fmla="*/ 0 w 1313645"/>
                <a:gd name="connsiteY0" fmla="*/ 529265 h 2144836"/>
                <a:gd name="connsiteX1" fmla="*/ 169652 w 1313645"/>
                <a:gd name="connsiteY1" fmla="*/ 1963745 h 2144836"/>
                <a:gd name="connsiteX2" fmla="*/ 1017431 w 1313645"/>
                <a:gd name="connsiteY2" fmla="*/ 2119805 h 2144836"/>
                <a:gd name="connsiteX3" fmla="*/ 1010991 w 1313645"/>
                <a:gd name="connsiteY3" fmla="*/ 2081169 h 2144836"/>
                <a:gd name="connsiteX4" fmla="*/ 1313645 w 1313645"/>
                <a:gd name="connsiteY4" fmla="*/ 1894425 h 2144836"/>
                <a:gd name="connsiteX5" fmla="*/ 882203 w 1313645"/>
                <a:gd name="connsiteY5" fmla="*/ 39868 h 2144836"/>
                <a:gd name="connsiteX6" fmla="*/ 587317 w 1313645"/>
                <a:gd name="connsiteY6" fmla="*/ 5247 h 2144836"/>
                <a:gd name="connsiteX7" fmla="*/ 384185 w 1313645"/>
                <a:gd name="connsiteY7" fmla="*/ 46809 h 2144836"/>
                <a:gd name="connsiteX8" fmla="*/ 0 w 1313645"/>
                <a:gd name="connsiteY8" fmla="*/ 529265 h 2144836"/>
                <a:gd name="connsiteX0" fmla="*/ 0 w 1313645"/>
                <a:gd name="connsiteY0" fmla="*/ 530259 h 2145830"/>
                <a:gd name="connsiteX1" fmla="*/ 169652 w 1313645"/>
                <a:gd name="connsiteY1" fmla="*/ 1964739 h 2145830"/>
                <a:gd name="connsiteX2" fmla="*/ 1017431 w 1313645"/>
                <a:gd name="connsiteY2" fmla="*/ 2120799 h 2145830"/>
                <a:gd name="connsiteX3" fmla="*/ 1010991 w 1313645"/>
                <a:gd name="connsiteY3" fmla="*/ 2082163 h 2145830"/>
                <a:gd name="connsiteX4" fmla="*/ 1313645 w 1313645"/>
                <a:gd name="connsiteY4" fmla="*/ 1895419 h 2145830"/>
                <a:gd name="connsiteX5" fmla="*/ 882203 w 1313645"/>
                <a:gd name="connsiteY5" fmla="*/ 40862 h 2145830"/>
                <a:gd name="connsiteX6" fmla="*/ 587317 w 1313645"/>
                <a:gd name="connsiteY6" fmla="*/ 6241 h 2145830"/>
                <a:gd name="connsiteX7" fmla="*/ 390983 w 1313645"/>
                <a:gd name="connsiteY7" fmla="*/ 20609 h 2145830"/>
                <a:gd name="connsiteX8" fmla="*/ 0 w 1313645"/>
                <a:gd name="connsiteY8" fmla="*/ 530259 h 2145830"/>
                <a:gd name="connsiteX0" fmla="*/ 0 w 1313645"/>
                <a:gd name="connsiteY0" fmla="*/ 529265 h 2144836"/>
                <a:gd name="connsiteX1" fmla="*/ 169652 w 1313645"/>
                <a:gd name="connsiteY1" fmla="*/ 1963745 h 2144836"/>
                <a:gd name="connsiteX2" fmla="*/ 1017431 w 1313645"/>
                <a:gd name="connsiteY2" fmla="*/ 2119805 h 2144836"/>
                <a:gd name="connsiteX3" fmla="*/ 1010991 w 1313645"/>
                <a:gd name="connsiteY3" fmla="*/ 2081169 h 2144836"/>
                <a:gd name="connsiteX4" fmla="*/ 1313645 w 1313645"/>
                <a:gd name="connsiteY4" fmla="*/ 1894425 h 2144836"/>
                <a:gd name="connsiteX5" fmla="*/ 882203 w 1313645"/>
                <a:gd name="connsiteY5" fmla="*/ 39868 h 2144836"/>
                <a:gd name="connsiteX6" fmla="*/ 587317 w 1313645"/>
                <a:gd name="connsiteY6" fmla="*/ 5247 h 2144836"/>
                <a:gd name="connsiteX7" fmla="*/ 390983 w 1313645"/>
                <a:gd name="connsiteY7" fmla="*/ 19615 h 2144836"/>
                <a:gd name="connsiteX8" fmla="*/ 0 w 1313645"/>
                <a:gd name="connsiteY8" fmla="*/ 529265 h 2144836"/>
                <a:gd name="connsiteX0" fmla="*/ 0 w 1313645"/>
                <a:gd name="connsiteY0" fmla="*/ 529265 h 2144836"/>
                <a:gd name="connsiteX1" fmla="*/ 169652 w 1313645"/>
                <a:gd name="connsiteY1" fmla="*/ 1963745 h 2144836"/>
                <a:gd name="connsiteX2" fmla="*/ 1017431 w 1313645"/>
                <a:gd name="connsiteY2" fmla="*/ 2119805 h 2144836"/>
                <a:gd name="connsiteX3" fmla="*/ 1010991 w 1313645"/>
                <a:gd name="connsiteY3" fmla="*/ 2081169 h 2144836"/>
                <a:gd name="connsiteX4" fmla="*/ 1313645 w 1313645"/>
                <a:gd name="connsiteY4" fmla="*/ 1894425 h 2144836"/>
                <a:gd name="connsiteX5" fmla="*/ 882203 w 1313645"/>
                <a:gd name="connsiteY5" fmla="*/ 39868 h 2144836"/>
                <a:gd name="connsiteX6" fmla="*/ 587317 w 1313645"/>
                <a:gd name="connsiteY6" fmla="*/ 5247 h 2144836"/>
                <a:gd name="connsiteX7" fmla="*/ 411379 w 1313645"/>
                <a:gd name="connsiteY7" fmla="*/ 19615 h 2144836"/>
                <a:gd name="connsiteX8" fmla="*/ 0 w 1313645"/>
                <a:gd name="connsiteY8" fmla="*/ 529265 h 2144836"/>
                <a:gd name="connsiteX0" fmla="*/ 0 w 1313645"/>
                <a:gd name="connsiteY0" fmla="*/ 529265 h 2144836"/>
                <a:gd name="connsiteX1" fmla="*/ 169652 w 1313645"/>
                <a:gd name="connsiteY1" fmla="*/ 1963745 h 2144836"/>
                <a:gd name="connsiteX2" fmla="*/ 1017431 w 1313645"/>
                <a:gd name="connsiteY2" fmla="*/ 2119805 h 2144836"/>
                <a:gd name="connsiteX3" fmla="*/ 1010991 w 1313645"/>
                <a:gd name="connsiteY3" fmla="*/ 2081169 h 2144836"/>
                <a:gd name="connsiteX4" fmla="*/ 1313645 w 1313645"/>
                <a:gd name="connsiteY4" fmla="*/ 1894425 h 2144836"/>
                <a:gd name="connsiteX5" fmla="*/ 882203 w 1313645"/>
                <a:gd name="connsiteY5" fmla="*/ 39868 h 2144836"/>
                <a:gd name="connsiteX6" fmla="*/ 587317 w 1313645"/>
                <a:gd name="connsiteY6" fmla="*/ 5247 h 2144836"/>
                <a:gd name="connsiteX7" fmla="*/ 411379 w 1313645"/>
                <a:gd name="connsiteY7" fmla="*/ 19615 h 2144836"/>
                <a:gd name="connsiteX8" fmla="*/ 0 w 1313645"/>
                <a:gd name="connsiteY8" fmla="*/ 529265 h 2144836"/>
                <a:gd name="connsiteX0" fmla="*/ 0 w 1313645"/>
                <a:gd name="connsiteY0" fmla="*/ 529265 h 2144836"/>
                <a:gd name="connsiteX1" fmla="*/ 169652 w 1313645"/>
                <a:gd name="connsiteY1" fmla="*/ 1963745 h 2144836"/>
                <a:gd name="connsiteX2" fmla="*/ 1017431 w 1313645"/>
                <a:gd name="connsiteY2" fmla="*/ 2119805 h 2144836"/>
                <a:gd name="connsiteX3" fmla="*/ 1010991 w 1313645"/>
                <a:gd name="connsiteY3" fmla="*/ 2081169 h 2144836"/>
                <a:gd name="connsiteX4" fmla="*/ 1313645 w 1313645"/>
                <a:gd name="connsiteY4" fmla="*/ 1894425 h 2144836"/>
                <a:gd name="connsiteX5" fmla="*/ 882203 w 1313645"/>
                <a:gd name="connsiteY5" fmla="*/ 39868 h 2144836"/>
                <a:gd name="connsiteX6" fmla="*/ 587317 w 1313645"/>
                <a:gd name="connsiteY6" fmla="*/ 5247 h 2144836"/>
                <a:gd name="connsiteX7" fmla="*/ 411379 w 1313645"/>
                <a:gd name="connsiteY7" fmla="*/ 19615 h 2144836"/>
                <a:gd name="connsiteX8" fmla="*/ 0 w 1313645"/>
                <a:gd name="connsiteY8" fmla="*/ 529265 h 2144836"/>
                <a:gd name="connsiteX0" fmla="*/ 0 w 1313645"/>
                <a:gd name="connsiteY0" fmla="*/ 536166 h 2151737"/>
                <a:gd name="connsiteX1" fmla="*/ 169652 w 1313645"/>
                <a:gd name="connsiteY1" fmla="*/ 1970646 h 2151737"/>
                <a:gd name="connsiteX2" fmla="*/ 1017431 w 1313645"/>
                <a:gd name="connsiteY2" fmla="*/ 2126706 h 2151737"/>
                <a:gd name="connsiteX3" fmla="*/ 1010991 w 1313645"/>
                <a:gd name="connsiteY3" fmla="*/ 2088070 h 2151737"/>
                <a:gd name="connsiteX4" fmla="*/ 1313645 w 1313645"/>
                <a:gd name="connsiteY4" fmla="*/ 1901326 h 2151737"/>
                <a:gd name="connsiteX5" fmla="*/ 882203 w 1313645"/>
                <a:gd name="connsiteY5" fmla="*/ 46769 h 2151737"/>
                <a:gd name="connsiteX6" fmla="*/ 602771 w 1313645"/>
                <a:gd name="connsiteY6" fmla="*/ 1845 h 2151737"/>
                <a:gd name="connsiteX7" fmla="*/ 411379 w 1313645"/>
                <a:gd name="connsiteY7" fmla="*/ 26516 h 2151737"/>
                <a:gd name="connsiteX8" fmla="*/ 0 w 1313645"/>
                <a:gd name="connsiteY8" fmla="*/ 536166 h 2151737"/>
                <a:gd name="connsiteX0" fmla="*/ 0 w 1313645"/>
                <a:gd name="connsiteY0" fmla="*/ 536166 h 2151737"/>
                <a:gd name="connsiteX1" fmla="*/ 169652 w 1313645"/>
                <a:gd name="connsiteY1" fmla="*/ 1970646 h 2151737"/>
                <a:gd name="connsiteX2" fmla="*/ 1017431 w 1313645"/>
                <a:gd name="connsiteY2" fmla="*/ 2126706 h 2151737"/>
                <a:gd name="connsiteX3" fmla="*/ 1010991 w 1313645"/>
                <a:gd name="connsiteY3" fmla="*/ 2088070 h 2151737"/>
                <a:gd name="connsiteX4" fmla="*/ 1313645 w 1313645"/>
                <a:gd name="connsiteY4" fmla="*/ 1901326 h 2151737"/>
                <a:gd name="connsiteX5" fmla="*/ 882203 w 1313645"/>
                <a:gd name="connsiteY5" fmla="*/ 46769 h 2151737"/>
                <a:gd name="connsiteX6" fmla="*/ 602771 w 1313645"/>
                <a:gd name="connsiteY6" fmla="*/ 1845 h 2151737"/>
                <a:gd name="connsiteX7" fmla="*/ 401076 w 1313645"/>
                <a:gd name="connsiteY7" fmla="*/ 29092 h 2151737"/>
                <a:gd name="connsiteX8" fmla="*/ 0 w 1313645"/>
                <a:gd name="connsiteY8" fmla="*/ 536166 h 2151737"/>
                <a:gd name="connsiteX0" fmla="*/ 0 w 1313645"/>
                <a:gd name="connsiteY0" fmla="*/ 536166 h 2151737"/>
                <a:gd name="connsiteX1" fmla="*/ 169652 w 1313645"/>
                <a:gd name="connsiteY1" fmla="*/ 1970646 h 2151737"/>
                <a:gd name="connsiteX2" fmla="*/ 1017431 w 1313645"/>
                <a:gd name="connsiteY2" fmla="*/ 2126706 h 2151737"/>
                <a:gd name="connsiteX3" fmla="*/ 1010991 w 1313645"/>
                <a:gd name="connsiteY3" fmla="*/ 2088070 h 2151737"/>
                <a:gd name="connsiteX4" fmla="*/ 1313645 w 1313645"/>
                <a:gd name="connsiteY4" fmla="*/ 1901326 h 2151737"/>
                <a:gd name="connsiteX5" fmla="*/ 882203 w 1313645"/>
                <a:gd name="connsiteY5" fmla="*/ 46769 h 2151737"/>
                <a:gd name="connsiteX6" fmla="*/ 602771 w 1313645"/>
                <a:gd name="connsiteY6" fmla="*/ 1845 h 2151737"/>
                <a:gd name="connsiteX7" fmla="*/ 401076 w 1313645"/>
                <a:gd name="connsiteY7" fmla="*/ 29092 h 2151737"/>
                <a:gd name="connsiteX8" fmla="*/ 0 w 1313645"/>
                <a:gd name="connsiteY8" fmla="*/ 536166 h 2151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645" h="2151737">
                  <a:moveTo>
                    <a:pt x="0" y="536166"/>
                  </a:moveTo>
                  <a:cubicBezTo>
                    <a:pt x="199821" y="1043823"/>
                    <a:pt x="214233" y="1302864"/>
                    <a:pt x="169652" y="1970646"/>
                  </a:cubicBezTo>
                  <a:cubicBezTo>
                    <a:pt x="303357" y="2057781"/>
                    <a:pt x="635110" y="2212337"/>
                    <a:pt x="1017431" y="2126706"/>
                  </a:cubicBezTo>
                  <a:lnTo>
                    <a:pt x="1010991" y="2088070"/>
                  </a:lnTo>
                  <a:cubicBezTo>
                    <a:pt x="1141372" y="2072174"/>
                    <a:pt x="1212760" y="1963574"/>
                    <a:pt x="1313645" y="1901326"/>
                  </a:cubicBezTo>
                  <a:cubicBezTo>
                    <a:pt x="1169831" y="1283140"/>
                    <a:pt x="1425263" y="574803"/>
                    <a:pt x="882203" y="46769"/>
                  </a:cubicBezTo>
                  <a:cubicBezTo>
                    <a:pt x="743953" y="-11575"/>
                    <a:pt x="685774" y="688"/>
                    <a:pt x="602771" y="1845"/>
                  </a:cubicBezTo>
                  <a:cubicBezTo>
                    <a:pt x="560559" y="67587"/>
                    <a:pt x="464770" y="48708"/>
                    <a:pt x="401076" y="29092"/>
                  </a:cubicBezTo>
                  <a:cubicBezTo>
                    <a:pt x="262233" y="164632"/>
                    <a:pt x="133692" y="367141"/>
                    <a:pt x="0" y="536166"/>
                  </a:cubicBezTo>
                  <a:close/>
                </a:path>
              </a:pathLst>
            </a:custGeom>
            <a:solidFill>
              <a:srgbClr val="EEEDE2"/>
            </a:solidFill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371029" y="3372323"/>
              <a:ext cx="497624" cy="401096"/>
              <a:chOff x="3231988" y="7028342"/>
              <a:chExt cx="699138" cy="563521"/>
            </a:xfrm>
            <a:solidFill>
              <a:srgbClr val="231F20"/>
            </a:solidFill>
          </p:grpSpPr>
          <p:sp>
            <p:nvSpPr>
              <p:cNvPr id="33" name="任意多边形 32"/>
              <p:cNvSpPr/>
              <p:nvPr/>
            </p:nvSpPr>
            <p:spPr>
              <a:xfrm>
                <a:off x="3231988" y="7028342"/>
                <a:ext cx="699138" cy="563521"/>
              </a:xfrm>
              <a:custGeom>
                <a:avLst/>
                <a:gdLst>
                  <a:gd name="connsiteX0" fmla="*/ 59852 w 528690"/>
                  <a:gd name="connsiteY0" fmla="*/ 83128 h 522040"/>
                  <a:gd name="connsiteX1" fmla="*/ 179555 w 528690"/>
                  <a:gd name="connsiteY1" fmla="*/ 76478 h 522040"/>
                  <a:gd name="connsiteX2" fmla="*/ 528690 w 528690"/>
                  <a:gd name="connsiteY2" fmla="*/ 0 h 522040"/>
                  <a:gd name="connsiteX3" fmla="*/ 488789 w 528690"/>
                  <a:gd name="connsiteY3" fmla="*/ 103078 h 522040"/>
                  <a:gd name="connsiteX4" fmla="*/ 395686 w 528690"/>
                  <a:gd name="connsiteY4" fmla="*/ 522040 h 522040"/>
                  <a:gd name="connsiteX5" fmla="*/ 0 w 528690"/>
                  <a:gd name="connsiteY5" fmla="*/ 352460 h 522040"/>
                  <a:gd name="connsiteX6" fmla="*/ 59852 w 528690"/>
                  <a:gd name="connsiteY6" fmla="*/ 83128 h 522040"/>
                  <a:gd name="connsiteX0" fmla="*/ 59852 w 528690"/>
                  <a:gd name="connsiteY0" fmla="*/ 83128 h 522040"/>
                  <a:gd name="connsiteX1" fmla="*/ 179555 w 528690"/>
                  <a:gd name="connsiteY1" fmla="*/ 76478 h 522040"/>
                  <a:gd name="connsiteX2" fmla="*/ 528690 w 528690"/>
                  <a:gd name="connsiteY2" fmla="*/ 0 h 522040"/>
                  <a:gd name="connsiteX3" fmla="*/ 488789 w 528690"/>
                  <a:gd name="connsiteY3" fmla="*/ 103078 h 522040"/>
                  <a:gd name="connsiteX4" fmla="*/ 395686 w 528690"/>
                  <a:gd name="connsiteY4" fmla="*/ 522040 h 522040"/>
                  <a:gd name="connsiteX5" fmla="*/ 0 w 528690"/>
                  <a:gd name="connsiteY5" fmla="*/ 352460 h 522040"/>
                  <a:gd name="connsiteX6" fmla="*/ 59852 w 528690"/>
                  <a:gd name="connsiteY6" fmla="*/ 83128 h 522040"/>
                  <a:gd name="connsiteX0" fmla="*/ 59852 w 691580"/>
                  <a:gd name="connsiteY0" fmla="*/ 137320 h 576232"/>
                  <a:gd name="connsiteX1" fmla="*/ 179555 w 691580"/>
                  <a:gd name="connsiteY1" fmla="*/ 130670 h 576232"/>
                  <a:gd name="connsiteX2" fmla="*/ 528690 w 691580"/>
                  <a:gd name="connsiteY2" fmla="*/ 54192 h 576232"/>
                  <a:gd name="connsiteX3" fmla="*/ 488789 w 691580"/>
                  <a:gd name="connsiteY3" fmla="*/ 157270 h 576232"/>
                  <a:gd name="connsiteX4" fmla="*/ 395686 w 691580"/>
                  <a:gd name="connsiteY4" fmla="*/ 576232 h 576232"/>
                  <a:gd name="connsiteX5" fmla="*/ 0 w 691580"/>
                  <a:gd name="connsiteY5" fmla="*/ 406652 h 576232"/>
                  <a:gd name="connsiteX6" fmla="*/ 59852 w 691580"/>
                  <a:gd name="connsiteY6" fmla="*/ 137320 h 576232"/>
                  <a:gd name="connsiteX0" fmla="*/ 59852 w 721811"/>
                  <a:gd name="connsiteY0" fmla="*/ 133311 h 572223"/>
                  <a:gd name="connsiteX1" fmla="*/ 179555 w 721811"/>
                  <a:gd name="connsiteY1" fmla="*/ 126661 h 572223"/>
                  <a:gd name="connsiteX2" fmla="*/ 528690 w 721811"/>
                  <a:gd name="connsiteY2" fmla="*/ 50183 h 572223"/>
                  <a:gd name="connsiteX3" fmla="*/ 488789 w 721811"/>
                  <a:gd name="connsiteY3" fmla="*/ 153261 h 572223"/>
                  <a:gd name="connsiteX4" fmla="*/ 395686 w 721811"/>
                  <a:gd name="connsiteY4" fmla="*/ 572223 h 572223"/>
                  <a:gd name="connsiteX5" fmla="*/ 0 w 721811"/>
                  <a:gd name="connsiteY5" fmla="*/ 402643 h 572223"/>
                  <a:gd name="connsiteX6" fmla="*/ 59852 w 721811"/>
                  <a:gd name="connsiteY6" fmla="*/ 133311 h 572223"/>
                  <a:gd name="connsiteX0" fmla="*/ 59852 w 692612"/>
                  <a:gd name="connsiteY0" fmla="*/ 113281 h 552193"/>
                  <a:gd name="connsiteX1" fmla="*/ 179555 w 692612"/>
                  <a:gd name="connsiteY1" fmla="*/ 106631 h 552193"/>
                  <a:gd name="connsiteX2" fmla="*/ 528690 w 692612"/>
                  <a:gd name="connsiteY2" fmla="*/ 30153 h 552193"/>
                  <a:gd name="connsiteX3" fmla="*/ 488789 w 692612"/>
                  <a:gd name="connsiteY3" fmla="*/ 133231 h 552193"/>
                  <a:gd name="connsiteX4" fmla="*/ 395686 w 692612"/>
                  <a:gd name="connsiteY4" fmla="*/ 552193 h 552193"/>
                  <a:gd name="connsiteX5" fmla="*/ 0 w 692612"/>
                  <a:gd name="connsiteY5" fmla="*/ 382613 h 552193"/>
                  <a:gd name="connsiteX6" fmla="*/ 59852 w 692612"/>
                  <a:gd name="connsiteY6" fmla="*/ 113281 h 552193"/>
                  <a:gd name="connsiteX0" fmla="*/ 59852 w 695525"/>
                  <a:gd name="connsiteY0" fmla="*/ 130579 h 569491"/>
                  <a:gd name="connsiteX1" fmla="*/ 179555 w 695525"/>
                  <a:gd name="connsiteY1" fmla="*/ 123929 h 569491"/>
                  <a:gd name="connsiteX2" fmla="*/ 528690 w 695525"/>
                  <a:gd name="connsiteY2" fmla="*/ 47451 h 569491"/>
                  <a:gd name="connsiteX3" fmla="*/ 488789 w 695525"/>
                  <a:gd name="connsiteY3" fmla="*/ 150529 h 569491"/>
                  <a:gd name="connsiteX4" fmla="*/ 395686 w 695525"/>
                  <a:gd name="connsiteY4" fmla="*/ 569491 h 569491"/>
                  <a:gd name="connsiteX5" fmla="*/ 0 w 695525"/>
                  <a:gd name="connsiteY5" fmla="*/ 399911 h 569491"/>
                  <a:gd name="connsiteX6" fmla="*/ 59852 w 695525"/>
                  <a:gd name="connsiteY6" fmla="*/ 130579 h 569491"/>
                  <a:gd name="connsiteX0" fmla="*/ 59852 w 695525"/>
                  <a:gd name="connsiteY0" fmla="*/ 130579 h 569491"/>
                  <a:gd name="connsiteX1" fmla="*/ 179555 w 695525"/>
                  <a:gd name="connsiteY1" fmla="*/ 123929 h 569491"/>
                  <a:gd name="connsiteX2" fmla="*/ 528690 w 695525"/>
                  <a:gd name="connsiteY2" fmla="*/ 47451 h 569491"/>
                  <a:gd name="connsiteX3" fmla="*/ 488789 w 695525"/>
                  <a:gd name="connsiteY3" fmla="*/ 150529 h 569491"/>
                  <a:gd name="connsiteX4" fmla="*/ 395686 w 695525"/>
                  <a:gd name="connsiteY4" fmla="*/ 569491 h 569491"/>
                  <a:gd name="connsiteX5" fmla="*/ 0 w 695525"/>
                  <a:gd name="connsiteY5" fmla="*/ 399911 h 569491"/>
                  <a:gd name="connsiteX6" fmla="*/ 59852 w 695525"/>
                  <a:gd name="connsiteY6" fmla="*/ 130579 h 569491"/>
                  <a:gd name="connsiteX0" fmla="*/ 59852 w 695525"/>
                  <a:gd name="connsiteY0" fmla="*/ 130579 h 569491"/>
                  <a:gd name="connsiteX1" fmla="*/ 179555 w 695525"/>
                  <a:gd name="connsiteY1" fmla="*/ 123929 h 569491"/>
                  <a:gd name="connsiteX2" fmla="*/ 528690 w 695525"/>
                  <a:gd name="connsiteY2" fmla="*/ 47451 h 569491"/>
                  <a:gd name="connsiteX3" fmla="*/ 488789 w 695525"/>
                  <a:gd name="connsiteY3" fmla="*/ 150529 h 569491"/>
                  <a:gd name="connsiteX4" fmla="*/ 395686 w 695525"/>
                  <a:gd name="connsiteY4" fmla="*/ 569491 h 569491"/>
                  <a:gd name="connsiteX5" fmla="*/ 0 w 695525"/>
                  <a:gd name="connsiteY5" fmla="*/ 399911 h 569491"/>
                  <a:gd name="connsiteX6" fmla="*/ 59852 w 695525"/>
                  <a:gd name="connsiteY6" fmla="*/ 130579 h 569491"/>
                  <a:gd name="connsiteX0" fmla="*/ 59852 w 695525"/>
                  <a:gd name="connsiteY0" fmla="*/ 130579 h 569491"/>
                  <a:gd name="connsiteX1" fmla="*/ 179555 w 695525"/>
                  <a:gd name="connsiteY1" fmla="*/ 123929 h 569491"/>
                  <a:gd name="connsiteX2" fmla="*/ 528690 w 695525"/>
                  <a:gd name="connsiteY2" fmla="*/ 47451 h 569491"/>
                  <a:gd name="connsiteX3" fmla="*/ 488789 w 695525"/>
                  <a:gd name="connsiteY3" fmla="*/ 150529 h 569491"/>
                  <a:gd name="connsiteX4" fmla="*/ 395686 w 695525"/>
                  <a:gd name="connsiteY4" fmla="*/ 569491 h 569491"/>
                  <a:gd name="connsiteX5" fmla="*/ 0 w 695525"/>
                  <a:gd name="connsiteY5" fmla="*/ 399911 h 569491"/>
                  <a:gd name="connsiteX6" fmla="*/ 59852 w 695525"/>
                  <a:gd name="connsiteY6" fmla="*/ 130579 h 569491"/>
                  <a:gd name="connsiteX0" fmla="*/ 59852 w 695525"/>
                  <a:gd name="connsiteY0" fmla="*/ 130579 h 569491"/>
                  <a:gd name="connsiteX1" fmla="*/ 179555 w 695525"/>
                  <a:gd name="connsiteY1" fmla="*/ 123929 h 569491"/>
                  <a:gd name="connsiteX2" fmla="*/ 528690 w 695525"/>
                  <a:gd name="connsiteY2" fmla="*/ 47451 h 569491"/>
                  <a:gd name="connsiteX3" fmla="*/ 488789 w 695525"/>
                  <a:gd name="connsiteY3" fmla="*/ 150529 h 569491"/>
                  <a:gd name="connsiteX4" fmla="*/ 395686 w 695525"/>
                  <a:gd name="connsiteY4" fmla="*/ 569491 h 569491"/>
                  <a:gd name="connsiteX5" fmla="*/ 0 w 695525"/>
                  <a:gd name="connsiteY5" fmla="*/ 399911 h 569491"/>
                  <a:gd name="connsiteX6" fmla="*/ 59852 w 695525"/>
                  <a:gd name="connsiteY6" fmla="*/ 130579 h 569491"/>
                  <a:gd name="connsiteX0" fmla="*/ 59852 w 702449"/>
                  <a:gd name="connsiteY0" fmla="*/ 130579 h 569491"/>
                  <a:gd name="connsiteX1" fmla="*/ 179555 w 702449"/>
                  <a:gd name="connsiteY1" fmla="*/ 123929 h 569491"/>
                  <a:gd name="connsiteX2" fmla="*/ 528690 w 702449"/>
                  <a:gd name="connsiteY2" fmla="*/ 47451 h 569491"/>
                  <a:gd name="connsiteX3" fmla="*/ 488789 w 702449"/>
                  <a:gd name="connsiteY3" fmla="*/ 150529 h 569491"/>
                  <a:gd name="connsiteX4" fmla="*/ 701595 w 702449"/>
                  <a:gd name="connsiteY4" fmla="*/ 316784 h 569491"/>
                  <a:gd name="connsiteX5" fmla="*/ 395686 w 702449"/>
                  <a:gd name="connsiteY5" fmla="*/ 569491 h 569491"/>
                  <a:gd name="connsiteX6" fmla="*/ 0 w 702449"/>
                  <a:gd name="connsiteY6" fmla="*/ 399911 h 569491"/>
                  <a:gd name="connsiteX7" fmla="*/ 59852 w 702449"/>
                  <a:gd name="connsiteY7" fmla="*/ 130579 h 569491"/>
                  <a:gd name="connsiteX0" fmla="*/ 59852 w 702449"/>
                  <a:gd name="connsiteY0" fmla="*/ 130579 h 569491"/>
                  <a:gd name="connsiteX1" fmla="*/ 179555 w 702449"/>
                  <a:gd name="connsiteY1" fmla="*/ 123929 h 569491"/>
                  <a:gd name="connsiteX2" fmla="*/ 528690 w 702449"/>
                  <a:gd name="connsiteY2" fmla="*/ 47451 h 569491"/>
                  <a:gd name="connsiteX3" fmla="*/ 488789 w 702449"/>
                  <a:gd name="connsiteY3" fmla="*/ 150529 h 569491"/>
                  <a:gd name="connsiteX4" fmla="*/ 701595 w 702449"/>
                  <a:gd name="connsiteY4" fmla="*/ 316784 h 569491"/>
                  <a:gd name="connsiteX5" fmla="*/ 395686 w 702449"/>
                  <a:gd name="connsiteY5" fmla="*/ 569491 h 569491"/>
                  <a:gd name="connsiteX6" fmla="*/ 0 w 702449"/>
                  <a:gd name="connsiteY6" fmla="*/ 399911 h 569491"/>
                  <a:gd name="connsiteX7" fmla="*/ 59852 w 702449"/>
                  <a:gd name="connsiteY7" fmla="*/ 130579 h 569491"/>
                  <a:gd name="connsiteX0" fmla="*/ 59852 w 702449"/>
                  <a:gd name="connsiteY0" fmla="*/ 130579 h 569491"/>
                  <a:gd name="connsiteX1" fmla="*/ 179555 w 702449"/>
                  <a:gd name="connsiteY1" fmla="*/ 123929 h 569491"/>
                  <a:gd name="connsiteX2" fmla="*/ 528690 w 702449"/>
                  <a:gd name="connsiteY2" fmla="*/ 47451 h 569491"/>
                  <a:gd name="connsiteX3" fmla="*/ 488789 w 702449"/>
                  <a:gd name="connsiteY3" fmla="*/ 150529 h 569491"/>
                  <a:gd name="connsiteX4" fmla="*/ 701595 w 702449"/>
                  <a:gd name="connsiteY4" fmla="*/ 316784 h 569491"/>
                  <a:gd name="connsiteX5" fmla="*/ 395686 w 702449"/>
                  <a:gd name="connsiteY5" fmla="*/ 569491 h 569491"/>
                  <a:gd name="connsiteX6" fmla="*/ 0 w 702449"/>
                  <a:gd name="connsiteY6" fmla="*/ 399911 h 569491"/>
                  <a:gd name="connsiteX7" fmla="*/ 59852 w 702449"/>
                  <a:gd name="connsiteY7" fmla="*/ 130579 h 569491"/>
                  <a:gd name="connsiteX0" fmla="*/ 59852 w 732269"/>
                  <a:gd name="connsiteY0" fmla="*/ 130579 h 569491"/>
                  <a:gd name="connsiteX1" fmla="*/ 179555 w 732269"/>
                  <a:gd name="connsiteY1" fmla="*/ 123929 h 569491"/>
                  <a:gd name="connsiteX2" fmla="*/ 528690 w 732269"/>
                  <a:gd name="connsiteY2" fmla="*/ 47451 h 569491"/>
                  <a:gd name="connsiteX3" fmla="*/ 488789 w 732269"/>
                  <a:gd name="connsiteY3" fmla="*/ 150529 h 569491"/>
                  <a:gd name="connsiteX4" fmla="*/ 731521 w 732269"/>
                  <a:gd name="connsiteY4" fmla="*/ 333410 h 569491"/>
                  <a:gd name="connsiteX5" fmla="*/ 395686 w 732269"/>
                  <a:gd name="connsiteY5" fmla="*/ 569491 h 569491"/>
                  <a:gd name="connsiteX6" fmla="*/ 0 w 732269"/>
                  <a:gd name="connsiteY6" fmla="*/ 399911 h 569491"/>
                  <a:gd name="connsiteX7" fmla="*/ 59852 w 732269"/>
                  <a:gd name="connsiteY7" fmla="*/ 130579 h 569491"/>
                  <a:gd name="connsiteX0" fmla="*/ 59852 w 699138"/>
                  <a:gd name="connsiteY0" fmla="*/ 130579 h 569491"/>
                  <a:gd name="connsiteX1" fmla="*/ 179555 w 699138"/>
                  <a:gd name="connsiteY1" fmla="*/ 123929 h 569491"/>
                  <a:gd name="connsiteX2" fmla="*/ 528690 w 699138"/>
                  <a:gd name="connsiteY2" fmla="*/ 47451 h 569491"/>
                  <a:gd name="connsiteX3" fmla="*/ 488789 w 699138"/>
                  <a:gd name="connsiteY3" fmla="*/ 150529 h 569491"/>
                  <a:gd name="connsiteX4" fmla="*/ 698270 w 699138"/>
                  <a:gd name="connsiteY4" fmla="*/ 320109 h 569491"/>
                  <a:gd name="connsiteX5" fmla="*/ 395686 w 699138"/>
                  <a:gd name="connsiteY5" fmla="*/ 569491 h 569491"/>
                  <a:gd name="connsiteX6" fmla="*/ 0 w 699138"/>
                  <a:gd name="connsiteY6" fmla="*/ 399911 h 569491"/>
                  <a:gd name="connsiteX7" fmla="*/ 59852 w 699138"/>
                  <a:gd name="connsiteY7" fmla="*/ 130579 h 569491"/>
                  <a:gd name="connsiteX0" fmla="*/ 59852 w 699138"/>
                  <a:gd name="connsiteY0" fmla="*/ 130579 h 569491"/>
                  <a:gd name="connsiteX1" fmla="*/ 179555 w 699138"/>
                  <a:gd name="connsiteY1" fmla="*/ 123929 h 569491"/>
                  <a:gd name="connsiteX2" fmla="*/ 528690 w 699138"/>
                  <a:gd name="connsiteY2" fmla="*/ 47451 h 569491"/>
                  <a:gd name="connsiteX3" fmla="*/ 488789 w 699138"/>
                  <a:gd name="connsiteY3" fmla="*/ 150529 h 569491"/>
                  <a:gd name="connsiteX4" fmla="*/ 698270 w 699138"/>
                  <a:gd name="connsiteY4" fmla="*/ 320109 h 569491"/>
                  <a:gd name="connsiteX5" fmla="*/ 395686 w 699138"/>
                  <a:gd name="connsiteY5" fmla="*/ 569491 h 569491"/>
                  <a:gd name="connsiteX6" fmla="*/ 0 w 699138"/>
                  <a:gd name="connsiteY6" fmla="*/ 399911 h 569491"/>
                  <a:gd name="connsiteX7" fmla="*/ 59852 w 699138"/>
                  <a:gd name="connsiteY7" fmla="*/ 130579 h 569491"/>
                  <a:gd name="connsiteX0" fmla="*/ 59852 w 699138"/>
                  <a:gd name="connsiteY0" fmla="*/ 130579 h 569491"/>
                  <a:gd name="connsiteX1" fmla="*/ 179555 w 699138"/>
                  <a:gd name="connsiteY1" fmla="*/ 123929 h 569491"/>
                  <a:gd name="connsiteX2" fmla="*/ 528690 w 699138"/>
                  <a:gd name="connsiteY2" fmla="*/ 47451 h 569491"/>
                  <a:gd name="connsiteX3" fmla="*/ 488789 w 699138"/>
                  <a:gd name="connsiteY3" fmla="*/ 150529 h 569491"/>
                  <a:gd name="connsiteX4" fmla="*/ 698270 w 699138"/>
                  <a:gd name="connsiteY4" fmla="*/ 320109 h 569491"/>
                  <a:gd name="connsiteX5" fmla="*/ 395686 w 699138"/>
                  <a:gd name="connsiteY5" fmla="*/ 569491 h 569491"/>
                  <a:gd name="connsiteX6" fmla="*/ 0 w 699138"/>
                  <a:gd name="connsiteY6" fmla="*/ 399911 h 569491"/>
                  <a:gd name="connsiteX7" fmla="*/ 59852 w 699138"/>
                  <a:gd name="connsiteY7" fmla="*/ 130579 h 569491"/>
                  <a:gd name="connsiteX0" fmla="*/ 59852 w 699138"/>
                  <a:gd name="connsiteY0" fmla="*/ 130579 h 569491"/>
                  <a:gd name="connsiteX1" fmla="*/ 179555 w 699138"/>
                  <a:gd name="connsiteY1" fmla="*/ 123929 h 569491"/>
                  <a:gd name="connsiteX2" fmla="*/ 528690 w 699138"/>
                  <a:gd name="connsiteY2" fmla="*/ 47451 h 569491"/>
                  <a:gd name="connsiteX3" fmla="*/ 488789 w 699138"/>
                  <a:gd name="connsiteY3" fmla="*/ 150529 h 569491"/>
                  <a:gd name="connsiteX4" fmla="*/ 698270 w 699138"/>
                  <a:gd name="connsiteY4" fmla="*/ 320109 h 569491"/>
                  <a:gd name="connsiteX5" fmla="*/ 395686 w 699138"/>
                  <a:gd name="connsiteY5" fmla="*/ 569491 h 569491"/>
                  <a:gd name="connsiteX6" fmla="*/ 0 w 699138"/>
                  <a:gd name="connsiteY6" fmla="*/ 399911 h 569491"/>
                  <a:gd name="connsiteX7" fmla="*/ 59852 w 699138"/>
                  <a:gd name="connsiteY7" fmla="*/ 130579 h 569491"/>
                  <a:gd name="connsiteX0" fmla="*/ 59852 w 699138"/>
                  <a:gd name="connsiteY0" fmla="*/ 130579 h 562841"/>
                  <a:gd name="connsiteX1" fmla="*/ 179555 w 699138"/>
                  <a:gd name="connsiteY1" fmla="*/ 123929 h 562841"/>
                  <a:gd name="connsiteX2" fmla="*/ 528690 w 699138"/>
                  <a:gd name="connsiteY2" fmla="*/ 47451 h 562841"/>
                  <a:gd name="connsiteX3" fmla="*/ 488789 w 699138"/>
                  <a:gd name="connsiteY3" fmla="*/ 150529 h 562841"/>
                  <a:gd name="connsiteX4" fmla="*/ 698270 w 699138"/>
                  <a:gd name="connsiteY4" fmla="*/ 320109 h 562841"/>
                  <a:gd name="connsiteX5" fmla="*/ 392361 w 699138"/>
                  <a:gd name="connsiteY5" fmla="*/ 562841 h 562841"/>
                  <a:gd name="connsiteX6" fmla="*/ 0 w 699138"/>
                  <a:gd name="connsiteY6" fmla="*/ 399911 h 562841"/>
                  <a:gd name="connsiteX7" fmla="*/ 59852 w 699138"/>
                  <a:gd name="connsiteY7" fmla="*/ 130579 h 562841"/>
                  <a:gd name="connsiteX0" fmla="*/ 59852 w 699138"/>
                  <a:gd name="connsiteY0" fmla="*/ 130579 h 563521"/>
                  <a:gd name="connsiteX1" fmla="*/ 179555 w 699138"/>
                  <a:gd name="connsiteY1" fmla="*/ 123929 h 563521"/>
                  <a:gd name="connsiteX2" fmla="*/ 528690 w 699138"/>
                  <a:gd name="connsiteY2" fmla="*/ 47451 h 563521"/>
                  <a:gd name="connsiteX3" fmla="*/ 488789 w 699138"/>
                  <a:gd name="connsiteY3" fmla="*/ 150529 h 563521"/>
                  <a:gd name="connsiteX4" fmla="*/ 698270 w 699138"/>
                  <a:gd name="connsiteY4" fmla="*/ 320109 h 563521"/>
                  <a:gd name="connsiteX5" fmla="*/ 392361 w 699138"/>
                  <a:gd name="connsiteY5" fmla="*/ 562841 h 563521"/>
                  <a:gd name="connsiteX6" fmla="*/ 0 w 699138"/>
                  <a:gd name="connsiteY6" fmla="*/ 399911 h 563521"/>
                  <a:gd name="connsiteX7" fmla="*/ 59852 w 699138"/>
                  <a:gd name="connsiteY7" fmla="*/ 130579 h 563521"/>
                  <a:gd name="connsiteX0" fmla="*/ 59852 w 699138"/>
                  <a:gd name="connsiteY0" fmla="*/ 130579 h 563521"/>
                  <a:gd name="connsiteX1" fmla="*/ 179555 w 699138"/>
                  <a:gd name="connsiteY1" fmla="*/ 123929 h 563521"/>
                  <a:gd name="connsiteX2" fmla="*/ 528690 w 699138"/>
                  <a:gd name="connsiteY2" fmla="*/ 47451 h 563521"/>
                  <a:gd name="connsiteX3" fmla="*/ 488789 w 699138"/>
                  <a:gd name="connsiteY3" fmla="*/ 150529 h 563521"/>
                  <a:gd name="connsiteX4" fmla="*/ 698270 w 699138"/>
                  <a:gd name="connsiteY4" fmla="*/ 320109 h 563521"/>
                  <a:gd name="connsiteX5" fmla="*/ 392361 w 699138"/>
                  <a:gd name="connsiteY5" fmla="*/ 562841 h 563521"/>
                  <a:gd name="connsiteX6" fmla="*/ 0 w 699138"/>
                  <a:gd name="connsiteY6" fmla="*/ 399911 h 563521"/>
                  <a:gd name="connsiteX7" fmla="*/ 59852 w 699138"/>
                  <a:gd name="connsiteY7" fmla="*/ 130579 h 563521"/>
                  <a:gd name="connsiteX0" fmla="*/ 59852 w 699138"/>
                  <a:gd name="connsiteY0" fmla="*/ 130579 h 563521"/>
                  <a:gd name="connsiteX1" fmla="*/ 179555 w 699138"/>
                  <a:gd name="connsiteY1" fmla="*/ 123929 h 563521"/>
                  <a:gd name="connsiteX2" fmla="*/ 528690 w 699138"/>
                  <a:gd name="connsiteY2" fmla="*/ 47451 h 563521"/>
                  <a:gd name="connsiteX3" fmla="*/ 488789 w 699138"/>
                  <a:gd name="connsiteY3" fmla="*/ 150529 h 563521"/>
                  <a:gd name="connsiteX4" fmla="*/ 698270 w 699138"/>
                  <a:gd name="connsiteY4" fmla="*/ 320109 h 563521"/>
                  <a:gd name="connsiteX5" fmla="*/ 392361 w 699138"/>
                  <a:gd name="connsiteY5" fmla="*/ 562841 h 563521"/>
                  <a:gd name="connsiteX6" fmla="*/ 0 w 699138"/>
                  <a:gd name="connsiteY6" fmla="*/ 399911 h 563521"/>
                  <a:gd name="connsiteX7" fmla="*/ 59852 w 699138"/>
                  <a:gd name="connsiteY7" fmla="*/ 130579 h 5635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9138" h="563521">
                    <a:moveTo>
                      <a:pt x="59852" y="130579"/>
                    </a:moveTo>
                    <a:lnTo>
                      <a:pt x="179555" y="123929"/>
                    </a:lnTo>
                    <a:cubicBezTo>
                      <a:pt x="339159" y="55210"/>
                      <a:pt x="412312" y="72944"/>
                      <a:pt x="528690" y="47451"/>
                    </a:cubicBezTo>
                    <a:cubicBezTo>
                      <a:pt x="851225" y="-101070"/>
                      <a:pt x="631768" y="146096"/>
                      <a:pt x="488789" y="150529"/>
                    </a:cubicBezTo>
                    <a:cubicBezTo>
                      <a:pt x="516498" y="194310"/>
                      <a:pt x="713787" y="250282"/>
                      <a:pt x="698270" y="320109"/>
                    </a:cubicBezTo>
                    <a:cubicBezTo>
                      <a:pt x="672778" y="383286"/>
                      <a:pt x="458310" y="537903"/>
                      <a:pt x="392361" y="562841"/>
                    </a:cubicBezTo>
                    <a:cubicBezTo>
                      <a:pt x="340268" y="576141"/>
                      <a:pt x="171796" y="389936"/>
                      <a:pt x="0" y="399911"/>
                    </a:cubicBezTo>
                    <a:lnTo>
                      <a:pt x="59852" y="130579"/>
                    </a:lnTo>
                    <a:close/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4" name="任意多边形 33"/>
              <p:cNvSpPr/>
              <p:nvPr/>
            </p:nvSpPr>
            <p:spPr>
              <a:xfrm>
                <a:off x="3749808" y="7368988"/>
                <a:ext cx="153681" cy="23052"/>
              </a:xfrm>
              <a:custGeom>
                <a:avLst/>
                <a:gdLst>
                  <a:gd name="connsiteX0" fmla="*/ 0 w 153681"/>
                  <a:gd name="connsiteY0" fmla="*/ 0 h 23052"/>
                  <a:gd name="connsiteX1" fmla="*/ 153681 w 153681"/>
                  <a:gd name="connsiteY1" fmla="*/ 23052 h 23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53681" h="23052">
                    <a:moveTo>
                      <a:pt x="0" y="0"/>
                    </a:moveTo>
                    <a:lnTo>
                      <a:pt x="153681" y="23052"/>
                    </a:ln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3749337" y="7279689"/>
                <a:ext cx="21750" cy="68062"/>
              </a:xfrm>
              <a:custGeom>
                <a:avLst/>
                <a:gdLst>
                  <a:gd name="connsiteX0" fmla="*/ 17755 w 17755"/>
                  <a:gd name="connsiteY0" fmla="*/ 0 h 68062"/>
                  <a:gd name="connsiteX1" fmla="*/ 0 w 17755"/>
                  <a:gd name="connsiteY1" fmla="*/ 68062 h 68062"/>
                  <a:gd name="connsiteX0" fmla="*/ 17755 w 19935"/>
                  <a:gd name="connsiteY0" fmla="*/ 0 h 68062"/>
                  <a:gd name="connsiteX1" fmla="*/ 0 w 19935"/>
                  <a:gd name="connsiteY1" fmla="*/ 68062 h 68062"/>
                  <a:gd name="connsiteX0" fmla="*/ 17755 w 21750"/>
                  <a:gd name="connsiteY0" fmla="*/ 0 h 68062"/>
                  <a:gd name="connsiteX1" fmla="*/ 0 w 21750"/>
                  <a:gd name="connsiteY1" fmla="*/ 68062 h 6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1750" h="68062">
                    <a:moveTo>
                      <a:pt x="17755" y="0"/>
                    </a:moveTo>
                    <a:cubicBezTo>
                      <a:pt x="26633" y="25646"/>
                      <a:pt x="20714" y="48334"/>
                      <a:pt x="0" y="68062"/>
                    </a:cubicBez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3663110" y="7439487"/>
                <a:ext cx="65511" cy="121329"/>
              </a:xfrm>
              <a:custGeom>
                <a:avLst/>
                <a:gdLst>
                  <a:gd name="connsiteX0" fmla="*/ 65103 w 65103"/>
                  <a:gd name="connsiteY0" fmla="*/ 0 h 121329"/>
                  <a:gd name="connsiteX1" fmla="*/ 32552 w 65103"/>
                  <a:gd name="connsiteY1" fmla="*/ 65103 h 121329"/>
                  <a:gd name="connsiteX2" fmla="*/ 0 w 65103"/>
                  <a:gd name="connsiteY2" fmla="*/ 121329 h 121329"/>
                  <a:gd name="connsiteX0" fmla="*/ 65103 w 65103"/>
                  <a:gd name="connsiteY0" fmla="*/ 0 h 121329"/>
                  <a:gd name="connsiteX1" fmla="*/ 32552 w 65103"/>
                  <a:gd name="connsiteY1" fmla="*/ 65103 h 121329"/>
                  <a:gd name="connsiteX2" fmla="*/ 0 w 65103"/>
                  <a:gd name="connsiteY2" fmla="*/ 121329 h 121329"/>
                  <a:gd name="connsiteX0" fmla="*/ 65511 w 65511"/>
                  <a:gd name="connsiteY0" fmla="*/ 0 h 121329"/>
                  <a:gd name="connsiteX1" fmla="*/ 32960 w 65511"/>
                  <a:gd name="connsiteY1" fmla="*/ 65103 h 121329"/>
                  <a:gd name="connsiteX2" fmla="*/ 408 w 65511"/>
                  <a:gd name="connsiteY2" fmla="*/ 121329 h 121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5511" h="121329">
                    <a:moveTo>
                      <a:pt x="65511" y="0"/>
                    </a:moveTo>
                    <a:cubicBezTo>
                      <a:pt x="63539" y="54253"/>
                      <a:pt x="43810" y="43402"/>
                      <a:pt x="32960" y="65103"/>
                    </a:cubicBezTo>
                    <a:cubicBezTo>
                      <a:pt x="22109" y="83845"/>
                      <a:pt x="-3537" y="78913"/>
                      <a:pt x="408" y="121329"/>
                    </a:cubicBezTo>
                  </a:path>
                </a:pathLst>
              </a:custGeom>
              <a:grpFill/>
              <a:ln w="12700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18" name="任意多边形 17"/>
            <p:cNvSpPr/>
            <p:nvPr/>
          </p:nvSpPr>
          <p:spPr>
            <a:xfrm>
              <a:off x="3526032" y="3223086"/>
              <a:ext cx="21709" cy="123484"/>
            </a:xfrm>
            <a:custGeom>
              <a:avLst/>
              <a:gdLst>
                <a:gd name="connsiteX0" fmla="*/ 0 w 12642"/>
                <a:gd name="connsiteY0" fmla="*/ 105345 h 172766"/>
                <a:gd name="connsiteX1" fmla="*/ 0 w 12642"/>
                <a:gd name="connsiteY1" fmla="*/ 172766 h 172766"/>
                <a:gd name="connsiteX2" fmla="*/ 12642 w 12642"/>
                <a:gd name="connsiteY2" fmla="*/ 0 h 172766"/>
                <a:gd name="connsiteX0" fmla="*/ 0 w 29304"/>
                <a:gd name="connsiteY0" fmla="*/ 105345 h 172766"/>
                <a:gd name="connsiteX1" fmla="*/ 0 w 29304"/>
                <a:gd name="connsiteY1" fmla="*/ 172766 h 172766"/>
                <a:gd name="connsiteX2" fmla="*/ 12642 w 29304"/>
                <a:gd name="connsiteY2" fmla="*/ 0 h 172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9304" h="172766">
                  <a:moveTo>
                    <a:pt x="0" y="105345"/>
                  </a:moveTo>
                  <a:lnTo>
                    <a:pt x="0" y="172766"/>
                  </a:lnTo>
                  <a:cubicBezTo>
                    <a:pt x="4214" y="115177"/>
                    <a:pt x="54780" y="99727"/>
                    <a:pt x="12642" y="0"/>
                  </a:cubicBezTo>
                </a:path>
              </a:pathLst>
            </a:custGeom>
            <a:noFill/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539392" y="3353245"/>
              <a:ext cx="5009" cy="68416"/>
            </a:xfrm>
            <a:custGeom>
              <a:avLst/>
              <a:gdLst>
                <a:gd name="connsiteX0" fmla="*/ 8415 w 8415"/>
                <a:gd name="connsiteY0" fmla="*/ 0 h 98172"/>
                <a:gd name="connsiteX1" fmla="*/ 0 w 8415"/>
                <a:gd name="connsiteY1" fmla="*/ 98172 h 98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8415" h="98172">
                  <a:moveTo>
                    <a:pt x="8415" y="0"/>
                  </a:moveTo>
                  <a:lnTo>
                    <a:pt x="0" y="98172"/>
                  </a:lnTo>
                </a:path>
              </a:pathLst>
            </a:custGeom>
            <a:noFill/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1919536" y="2784217"/>
              <a:ext cx="831637" cy="944486"/>
            </a:xfrm>
            <a:custGeom>
              <a:avLst/>
              <a:gdLst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190065 w 1190065"/>
                <a:gd name="connsiteY0" fmla="*/ 0 h 1344706"/>
                <a:gd name="connsiteX1" fmla="*/ 988359 w 1190065"/>
                <a:gd name="connsiteY1" fmla="*/ 127747 h 1344706"/>
                <a:gd name="connsiteX2" fmla="*/ 0 w 1190065"/>
                <a:gd name="connsiteY2" fmla="*/ 746312 h 1344706"/>
                <a:gd name="connsiteX3" fmla="*/ 53789 w 1190065"/>
                <a:gd name="connsiteY3" fmla="*/ 927847 h 1344706"/>
                <a:gd name="connsiteX4" fmla="*/ 705971 w 1190065"/>
                <a:gd name="connsiteY4" fmla="*/ 1344706 h 1344706"/>
                <a:gd name="connsiteX5" fmla="*/ 753036 w 1190065"/>
                <a:gd name="connsiteY5" fmla="*/ 948018 h 1344706"/>
                <a:gd name="connsiteX6" fmla="*/ 282389 w 1190065"/>
                <a:gd name="connsiteY6" fmla="*/ 880782 h 1344706"/>
                <a:gd name="connsiteX7" fmla="*/ 934571 w 1190065"/>
                <a:gd name="connsiteY7" fmla="*/ 544606 h 1344706"/>
                <a:gd name="connsiteX0" fmla="*/ 1207621 w 1207621"/>
                <a:gd name="connsiteY0" fmla="*/ 0 h 1344706"/>
                <a:gd name="connsiteX1" fmla="*/ 1005915 w 1207621"/>
                <a:gd name="connsiteY1" fmla="*/ 127747 h 1344706"/>
                <a:gd name="connsiteX2" fmla="*/ 17556 w 1207621"/>
                <a:gd name="connsiteY2" fmla="*/ 746312 h 1344706"/>
                <a:gd name="connsiteX3" fmla="*/ 71345 w 1207621"/>
                <a:gd name="connsiteY3" fmla="*/ 927847 h 1344706"/>
                <a:gd name="connsiteX4" fmla="*/ 723527 w 1207621"/>
                <a:gd name="connsiteY4" fmla="*/ 1344706 h 1344706"/>
                <a:gd name="connsiteX5" fmla="*/ 770592 w 1207621"/>
                <a:gd name="connsiteY5" fmla="*/ 948018 h 1344706"/>
                <a:gd name="connsiteX6" fmla="*/ 299945 w 1207621"/>
                <a:gd name="connsiteY6" fmla="*/ 880782 h 1344706"/>
                <a:gd name="connsiteX7" fmla="*/ 952127 w 1207621"/>
                <a:gd name="connsiteY7" fmla="*/ 544606 h 1344706"/>
                <a:gd name="connsiteX0" fmla="*/ 1207621 w 1207621"/>
                <a:gd name="connsiteY0" fmla="*/ 0 h 1344706"/>
                <a:gd name="connsiteX1" fmla="*/ 1005915 w 1207621"/>
                <a:gd name="connsiteY1" fmla="*/ 127747 h 1344706"/>
                <a:gd name="connsiteX2" fmla="*/ 17556 w 1207621"/>
                <a:gd name="connsiteY2" fmla="*/ 746312 h 1344706"/>
                <a:gd name="connsiteX3" fmla="*/ 71345 w 1207621"/>
                <a:gd name="connsiteY3" fmla="*/ 927847 h 1344706"/>
                <a:gd name="connsiteX4" fmla="*/ 723527 w 1207621"/>
                <a:gd name="connsiteY4" fmla="*/ 1344706 h 1344706"/>
                <a:gd name="connsiteX5" fmla="*/ 770592 w 1207621"/>
                <a:gd name="connsiteY5" fmla="*/ 948018 h 1344706"/>
                <a:gd name="connsiteX6" fmla="*/ 299945 w 1207621"/>
                <a:gd name="connsiteY6" fmla="*/ 880782 h 1344706"/>
                <a:gd name="connsiteX7" fmla="*/ 952127 w 1207621"/>
                <a:gd name="connsiteY7" fmla="*/ 544606 h 1344706"/>
                <a:gd name="connsiteX0" fmla="*/ 1207621 w 1207621"/>
                <a:gd name="connsiteY0" fmla="*/ 0 h 1344706"/>
                <a:gd name="connsiteX1" fmla="*/ 1005915 w 1207621"/>
                <a:gd name="connsiteY1" fmla="*/ 127747 h 1344706"/>
                <a:gd name="connsiteX2" fmla="*/ 17556 w 1207621"/>
                <a:gd name="connsiteY2" fmla="*/ 746312 h 1344706"/>
                <a:gd name="connsiteX3" fmla="*/ 71345 w 1207621"/>
                <a:gd name="connsiteY3" fmla="*/ 927847 h 1344706"/>
                <a:gd name="connsiteX4" fmla="*/ 723527 w 1207621"/>
                <a:gd name="connsiteY4" fmla="*/ 1344706 h 1344706"/>
                <a:gd name="connsiteX5" fmla="*/ 770592 w 1207621"/>
                <a:gd name="connsiteY5" fmla="*/ 948018 h 1344706"/>
                <a:gd name="connsiteX6" fmla="*/ 299945 w 1207621"/>
                <a:gd name="connsiteY6" fmla="*/ 880782 h 1344706"/>
                <a:gd name="connsiteX7" fmla="*/ 952127 w 1207621"/>
                <a:gd name="connsiteY7" fmla="*/ 544606 h 1344706"/>
                <a:gd name="connsiteX0" fmla="*/ 1191173 w 1191173"/>
                <a:gd name="connsiteY0" fmla="*/ 0 h 1344706"/>
                <a:gd name="connsiteX1" fmla="*/ 989467 w 1191173"/>
                <a:gd name="connsiteY1" fmla="*/ 127747 h 1344706"/>
                <a:gd name="connsiteX2" fmla="*/ 1108 w 1191173"/>
                <a:gd name="connsiteY2" fmla="*/ 746312 h 1344706"/>
                <a:gd name="connsiteX3" fmla="*/ 54897 w 1191173"/>
                <a:gd name="connsiteY3" fmla="*/ 927847 h 1344706"/>
                <a:gd name="connsiteX4" fmla="*/ 707079 w 1191173"/>
                <a:gd name="connsiteY4" fmla="*/ 1344706 h 1344706"/>
                <a:gd name="connsiteX5" fmla="*/ 754144 w 1191173"/>
                <a:gd name="connsiteY5" fmla="*/ 948018 h 1344706"/>
                <a:gd name="connsiteX6" fmla="*/ 283497 w 1191173"/>
                <a:gd name="connsiteY6" fmla="*/ 880782 h 1344706"/>
                <a:gd name="connsiteX7" fmla="*/ 935679 w 1191173"/>
                <a:gd name="connsiteY7" fmla="*/ 544606 h 1344706"/>
                <a:gd name="connsiteX0" fmla="*/ 1200967 w 1200967"/>
                <a:gd name="connsiteY0" fmla="*/ 0 h 1344706"/>
                <a:gd name="connsiteX1" fmla="*/ 999261 w 1200967"/>
                <a:gd name="connsiteY1" fmla="*/ 127747 h 1344706"/>
                <a:gd name="connsiteX2" fmla="*/ 927 w 1200967"/>
                <a:gd name="connsiteY2" fmla="*/ 752962 h 1344706"/>
                <a:gd name="connsiteX3" fmla="*/ 64691 w 1200967"/>
                <a:gd name="connsiteY3" fmla="*/ 927847 h 1344706"/>
                <a:gd name="connsiteX4" fmla="*/ 716873 w 1200967"/>
                <a:gd name="connsiteY4" fmla="*/ 1344706 h 1344706"/>
                <a:gd name="connsiteX5" fmla="*/ 763938 w 1200967"/>
                <a:gd name="connsiteY5" fmla="*/ 948018 h 1344706"/>
                <a:gd name="connsiteX6" fmla="*/ 293291 w 1200967"/>
                <a:gd name="connsiteY6" fmla="*/ 880782 h 1344706"/>
                <a:gd name="connsiteX7" fmla="*/ 945473 w 1200967"/>
                <a:gd name="connsiteY7" fmla="*/ 544606 h 1344706"/>
                <a:gd name="connsiteX0" fmla="*/ 1200641 w 1200641"/>
                <a:gd name="connsiteY0" fmla="*/ 0 h 1344706"/>
                <a:gd name="connsiteX1" fmla="*/ 998935 w 1200641"/>
                <a:gd name="connsiteY1" fmla="*/ 127747 h 1344706"/>
                <a:gd name="connsiteX2" fmla="*/ 601 w 1200641"/>
                <a:gd name="connsiteY2" fmla="*/ 752962 h 1344706"/>
                <a:gd name="connsiteX3" fmla="*/ 97616 w 1200641"/>
                <a:gd name="connsiteY3" fmla="*/ 894597 h 1344706"/>
                <a:gd name="connsiteX4" fmla="*/ 716547 w 1200641"/>
                <a:gd name="connsiteY4" fmla="*/ 1344706 h 1344706"/>
                <a:gd name="connsiteX5" fmla="*/ 763612 w 1200641"/>
                <a:gd name="connsiteY5" fmla="*/ 948018 h 1344706"/>
                <a:gd name="connsiteX6" fmla="*/ 292965 w 1200641"/>
                <a:gd name="connsiteY6" fmla="*/ 880782 h 1344706"/>
                <a:gd name="connsiteX7" fmla="*/ 945147 w 1200641"/>
                <a:gd name="connsiteY7" fmla="*/ 544606 h 1344706"/>
                <a:gd name="connsiteX0" fmla="*/ 1200876 w 1200876"/>
                <a:gd name="connsiteY0" fmla="*/ 0 h 1344706"/>
                <a:gd name="connsiteX1" fmla="*/ 999170 w 1200876"/>
                <a:gd name="connsiteY1" fmla="*/ 127747 h 1344706"/>
                <a:gd name="connsiteX2" fmla="*/ 836 w 1200876"/>
                <a:gd name="connsiteY2" fmla="*/ 752962 h 1344706"/>
                <a:gd name="connsiteX3" fmla="*/ 71250 w 1200876"/>
                <a:gd name="connsiteY3" fmla="*/ 937823 h 1344706"/>
                <a:gd name="connsiteX4" fmla="*/ 716782 w 1200876"/>
                <a:gd name="connsiteY4" fmla="*/ 1344706 h 1344706"/>
                <a:gd name="connsiteX5" fmla="*/ 763847 w 1200876"/>
                <a:gd name="connsiteY5" fmla="*/ 948018 h 1344706"/>
                <a:gd name="connsiteX6" fmla="*/ 293200 w 1200876"/>
                <a:gd name="connsiteY6" fmla="*/ 880782 h 1344706"/>
                <a:gd name="connsiteX7" fmla="*/ 945382 w 1200876"/>
                <a:gd name="connsiteY7" fmla="*/ 544606 h 1344706"/>
                <a:gd name="connsiteX0" fmla="*/ 1201380 w 1201380"/>
                <a:gd name="connsiteY0" fmla="*/ 0 h 1344706"/>
                <a:gd name="connsiteX1" fmla="*/ 999674 w 1201380"/>
                <a:gd name="connsiteY1" fmla="*/ 127747 h 1344706"/>
                <a:gd name="connsiteX2" fmla="*/ 1340 w 1201380"/>
                <a:gd name="connsiteY2" fmla="*/ 752962 h 1344706"/>
                <a:gd name="connsiteX3" fmla="*/ 71754 w 1201380"/>
                <a:gd name="connsiteY3" fmla="*/ 937823 h 1344706"/>
                <a:gd name="connsiteX4" fmla="*/ 717286 w 1201380"/>
                <a:gd name="connsiteY4" fmla="*/ 1344706 h 1344706"/>
                <a:gd name="connsiteX5" fmla="*/ 764351 w 1201380"/>
                <a:gd name="connsiteY5" fmla="*/ 948018 h 1344706"/>
                <a:gd name="connsiteX6" fmla="*/ 293704 w 1201380"/>
                <a:gd name="connsiteY6" fmla="*/ 880782 h 1344706"/>
                <a:gd name="connsiteX7" fmla="*/ 945886 w 1201380"/>
                <a:gd name="connsiteY7" fmla="*/ 544606 h 1344706"/>
                <a:gd name="connsiteX0" fmla="*/ 1201204 w 1201204"/>
                <a:gd name="connsiteY0" fmla="*/ 0 h 1344706"/>
                <a:gd name="connsiteX1" fmla="*/ 999498 w 1201204"/>
                <a:gd name="connsiteY1" fmla="*/ 127747 h 1344706"/>
                <a:gd name="connsiteX2" fmla="*/ 1164 w 1201204"/>
                <a:gd name="connsiteY2" fmla="*/ 752962 h 1344706"/>
                <a:gd name="connsiteX3" fmla="*/ 78228 w 1201204"/>
                <a:gd name="connsiteY3" fmla="*/ 937823 h 1344706"/>
                <a:gd name="connsiteX4" fmla="*/ 717110 w 1201204"/>
                <a:gd name="connsiteY4" fmla="*/ 1344706 h 1344706"/>
                <a:gd name="connsiteX5" fmla="*/ 764175 w 1201204"/>
                <a:gd name="connsiteY5" fmla="*/ 948018 h 1344706"/>
                <a:gd name="connsiteX6" fmla="*/ 293528 w 1201204"/>
                <a:gd name="connsiteY6" fmla="*/ 880782 h 1344706"/>
                <a:gd name="connsiteX7" fmla="*/ 945710 w 1201204"/>
                <a:gd name="connsiteY7" fmla="*/ 544606 h 1344706"/>
                <a:gd name="connsiteX0" fmla="*/ 1201133 w 1201133"/>
                <a:gd name="connsiteY0" fmla="*/ 0 h 1344706"/>
                <a:gd name="connsiteX1" fmla="*/ 999427 w 1201133"/>
                <a:gd name="connsiteY1" fmla="*/ 127747 h 1344706"/>
                <a:gd name="connsiteX2" fmla="*/ 1093 w 1201133"/>
                <a:gd name="connsiteY2" fmla="*/ 752962 h 1344706"/>
                <a:gd name="connsiteX3" fmla="*/ 78157 w 1201133"/>
                <a:gd name="connsiteY3" fmla="*/ 937823 h 1344706"/>
                <a:gd name="connsiteX4" fmla="*/ 717039 w 1201133"/>
                <a:gd name="connsiteY4" fmla="*/ 1344706 h 1344706"/>
                <a:gd name="connsiteX5" fmla="*/ 764104 w 1201133"/>
                <a:gd name="connsiteY5" fmla="*/ 948018 h 1344706"/>
                <a:gd name="connsiteX6" fmla="*/ 293457 w 1201133"/>
                <a:gd name="connsiteY6" fmla="*/ 880782 h 1344706"/>
                <a:gd name="connsiteX7" fmla="*/ 945639 w 1201133"/>
                <a:gd name="connsiteY7" fmla="*/ 544606 h 1344706"/>
                <a:gd name="connsiteX0" fmla="*/ 1201133 w 1201133"/>
                <a:gd name="connsiteY0" fmla="*/ 0 h 1344706"/>
                <a:gd name="connsiteX1" fmla="*/ 999427 w 1201133"/>
                <a:gd name="connsiteY1" fmla="*/ 127747 h 1344706"/>
                <a:gd name="connsiteX2" fmla="*/ 1093 w 1201133"/>
                <a:gd name="connsiteY2" fmla="*/ 752962 h 1344706"/>
                <a:gd name="connsiteX3" fmla="*/ 78157 w 1201133"/>
                <a:gd name="connsiteY3" fmla="*/ 937823 h 1344706"/>
                <a:gd name="connsiteX4" fmla="*/ 717039 w 1201133"/>
                <a:gd name="connsiteY4" fmla="*/ 1344706 h 1344706"/>
                <a:gd name="connsiteX5" fmla="*/ 764104 w 1201133"/>
                <a:gd name="connsiteY5" fmla="*/ 948018 h 1344706"/>
                <a:gd name="connsiteX6" fmla="*/ 293457 w 1201133"/>
                <a:gd name="connsiteY6" fmla="*/ 880782 h 1344706"/>
                <a:gd name="connsiteX7" fmla="*/ 945639 w 1201133"/>
                <a:gd name="connsiteY7" fmla="*/ 544606 h 1344706"/>
                <a:gd name="connsiteX0" fmla="*/ 1201133 w 1201133"/>
                <a:gd name="connsiteY0" fmla="*/ 0 h 1344706"/>
                <a:gd name="connsiteX1" fmla="*/ 999427 w 1201133"/>
                <a:gd name="connsiteY1" fmla="*/ 127747 h 1344706"/>
                <a:gd name="connsiteX2" fmla="*/ 1093 w 1201133"/>
                <a:gd name="connsiteY2" fmla="*/ 752962 h 1344706"/>
                <a:gd name="connsiteX3" fmla="*/ 78157 w 1201133"/>
                <a:gd name="connsiteY3" fmla="*/ 937823 h 1344706"/>
                <a:gd name="connsiteX4" fmla="*/ 717039 w 1201133"/>
                <a:gd name="connsiteY4" fmla="*/ 1344706 h 1344706"/>
                <a:gd name="connsiteX5" fmla="*/ 764104 w 1201133"/>
                <a:gd name="connsiteY5" fmla="*/ 948018 h 1344706"/>
                <a:gd name="connsiteX6" fmla="*/ 293457 w 1201133"/>
                <a:gd name="connsiteY6" fmla="*/ 880782 h 1344706"/>
                <a:gd name="connsiteX7" fmla="*/ 945639 w 1201133"/>
                <a:gd name="connsiteY7" fmla="*/ 544606 h 1344706"/>
                <a:gd name="connsiteX0" fmla="*/ 1201133 w 1201133"/>
                <a:gd name="connsiteY0" fmla="*/ 0 h 1344706"/>
                <a:gd name="connsiteX1" fmla="*/ 999427 w 1201133"/>
                <a:gd name="connsiteY1" fmla="*/ 127747 h 1344706"/>
                <a:gd name="connsiteX2" fmla="*/ 1093 w 1201133"/>
                <a:gd name="connsiteY2" fmla="*/ 752962 h 1344706"/>
                <a:gd name="connsiteX3" fmla="*/ 78157 w 1201133"/>
                <a:gd name="connsiteY3" fmla="*/ 937823 h 1344706"/>
                <a:gd name="connsiteX4" fmla="*/ 717039 w 1201133"/>
                <a:gd name="connsiteY4" fmla="*/ 1344706 h 1344706"/>
                <a:gd name="connsiteX5" fmla="*/ 764104 w 1201133"/>
                <a:gd name="connsiteY5" fmla="*/ 948018 h 1344706"/>
                <a:gd name="connsiteX6" fmla="*/ 293457 w 1201133"/>
                <a:gd name="connsiteY6" fmla="*/ 880782 h 1344706"/>
                <a:gd name="connsiteX7" fmla="*/ 945639 w 1201133"/>
                <a:gd name="connsiteY7" fmla="*/ 544606 h 1344706"/>
                <a:gd name="connsiteX0" fmla="*/ 1167140 w 1167140"/>
                <a:gd name="connsiteY0" fmla="*/ 0 h 1334508"/>
                <a:gd name="connsiteX1" fmla="*/ 999427 w 1167140"/>
                <a:gd name="connsiteY1" fmla="*/ 117549 h 1334508"/>
                <a:gd name="connsiteX2" fmla="*/ 1093 w 1167140"/>
                <a:gd name="connsiteY2" fmla="*/ 742764 h 1334508"/>
                <a:gd name="connsiteX3" fmla="*/ 78157 w 1167140"/>
                <a:gd name="connsiteY3" fmla="*/ 927625 h 1334508"/>
                <a:gd name="connsiteX4" fmla="*/ 717039 w 1167140"/>
                <a:gd name="connsiteY4" fmla="*/ 1334508 h 1334508"/>
                <a:gd name="connsiteX5" fmla="*/ 764104 w 1167140"/>
                <a:gd name="connsiteY5" fmla="*/ 937820 h 1334508"/>
                <a:gd name="connsiteX6" fmla="*/ 293457 w 1167140"/>
                <a:gd name="connsiteY6" fmla="*/ 870584 h 1334508"/>
                <a:gd name="connsiteX7" fmla="*/ 945639 w 1167140"/>
                <a:gd name="connsiteY7" fmla="*/ 534408 h 1334508"/>
                <a:gd name="connsiteX0" fmla="*/ 1187536 w 1187536"/>
                <a:gd name="connsiteY0" fmla="*/ 0 h 1334508"/>
                <a:gd name="connsiteX1" fmla="*/ 999427 w 1187536"/>
                <a:gd name="connsiteY1" fmla="*/ 117549 h 1334508"/>
                <a:gd name="connsiteX2" fmla="*/ 1093 w 1187536"/>
                <a:gd name="connsiteY2" fmla="*/ 742764 h 1334508"/>
                <a:gd name="connsiteX3" fmla="*/ 78157 w 1187536"/>
                <a:gd name="connsiteY3" fmla="*/ 927625 h 1334508"/>
                <a:gd name="connsiteX4" fmla="*/ 717039 w 1187536"/>
                <a:gd name="connsiteY4" fmla="*/ 1334508 h 1334508"/>
                <a:gd name="connsiteX5" fmla="*/ 764104 w 1187536"/>
                <a:gd name="connsiteY5" fmla="*/ 937820 h 1334508"/>
                <a:gd name="connsiteX6" fmla="*/ 293457 w 1187536"/>
                <a:gd name="connsiteY6" fmla="*/ 870584 h 1334508"/>
                <a:gd name="connsiteX7" fmla="*/ 945639 w 1187536"/>
                <a:gd name="connsiteY7" fmla="*/ 534408 h 1334508"/>
                <a:gd name="connsiteX0" fmla="*/ 1164354 w 1164354"/>
                <a:gd name="connsiteY0" fmla="*/ 0 h 1334508"/>
                <a:gd name="connsiteX1" fmla="*/ 999427 w 1164354"/>
                <a:gd name="connsiteY1" fmla="*/ 117549 h 1334508"/>
                <a:gd name="connsiteX2" fmla="*/ 1093 w 1164354"/>
                <a:gd name="connsiteY2" fmla="*/ 742764 h 1334508"/>
                <a:gd name="connsiteX3" fmla="*/ 78157 w 1164354"/>
                <a:gd name="connsiteY3" fmla="*/ 927625 h 1334508"/>
                <a:gd name="connsiteX4" fmla="*/ 717039 w 1164354"/>
                <a:gd name="connsiteY4" fmla="*/ 1334508 h 1334508"/>
                <a:gd name="connsiteX5" fmla="*/ 764104 w 1164354"/>
                <a:gd name="connsiteY5" fmla="*/ 937820 h 1334508"/>
                <a:gd name="connsiteX6" fmla="*/ 293457 w 1164354"/>
                <a:gd name="connsiteY6" fmla="*/ 870584 h 1334508"/>
                <a:gd name="connsiteX7" fmla="*/ 945639 w 1164354"/>
                <a:gd name="connsiteY7" fmla="*/ 534408 h 1334508"/>
                <a:gd name="connsiteX0" fmla="*/ 1164354 w 1164354"/>
                <a:gd name="connsiteY0" fmla="*/ 0 h 1334508"/>
                <a:gd name="connsiteX1" fmla="*/ 999427 w 1164354"/>
                <a:gd name="connsiteY1" fmla="*/ 117549 h 1334508"/>
                <a:gd name="connsiteX2" fmla="*/ 1093 w 1164354"/>
                <a:gd name="connsiteY2" fmla="*/ 742764 h 1334508"/>
                <a:gd name="connsiteX3" fmla="*/ 78157 w 1164354"/>
                <a:gd name="connsiteY3" fmla="*/ 927625 h 1334508"/>
                <a:gd name="connsiteX4" fmla="*/ 717039 w 1164354"/>
                <a:gd name="connsiteY4" fmla="*/ 1334508 h 1334508"/>
                <a:gd name="connsiteX5" fmla="*/ 764104 w 1164354"/>
                <a:gd name="connsiteY5" fmla="*/ 937820 h 1334508"/>
                <a:gd name="connsiteX6" fmla="*/ 293457 w 1164354"/>
                <a:gd name="connsiteY6" fmla="*/ 870584 h 1334508"/>
                <a:gd name="connsiteX7" fmla="*/ 945639 w 1164354"/>
                <a:gd name="connsiteY7" fmla="*/ 534408 h 1334508"/>
                <a:gd name="connsiteX0" fmla="*/ 1166930 w 1166930"/>
                <a:gd name="connsiteY0" fmla="*/ 0 h 1329356"/>
                <a:gd name="connsiteX1" fmla="*/ 999427 w 1166930"/>
                <a:gd name="connsiteY1" fmla="*/ 112397 h 1329356"/>
                <a:gd name="connsiteX2" fmla="*/ 1093 w 1166930"/>
                <a:gd name="connsiteY2" fmla="*/ 737612 h 1329356"/>
                <a:gd name="connsiteX3" fmla="*/ 78157 w 1166930"/>
                <a:gd name="connsiteY3" fmla="*/ 922473 h 1329356"/>
                <a:gd name="connsiteX4" fmla="*/ 717039 w 1166930"/>
                <a:gd name="connsiteY4" fmla="*/ 1329356 h 1329356"/>
                <a:gd name="connsiteX5" fmla="*/ 764104 w 1166930"/>
                <a:gd name="connsiteY5" fmla="*/ 932668 h 1329356"/>
                <a:gd name="connsiteX6" fmla="*/ 293457 w 1166930"/>
                <a:gd name="connsiteY6" fmla="*/ 865432 h 1329356"/>
                <a:gd name="connsiteX7" fmla="*/ 945639 w 1166930"/>
                <a:gd name="connsiteY7" fmla="*/ 529256 h 1329356"/>
                <a:gd name="connsiteX0" fmla="*/ 1166930 w 1166930"/>
                <a:gd name="connsiteY0" fmla="*/ 0 h 1329356"/>
                <a:gd name="connsiteX1" fmla="*/ 999427 w 1166930"/>
                <a:gd name="connsiteY1" fmla="*/ 112397 h 1329356"/>
                <a:gd name="connsiteX2" fmla="*/ 1093 w 1166930"/>
                <a:gd name="connsiteY2" fmla="*/ 737612 h 1329356"/>
                <a:gd name="connsiteX3" fmla="*/ 78157 w 1166930"/>
                <a:gd name="connsiteY3" fmla="*/ 922473 h 1329356"/>
                <a:gd name="connsiteX4" fmla="*/ 717039 w 1166930"/>
                <a:gd name="connsiteY4" fmla="*/ 1329356 h 1329356"/>
                <a:gd name="connsiteX5" fmla="*/ 764104 w 1166930"/>
                <a:gd name="connsiteY5" fmla="*/ 932668 h 1329356"/>
                <a:gd name="connsiteX6" fmla="*/ 293457 w 1166930"/>
                <a:gd name="connsiteY6" fmla="*/ 865432 h 1329356"/>
                <a:gd name="connsiteX7" fmla="*/ 945639 w 1166930"/>
                <a:gd name="connsiteY7" fmla="*/ 529256 h 1329356"/>
                <a:gd name="connsiteX0" fmla="*/ 1166930 w 1166930"/>
                <a:gd name="connsiteY0" fmla="*/ 0 h 1329356"/>
                <a:gd name="connsiteX1" fmla="*/ 999427 w 1166930"/>
                <a:gd name="connsiteY1" fmla="*/ 112397 h 1329356"/>
                <a:gd name="connsiteX2" fmla="*/ 1093 w 1166930"/>
                <a:gd name="connsiteY2" fmla="*/ 737612 h 1329356"/>
                <a:gd name="connsiteX3" fmla="*/ 78157 w 1166930"/>
                <a:gd name="connsiteY3" fmla="*/ 922473 h 1329356"/>
                <a:gd name="connsiteX4" fmla="*/ 717039 w 1166930"/>
                <a:gd name="connsiteY4" fmla="*/ 1329356 h 1329356"/>
                <a:gd name="connsiteX5" fmla="*/ 764104 w 1166930"/>
                <a:gd name="connsiteY5" fmla="*/ 932668 h 1329356"/>
                <a:gd name="connsiteX6" fmla="*/ 293457 w 1166930"/>
                <a:gd name="connsiteY6" fmla="*/ 865432 h 1329356"/>
                <a:gd name="connsiteX7" fmla="*/ 945639 w 1166930"/>
                <a:gd name="connsiteY7" fmla="*/ 529256 h 1329356"/>
                <a:gd name="connsiteX0" fmla="*/ 1166930 w 1166930"/>
                <a:gd name="connsiteY0" fmla="*/ 0 h 1329356"/>
                <a:gd name="connsiteX1" fmla="*/ 999427 w 1166930"/>
                <a:gd name="connsiteY1" fmla="*/ 112397 h 1329356"/>
                <a:gd name="connsiteX2" fmla="*/ 1093 w 1166930"/>
                <a:gd name="connsiteY2" fmla="*/ 737612 h 1329356"/>
                <a:gd name="connsiteX3" fmla="*/ 78157 w 1166930"/>
                <a:gd name="connsiteY3" fmla="*/ 922473 h 1329356"/>
                <a:gd name="connsiteX4" fmla="*/ 717039 w 1166930"/>
                <a:gd name="connsiteY4" fmla="*/ 1329356 h 1329356"/>
                <a:gd name="connsiteX5" fmla="*/ 764104 w 1166930"/>
                <a:gd name="connsiteY5" fmla="*/ 932668 h 1329356"/>
                <a:gd name="connsiteX6" fmla="*/ 293457 w 1166930"/>
                <a:gd name="connsiteY6" fmla="*/ 865432 h 1329356"/>
                <a:gd name="connsiteX7" fmla="*/ 945639 w 1166930"/>
                <a:gd name="connsiteY7" fmla="*/ 529256 h 132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66930" h="1329356">
                  <a:moveTo>
                    <a:pt x="1166930" y="0"/>
                  </a:moveTo>
                  <a:cubicBezTo>
                    <a:pt x="1148635" y="24552"/>
                    <a:pt x="1069806" y="61520"/>
                    <a:pt x="999427" y="112397"/>
                  </a:cubicBezTo>
                  <a:cubicBezTo>
                    <a:pt x="918745" y="130326"/>
                    <a:pt x="75125" y="521375"/>
                    <a:pt x="1093" y="737612"/>
                  </a:cubicBezTo>
                  <a:cubicBezTo>
                    <a:pt x="-7578" y="821400"/>
                    <a:pt x="36952" y="878587"/>
                    <a:pt x="78157" y="922473"/>
                  </a:cubicBezTo>
                  <a:cubicBezTo>
                    <a:pt x="287793" y="1101327"/>
                    <a:pt x="517378" y="1223654"/>
                    <a:pt x="717039" y="1329356"/>
                  </a:cubicBezTo>
                  <a:cubicBezTo>
                    <a:pt x="732727" y="1197127"/>
                    <a:pt x="738441" y="1068222"/>
                    <a:pt x="764104" y="932668"/>
                  </a:cubicBezTo>
                  <a:lnTo>
                    <a:pt x="293457" y="865432"/>
                  </a:lnTo>
                  <a:cubicBezTo>
                    <a:pt x="349486" y="780268"/>
                    <a:pt x="761863" y="668209"/>
                    <a:pt x="945639" y="529256"/>
                  </a:cubicBezTo>
                </a:path>
              </a:pathLst>
            </a:custGeom>
            <a:solidFill>
              <a:srgbClr val="EEEDE2"/>
            </a:solidFill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3564441" y="3354913"/>
              <a:ext cx="13360" cy="55068"/>
            </a:xfrm>
            <a:custGeom>
              <a:avLst/>
              <a:gdLst>
                <a:gd name="connsiteX0" fmla="*/ 0 w 19634"/>
                <a:gd name="connsiteY0" fmla="*/ 0 h 78538"/>
                <a:gd name="connsiteX1" fmla="*/ 19634 w 19634"/>
                <a:gd name="connsiteY1" fmla="*/ 78538 h 7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634" h="78538">
                  <a:moveTo>
                    <a:pt x="0" y="0"/>
                  </a:moveTo>
                  <a:lnTo>
                    <a:pt x="19634" y="78538"/>
                  </a:lnTo>
                </a:path>
              </a:pathLst>
            </a:custGeom>
            <a:noFill/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3182022" y="4172578"/>
              <a:ext cx="0" cy="81767"/>
            </a:xfrm>
            <a:custGeom>
              <a:avLst/>
              <a:gdLst>
                <a:gd name="connsiteX0" fmla="*/ 0 w 0"/>
                <a:gd name="connsiteY0" fmla="*/ 0 h 115410"/>
                <a:gd name="connsiteX1" fmla="*/ 0 w 0"/>
                <a:gd name="connsiteY1" fmla="*/ 115410 h 1154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5410">
                  <a:moveTo>
                    <a:pt x="0" y="0"/>
                  </a:moveTo>
                  <a:lnTo>
                    <a:pt x="0" y="115410"/>
                  </a:lnTo>
                </a:path>
              </a:pathLst>
            </a:custGeom>
            <a:noFill/>
            <a:ln w="1905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3128583" y="3853856"/>
              <a:ext cx="8349" cy="368783"/>
            </a:xfrm>
            <a:custGeom>
              <a:avLst/>
              <a:gdLst>
                <a:gd name="connsiteX0" fmla="*/ 11837 w 11837"/>
                <a:gd name="connsiteY0" fmla="*/ 0 h 520824"/>
                <a:gd name="connsiteX1" fmla="*/ 0 w 11837"/>
                <a:gd name="connsiteY1" fmla="*/ 520824 h 520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837" h="520824">
                  <a:moveTo>
                    <a:pt x="11837" y="0"/>
                  </a:moveTo>
                  <a:lnTo>
                    <a:pt x="0" y="520824"/>
                  </a:lnTo>
                </a:path>
              </a:pathLst>
            </a:custGeom>
            <a:noFill/>
            <a:ln w="1905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2615906" y="4958538"/>
              <a:ext cx="78488" cy="206919"/>
            </a:xfrm>
            <a:custGeom>
              <a:avLst/>
              <a:gdLst>
                <a:gd name="connsiteX0" fmla="*/ 0 w 94343"/>
                <a:gd name="connsiteY0" fmla="*/ 0 h 290285"/>
                <a:gd name="connsiteX1" fmla="*/ 94343 w 94343"/>
                <a:gd name="connsiteY1" fmla="*/ 290285 h 290285"/>
                <a:gd name="connsiteX0" fmla="*/ 16000 w 110343"/>
                <a:gd name="connsiteY0" fmla="*/ 0 h 290285"/>
                <a:gd name="connsiteX1" fmla="*/ 110343 w 110343"/>
                <a:gd name="connsiteY1" fmla="*/ 290285 h 290285"/>
                <a:gd name="connsiteX0" fmla="*/ 15383 w 109726"/>
                <a:gd name="connsiteY0" fmla="*/ 0 h 290285"/>
                <a:gd name="connsiteX1" fmla="*/ 109726 w 109726"/>
                <a:gd name="connsiteY1" fmla="*/ 290285 h 29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09726" h="290285">
                  <a:moveTo>
                    <a:pt x="15383" y="0"/>
                  </a:moveTo>
                  <a:cubicBezTo>
                    <a:pt x="-43884" y="169334"/>
                    <a:pt x="85535" y="233437"/>
                    <a:pt x="109726" y="290285"/>
                  </a:cubicBezTo>
                </a:path>
              </a:pathLst>
            </a:custGeom>
            <a:solidFill>
              <a:srgbClr val="EEEDE2"/>
            </a:solidFill>
            <a:ln w="1905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3399116" y="5031961"/>
              <a:ext cx="30059" cy="200244"/>
            </a:xfrm>
            <a:custGeom>
              <a:avLst/>
              <a:gdLst>
                <a:gd name="connsiteX0" fmla="*/ 43542 w 43542"/>
                <a:gd name="connsiteY0" fmla="*/ 0 h 283028"/>
                <a:gd name="connsiteX1" fmla="*/ 0 w 43542"/>
                <a:gd name="connsiteY1" fmla="*/ 283028 h 283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3542" h="283028">
                  <a:moveTo>
                    <a:pt x="43542" y="0"/>
                  </a:moveTo>
                  <a:lnTo>
                    <a:pt x="0" y="283028"/>
                  </a:lnTo>
                </a:path>
              </a:pathLst>
            </a:custGeom>
            <a:solidFill>
              <a:srgbClr val="EEEDE2"/>
            </a:solidFill>
            <a:ln w="1905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矩形 301"/>
            <p:cNvSpPr/>
            <p:nvPr/>
          </p:nvSpPr>
          <p:spPr>
            <a:xfrm rot="20627811">
              <a:off x="2749503" y="3106277"/>
              <a:ext cx="492637" cy="188563"/>
            </a:xfrm>
            <a:custGeom>
              <a:avLst/>
              <a:gdLst>
                <a:gd name="connsiteX0" fmla="*/ 0 w 842797"/>
                <a:gd name="connsiteY0" fmla="*/ 0 h 319150"/>
                <a:gd name="connsiteX1" fmla="*/ 842797 w 842797"/>
                <a:gd name="connsiteY1" fmla="*/ 0 h 319150"/>
                <a:gd name="connsiteX2" fmla="*/ 842797 w 842797"/>
                <a:gd name="connsiteY2" fmla="*/ 319150 h 319150"/>
                <a:gd name="connsiteX3" fmla="*/ 0 w 842797"/>
                <a:gd name="connsiteY3" fmla="*/ 319150 h 319150"/>
                <a:gd name="connsiteX4" fmla="*/ 0 w 842797"/>
                <a:gd name="connsiteY4" fmla="*/ 0 h 319150"/>
                <a:gd name="connsiteX0" fmla="*/ 0 w 842797"/>
                <a:gd name="connsiteY0" fmla="*/ 0 h 319150"/>
                <a:gd name="connsiteX1" fmla="*/ 842797 w 842797"/>
                <a:gd name="connsiteY1" fmla="*/ 0 h 319150"/>
                <a:gd name="connsiteX2" fmla="*/ 842797 w 842797"/>
                <a:gd name="connsiteY2" fmla="*/ 319150 h 319150"/>
                <a:gd name="connsiteX3" fmla="*/ 0 w 842797"/>
                <a:gd name="connsiteY3" fmla="*/ 319150 h 319150"/>
                <a:gd name="connsiteX4" fmla="*/ 0 w 842797"/>
                <a:gd name="connsiteY4" fmla="*/ 0 h 319150"/>
                <a:gd name="connsiteX0" fmla="*/ 0 w 842797"/>
                <a:gd name="connsiteY0" fmla="*/ 9471 h 328621"/>
                <a:gd name="connsiteX1" fmla="*/ 842797 w 842797"/>
                <a:gd name="connsiteY1" fmla="*/ 9471 h 328621"/>
                <a:gd name="connsiteX2" fmla="*/ 842797 w 842797"/>
                <a:gd name="connsiteY2" fmla="*/ 328621 h 328621"/>
                <a:gd name="connsiteX3" fmla="*/ 0 w 842797"/>
                <a:gd name="connsiteY3" fmla="*/ 328621 h 328621"/>
                <a:gd name="connsiteX4" fmla="*/ 0 w 842797"/>
                <a:gd name="connsiteY4" fmla="*/ 9471 h 328621"/>
                <a:gd name="connsiteX0" fmla="*/ 0 w 842797"/>
                <a:gd name="connsiteY0" fmla="*/ 4681 h 323831"/>
                <a:gd name="connsiteX1" fmla="*/ 808515 w 842797"/>
                <a:gd name="connsiteY1" fmla="*/ 41742 h 323831"/>
                <a:gd name="connsiteX2" fmla="*/ 842797 w 842797"/>
                <a:gd name="connsiteY2" fmla="*/ 323831 h 323831"/>
                <a:gd name="connsiteX3" fmla="*/ 0 w 842797"/>
                <a:gd name="connsiteY3" fmla="*/ 323831 h 323831"/>
                <a:gd name="connsiteX4" fmla="*/ 0 w 842797"/>
                <a:gd name="connsiteY4" fmla="*/ 4681 h 32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797" h="323831">
                  <a:moveTo>
                    <a:pt x="0" y="4681"/>
                  </a:moveTo>
                  <a:cubicBezTo>
                    <a:pt x="369416" y="-16629"/>
                    <a:pt x="527583" y="41742"/>
                    <a:pt x="808515" y="41742"/>
                  </a:cubicBezTo>
                  <a:lnTo>
                    <a:pt x="842797" y="323831"/>
                  </a:lnTo>
                  <a:cubicBezTo>
                    <a:pt x="561865" y="323831"/>
                    <a:pt x="292143" y="244798"/>
                    <a:pt x="0" y="323831"/>
                  </a:cubicBezTo>
                  <a:lnTo>
                    <a:pt x="0" y="4681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 rot="20722630">
              <a:off x="2657656" y="2946081"/>
              <a:ext cx="469257" cy="261986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zh-CN" sz="1050" dirty="0">
                  <a:solidFill>
                    <a:srgbClr val="231F20"/>
                  </a:solidFill>
                  <a:latin typeface="DFPPOP3W12-B5" panose="040B0C00000000000000" pitchFamily="82" charset="-120"/>
                  <a:ea typeface="DFPPOP3W12-B5" panose="040B0C00000000000000" pitchFamily="82" charset="-120"/>
                </a:rPr>
                <a:t>PPT</a:t>
              </a:r>
              <a:endParaRPr lang="zh-CN" altLang="en-US" sz="1050" dirty="0">
                <a:solidFill>
                  <a:srgbClr val="231F20"/>
                </a:solidFill>
                <a:latin typeface="DFPPOP3W12-B5" panose="040B0C00000000000000" pitchFamily="82" charset="-120"/>
                <a:ea typeface="DFPPOP3W12-B5" panose="040B0C00000000000000" pitchFamily="82" charset="-120"/>
              </a:endParaRPr>
            </a:p>
          </p:txBody>
        </p:sp>
        <p:sp>
          <p:nvSpPr>
            <p:cNvPr id="14366" name="文本框 27"/>
            <p:cNvSpPr txBox="1">
              <a:spLocks noChangeArrowheads="1"/>
            </p:cNvSpPr>
            <p:nvPr/>
          </p:nvSpPr>
          <p:spPr bwMode="auto">
            <a:xfrm rot="-823452">
              <a:off x="2698704" y="3060783"/>
              <a:ext cx="810659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900">
                  <a:solidFill>
                    <a:schemeClr val="bg1"/>
                  </a:solidFill>
                  <a:latin typeface="DFPPOP3W12-B5" pitchFamily="82" charset="-120"/>
                  <a:ea typeface="DFPPOP3W12-B5" pitchFamily="82" charset="-120"/>
                </a:rPr>
                <a:t>Office</a:t>
              </a:r>
              <a:endParaRPr lang="zh-CN" altLang="en-US" sz="900">
                <a:solidFill>
                  <a:schemeClr val="bg1"/>
                </a:solidFill>
                <a:latin typeface="DFPPOP3W12-B5" pitchFamily="82" charset="-120"/>
                <a:ea typeface="DFPPOP3W12-B5" pitchFamily="82" charset="-120"/>
              </a:endParaRPr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2594198" y="2837615"/>
              <a:ext cx="95187" cy="200244"/>
            </a:xfrm>
            <a:custGeom>
              <a:avLst/>
              <a:gdLst>
                <a:gd name="connsiteX0" fmla="*/ 135467 w 135467"/>
                <a:gd name="connsiteY0" fmla="*/ 0 h 282222"/>
                <a:gd name="connsiteX1" fmla="*/ 0 w 135467"/>
                <a:gd name="connsiteY1" fmla="*/ 282222 h 282222"/>
                <a:gd name="connsiteX0" fmla="*/ 135467 w 135467"/>
                <a:gd name="connsiteY0" fmla="*/ 0 h 282222"/>
                <a:gd name="connsiteX1" fmla="*/ 0 w 135467"/>
                <a:gd name="connsiteY1" fmla="*/ 282222 h 282222"/>
                <a:gd name="connsiteX0" fmla="*/ 135467 w 135467"/>
                <a:gd name="connsiteY0" fmla="*/ 0 h 282222"/>
                <a:gd name="connsiteX1" fmla="*/ 0 w 135467"/>
                <a:gd name="connsiteY1" fmla="*/ 282222 h 2822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35467" h="282222">
                  <a:moveTo>
                    <a:pt x="135467" y="0"/>
                  </a:moveTo>
                  <a:cubicBezTo>
                    <a:pt x="45155" y="94074"/>
                    <a:pt x="22578" y="210726"/>
                    <a:pt x="0" y="282222"/>
                  </a:cubicBezTo>
                </a:path>
              </a:pathLst>
            </a:custGeom>
            <a:noFill/>
            <a:ln w="12700"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3507662" y="6288495"/>
              <a:ext cx="183695" cy="80098"/>
            </a:xfrm>
            <a:custGeom>
              <a:avLst/>
              <a:gdLst>
                <a:gd name="connsiteX0" fmla="*/ 0 w 259645"/>
                <a:gd name="connsiteY0" fmla="*/ 112889 h 112889"/>
                <a:gd name="connsiteX1" fmla="*/ 259645 w 259645"/>
                <a:gd name="connsiteY1" fmla="*/ 0 h 112889"/>
                <a:gd name="connsiteX0" fmla="*/ 0 w 259645"/>
                <a:gd name="connsiteY0" fmla="*/ 112889 h 112889"/>
                <a:gd name="connsiteX1" fmla="*/ 259645 w 259645"/>
                <a:gd name="connsiteY1" fmla="*/ 0 h 112889"/>
                <a:gd name="connsiteX0" fmla="*/ 0 w 259645"/>
                <a:gd name="connsiteY0" fmla="*/ 112889 h 112889"/>
                <a:gd name="connsiteX1" fmla="*/ 259645 w 259645"/>
                <a:gd name="connsiteY1" fmla="*/ 0 h 112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645" h="112889">
                  <a:moveTo>
                    <a:pt x="0" y="112889"/>
                  </a:moveTo>
                  <a:cubicBezTo>
                    <a:pt x="86548" y="47550"/>
                    <a:pt x="245141" y="32088"/>
                    <a:pt x="259645" y="0"/>
                  </a:cubicBezTo>
                </a:path>
              </a:pathLst>
            </a:custGeom>
            <a:noFill/>
            <a:ln w="1905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2694395" y="6109944"/>
              <a:ext cx="158645" cy="38380"/>
            </a:xfrm>
            <a:custGeom>
              <a:avLst/>
              <a:gdLst>
                <a:gd name="connsiteX0" fmla="*/ 0 w 277091"/>
                <a:gd name="connsiteY0" fmla="*/ 13855 h 13855"/>
                <a:gd name="connsiteX1" fmla="*/ 277091 w 277091"/>
                <a:gd name="connsiteY1" fmla="*/ 0 h 13855"/>
                <a:gd name="connsiteX0" fmla="*/ 0 w 277091"/>
                <a:gd name="connsiteY0" fmla="*/ 13855 h 34030"/>
                <a:gd name="connsiteX1" fmla="*/ 277091 w 277091"/>
                <a:gd name="connsiteY1" fmla="*/ 0 h 34030"/>
                <a:gd name="connsiteX0" fmla="*/ 0 w 240187"/>
                <a:gd name="connsiteY0" fmla="*/ 22056 h 36777"/>
                <a:gd name="connsiteX1" fmla="*/ 240187 w 240187"/>
                <a:gd name="connsiteY1" fmla="*/ 0 h 36777"/>
                <a:gd name="connsiteX0" fmla="*/ 0 w 240187"/>
                <a:gd name="connsiteY0" fmla="*/ 22056 h 44895"/>
                <a:gd name="connsiteX1" fmla="*/ 240187 w 240187"/>
                <a:gd name="connsiteY1" fmla="*/ 0 h 44895"/>
                <a:gd name="connsiteX0" fmla="*/ 0 w 223785"/>
                <a:gd name="connsiteY0" fmla="*/ 46659 h 59197"/>
                <a:gd name="connsiteX1" fmla="*/ 223785 w 223785"/>
                <a:gd name="connsiteY1" fmla="*/ 0 h 59197"/>
                <a:gd name="connsiteX0" fmla="*/ 0 w 223785"/>
                <a:gd name="connsiteY0" fmla="*/ 46659 h 53797"/>
                <a:gd name="connsiteX1" fmla="*/ 223785 w 223785"/>
                <a:gd name="connsiteY1" fmla="*/ 0 h 5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23785" h="53797">
                  <a:moveTo>
                    <a:pt x="0" y="46659"/>
                  </a:moveTo>
                  <a:cubicBezTo>
                    <a:pt x="104666" y="54342"/>
                    <a:pt x="164225" y="70225"/>
                    <a:pt x="223785" y="0"/>
                  </a:cubicBezTo>
                </a:path>
              </a:pathLst>
            </a:custGeom>
            <a:noFill/>
            <a:ln w="1270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2974947" y="4451252"/>
              <a:ext cx="15029" cy="145177"/>
            </a:xfrm>
            <a:custGeom>
              <a:avLst/>
              <a:gdLst>
                <a:gd name="connsiteX0" fmla="*/ 0 w 15089"/>
                <a:gd name="connsiteY0" fmla="*/ 0 h 310836"/>
                <a:gd name="connsiteX1" fmla="*/ 15089 w 15089"/>
                <a:gd name="connsiteY1" fmla="*/ 310836 h 310836"/>
                <a:gd name="connsiteX0" fmla="*/ 0 w 3659"/>
                <a:gd name="connsiteY0" fmla="*/ 0 h 97476"/>
                <a:gd name="connsiteX1" fmla="*/ 3659 w 3659"/>
                <a:gd name="connsiteY1" fmla="*/ 97476 h 97476"/>
                <a:gd name="connsiteX0" fmla="*/ 10825 w 10825"/>
                <a:gd name="connsiteY0" fmla="*/ 0 h 13909"/>
                <a:gd name="connsiteX1" fmla="*/ 0 w 10825"/>
                <a:gd name="connsiteY1" fmla="*/ 13909 h 13909"/>
                <a:gd name="connsiteX0" fmla="*/ 10825 w 10825"/>
                <a:gd name="connsiteY0" fmla="*/ 0 h 13909"/>
                <a:gd name="connsiteX1" fmla="*/ 0 w 10825"/>
                <a:gd name="connsiteY1" fmla="*/ 13909 h 13909"/>
                <a:gd name="connsiteX0" fmla="*/ 10825 w 10825"/>
                <a:gd name="connsiteY0" fmla="*/ 0 h 13909"/>
                <a:gd name="connsiteX1" fmla="*/ 0 w 10825"/>
                <a:gd name="connsiteY1" fmla="*/ 13909 h 13909"/>
                <a:gd name="connsiteX0" fmla="*/ 413 w 413"/>
                <a:gd name="connsiteY0" fmla="*/ 0 h 13909"/>
                <a:gd name="connsiteX1" fmla="*/ 0 w 413"/>
                <a:gd name="connsiteY1" fmla="*/ 13909 h 13909"/>
                <a:gd name="connsiteX0" fmla="*/ 10000 w 278543"/>
                <a:gd name="connsiteY0" fmla="*/ 0 h 10000"/>
                <a:gd name="connsiteX1" fmla="*/ 0 w 278543"/>
                <a:gd name="connsiteY1" fmla="*/ 10000 h 10000"/>
                <a:gd name="connsiteX0" fmla="*/ 10000 w 278543"/>
                <a:gd name="connsiteY0" fmla="*/ 0 h 10908"/>
                <a:gd name="connsiteX1" fmla="*/ 0 w 278543"/>
                <a:gd name="connsiteY1" fmla="*/ 10908 h 10908"/>
                <a:gd name="connsiteX0" fmla="*/ 351701 w 554087"/>
                <a:gd name="connsiteY0" fmla="*/ 0 h 11409"/>
                <a:gd name="connsiteX1" fmla="*/ 0 w 554087"/>
                <a:gd name="connsiteY1" fmla="*/ 11409 h 11409"/>
                <a:gd name="connsiteX0" fmla="*/ 1961969 w 1961969"/>
                <a:gd name="connsiteY0" fmla="*/ 0 h 10623"/>
                <a:gd name="connsiteX1" fmla="*/ 0 w 1961969"/>
                <a:gd name="connsiteY1" fmla="*/ 10623 h 10623"/>
                <a:gd name="connsiteX0" fmla="*/ 1156831 w 1156831"/>
                <a:gd name="connsiteY0" fmla="*/ 0 h 10623"/>
                <a:gd name="connsiteX1" fmla="*/ 0 w 1156831"/>
                <a:gd name="connsiteY1" fmla="*/ 10623 h 1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56831" h="10623">
                  <a:moveTo>
                    <a:pt x="1156831" y="0"/>
                  </a:moveTo>
                  <a:lnTo>
                    <a:pt x="0" y="10623"/>
                  </a:lnTo>
                </a:path>
              </a:pathLst>
            </a:custGeom>
            <a:noFill/>
            <a:ln w="12700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91" name="五边形 90"/>
          <p:cNvSpPr/>
          <p:nvPr/>
        </p:nvSpPr>
        <p:spPr>
          <a:xfrm>
            <a:off x="0" y="611188"/>
            <a:ext cx="3959225" cy="806450"/>
          </a:xfrm>
          <a:prstGeom prst="homePlate">
            <a:avLst/>
          </a:prstGeom>
          <a:solidFill>
            <a:srgbClr val="EEE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343" name="矩形 2"/>
          <p:cNvSpPr>
            <a:spLocks noChangeArrowheads="1"/>
          </p:cNvSpPr>
          <p:nvPr/>
        </p:nvSpPr>
        <p:spPr bwMode="auto">
          <a:xfrm>
            <a:off x="211138" y="698500"/>
            <a:ext cx="34051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案例：秋叶</a:t>
            </a:r>
            <a:r>
              <a:rPr lang="en-US" altLang="zh-CN" sz="36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PPT</a:t>
            </a:r>
            <a:endParaRPr lang="zh-CN" altLang="en-US" sz="3600">
              <a:solidFill>
                <a:srgbClr val="231F2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4344" name="文本框 90"/>
          <p:cNvSpPr txBox="1">
            <a:spLocks noChangeArrowheads="1"/>
          </p:cNvSpPr>
          <p:nvPr/>
        </p:nvSpPr>
        <p:spPr bwMode="auto">
          <a:xfrm>
            <a:off x="6311900" y="2641600"/>
            <a:ext cx="51847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传说中的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69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群中，有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PPT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大神，有微信达人，有微博顾问，有社团推广运营者，有阿里电商人，每个人都是一个节点。大家遵循没事时便好好玩，有活就能漂亮的完成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881" name="椭圆 880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82" name="直接连接符 881"/>
            <p:cNvCxnSpPr>
              <a:endCxn id="885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直接连接符 882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4" name="椭圆 883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5" name="椭圆 884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6" name="椭圆 885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87" name="直接连接符 886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8" name="直接连接符 887"/>
            <p:cNvCxnSpPr>
              <a:stCxn id="894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9" name="直接连接符 888"/>
            <p:cNvCxnSpPr>
              <a:stCxn id="899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0" name="椭圆 889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1" name="椭圆 890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2" name="椭圆 891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3" name="椭圆 892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4" name="椭圆 893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5" name="椭圆 894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6" name="椭圆 895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7" name="椭圆 896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8" name="椭圆 897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9" name="椭圆 898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0" name="椭圆 899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1" name="直接连接符 900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2" name="直接连接符 901"/>
            <p:cNvCxnSpPr>
              <a:stCxn id="899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>
              <a:endCxn id="895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>
              <a:endCxn id="891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5" name="椭圆 904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6" name="椭圆 905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7" name="直接连接符 906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8" name="椭圆 907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9" name="直接连接符 908"/>
            <p:cNvCxnSpPr>
              <a:stCxn id="892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0" name="直接连接符 909"/>
            <p:cNvCxnSpPr>
              <a:stCxn id="900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1" name="直接连接符 910"/>
            <p:cNvCxnSpPr>
              <a:endCxn id="900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4" name="椭圆 913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15" name="椭圆 914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16" name="直接连接符 915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7" name="直接连接符 916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8" name="直接连接符 917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文本框 1"/>
          <p:cNvSpPr txBox="1"/>
          <p:nvPr/>
        </p:nvSpPr>
        <p:spPr>
          <a:xfrm>
            <a:off x="33340" y="-495647"/>
            <a:ext cx="1095375" cy="31547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9900" dirty="0">
                <a:solidFill>
                  <a:schemeClr val="tx1">
                    <a:alpha val="2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19900" dirty="0">
              <a:solidFill>
                <a:schemeClr val="tx1">
                  <a:alpha val="2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15364" name="文本框 91"/>
          <p:cNvSpPr txBox="1">
            <a:spLocks noChangeArrowheads="1"/>
          </p:cNvSpPr>
          <p:nvPr/>
        </p:nvSpPr>
        <p:spPr bwMode="auto">
          <a:xfrm>
            <a:off x="3378200" y="642938"/>
            <a:ext cx="5416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每个节点都是平等的</a:t>
            </a:r>
          </a:p>
        </p:txBody>
      </p:sp>
      <p:sp>
        <p:nvSpPr>
          <p:cNvPr id="530" name="五边形 529"/>
          <p:cNvSpPr/>
          <p:nvPr/>
        </p:nvSpPr>
        <p:spPr>
          <a:xfrm>
            <a:off x="0" y="611188"/>
            <a:ext cx="2741613" cy="806450"/>
          </a:xfrm>
          <a:prstGeom prst="homePlate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366" name="矩形 2"/>
          <p:cNvSpPr>
            <a:spLocks noChangeArrowheads="1"/>
          </p:cNvSpPr>
          <p:nvPr/>
        </p:nvSpPr>
        <p:spPr bwMode="auto">
          <a:xfrm>
            <a:off x="449263" y="698500"/>
            <a:ext cx="15684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等能量</a:t>
            </a:r>
          </a:p>
        </p:txBody>
      </p:sp>
      <p:grpSp>
        <p:nvGrpSpPr>
          <p:cNvPr id="15367" name="组合 11"/>
          <p:cNvGrpSpPr>
            <a:grpSpLocks/>
          </p:cNvGrpSpPr>
          <p:nvPr/>
        </p:nvGrpSpPr>
        <p:grpSpPr bwMode="auto">
          <a:xfrm>
            <a:off x="3549650" y="1660525"/>
            <a:ext cx="5118100" cy="3635375"/>
            <a:chOff x="4464056" y="1134888"/>
            <a:chExt cx="4868914" cy="3459160"/>
          </a:xfrm>
        </p:grpSpPr>
        <p:sp>
          <p:nvSpPr>
            <p:cNvPr id="10" name="等腰三角形 9"/>
            <p:cNvSpPr/>
            <p:nvPr/>
          </p:nvSpPr>
          <p:spPr>
            <a:xfrm>
              <a:off x="6829043" y="1134888"/>
              <a:ext cx="135919" cy="1093638"/>
            </a:xfrm>
            <a:prstGeom prst="triangle">
              <a:avLst/>
            </a:prstGeom>
            <a:solidFill>
              <a:srgbClr val="231F20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5404" name="组合 6"/>
            <p:cNvGrpSpPr>
              <a:grpSpLocks/>
            </p:cNvGrpSpPr>
            <p:nvPr/>
          </p:nvGrpSpPr>
          <p:grpSpPr bwMode="auto">
            <a:xfrm rot="10800000">
              <a:off x="5970455" y="4308651"/>
              <a:ext cx="1853539" cy="285397"/>
              <a:chOff x="6430522" y="4463196"/>
              <a:chExt cx="1533966" cy="236191"/>
            </a:xfrm>
          </p:grpSpPr>
          <p:sp>
            <p:nvSpPr>
              <p:cNvPr id="538" name="圆角矩形 537"/>
              <p:cNvSpPr/>
              <p:nvPr/>
            </p:nvSpPr>
            <p:spPr>
              <a:xfrm>
                <a:off x="6439041" y="4454445"/>
                <a:ext cx="1534792" cy="72506"/>
              </a:xfrm>
              <a:prstGeom prst="roundRect">
                <a:avLst>
                  <a:gd name="adj" fmla="val 50000"/>
                </a:avLst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39" name="梯形 538"/>
              <p:cNvSpPr/>
              <p:nvPr/>
            </p:nvSpPr>
            <p:spPr>
              <a:xfrm rot="10800000">
                <a:off x="6521530" y="4555704"/>
                <a:ext cx="1369814" cy="143762"/>
              </a:xfrm>
              <a:prstGeom prst="trapezoid">
                <a:avLst>
                  <a:gd name="adj" fmla="val 75750"/>
                </a:avLst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5405" name="组合 10"/>
            <p:cNvGrpSpPr>
              <a:grpSpLocks/>
            </p:cNvGrpSpPr>
            <p:nvPr/>
          </p:nvGrpSpPr>
          <p:grpSpPr bwMode="auto">
            <a:xfrm>
              <a:off x="7005434" y="2393387"/>
              <a:ext cx="2327536" cy="556866"/>
              <a:chOff x="7005434" y="2393387"/>
              <a:chExt cx="2327536" cy="556866"/>
            </a:xfrm>
          </p:grpSpPr>
          <p:sp>
            <p:nvSpPr>
              <p:cNvPr id="4" name="圆角矩形 3"/>
              <p:cNvSpPr/>
              <p:nvPr/>
            </p:nvSpPr>
            <p:spPr>
              <a:xfrm>
                <a:off x="7798598" y="2393177"/>
                <a:ext cx="1534372" cy="72506"/>
              </a:xfrm>
              <a:prstGeom prst="roundRect">
                <a:avLst>
                  <a:gd name="adj" fmla="val 50000"/>
                </a:avLst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" name="梯形 4"/>
              <p:cNvSpPr/>
              <p:nvPr/>
            </p:nvSpPr>
            <p:spPr>
              <a:xfrm rot="10800000">
                <a:off x="7881660" y="2485320"/>
                <a:ext cx="1369759" cy="145013"/>
              </a:xfrm>
              <a:prstGeom prst="trapezoid">
                <a:avLst>
                  <a:gd name="adj" fmla="val 75750"/>
                </a:avLst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8386069" y="2652991"/>
                <a:ext cx="359430" cy="98185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36" name="矩形 535"/>
              <p:cNvSpPr/>
              <p:nvPr/>
            </p:nvSpPr>
            <p:spPr>
              <a:xfrm>
                <a:off x="7600761" y="2772324"/>
                <a:ext cx="1082819" cy="64954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37" name="矩形 536"/>
              <p:cNvSpPr/>
              <p:nvPr/>
            </p:nvSpPr>
            <p:spPr>
              <a:xfrm>
                <a:off x="8496314" y="2852384"/>
                <a:ext cx="140450" cy="98185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8" name="矩形 7"/>
              <p:cNvSpPr/>
              <p:nvPr/>
            </p:nvSpPr>
            <p:spPr>
              <a:xfrm rot="2332991">
                <a:off x="7005738" y="2565379"/>
                <a:ext cx="688655" cy="64953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544" name="矩形 543"/>
            <p:cNvSpPr/>
            <p:nvPr/>
          </p:nvSpPr>
          <p:spPr>
            <a:xfrm>
              <a:off x="6839615" y="2509489"/>
              <a:ext cx="114776" cy="1799066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5407" name="组合 546"/>
            <p:cNvGrpSpPr>
              <a:grpSpLocks/>
            </p:cNvGrpSpPr>
            <p:nvPr/>
          </p:nvGrpSpPr>
          <p:grpSpPr bwMode="auto">
            <a:xfrm flipH="1">
              <a:off x="4464056" y="2393387"/>
              <a:ext cx="2327536" cy="556866"/>
              <a:chOff x="7005434" y="2393387"/>
              <a:chExt cx="2327536" cy="556866"/>
            </a:xfrm>
          </p:grpSpPr>
          <p:sp>
            <p:nvSpPr>
              <p:cNvPr id="548" name="圆角矩形 547"/>
              <p:cNvSpPr/>
              <p:nvPr/>
            </p:nvSpPr>
            <p:spPr>
              <a:xfrm>
                <a:off x="7798598" y="2393177"/>
                <a:ext cx="1534372" cy="72506"/>
              </a:xfrm>
              <a:prstGeom prst="roundRect">
                <a:avLst>
                  <a:gd name="adj" fmla="val 50000"/>
                </a:avLst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49" name="梯形 548"/>
              <p:cNvSpPr/>
              <p:nvPr/>
            </p:nvSpPr>
            <p:spPr>
              <a:xfrm rot="10800000">
                <a:off x="7881659" y="2485320"/>
                <a:ext cx="1369760" cy="145013"/>
              </a:xfrm>
              <a:prstGeom prst="trapezoid">
                <a:avLst>
                  <a:gd name="adj" fmla="val 75750"/>
                </a:avLst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0" name="矩形 549"/>
              <p:cNvSpPr/>
              <p:nvPr/>
            </p:nvSpPr>
            <p:spPr>
              <a:xfrm>
                <a:off x="8386068" y="2652991"/>
                <a:ext cx="359430" cy="98185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1" name="矩形 550"/>
              <p:cNvSpPr/>
              <p:nvPr/>
            </p:nvSpPr>
            <p:spPr>
              <a:xfrm>
                <a:off x="7600760" y="2772324"/>
                <a:ext cx="1082820" cy="64954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6" name="矩形 555"/>
              <p:cNvSpPr/>
              <p:nvPr/>
            </p:nvSpPr>
            <p:spPr>
              <a:xfrm>
                <a:off x="8496314" y="2852384"/>
                <a:ext cx="140449" cy="98185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57" name="矩形 556"/>
              <p:cNvSpPr/>
              <p:nvPr/>
            </p:nvSpPr>
            <p:spPr>
              <a:xfrm rot="2332991">
                <a:off x="7005737" y="2565379"/>
                <a:ext cx="688655" cy="64953"/>
              </a:xfrm>
              <a:prstGeom prst="rect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9" name="椭圆 8"/>
            <p:cNvSpPr/>
            <p:nvPr/>
          </p:nvSpPr>
          <p:spPr>
            <a:xfrm>
              <a:off x="6693125" y="2118257"/>
              <a:ext cx="409267" cy="409359"/>
            </a:xfrm>
            <a:prstGeom prst="ellipse">
              <a:avLst/>
            </a:prstGeom>
            <a:solidFill>
              <a:srgbClr val="231F20"/>
            </a:solidFill>
            <a:ln w="31750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5368" name="组合 12"/>
          <p:cNvGrpSpPr>
            <a:grpSpLocks/>
          </p:cNvGrpSpPr>
          <p:nvPr/>
        </p:nvGrpSpPr>
        <p:grpSpPr bwMode="auto">
          <a:xfrm>
            <a:off x="3778250" y="1863725"/>
            <a:ext cx="1047750" cy="1047750"/>
            <a:chOff x="9952357" y="4465103"/>
            <a:chExt cx="730250" cy="730250"/>
          </a:xfrm>
        </p:grpSpPr>
        <p:grpSp>
          <p:nvGrpSpPr>
            <p:cNvPr id="15387" name="组合 263"/>
            <p:cNvGrpSpPr>
              <a:grpSpLocks/>
            </p:cNvGrpSpPr>
            <p:nvPr/>
          </p:nvGrpSpPr>
          <p:grpSpPr bwMode="auto">
            <a:xfrm>
              <a:off x="9952357" y="4465103"/>
              <a:ext cx="730250" cy="730250"/>
              <a:chOff x="4497387" y="1824749"/>
              <a:chExt cx="3197225" cy="3197225"/>
            </a:xfrm>
          </p:grpSpPr>
          <p:grpSp>
            <p:nvGrpSpPr>
              <p:cNvPr id="15389" name="组合 47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5397" name="组合 48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86" name="空心弧 585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91" name="空心弧 590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5398" name="组合 48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84" name="空心弧 583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85" name="空心弧 584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  <p:grpSp>
            <p:nvGrpSpPr>
              <p:cNvPr id="15390" name="组合 47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5391" name="组合 47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75" name="空心弧 574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80" name="空心弧 579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  <p:grpSp>
              <p:nvGrpSpPr>
                <p:cNvPr id="15392" name="组合 47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69" name="空心弧 568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  <p:sp>
                <p:nvSpPr>
                  <p:cNvPr id="574" name="空心弧 573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prstClr val="black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592" name="组合 591"/>
            <p:cNvGrpSpPr/>
            <p:nvPr/>
          </p:nvGrpSpPr>
          <p:grpSpPr>
            <a:xfrm>
              <a:off x="10118570" y="4668949"/>
              <a:ext cx="467007" cy="322945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597" name="任意多边形 596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99" name="椭圆形标注 598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600" name="任意多边形 599"/>
          <p:cNvSpPr/>
          <p:nvPr/>
        </p:nvSpPr>
        <p:spPr>
          <a:xfrm>
            <a:off x="7646988" y="2114550"/>
            <a:ext cx="493712" cy="503238"/>
          </a:xfrm>
          <a:custGeom>
            <a:avLst/>
            <a:gdLst>
              <a:gd name="connsiteX0" fmla="*/ 457399 w 914797"/>
              <a:gd name="connsiteY0" fmla="*/ 0 h 931517"/>
              <a:gd name="connsiteX1" fmla="*/ 677665 w 914797"/>
              <a:gd name="connsiteY1" fmla="*/ 265113 h 931517"/>
              <a:gd name="connsiteX2" fmla="*/ 613151 w 914797"/>
              <a:gd name="connsiteY2" fmla="*/ 452577 h 931517"/>
              <a:gd name="connsiteX3" fmla="*/ 563217 w 914797"/>
              <a:gd name="connsiteY3" fmla="*/ 493097 h 931517"/>
              <a:gd name="connsiteX4" fmla="*/ 581880 w 914797"/>
              <a:gd name="connsiteY4" fmla="*/ 567746 h 931517"/>
              <a:gd name="connsiteX5" fmla="*/ 585053 w 914797"/>
              <a:gd name="connsiteY5" fmla="*/ 567901 h 931517"/>
              <a:gd name="connsiteX6" fmla="*/ 905289 w 914797"/>
              <a:gd name="connsiteY6" fmla="*/ 652065 h 931517"/>
              <a:gd name="connsiteX7" fmla="*/ 914797 w 914797"/>
              <a:gd name="connsiteY7" fmla="*/ 657683 h 931517"/>
              <a:gd name="connsiteX8" fmla="*/ 914797 w 914797"/>
              <a:gd name="connsiteY8" fmla="*/ 931517 h 931517"/>
              <a:gd name="connsiteX9" fmla="*/ 0 w 914797"/>
              <a:gd name="connsiteY9" fmla="*/ 931517 h 931517"/>
              <a:gd name="connsiteX10" fmla="*/ 0 w 914797"/>
              <a:gd name="connsiteY10" fmla="*/ 657682 h 931517"/>
              <a:gd name="connsiteX11" fmla="*/ 9508 w 914797"/>
              <a:gd name="connsiteY11" fmla="*/ 652065 h 931517"/>
              <a:gd name="connsiteX12" fmla="*/ 329743 w 914797"/>
              <a:gd name="connsiteY12" fmla="*/ 567901 h 931517"/>
              <a:gd name="connsiteX13" fmla="*/ 332917 w 914797"/>
              <a:gd name="connsiteY13" fmla="*/ 567746 h 931517"/>
              <a:gd name="connsiteX14" fmla="*/ 351579 w 914797"/>
              <a:gd name="connsiteY14" fmla="*/ 493096 h 931517"/>
              <a:gd name="connsiteX15" fmla="*/ 301647 w 914797"/>
              <a:gd name="connsiteY15" fmla="*/ 452577 h 931517"/>
              <a:gd name="connsiteX16" fmla="*/ 237133 w 914797"/>
              <a:gd name="connsiteY16" fmla="*/ 265113 h 931517"/>
              <a:gd name="connsiteX17" fmla="*/ 457399 w 914797"/>
              <a:gd name="connsiteY17" fmla="*/ 0 h 931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14797" h="931517">
                <a:moveTo>
                  <a:pt x="457399" y="0"/>
                </a:moveTo>
                <a:cubicBezTo>
                  <a:pt x="579049" y="0"/>
                  <a:pt x="677665" y="118695"/>
                  <a:pt x="677665" y="265113"/>
                </a:cubicBezTo>
                <a:cubicBezTo>
                  <a:pt x="677665" y="338322"/>
                  <a:pt x="653011" y="404600"/>
                  <a:pt x="613151" y="452577"/>
                </a:cubicBezTo>
                <a:lnTo>
                  <a:pt x="563217" y="493097"/>
                </a:lnTo>
                <a:lnTo>
                  <a:pt x="581880" y="567746"/>
                </a:lnTo>
                <a:lnTo>
                  <a:pt x="585053" y="567901"/>
                </a:lnTo>
                <a:cubicBezTo>
                  <a:pt x="708754" y="580241"/>
                  <a:pt x="819320" y="610158"/>
                  <a:pt x="905289" y="652065"/>
                </a:cubicBezTo>
                <a:lnTo>
                  <a:pt x="914797" y="657683"/>
                </a:lnTo>
                <a:lnTo>
                  <a:pt x="914797" y="931517"/>
                </a:lnTo>
                <a:lnTo>
                  <a:pt x="0" y="931517"/>
                </a:lnTo>
                <a:lnTo>
                  <a:pt x="0" y="657682"/>
                </a:lnTo>
                <a:lnTo>
                  <a:pt x="9508" y="652065"/>
                </a:lnTo>
                <a:cubicBezTo>
                  <a:pt x="95477" y="610158"/>
                  <a:pt x="206042" y="580241"/>
                  <a:pt x="329743" y="567901"/>
                </a:cubicBezTo>
                <a:lnTo>
                  <a:pt x="332917" y="567746"/>
                </a:lnTo>
                <a:lnTo>
                  <a:pt x="351579" y="493096"/>
                </a:lnTo>
                <a:lnTo>
                  <a:pt x="301647" y="452577"/>
                </a:lnTo>
                <a:cubicBezTo>
                  <a:pt x="261787" y="404600"/>
                  <a:pt x="237133" y="338322"/>
                  <a:pt x="237133" y="265113"/>
                </a:cubicBezTo>
                <a:cubicBezTo>
                  <a:pt x="237133" y="118695"/>
                  <a:pt x="335749" y="0"/>
                  <a:pt x="457399" y="0"/>
                </a:cubicBezTo>
                <a:close/>
              </a:path>
            </a:pathLst>
          </a:cu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15370" name="组合 261"/>
          <p:cNvGrpSpPr>
            <a:grpSpLocks/>
          </p:cNvGrpSpPr>
          <p:nvPr/>
        </p:nvGrpSpPr>
        <p:grpSpPr bwMode="auto">
          <a:xfrm>
            <a:off x="7375525" y="1871663"/>
            <a:ext cx="1044575" cy="1042987"/>
            <a:chOff x="4497387" y="1824749"/>
            <a:chExt cx="3197225" cy="3197225"/>
          </a:xfrm>
        </p:grpSpPr>
        <p:grpSp>
          <p:nvGrpSpPr>
            <p:cNvPr id="15373" name="组合 503"/>
            <p:cNvGrpSpPr>
              <a:grpSpLocks/>
            </p:cNvGrpSpPr>
            <p:nvPr/>
          </p:nvGrpSpPr>
          <p:grpSpPr bwMode="auto">
            <a:xfrm>
              <a:off x="4497387" y="1824749"/>
              <a:ext cx="3197225" cy="3197225"/>
              <a:chOff x="4497388" y="1830584"/>
              <a:chExt cx="3197225" cy="3197225"/>
            </a:xfrm>
          </p:grpSpPr>
          <p:grpSp>
            <p:nvGrpSpPr>
              <p:cNvPr id="15381" name="组合 511"/>
              <p:cNvGrpSpPr>
                <a:grpSpLocks/>
              </p:cNvGrpSpPr>
              <p:nvPr/>
            </p:nvGrpSpPr>
            <p:grpSpPr bwMode="auto">
              <a:xfrm rot="208748">
                <a:off x="4497388" y="1830584"/>
                <a:ext cx="3197225" cy="3197225"/>
                <a:chOff x="4497388" y="1830388"/>
                <a:chExt cx="3197225" cy="3197225"/>
              </a:xfrm>
            </p:grpSpPr>
            <p:sp>
              <p:nvSpPr>
                <p:cNvPr id="623" name="空心弧 622"/>
                <p:cNvSpPr/>
                <p:nvPr/>
              </p:nvSpPr>
              <p:spPr>
                <a:xfrm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4" name="空心弧 623"/>
                <p:cNvSpPr/>
                <p:nvPr/>
              </p:nvSpPr>
              <p:spPr>
                <a:xfrm rot="2700000"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382" name="组合 512"/>
              <p:cNvGrpSpPr>
                <a:grpSpLocks/>
              </p:cNvGrpSpPr>
              <p:nvPr/>
            </p:nvGrpSpPr>
            <p:grpSpPr bwMode="auto">
              <a:xfrm rot="5608748">
                <a:off x="4497388" y="1830584"/>
                <a:ext cx="3197225" cy="3197225"/>
                <a:chOff x="4497388" y="1830388"/>
                <a:chExt cx="3197225" cy="3197225"/>
              </a:xfrm>
            </p:grpSpPr>
            <p:sp>
              <p:nvSpPr>
                <p:cNvPr id="621" name="空心弧 620"/>
                <p:cNvSpPr/>
                <p:nvPr/>
              </p:nvSpPr>
              <p:spPr>
                <a:xfrm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22" name="空心弧 621"/>
                <p:cNvSpPr/>
                <p:nvPr/>
              </p:nvSpPr>
              <p:spPr>
                <a:xfrm rot="2700000"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  <p:grpSp>
          <p:nvGrpSpPr>
            <p:cNvPr id="15374" name="组合 504"/>
            <p:cNvGrpSpPr>
              <a:grpSpLocks/>
            </p:cNvGrpSpPr>
            <p:nvPr/>
          </p:nvGrpSpPr>
          <p:grpSpPr bwMode="auto">
            <a:xfrm rot="10800000">
              <a:off x="4497387" y="1824749"/>
              <a:ext cx="3197225" cy="3197225"/>
              <a:chOff x="4497388" y="1830584"/>
              <a:chExt cx="3197225" cy="3197225"/>
            </a:xfrm>
          </p:grpSpPr>
          <p:grpSp>
            <p:nvGrpSpPr>
              <p:cNvPr id="15375" name="组合 505"/>
              <p:cNvGrpSpPr>
                <a:grpSpLocks/>
              </p:cNvGrpSpPr>
              <p:nvPr/>
            </p:nvGrpSpPr>
            <p:grpSpPr bwMode="auto">
              <a:xfrm rot="208748">
                <a:off x="4497388" y="1830584"/>
                <a:ext cx="3197225" cy="3197225"/>
                <a:chOff x="4497388" y="1830388"/>
                <a:chExt cx="3197225" cy="3197225"/>
              </a:xfrm>
            </p:grpSpPr>
            <p:sp>
              <p:nvSpPr>
                <p:cNvPr id="616" name="空心弧 615"/>
                <p:cNvSpPr/>
                <p:nvPr/>
              </p:nvSpPr>
              <p:spPr>
                <a:xfrm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7" name="空心弧 616"/>
                <p:cNvSpPr/>
                <p:nvPr/>
              </p:nvSpPr>
              <p:spPr>
                <a:xfrm rot="2700000"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  <p:grpSp>
            <p:nvGrpSpPr>
              <p:cNvPr id="15376" name="组合 506"/>
              <p:cNvGrpSpPr>
                <a:grpSpLocks/>
              </p:cNvGrpSpPr>
              <p:nvPr/>
            </p:nvGrpSpPr>
            <p:grpSpPr bwMode="auto">
              <a:xfrm rot="5608748">
                <a:off x="4497388" y="1830584"/>
                <a:ext cx="3197225" cy="3197225"/>
                <a:chOff x="4497388" y="1830388"/>
                <a:chExt cx="3197225" cy="3197225"/>
              </a:xfrm>
            </p:grpSpPr>
            <p:sp>
              <p:nvSpPr>
                <p:cNvPr id="614" name="空心弧 613"/>
                <p:cNvSpPr/>
                <p:nvPr/>
              </p:nvSpPr>
              <p:spPr>
                <a:xfrm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8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15" name="空心弧 614"/>
                <p:cNvSpPr/>
                <p:nvPr/>
              </p:nvSpPr>
              <p:spPr>
                <a:xfrm rot="2700000">
                  <a:off x="4497388" y="1830388"/>
                  <a:ext cx="3197225" cy="3197225"/>
                </a:xfrm>
                <a:prstGeom prst="blockArc">
                  <a:avLst>
                    <a:gd name="adj1" fmla="val 10800000"/>
                    <a:gd name="adj2" fmla="val 13319656"/>
                    <a:gd name="adj3" fmla="val 4137"/>
                  </a:avLst>
                </a:prstGeom>
                <a:solidFill>
                  <a:srgbClr val="231F2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>
                    <a:solidFill>
                      <a:prstClr val="black"/>
                    </a:solidFill>
                  </a:endParaRPr>
                </a:p>
              </p:txBody>
            </p:sp>
          </p:grpSp>
        </p:grpSp>
      </p:grpSp>
      <p:sp>
        <p:nvSpPr>
          <p:cNvPr id="630" name="圆角矩形 629"/>
          <p:cNvSpPr/>
          <p:nvPr/>
        </p:nvSpPr>
        <p:spPr>
          <a:xfrm>
            <a:off x="2070100" y="5421313"/>
            <a:ext cx="8040688" cy="1268412"/>
          </a:xfrm>
          <a:prstGeom prst="roundRect">
            <a:avLst>
              <a:gd name="adj" fmla="val 11517"/>
            </a:avLst>
          </a:prstGeom>
          <a:noFill/>
          <a:ln>
            <a:solidFill>
              <a:srgbClr val="231F2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372" name="文本框 90"/>
          <p:cNvSpPr txBox="1">
            <a:spLocks noChangeArrowheads="1"/>
          </p:cNvSpPr>
          <p:nvPr/>
        </p:nvSpPr>
        <p:spPr bwMode="auto">
          <a:xfrm>
            <a:off x="2139950" y="5553075"/>
            <a:ext cx="79121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每个人都可以是领导，也可以使下属，因此有更积极的作用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一个人因“需要”而进行领导，而非“被任命”而进行领导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7" name="椭圆 6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endCxn id="11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20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25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5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1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17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5" name="直接连接符 34"/>
            <p:cNvCxnSpPr>
              <a:stCxn id="18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26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endCxn id="26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椭圆 39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五边形 44"/>
          <p:cNvSpPr/>
          <p:nvPr/>
        </p:nvSpPr>
        <p:spPr>
          <a:xfrm>
            <a:off x="0" y="611188"/>
            <a:ext cx="3959225" cy="806450"/>
          </a:xfrm>
          <a:prstGeom prst="homePlate">
            <a:avLst/>
          </a:prstGeom>
          <a:solidFill>
            <a:srgbClr val="EEE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388" name="矩形 2"/>
          <p:cNvSpPr>
            <a:spLocks noChangeArrowheads="1"/>
          </p:cNvSpPr>
          <p:nvPr/>
        </p:nvSpPr>
        <p:spPr bwMode="auto">
          <a:xfrm>
            <a:off x="211138" y="698500"/>
            <a:ext cx="341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案例：锤子手机</a:t>
            </a:r>
          </a:p>
        </p:txBody>
      </p:sp>
      <p:grpSp>
        <p:nvGrpSpPr>
          <p:cNvPr id="16389" name="组合 76"/>
          <p:cNvGrpSpPr>
            <a:grpSpLocks/>
          </p:cNvGrpSpPr>
          <p:nvPr/>
        </p:nvGrpSpPr>
        <p:grpSpPr bwMode="auto">
          <a:xfrm>
            <a:off x="3016250" y="1863725"/>
            <a:ext cx="2241550" cy="4567238"/>
            <a:chOff x="4217987" y="1863097"/>
            <a:chExt cx="2242599" cy="4568496"/>
          </a:xfrm>
        </p:grpSpPr>
        <p:grpSp>
          <p:nvGrpSpPr>
            <p:cNvPr id="16405" name="组合 63"/>
            <p:cNvGrpSpPr>
              <a:grpSpLocks/>
            </p:cNvGrpSpPr>
            <p:nvPr/>
          </p:nvGrpSpPr>
          <p:grpSpPr bwMode="auto">
            <a:xfrm>
              <a:off x="4217987" y="1863097"/>
              <a:ext cx="2242599" cy="4568496"/>
              <a:chOff x="2599520" y="1572854"/>
              <a:chExt cx="2520536" cy="5134693"/>
            </a:xfrm>
          </p:grpSpPr>
          <p:sp>
            <p:nvSpPr>
              <p:cNvPr id="65" name="圆角矩形 64"/>
              <p:cNvSpPr/>
              <p:nvPr/>
            </p:nvSpPr>
            <p:spPr>
              <a:xfrm>
                <a:off x="2624511" y="1572854"/>
                <a:ext cx="2472339" cy="5134693"/>
              </a:xfrm>
              <a:prstGeom prst="roundRect">
                <a:avLst>
                  <a:gd name="adj" fmla="val 6911"/>
                </a:avLst>
              </a:prstGeom>
              <a:solidFill>
                <a:srgbClr val="EEEDE2"/>
              </a:solidFill>
              <a:ln w="25400" cmpd="dbl">
                <a:solidFill>
                  <a:srgbClr val="EEEDE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3" name="矩形 72"/>
              <p:cNvSpPr/>
              <p:nvPr/>
            </p:nvSpPr>
            <p:spPr>
              <a:xfrm>
                <a:off x="2599520" y="3639581"/>
                <a:ext cx="14281" cy="779931"/>
              </a:xfrm>
              <a:prstGeom prst="rect">
                <a:avLst/>
              </a:prstGeom>
              <a:solidFill>
                <a:srgbClr val="EEED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5105775" y="3639581"/>
                <a:ext cx="14281" cy="779931"/>
              </a:xfrm>
              <a:prstGeom prst="rect">
                <a:avLst/>
              </a:prstGeom>
              <a:solidFill>
                <a:srgbClr val="EEED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56" name="椭圆 55"/>
            <p:cNvSpPr/>
            <p:nvPr/>
          </p:nvSpPr>
          <p:spPr>
            <a:xfrm>
              <a:off x="5054992" y="3127095"/>
              <a:ext cx="574944" cy="574833"/>
            </a:xfrm>
            <a:prstGeom prst="ellipse">
              <a:avLst/>
            </a:prstGeom>
            <a:solidFill>
              <a:srgbClr val="231F20">
                <a:alpha val="5000"/>
              </a:srgbClr>
            </a:solidFill>
            <a:ln>
              <a:solidFill>
                <a:srgbClr val="231F20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pic>
          <p:nvPicPr>
            <p:cNvPr id="16407" name="图片 5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104" t="28702" r="33020" b="50626"/>
            <a:stretch>
              <a:fillRect/>
            </a:stretch>
          </p:blipFill>
          <p:spPr bwMode="auto">
            <a:xfrm>
              <a:off x="5187962" y="3199830"/>
              <a:ext cx="377588" cy="480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6" name="文本框 75"/>
            <p:cNvSpPr txBox="1"/>
            <p:nvPr/>
          </p:nvSpPr>
          <p:spPr>
            <a:xfrm>
              <a:off x="4915226" y="5818649"/>
              <a:ext cx="848122" cy="26042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1050" dirty="0">
                  <a:solidFill>
                    <a:srgbClr val="847276"/>
                  </a:solidFill>
                  <a:latin typeface="造字工房悦黑演示版常规体" pitchFamily="50" charset="-122"/>
                  <a:ea typeface="造字工房悦黑演示版常规体" pitchFamily="50" charset="-122"/>
                </a:rPr>
                <a:t>Smartisan</a:t>
              </a:r>
              <a:endParaRPr lang="zh-CN" altLang="en-US" sz="1050" dirty="0">
                <a:solidFill>
                  <a:srgbClr val="847276"/>
                </a:solidFill>
                <a:latin typeface="造字工房悦黑演示版常规体" pitchFamily="50" charset="-122"/>
                <a:ea typeface="造字工房悦黑演示版常规体" pitchFamily="50" charset="-122"/>
              </a:endParaRPr>
            </a:p>
          </p:txBody>
        </p:sp>
      </p:grpSp>
      <p:grpSp>
        <p:nvGrpSpPr>
          <p:cNvPr id="16390" name="组合 54"/>
          <p:cNvGrpSpPr>
            <a:grpSpLocks/>
          </p:cNvGrpSpPr>
          <p:nvPr/>
        </p:nvGrpSpPr>
        <p:grpSpPr bwMode="auto">
          <a:xfrm>
            <a:off x="1635125" y="1849438"/>
            <a:ext cx="2243138" cy="4581525"/>
            <a:chOff x="2599520" y="1556792"/>
            <a:chExt cx="2520536" cy="5150755"/>
          </a:xfrm>
        </p:grpSpPr>
        <p:sp>
          <p:nvSpPr>
            <p:cNvPr id="3" name="圆角矩形 2"/>
            <p:cNvSpPr/>
            <p:nvPr/>
          </p:nvSpPr>
          <p:spPr>
            <a:xfrm>
              <a:off x="2624493" y="1572854"/>
              <a:ext cx="2472372" cy="5134693"/>
            </a:xfrm>
            <a:prstGeom prst="roundRect">
              <a:avLst>
                <a:gd name="adj" fmla="val 6911"/>
              </a:avLst>
            </a:prstGeom>
            <a:solidFill>
              <a:srgbClr val="231F20"/>
            </a:solidFill>
            <a:ln w="25400" cmpd="dbl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706549" y="2063658"/>
              <a:ext cx="2308261" cy="4044217"/>
            </a:xfrm>
            <a:prstGeom prst="rect">
              <a:avLst/>
            </a:prstGeom>
            <a:noFill/>
            <a:ln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3100774" y="6339891"/>
              <a:ext cx="1521597" cy="7674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3716190" y="1788808"/>
              <a:ext cx="288979" cy="76743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3573485" y="1790592"/>
              <a:ext cx="69569" cy="67820"/>
            </a:xfrm>
            <a:prstGeom prst="ellipse">
              <a:avLst/>
            </a:prstGeom>
            <a:solidFill>
              <a:srgbClr val="EEEDE2"/>
            </a:solidFill>
            <a:ln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>
              <a:off x="3584188" y="1799516"/>
              <a:ext cx="48164" cy="4997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50" name="直接连接符 49"/>
            <p:cNvCxnSpPr/>
            <p:nvPr/>
          </p:nvCxnSpPr>
          <p:spPr>
            <a:xfrm>
              <a:off x="3603810" y="6336321"/>
              <a:ext cx="0" cy="80313"/>
            </a:xfrm>
            <a:prstGeom prst="line">
              <a:avLst/>
            </a:prstGeom>
            <a:ln>
              <a:solidFill>
                <a:srgbClr val="EEED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4112198" y="6336321"/>
              <a:ext cx="0" cy="80313"/>
            </a:xfrm>
            <a:prstGeom prst="line">
              <a:avLst/>
            </a:prstGeom>
            <a:ln>
              <a:solidFill>
                <a:srgbClr val="EEEDE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矩形 52"/>
            <p:cNvSpPr/>
            <p:nvPr/>
          </p:nvSpPr>
          <p:spPr>
            <a:xfrm>
              <a:off x="2599520" y="3639581"/>
              <a:ext cx="14271" cy="779931"/>
            </a:xfrm>
            <a:prstGeom prst="rect">
              <a:avLst/>
            </a:prstGeom>
            <a:solidFill>
              <a:srgbClr val="EEED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5105785" y="3639581"/>
              <a:ext cx="14271" cy="779931"/>
            </a:xfrm>
            <a:prstGeom prst="rect">
              <a:avLst/>
            </a:prstGeom>
            <a:solidFill>
              <a:srgbClr val="EEED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4518909" y="1556792"/>
              <a:ext cx="149841" cy="7139"/>
            </a:xfrm>
            <a:prstGeom prst="roundRect">
              <a:avLst>
                <a:gd name="adj" fmla="val 5247"/>
              </a:avLst>
            </a:prstGeom>
            <a:solidFill>
              <a:srgbClr val="EEED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1" name="圆角矩形 80"/>
          <p:cNvSpPr/>
          <p:nvPr/>
        </p:nvSpPr>
        <p:spPr>
          <a:xfrm>
            <a:off x="6089650" y="1836738"/>
            <a:ext cx="5573713" cy="2725737"/>
          </a:xfrm>
          <a:prstGeom prst="roundRect">
            <a:avLst>
              <a:gd name="adj" fmla="val 6833"/>
            </a:avLst>
          </a:prstGeom>
          <a:solidFill>
            <a:srgbClr val="EEE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392" name="文本框 827"/>
          <p:cNvSpPr txBox="1">
            <a:spLocks noChangeArrowheads="1"/>
          </p:cNvSpPr>
          <p:nvPr/>
        </p:nvSpPr>
        <p:spPr bwMode="auto">
          <a:xfrm>
            <a:off x="6403975" y="2235200"/>
            <a:ext cx="43195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锤子手机体验会</a:t>
            </a:r>
          </a:p>
        </p:txBody>
      </p:sp>
      <p:sp>
        <p:nvSpPr>
          <p:cNvPr id="16393" name="文本框 90"/>
          <p:cNvSpPr txBox="1">
            <a:spLocks noChangeArrowheads="1"/>
          </p:cNvSpPr>
          <p:nvPr/>
        </p:nvSpPr>
        <p:spPr bwMode="auto">
          <a:xfrm>
            <a:off x="6384925" y="2851150"/>
            <a:ext cx="5184775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自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7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月初以来，全国各地的锤子机友开展了多场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sarmtisan T1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体验会。无人任命，无人指派，全由各地锤友自发组织、自发领导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881" name="椭圆 880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82" name="直接连接符 881"/>
            <p:cNvCxnSpPr>
              <a:endCxn id="885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直接连接符 882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4" name="椭圆 883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5" name="椭圆 884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6" name="椭圆 885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87" name="直接连接符 886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8" name="直接连接符 887"/>
            <p:cNvCxnSpPr>
              <a:stCxn id="894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9" name="直接连接符 888"/>
            <p:cNvCxnSpPr>
              <a:stCxn id="899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0" name="椭圆 889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1" name="椭圆 890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2" name="椭圆 891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3" name="椭圆 892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4" name="椭圆 893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5" name="椭圆 894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6" name="椭圆 895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7" name="椭圆 896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8" name="椭圆 897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99" name="椭圆 898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0" name="椭圆 899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1" name="直接连接符 900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2" name="直接连接符 901"/>
            <p:cNvCxnSpPr>
              <a:stCxn id="899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>
              <a:endCxn id="895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>
              <a:endCxn id="891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5" name="椭圆 904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06" name="椭圆 905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7" name="直接连接符 906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8" name="椭圆 907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09" name="直接连接符 908"/>
            <p:cNvCxnSpPr>
              <a:stCxn id="892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0" name="直接连接符 909"/>
            <p:cNvCxnSpPr>
              <a:stCxn id="900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1" name="直接连接符 910"/>
            <p:cNvCxnSpPr>
              <a:endCxn id="900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4" name="椭圆 913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915" name="椭圆 914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916" name="直接连接符 915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7" name="直接连接符 916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8" name="直接连接符 917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4" name="文本框 533"/>
          <p:cNvSpPr txBox="1"/>
          <p:nvPr/>
        </p:nvSpPr>
        <p:spPr>
          <a:xfrm>
            <a:off x="33340" y="-495647"/>
            <a:ext cx="1095375" cy="31547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9900" dirty="0">
                <a:solidFill>
                  <a:schemeClr val="tx1">
                    <a:alpha val="25000"/>
                  </a:schemeClr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19900" dirty="0">
              <a:solidFill>
                <a:schemeClr val="tx1">
                  <a:alpha val="25000"/>
                </a:schemeClr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532" name="五边形 531"/>
          <p:cNvSpPr/>
          <p:nvPr/>
        </p:nvSpPr>
        <p:spPr>
          <a:xfrm>
            <a:off x="0" y="611188"/>
            <a:ext cx="2741613" cy="806450"/>
          </a:xfrm>
          <a:prstGeom prst="homePlate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413" name="矩形 2"/>
          <p:cNvSpPr>
            <a:spLocks noChangeArrowheads="1"/>
          </p:cNvSpPr>
          <p:nvPr/>
        </p:nvSpPr>
        <p:spPr bwMode="auto">
          <a:xfrm>
            <a:off x="211138" y="698500"/>
            <a:ext cx="20320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关联动力</a:t>
            </a:r>
          </a:p>
        </p:txBody>
      </p:sp>
      <p:sp>
        <p:nvSpPr>
          <p:cNvPr id="535" name="圆角矩形 534"/>
          <p:cNvSpPr/>
          <p:nvPr/>
        </p:nvSpPr>
        <p:spPr>
          <a:xfrm>
            <a:off x="2070100" y="5421313"/>
            <a:ext cx="8040688" cy="1268412"/>
          </a:xfrm>
          <a:prstGeom prst="roundRect">
            <a:avLst>
              <a:gd name="adj" fmla="val 11517"/>
            </a:avLst>
          </a:prstGeom>
          <a:noFill/>
          <a:ln>
            <a:solidFill>
              <a:srgbClr val="231F2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7415" name="组合 9"/>
          <p:cNvGrpSpPr>
            <a:grpSpLocks/>
          </p:cNvGrpSpPr>
          <p:nvPr/>
        </p:nvGrpSpPr>
        <p:grpSpPr bwMode="auto">
          <a:xfrm>
            <a:off x="4197350" y="1498600"/>
            <a:ext cx="4697413" cy="3781425"/>
            <a:chOff x="4313374" y="1217681"/>
            <a:chExt cx="4940267" cy="3976785"/>
          </a:xfrm>
        </p:grpSpPr>
        <p:sp>
          <p:nvSpPr>
            <p:cNvPr id="557" name="任意多边形 556"/>
            <p:cNvSpPr/>
            <p:nvPr/>
          </p:nvSpPr>
          <p:spPr>
            <a:xfrm rot="1378109">
              <a:off x="4313374" y="1217681"/>
              <a:ext cx="3223946" cy="3930039"/>
            </a:xfrm>
            <a:custGeom>
              <a:avLst/>
              <a:gdLst>
                <a:gd name="connsiteX0" fmla="*/ 1066420 w 3223362"/>
                <a:gd name="connsiteY0" fmla="*/ 0 h 3929717"/>
                <a:gd name="connsiteX1" fmla="*/ 1065390 w 3223362"/>
                <a:gd name="connsiteY1" fmla="*/ 43891 h 3929717"/>
                <a:gd name="connsiteX2" fmla="*/ 1509030 w 3223362"/>
                <a:gd name="connsiteY2" fmla="*/ 1315471 h 3929717"/>
                <a:gd name="connsiteX3" fmla="*/ 2191478 w 3223362"/>
                <a:gd name="connsiteY3" fmla="*/ 333175 h 3929717"/>
                <a:gd name="connsiteX4" fmla="*/ 2256679 w 3223362"/>
                <a:gd name="connsiteY4" fmla="*/ 47829 h 3929717"/>
                <a:gd name="connsiteX5" fmla="*/ 2379904 w 3223362"/>
                <a:gd name="connsiteY5" fmla="*/ 124583 h 3929717"/>
                <a:gd name="connsiteX6" fmla="*/ 2723645 w 3223362"/>
                <a:gd name="connsiteY6" fmla="*/ 448502 h 3929717"/>
                <a:gd name="connsiteX7" fmla="*/ 2791716 w 3223362"/>
                <a:gd name="connsiteY7" fmla="*/ 544193 h 3929717"/>
                <a:gd name="connsiteX8" fmla="*/ 2635461 w 3223362"/>
                <a:gd name="connsiteY8" fmla="*/ 631769 h 3929717"/>
                <a:gd name="connsiteX9" fmla="*/ 1885790 w 3223362"/>
                <a:gd name="connsiteY9" fmla="*/ 1563774 h 3929717"/>
                <a:gd name="connsiteX10" fmla="*/ 3076864 w 3223362"/>
                <a:gd name="connsiteY10" fmla="*/ 1673242 h 3929717"/>
                <a:gd name="connsiteX11" fmla="*/ 3202830 w 3223362"/>
                <a:gd name="connsiteY11" fmla="*/ 1635528 h 3929717"/>
                <a:gd name="connsiteX12" fmla="*/ 3207726 w 3223362"/>
                <a:gd name="connsiteY12" fmla="*/ 1665550 h 3929717"/>
                <a:gd name="connsiteX13" fmla="*/ 3223362 w 3223362"/>
                <a:gd name="connsiteY13" fmla="*/ 1956990 h 3929717"/>
                <a:gd name="connsiteX14" fmla="*/ 3204792 w 3223362"/>
                <a:gd name="connsiteY14" fmla="*/ 2274352 h 3929717"/>
                <a:gd name="connsiteX15" fmla="*/ 3188955 w 3223362"/>
                <a:gd name="connsiteY15" fmla="*/ 2363203 h 3929717"/>
                <a:gd name="connsiteX16" fmla="*/ 2996868 w 3223362"/>
                <a:gd name="connsiteY16" fmla="*/ 2238620 h 3929717"/>
                <a:gd name="connsiteX17" fmla="*/ 1822942 w 3223362"/>
                <a:gd name="connsiteY17" fmla="*/ 2009411 h 3929717"/>
                <a:gd name="connsiteX18" fmla="*/ 2635813 w 3223362"/>
                <a:gd name="connsiteY18" fmla="*/ 3462713 h 3929717"/>
                <a:gd name="connsiteX19" fmla="*/ 2685617 w 3223362"/>
                <a:gd name="connsiteY19" fmla="*/ 3504945 h 3929717"/>
                <a:gd name="connsiteX20" fmla="*/ 2636860 w 3223362"/>
                <a:gd name="connsiteY20" fmla="*/ 3565049 h 3929717"/>
                <a:gd name="connsiteX21" fmla="*/ 2239020 w 3223362"/>
                <a:gd name="connsiteY21" fmla="*/ 3877151 h 3929717"/>
                <a:gd name="connsiteX22" fmla="*/ 2127945 w 3223362"/>
                <a:gd name="connsiteY22" fmla="*/ 3929717 h 3929717"/>
                <a:gd name="connsiteX23" fmla="*/ 2122908 w 3223362"/>
                <a:gd name="connsiteY23" fmla="*/ 3871429 h 3929717"/>
                <a:gd name="connsiteX24" fmla="*/ 1542766 w 3223362"/>
                <a:gd name="connsiteY24" fmla="*/ 2656041 h 3929717"/>
                <a:gd name="connsiteX25" fmla="*/ 971924 w 3223362"/>
                <a:gd name="connsiteY25" fmla="*/ 3707126 h 3929717"/>
                <a:gd name="connsiteX26" fmla="*/ 954381 w 3223362"/>
                <a:gd name="connsiteY26" fmla="*/ 3859027 h 3929717"/>
                <a:gd name="connsiteX27" fmla="*/ 930624 w 3223362"/>
                <a:gd name="connsiteY27" fmla="*/ 3846259 h 3929717"/>
                <a:gd name="connsiteX28" fmla="*/ 586502 w 3223362"/>
                <a:gd name="connsiteY28" fmla="*/ 3565049 h 3929717"/>
                <a:gd name="connsiteX29" fmla="*/ 580177 w 3223362"/>
                <a:gd name="connsiteY29" fmla="*/ 3557616 h 3929717"/>
                <a:gd name="connsiteX30" fmla="*/ 602406 w 3223362"/>
                <a:gd name="connsiteY30" fmla="*/ 3536833 h 3929717"/>
                <a:gd name="connsiteX31" fmla="*/ 1107977 w 3223362"/>
                <a:gd name="connsiteY31" fmla="*/ 2452841 h 3929717"/>
                <a:gd name="connsiteX32" fmla="*/ 193862 w 3223362"/>
                <a:gd name="connsiteY32" fmla="*/ 2500644 h 3929717"/>
                <a:gd name="connsiteX33" fmla="*/ 69333 w 3223362"/>
                <a:gd name="connsiteY33" fmla="*/ 2560973 h 3929717"/>
                <a:gd name="connsiteX34" fmla="*/ 32744 w 3223362"/>
                <a:gd name="connsiteY34" fmla="*/ 2376974 h 3929717"/>
                <a:gd name="connsiteX35" fmla="*/ 0 w 3223362"/>
                <a:gd name="connsiteY35" fmla="*/ 1956990 h 3929717"/>
                <a:gd name="connsiteX36" fmla="*/ 4460 w 3223362"/>
                <a:gd name="connsiteY36" fmla="*/ 1816499 h 3929717"/>
                <a:gd name="connsiteX37" fmla="*/ 13631 w 3223362"/>
                <a:gd name="connsiteY37" fmla="*/ 1821085 h 3929717"/>
                <a:gd name="connsiteX38" fmla="*/ 1205794 w 3223362"/>
                <a:gd name="connsiteY38" fmla="*/ 1917969 h 3929717"/>
                <a:gd name="connsiteX39" fmla="*/ 374812 w 3223362"/>
                <a:gd name="connsiteY39" fmla="*/ 665159 h 3929717"/>
                <a:gd name="connsiteX40" fmla="*/ 356640 w 3223362"/>
                <a:gd name="connsiteY40" fmla="*/ 651969 h 3929717"/>
                <a:gd name="connsiteX41" fmla="*/ 399367 w 3223362"/>
                <a:gd name="connsiteY41" fmla="*/ 583788 h 3929717"/>
                <a:gd name="connsiteX42" fmla="*/ 923984 w 3223362"/>
                <a:gd name="connsiteY42" fmla="*/ 71755 h 3929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23362" h="3929717">
                  <a:moveTo>
                    <a:pt x="1066420" y="0"/>
                  </a:moveTo>
                  <a:lnTo>
                    <a:pt x="1065390" y="43891"/>
                  </a:lnTo>
                  <a:cubicBezTo>
                    <a:pt x="1062224" y="750613"/>
                    <a:pt x="1235402" y="1283956"/>
                    <a:pt x="1509030" y="1315471"/>
                  </a:cubicBezTo>
                  <a:cubicBezTo>
                    <a:pt x="1761609" y="1344561"/>
                    <a:pt x="2028044" y="937796"/>
                    <a:pt x="2191478" y="333175"/>
                  </a:cubicBezTo>
                  <a:lnTo>
                    <a:pt x="2256679" y="47829"/>
                  </a:lnTo>
                  <a:lnTo>
                    <a:pt x="2379904" y="124583"/>
                  </a:lnTo>
                  <a:cubicBezTo>
                    <a:pt x="2505504" y="212806"/>
                    <a:pt x="2621021" y="321988"/>
                    <a:pt x="2723645" y="448502"/>
                  </a:cubicBezTo>
                  <a:lnTo>
                    <a:pt x="2791716" y="544193"/>
                  </a:lnTo>
                  <a:lnTo>
                    <a:pt x="2635461" y="631769"/>
                  </a:lnTo>
                  <a:cubicBezTo>
                    <a:pt x="2101576" y="959249"/>
                    <a:pt x="1786576" y="1329682"/>
                    <a:pt x="1885790" y="1563774"/>
                  </a:cubicBezTo>
                  <a:cubicBezTo>
                    <a:pt x="1985005" y="1797867"/>
                    <a:pt x="2470255" y="1829134"/>
                    <a:pt x="3076864" y="1673242"/>
                  </a:cubicBezTo>
                  <a:lnTo>
                    <a:pt x="3202830" y="1635528"/>
                  </a:lnTo>
                  <a:lnTo>
                    <a:pt x="3207726" y="1665550"/>
                  </a:lnTo>
                  <a:cubicBezTo>
                    <a:pt x="3218033" y="1760785"/>
                    <a:pt x="3223362" y="1858083"/>
                    <a:pt x="3223362" y="1956990"/>
                  </a:cubicBezTo>
                  <a:cubicBezTo>
                    <a:pt x="3223362" y="2064889"/>
                    <a:pt x="3217020" y="2170873"/>
                    <a:pt x="3204792" y="2274352"/>
                  </a:cubicBezTo>
                  <a:lnTo>
                    <a:pt x="3188955" y="2363203"/>
                  </a:lnTo>
                  <a:lnTo>
                    <a:pt x="2996868" y="2238620"/>
                  </a:lnTo>
                  <a:cubicBezTo>
                    <a:pt x="2458390" y="1918748"/>
                    <a:pt x="1983867" y="1812572"/>
                    <a:pt x="1822942" y="2009411"/>
                  </a:cubicBezTo>
                  <a:cubicBezTo>
                    <a:pt x="1621786" y="2255460"/>
                    <a:pt x="1982039" y="2887621"/>
                    <a:pt x="2635813" y="3462713"/>
                  </a:cubicBezTo>
                  <a:lnTo>
                    <a:pt x="2685617" y="3504945"/>
                  </a:lnTo>
                  <a:lnTo>
                    <a:pt x="2636860" y="3565049"/>
                  </a:lnTo>
                  <a:cubicBezTo>
                    <a:pt x="2517463" y="3692456"/>
                    <a:pt x="2383634" y="3798062"/>
                    <a:pt x="2239020" y="3877151"/>
                  </a:cubicBezTo>
                  <a:lnTo>
                    <a:pt x="2127945" y="3929717"/>
                  </a:lnTo>
                  <a:lnTo>
                    <a:pt x="2122908" y="3871429"/>
                  </a:lnTo>
                  <a:cubicBezTo>
                    <a:pt x="2048708" y="3168605"/>
                    <a:pt x="1818199" y="2657419"/>
                    <a:pt x="1542766" y="2656041"/>
                  </a:cubicBezTo>
                  <a:cubicBezTo>
                    <a:pt x="1288519" y="2654769"/>
                    <a:pt x="1068203" y="3088250"/>
                    <a:pt x="971924" y="3707126"/>
                  </a:cubicBezTo>
                  <a:lnTo>
                    <a:pt x="954381" y="3859027"/>
                  </a:lnTo>
                  <a:lnTo>
                    <a:pt x="930624" y="3846259"/>
                  </a:lnTo>
                  <a:cubicBezTo>
                    <a:pt x="806496" y="3771320"/>
                    <a:pt x="690975" y="3676531"/>
                    <a:pt x="586502" y="3565049"/>
                  </a:cubicBezTo>
                  <a:lnTo>
                    <a:pt x="580177" y="3557616"/>
                  </a:lnTo>
                  <a:lnTo>
                    <a:pt x="602406" y="3536833"/>
                  </a:lnTo>
                  <a:cubicBezTo>
                    <a:pt x="1042705" y="3091398"/>
                    <a:pt x="1260193" y="2656490"/>
                    <a:pt x="1107977" y="2452841"/>
                  </a:cubicBezTo>
                  <a:cubicBezTo>
                    <a:pt x="981129" y="2283134"/>
                    <a:pt x="627565" y="2314188"/>
                    <a:pt x="193862" y="2500644"/>
                  </a:cubicBezTo>
                  <a:lnTo>
                    <a:pt x="69333" y="2560973"/>
                  </a:lnTo>
                  <a:lnTo>
                    <a:pt x="32744" y="2376974"/>
                  </a:lnTo>
                  <a:cubicBezTo>
                    <a:pt x="11275" y="2241315"/>
                    <a:pt x="0" y="2100855"/>
                    <a:pt x="0" y="1956990"/>
                  </a:cubicBezTo>
                  <a:lnTo>
                    <a:pt x="4460" y="1816499"/>
                  </a:lnTo>
                  <a:lnTo>
                    <a:pt x="13631" y="1821085"/>
                  </a:lnTo>
                  <a:cubicBezTo>
                    <a:pt x="584417" y="2078920"/>
                    <a:pt x="1067820" y="2131524"/>
                    <a:pt x="1205794" y="1917969"/>
                  </a:cubicBezTo>
                  <a:cubicBezTo>
                    <a:pt x="1366763" y="1668821"/>
                    <a:pt x="1004229" y="1139954"/>
                    <a:pt x="374812" y="665159"/>
                  </a:cubicBezTo>
                  <a:lnTo>
                    <a:pt x="356640" y="651969"/>
                  </a:lnTo>
                  <a:lnTo>
                    <a:pt x="399367" y="583788"/>
                  </a:lnTo>
                  <a:cubicBezTo>
                    <a:pt x="544411" y="369876"/>
                    <a:pt x="722776" y="194681"/>
                    <a:pt x="923984" y="71755"/>
                  </a:cubicBezTo>
                  <a:close/>
                </a:path>
              </a:pathLst>
            </a:cu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 rot="1853401">
              <a:off x="5677416" y="2895544"/>
              <a:ext cx="292175" cy="534245"/>
            </a:xfrm>
            <a:prstGeom prst="ellipse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9395152">
              <a:off x="6038043" y="3324609"/>
              <a:ext cx="250436" cy="554279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3" name="椭圆 562"/>
            <p:cNvSpPr/>
            <p:nvPr/>
          </p:nvSpPr>
          <p:spPr>
            <a:xfrm rot="19395152">
              <a:off x="6355262" y="3723624"/>
              <a:ext cx="250436" cy="554279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5" name="椭圆 564"/>
            <p:cNvSpPr/>
            <p:nvPr/>
          </p:nvSpPr>
          <p:spPr>
            <a:xfrm rot="19395152">
              <a:off x="6647437" y="4105942"/>
              <a:ext cx="250436" cy="554279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6" name="椭圆 565"/>
            <p:cNvSpPr/>
            <p:nvPr/>
          </p:nvSpPr>
          <p:spPr>
            <a:xfrm rot="18203364">
              <a:off x="7004730" y="4421471"/>
              <a:ext cx="250427" cy="554298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7" name="椭圆 566"/>
            <p:cNvSpPr/>
            <p:nvPr/>
          </p:nvSpPr>
          <p:spPr>
            <a:xfrm rot="18203364">
              <a:off x="7382889" y="4667725"/>
              <a:ext cx="250427" cy="555967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8" name="椭圆 567"/>
            <p:cNvSpPr/>
            <p:nvPr/>
          </p:nvSpPr>
          <p:spPr>
            <a:xfrm rot="16200000">
              <a:off x="7857881" y="4792104"/>
              <a:ext cx="250427" cy="554298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9" name="椭圆 568"/>
            <p:cNvSpPr/>
            <p:nvPr/>
          </p:nvSpPr>
          <p:spPr>
            <a:xfrm rot="16200000">
              <a:off x="8372110" y="4772070"/>
              <a:ext cx="252097" cy="555968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4" name="椭圆 573"/>
            <p:cNvSpPr/>
            <p:nvPr/>
          </p:nvSpPr>
          <p:spPr>
            <a:xfrm rot="16200000">
              <a:off x="8851278" y="4792104"/>
              <a:ext cx="250427" cy="554298"/>
            </a:xfrm>
            <a:prstGeom prst="ellipse">
              <a:avLst/>
            </a:prstGeom>
            <a:solidFill>
              <a:srgbClr val="E6E5D3"/>
            </a:solidFill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7416" name="文本框 90"/>
          <p:cNvSpPr txBox="1">
            <a:spLocks noChangeArrowheads="1"/>
          </p:cNvSpPr>
          <p:nvPr/>
        </p:nvSpPr>
        <p:spPr bwMode="auto">
          <a:xfrm>
            <a:off x="2139950" y="5553075"/>
            <a:ext cx="79121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在关联动力环境下才能存在“同级领导”，这也是成功的驱动力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问题的关注点不在于“谁是负责人”，而在于“应该做什么”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7417" name="文本框 91"/>
          <p:cNvSpPr txBox="1">
            <a:spLocks noChangeArrowheads="1"/>
          </p:cNvSpPr>
          <p:nvPr/>
        </p:nvSpPr>
        <p:spPr bwMode="auto">
          <a:xfrm>
            <a:off x="3378200" y="642938"/>
            <a:ext cx="54165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关键要素相互之间的关系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7" name="椭圆 6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" name="直接连接符 7"/>
            <p:cNvCxnSpPr>
              <a:endCxn id="11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椭圆 9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>
              <a:stCxn id="20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25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>
              <a:stCxn id="25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endCxn id="21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>
              <a:endCxn id="17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椭圆 33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5" name="直接连接符 34"/>
            <p:cNvCxnSpPr>
              <a:stCxn id="18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>
              <a:stCxn id="26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>
              <a:endCxn id="26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椭圆 39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2" name="直接连接符 41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五边形 44"/>
          <p:cNvSpPr/>
          <p:nvPr/>
        </p:nvSpPr>
        <p:spPr>
          <a:xfrm>
            <a:off x="0" y="611188"/>
            <a:ext cx="3959225" cy="806450"/>
          </a:xfrm>
          <a:prstGeom prst="homePlate">
            <a:avLst/>
          </a:prstGeom>
          <a:solidFill>
            <a:srgbClr val="EEE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36" name="矩形 2"/>
          <p:cNvSpPr>
            <a:spLocks noChangeArrowheads="1"/>
          </p:cNvSpPr>
          <p:nvPr/>
        </p:nvSpPr>
        <p:spPr bwMode="auto">
          <a:xfrm>
            <a:off x="211138" y="698500"/>
            <a:ext cx="34163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案例：罗辑思维</a:t>
            </a:r>
          </a:p>
        </p:txBody>
      </p:sp>
      <p:sp>
        <p:nvSpPr>
          <p:cNvPr id="49" name="圆角矩形 48"/>
          <p:cNvSpPr/>
          <p:nvPr/>
        </p:nvSpPr>
        <p:spPr>
          <a:xfrm>
            <a:off x="6089650" y="2359025"/>
            <a:ext cx="5573713" cy="2725738"/>
          </a:xfrm>
          <a:prstGeom prst="roundRect">
            <a:avLst>
              <a:gd name="adj" fmla="val 6833"/>
            </a:avLst>
          </a:prstGeom>
          <a:solidFill>
            <a:srgbClr val="EEED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438" name="文本框 827"/>
          <p:cNvSpPr txBox="1">
            <a:spLocks noChangeArrowheads="1"/>
          </p:cNvSpPr>
          <p:nvPr/>
        </p:nvSpPr>
        <p:spPr bwMode="auto">
          <a:xfrm>
            <a:off x="6181725" y="2644775"/>
            <a:ext cx="43211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“罗辑思维”卖柳桃</a:t>
            </a:r>
          </a:p>
        </p:txBody>
      </p:sp>
      <p:sp>
        <p:nvSpPr>
          <p:cNvPr id="18439" name="文本框 90"/>
          <p:cNvSpPr txBox="1">
            <a:spLocks noChangeArrowheads="1"/>
          </p:cNvSpPr>
          <p:nvPr/>
        </p:nvSpPr>
        <p:spPr bwMode="auto">
          <a:xfrm>
            <a:off x="6340475" y="3190875"/>
            <a:ext cx="5192713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2014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8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日，罗辑思维平台播出了柳传志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60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秒真声，征集互联网思维的柳桃营销方案。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月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16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日柳老在罗辑思维发出预售“指示”后仅半天，</a:t>
            </a:r>
            <a:r>
              <a:rPr lang="en-US" altLang="zh-CN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10000</a:t>
            </a:r>
            <a:r>
              <a:rPr lang="zh-CN" altLang="en-US" sz="18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盒柳桃已被全部下单。</a:t>
            </a:r>
          </a:p>
        </p:txBody>
      </p:sp>
      <p:sp>
        <p:nvSpPr>
          <p:cNvPr id="18440" name="矩形 1"/>
          <p:cNvSpPr>
            <a:spLocks noChangeArrowheads="1"/>
          </p:cNvSpPr>
          <p:nvPr/>
        </p:nvSpPr>
        <p:spPr bwMode="auto">
          <a:xfrm>
            <a:off x="676275" y="2887663"/>
            <a:ext cx="51085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9600">
                <a:solidFill>
                  <a:srgbClr val="EEEDE2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罗辑思维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1"/>
          <p:cNvSpPr txBox="1">
            <a:spLocks noChangeArrowheads="1"/>
          </p:cNvSpPr>
          <p:nvPr/>
        </p:nvSpPr>
        <p:spPr bwMode="auto">
          <a:xfrm>
            <a:off x="3000375" y="1914525"/>
            <a:ext cx="7343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移动互联网时代，不必在乎你旁边坐的是谁，你的下属是谁，</a:t>
            </a:r>
            <a:endParaRPr lang="en-US" altLang="zh-CN" sz="2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只要在互联网上找到最佳的任选，挖掘出他的聪明才智就够了</a:t>
            </a:r>
          </a:p>
        </p:txBody>
      </p:sp>
      <p:sp>
        <p:nvSpPr>
          <p:cNvPr id="20483" name="文本框 2"/>
          <p:cNvSpPr txBox="1">
            <a:spLocks noChangeArrowheads="1"/>
          </p:cNvSpPr>
          <p:nvPr/>
        </p:nvSpPr>
        <p:spPr bwMode="auto">
          <a:xfrm>
            <a:off x="3000375" y="3514725"/>
            <a:ext cx="73437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移动互联网时代，没有所谓正确的组织或者标准的组织，</a:t>
            </a:r>
            <a:endParaRPr lang="en-US" altLang="zh-CN" sz="20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只有更能适应变化的组织、快速进化的组织</a:t>
            </a:r>
          </a:p>
        </p:txBody>
      </p:sp>
      <p:sp>
        <p:nvSpPr>
          <p:cNvPr id="20484" name="文本框 3"/>
          <p:cNvSpPr txBox="1">
            <a:spLocks noChangeArrowheads="1"/>
          </p:cNvSpPr>
          <p:nvPr/>
        </p:nvSpPr>
        <p:spPr bwMode="auto">
          <a:xfrm>
            <a:off x="3000375" y="5113338"/>
            <a:ext cx="72294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人们内心深处都是抗拒被控制、被管理的，只有当他们感觉到被欣赏尊重时，才会焕发出热情，进而给企业带来利益</a:t>
            </a:r>
          </a:p>
        </p:txBody>
      </p:sp>
      <p:grpSp>
        <p:nvGrpSpPr>
          <p:cNvPr id="20485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45" name="椭圆 44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46" name="直接连接符 45"/>
            <p:cNvCxnSpPr>
              <a:endCxn id="49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椭圆 47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>
              <a:stCxn id="58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63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椭圆 53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65" name="直接连接符 64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>
              <a:stCxn id="63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endCxn id="59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>
              <a:endCxn id="55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椭圆 68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1" name="直接连接符 70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椭圆 71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73" name="直接连接符 72"/>
            <p:cNvCxnSpPr>
              <a:stCxn id="56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>
              <a:stCxn id="64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>
              <a:endCxn id="64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椭圆 77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80" name="直接连接符 79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直接连接符 80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86" name="文本框 827"/>
          <p:cNvSpPr txBox="1">
            <a:spLocks noChangeArrowheads="1"/>
          </p:cNvSpPr>
          <p:nvPr/>
        </p:nvSpPr>
        <p:spPr bwMode="auto">
          <a:xfrm>
            <a:off x="1416050" y="708025"/>
            <a:ext cx="9359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“同级管理”的启示</a:t>
            </a:r>
          </a:p>
        </p:txBody>
      </p:sp>
      <p:sp>
        <p:nvSpPr>
          <p:cNvPr id="84" name="文本框 83"/>
          <p:cNvSpPr txBox="1"/>
          <p:nvPr/>
        </p:nvSpPr>
        <p:spPr>
          <a:xfrm>
            <a:off x="1415481" y="2056309"/>
            <a:ext cx="130333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400" dirty="0">
                <a:solidFill>
                  <a:schemeClr val="tx1">
                    <a:alpha val="60000"/>
                  </a:schemeClr>
                </a:solidFill>
                <a:latin typeface="Impact" panose="020B0806030902050204" pitchFamily="34" charset="0"/>
              </a:rPr>
              <a:t>WHO</a:t>
            </a:r>
            <a:endParaRPr lang="zh-CN" altLang="en-US" sz="4400" dirty="0">
              <a:solidFill>
                <a:schemeClr val="tx1">
                  <a:alpha val="6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1415480" y="3654149"/>
            <a:ext cx="1479823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400" dirty="0">
                <a:solidFill>
                  <a:schemeClr val="tx1">
                    <a:alpha val="60000"/>
                  </a:schemeClr>
                </a:solidFill>
                <a:latin typeface="Impact" panose="020B0806030902050204" pitchFamily="34" charset="0"/>
              </a:rPr>
              <a:t>WHAT</a:t>
            </a:r>
            <a:endParaRPr lang="zh-CN" altLang="en-US" sz="4400" dirty="0">
              <a:solidFill>
                <a:schemeClr val="tx1">
                  <a:alpha val="60000"/>
                </a:schemeClr>
              </a:solidFill>
              <a:latin typeface="Impact" panose="020B0806030902050204" pitchFamily="34" charset="0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1415481" y="5251989"/>
            <a:ext cx="1303338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4400" dirty="0">
                <a:solidFill>
                  <a:schemeClr val="tx1">
                    <a:alpha val="60000"/>
                  </a:schemeClr>
                </a:solidFill>
                <a:latin typeface="Impact" panose="020B0806030902050204" pitchFamily="34" charset="0"/>
              </a:rPr>
              <a:t>WHY</a:t>
            </a:r>
            <a:endParaRPr lang="zh-CN" altLang="en-US" sz="4400" dirty="0">
              <a:solidFill>
                <a:schemeClr val="tx1">
                  <a:alpha val="60000"/>
                </a:schemeClr>
              </a:solidFill>
              <a:latin typeface="Impact" panose="020B0806030902050204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 flipV="1">
            <a:off x="-7938" y="-379413"/>
            <a:ext cx="12199938" cy="7245351"/>
          </a:xfrm>
          <a:prstGeom prst="roundRect">
            <a:avLst>
              <a:gd name="adj" fmla="val 0"/>
            </a:avLst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1507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68" name="椭圆 67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69" name="直接连接符 68"/>
            <p:cNvCxnSpPr>
              <a:endCxn id="72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椭圆 70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74" name="直接连接符 73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stCxn id="86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>
              <a:stCxn id="91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椭圆 78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3" name="直接连接符 92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>
              <a:stCxn id="91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>
              <a:endCxn id="87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>
              <a:endCxn id="81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椭圆 96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9" name="直接连接符 98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椭圆 99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01" name="直接连接符 100"/>
            <p:cNvCxnSpPr>
              <a:stCxn id="83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>
              <a:stCxn id="92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>
              <a:endCxn id="92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椭圆 105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08" name="直接连接符 107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508" name="组合 72"/>
          <p:cNvGrpSpPr>
            <a:grpSpLocks/>
          </p:cNvGrpSpPr>
          <p:nvPr/>
        </p:nvGrpSpPr>
        <p:grpSpPr bwMode="auto">
          <a:xfrm>
            <a:off x="-600075" y="134938"/>
            <a:ext cx="15865475" cy="6497637"/>
            <a:chOff x="14061307" y="459228"/>
            <a:chExt cx="15864034" cy="6497029"/>
          </a:xfrm>
        </p:grpSpPr>
        <p:sp>
          <p:nvSpPr>
            <p:cNvPr id="5" name="文本框 8"/>
            <p:cNvSpPr txBox="1">
              <a:spLocks noChangeArrowheads="1"/>
            </p:cNvSpPr>
            <p:nvPr/>
          </p:nvSpPr>
          <p:spPr bwMode="auto">
            <a:xfrm>
              <a:off x="18062104" y="459228"/>
              <a:ext cx="6265862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7200" dirty="0" smtClean="0">
                  <a:solidFill>
                    <a:srgbClr val="E6E5D3">
                      <a:alpha val="20000"/>
                    </a:srgbClr>
                  </a:solidFill>
                  <a:latin typeface="Impact" panose="020B0806030902050204" pitchFamily="34" charset="0"/>
                </a:rPr>
                <a:t>PEER-TO-PEER</a:t>
              </a:r>
              <a:endParaRPr lang="zh-CN" altLang="en-US" sz="7200" dirty="0" smtClean="0">
                <a:solidFill>
                  <a:srgbClr val="E6E5D3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6" name="文本框 11"/>
            <p:cNvSpPr txBox="1">
              <a:spLocks noChangeArrowheads="1"/>
            </p:cNvSpPr>
            <p:nvPr/>
          </p:nvSpPr>
          <p:spPr bwMode="auto">
            <a:xfrm>
              <a:off x="22440573" y="1469117"/>
              <a:ext cx="419417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5400" dirty="0" smtClean="0">
                  <a:solidFill>
                    <a:srgbClr val="E6E5D3">
                      <a:alpha val="20000"/>
                    </a:srgbClr>
                  </a:solidFill>
                  <a:latin typeface="Impact" panose="020B0806030902050204" pitchFamily="34" charset="0"/>
                </a:rPr>
                <a:t>LEADERSHIP</a:t>
              </a:r>
              <a:endParaRPr lang="zh-CN" altLang="en-US" sz="5400" dirty="0" smtClean="0">
                <a:solidFill>
                  <a:srgbClr val="E6E5D3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8336057" y="1473545"/>
              <a:ext cx="4823974" cy="4823962"/>
            </a:xfrm>
            <a:prstGeom prst="ellips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>
                <a:solidFill>
                  <a:srgbClr val="231F20"/>
                </a:solidFill>
              </a:endParaRPr>
            </a:p>
          </p:txBody>
        </p:sp>
        <p:sp>
          <p:nvSpPr>
            <p:cNvPr id="3083" name="矩形 8"/>
            <p:cNvSpPr>
              <a:spLocks noChangeArrowheads="1"/>
            </p:cNvSpPr>
            <p:nvPr/>
          </p:nvSpPr>
          <p:spPr bwMode="auto">
            <a:xfrm>
              <a:off x="18631305" y="3129153"/>
              <a:ext cx="4339831" cy="423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2400" spc="300" dirty="0">
                  <a:solidFill>
                    <a:srgbClr val="231F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移动互联网时代的管理变革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8402726" y="3654566"/>
              <a:ext cx="4758893" cy="92383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hangingPunct="1">
                <a:defRPr/>
              </a:pPr>
              <a:r>
                <a:rPr lang="zh-CN" altLang="en-US" sz="5400" spc="300" dirty="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你准备好了吗</a:t>
              </a:r>
            </a:p>
          </p:txBody>
        </p:sp>
        <p:sp>
          <p:nvSpPr>
            <p:cNvPr id="11" name="文本框 8"/>
            <p:cNvSpPr txBox="1">
              <a:spLocks noChangeArrowheads="1"/>
            </p:cNvSpPr>
            <p:nvPr/>
          </p:nvSpPr>
          <p:spPr bwMode="auto">
            <a:xfrm>
              <a:off x="14061307" y="5781244"/>
              <a:ext cx="6265862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400" dirty="0" smtClean="0">
                  <a:solidFill>
                    <a:srgbClr val="E6E5D3">
                      <a:alpha val="20000"/>
                    </a:srgbClr>
                  </a:solidFill>
                  <a:latin typeface="Impact" panose="020B0806030902050204" pitchFamily="34" charset="0"/>
                </a:rPr>
                <a:t>PEER-TO-PEER</a:t>
              </a:r>
              <a:endParaRPr lang="zh-CN" altLang="en-US" sz="4400" dirty="0" smtClean="0">
                <a:solidFill>
                  <a:srgbClr val="E6E5D3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2" name="文本框 11"/>
            <p:cNvSpPr txBox="1">
              <a:spLocks noChangeArrowheads="1"/>
            </p:cNvSpPr>
            <p:nvPr/>
          </p:nvSpPr>
          <p:spPr bwMode="auto">
            <a:xfrm>
              <a:off x="17090040" y="6371482"/>
              <a:ext cx="41941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200" dirty="0" smtClean="0">
                  <a:solidFill>
                    <a:srgbClr val="E6E5D3">
                      <a:alpha val="20000"/>
                    </a:srgbClr>
                  </a:solidFill>
                  <a:latin typeface="Impact" panose="020B0806030902050204" pitchFamily="34" charset="0"/>
                </a:rPr>
                <a:t>LEADERSHIP</a:t>
              </a:r>
              <a:endParaRPr lang="zh-CN" altLang="en-US" sz="3200" dirty="0" smtClean="0">
                <a:solidFill>
                  <a:srgbClr val="E6E5D3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" name="文本框 8"/>
            <p:cNvSpPr txBox="1">
              <a:spLocks noChangeArrowheads="1"/>
            </p:cNvSpPr>
            <p:nvPr/>
          </p:nvSpPr>
          <p:spPr bwMode="auto">
            <a:xfrm>
              <a:off x="23659479" y="4617603"/>
              <a:ext cx="6265862" cy="769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4400" dirty="0" smtClean="0">
                  <a:solidFill>
                    <a:srgbClr val="E6E5D3">
                      <a:alpha val="20000"/>
                    </a:srgbClr>
                  </a:solidFill>
                  <a:latin typeface="Impact" panose="020B0806030902050204" pitchFamily="34" charset="0"/>
                </a:rPr>
                <a:t>PEER-TO-PEER</a:t>
              </a:r>
              <a:endParaRPr lang="zh-CN" altLang="en-US" sz="4400" dirty="0" smtClean="0">
                <a:solidFill>
                  <a:srgbClr val="E6E5D3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" name="文本框 13"/>
            <p:cNvSpPr txBox="1">
              <a:spLocks noChangeArrowheads="1"/>
            </p:cNvSpPr>
            <p:nvPr/>
          </p:nvSpPr>
          <p:spPr bwMode="auto">
            <a:xfrm>
              <a:off x="25655437" y="5329975"/>
              <a:ext cx="419417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200" dirty="0" smtClean="0">
                  <a:solidFill>
                    <a:srgbClr val="E6E5D3">
                      <a:alpha val="20000"/>
                    </a:srgbClr>
                  </a:solidFill>
                  <a:latin typeface="Impact" panose="020B0806030902050204" pitchFamily="34" charset="0"/>
                </a:rPr>
                <a:t>LEADERSHIP</a:t>
              </a:r>
              <a:endParaRPr lang="zh-CN" altLang="en-US" sz="3200" dirty="0" smtClean="0">
                <a:solidFill>
                  <a:srgbClr val="E6E5D3">
                    <a:alpha val="20000"/>
                  </a:srgbClr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21509" name="矩形 86"/>
          <p:cNvSpPr>
            <a:spLocks noChangeArrowheads="1"/>
          </p:cNvSpPr>
          <p:nvPr/>
        </p:nvSpPr>
        <p:spPr bwMode="auto">
          <a:xfrm>
            <a:off x="5033963" y="4549775"/>
            <a:ext cx="21748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[</a:t>
            </a:r>
            <a:r>
              <a:rPr lang="zh-CN" altLang="en-US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美</a:t>
            </a:r>
            <a:r>
              <a:rPr lang="en-US" altLang="zh-CN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] </a:t>
            </a:r>
            <a:r>
              <a:rPr lang="zh-CN" altLang="en-US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米拉 </a:t>
            </a:r>
            <a:r>
              <a:rPr lang="en-US" altLang="zh-CN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N.</a:t>
            </a:r>
            <a:r>
              <a:rPr lang="zh-CN" altLang="en-US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贝克     著</a:t>
            </a:r>
          </a:p>
        </p:txBody>
      </p:sp>
      <p:sp>
        <p:nvSpPr>
          <p:cNvPr id="21510" name="矩形 87"/>
          <p:cNvSpPr>
            <a:spLocks noChangeArrowheads="1"/>
          </p:cNvSpPr>
          <p:nvPr/>
        </p:nvSpPr>
        <p:spPr bwMode="auto">
          <a:xfrm>
            <a:off x="5345113" y="4940300"/>
            <a:ext cx="16589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水蓦    读书笔记</a:t>
            </a:r>
          </a:p>
        </p:txBody>
      </p:sp>
      <p:sp>
        <p:nvSpPr>
          <p:cNvPr id="21511" name="矩形 61"/>
          <p:cNvSpPr>
            <a:spLocks noChangeArrowheads="1"/>
          </p:cNvSpPr>
          <p:nvPr/>
        </p:nvSpPr>
        <p:spPr bwMode="auto">
          <a:xfrm>
            <a:off x="6565900" y="4559300"/>
            <a:ext cx="3905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231F20"/>
                </a:solidFill>
                <a:latin typeface="Arial" panose="020B0604020202020204" pitchFamily="34" charset="0"/>
              </a:rPr>
              <a:t>◎</a:t>
            </a:r>
          </a:p>
        </p:txBody>
      </p:sp>
      <p:sp>
        <p:nvSpPr>
          <p:cNvPr id="21512" name="矩形 63"/>
          <p:cNvSpPr>
            <a:spLocks noChangeArrowheads="1"/>
          </p:cNvSpPr>
          <p:nvPr/>
        </p:nvSpPr>
        <p:spPr bwMode="auto">
          <a:xfrm>
            <a:off x="5772150" y="4956175"/>
            <a:ext cx="38893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solidFill>
                  <a:srgbClr val="231F20"/>
                </a:solidFill>
                <a:latin typeface="Arial" panose="020B0604020202020204" pitchFamily="34" charset="0"/>
              </a:rPr>
              <a:t>◎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533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矩形 65"/>
          <p:cNvSpPr/>
          <p:nvPr/>
        </p:nvSpPr>
        <p:spPr>
          <a:xfrm>
            <a:off x="0" y="3175"/>
            <a:ext cx="12192000" cy="3429000"/>
          </a:xfrm>
          <a:prstGeom prst="rect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099" name="组合 30"/>
          <p:cNvGrpSpPr>
            <a:grpSpLocks/>
          </p:cNvGrpSpPr>
          <p:nvPr/>
        </p:nvGrpSpPr>
        <p:grpSpPr bwMode="auto">
          <a:xfrm>
            <a:off x="127000" y="-1006475"/>
            <a:ext cx="11938000" cy="8899525"/>
            <a:chOff x="127498" y="-1006225"/>
            <a:chExt cx="11937003" cy="8899721"/>
          </a:xfrm>
        </p:grpSpPr>
        <p:pic>
          <p:nvPicPr>
            <p:cNvPr id="4122" name="图片 3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98" b="-330"/>
            <a:stretch>
              <a:fillRect/>
            </a:stretch>
          </p:blipFill>
          <p:spPr bwMode="auto">
            <a:xfrm>
              <a:off x="127498" y="3429000"/>
              <a:ext cx="11937003" cy="4464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23" name="图片 3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>
              <a:fillRect/>
            </a:stretch>
          </p:blipFill>
          <p:spPr bwMode="auto">
            <a:xfrm>
              <a:off x="127498" y="-1006225"/>
              <a:ext cx="11937003" cy="4435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00" name="文本框 1"/>
          <p:cNvSpPr txBox="1">
            <a:spLocks noChangeArrowheads="1"/>
          </p:cNvSpPr>
          <p:nvPr/>
        </p:nvSpPr>
        <p:spPr bwMode="auto">
          <a:xfrm>
            <a:off x="3935413" y="1689100"/>
            <a:ext cx="75612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这种方式使得劳资双方协调双方利害关系成为可能，从而推动了生产力的发展，大幅提高了劳动生产率。</a:t>
            </a:r>
          </a:p>
        </p:txBody>
      </p:sp>
      <p:sp>
        <p:nvSpPr>
          <p:cNvPr id="4101" name="文本框 4"/>
          <p:cNvSpPr txBox="1">
            <a:spLocks noChangeArrowheads="1"/>
          </p:cNvSpPr>
          <p:nvPr/>
        </p:nvSpPr>
        <p:spPr bwMode="auto">
          <a:xfrm>
            <a:off x="920750" y="4875213"/>
            <a:ext cx="7632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传统的企业组织结构，是一种存在时间很长的组织结构，因其</a:t>
            </a:r>
            <a:r>
              <a:rPr lang="zh-CN" altLang="zh-CN" sz="180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结构严谨、等级森严、分工明确、便于监控等</a:t>
            </a:r>
            <a:r>
              <a:rPr lang="zh-CN" altLang="en-US" sz="180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受到人们的青睐。</a:t>
            </a:r>
            <a:endParaRPr lang="zh-CN" altLang="zh-CN" sz="180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02" name="组合 8"/>
          <p:cNvGrpSpPr>
            <a:grpSpLocks/>
          </p:cNvGrpSpPr>
          <p:nvPr/>
        </p:nvGrpSpPr>
        <p:grpSpPr bwMode="auto">
          <a:xfrm>
            <a:off x="819150" y="638175"/>
            <a:ext cx="2330450" cy="2330450"/>
            <a:chOff x="849760" y="799406"/>
            <a:chExt cx="2330390" cy="2330390"/>
          </a:xfrm>
        </p:grpSpPr>
        <p:sp>
          <p:nvSpPr>
            <p:cNvPr id="7" name="椭圆 6"/>
            <p:cNvSpPr/>
            <p:nvPr/>
          </p:nvSpPr>
          <p:spPr>
            <a:xfrm>
              <a:off x="849760" y="799406"/>
              <a:ext cx="2330390" cy="2330390"/>
            </a:xfrm>
            <a:prstGeom prst="ellipse">
              <a:avLst/>
            </a:prstGeom>
            <a:noFill/>
            <a:ln>
              <a:solidFill>
                <a:srgbClr val="E6E5D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970407" y="920053"/>
              <a:ext cx="2089096" cy="2089096"/>
            </a:xfrm>
            <a:prstGeom prst="ellipse">
              <a:avLst/>
            </a:prstGeom>
            <a:noFill/>
            <a:ln w="38100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4103" name="矩形 7"/>
          <p:cNvSpPr>
            <a:spLocks noChangeArrowheads="1"/>
          </p:cNvSpPr>
          <p:nvPr/>
        </p:nvSpPr>
        <p:spPr bwMode="auto">
          <a:xfrm>
            <a:off x="3935413" y="1016000"/>
            <a:ext cx="49561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1911</a:t>
            </a:r>
            <a:r>
              <a:rPr lang="zh-CN" altLang="en-US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en-US" altLang="zh-CN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——</a:t>
            </a:r>
            <a:r>
              <a:rPr lang="zh-CN" altLang="en-US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“科学管理理论”</a:t>
            </a:r>
          </a:p>
        </p:txBody>
      </p:sp>
      <p:grpSp>
        <p:nvGrpSpPr>
          <p:cNvPr id="4104" name="组合 9"/>
          <p:cNvGrpSpPr>
            <a:grpSpLocks/>
          </p:cNvGrpSpPr>
          <p:nvPr/>
        </p:nvGrpSpPr>
        <p:grpSpPr bwMode="auto">
          <a:xfrm>
            <a:off x="-4465638" y="-1314450"/>
            <a:ext cx="2330450" cy="2330450"/>
            <a:chOff x="849760" y="799406"/>
            <a:chExt cx="2330390" cy="2330390"/>
          </a:xfrm>
        </p:grpSpPr>
        <p:sp>
          <p:nvSpPr>
            <p:cNvPr id="11" name="椭圆 10"/>
            <p:cNvSpPr/>
            <p:nvPr/>
          </p:nvSpPr>
          <p:spPr>
            <a:xfrm>
              <a:off x="849760" y="799406"/>
              <a:ext cx="2330390" cy="2330390"/>
            </a:xfrm>
            <a:prstGeom prst="ellipse">
              <a:avLst/>
            </a:prstGeom>
            <a:noFill/>
            <a:ln>
              <a:solidFill>
                <a:srgbClr val="E6E5D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970407" y="920053"/>
              <a:ext cx="2089096" cy="2089096"/>
            </a:xfrm>
            <a:prstGeom prst="ellipse">
              <a:avLst/>
            </a:prstGeom>
            <a:noFill/>
            <a:ln w="38100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3" name="等腰三角形 12"/>
          <p:cNvSpPr/>
          <p:nvPr/>
        </p:nvSpPr>
        <p:spPr>
          <a:xfrm rot="10800000">
            <a:off x="9990138" y="3429000"/>
            <a:ext cx="158750" cy="166688"/>
          </a:xfrm>
          <a:prstGeom prst="triangle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2" t="4912" r="12201" b="41202"/>
          <a:stretch/>
        </p:blipFill>
        <p:spPr>
          <a:xfrm flipH="1">
            <a:off x="940134" y="758845"/>
            <a:ext cx="2088000" cy="2088000"/>
          </a:xfrm>
          <a:prstGeom prst="ellipse">
            <a:avLst/>
          </a:prstGeom>
        </p:spPr>
      </p:pic>
      <p:sp>
        <p:nvSpPr>
          <p:cNvPr id="4107" name="矩形 14"/>
          <p:cNvSpPr>
            <a:spLocks noChangeArrowheads="1"/>
          </p:cNvSpPr>
          <p:nvPr/>
        </p:nvSpPr>
        <p:spPr bwMode="auto">
          <a:xfrm>
            <a:off x="1568450" y="2986088"/>
            <a:ext cx="8302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E6E5D3"/>
                </a:solidFill>
                <a:latin typeface="Cataneo BT" panose="03020802040502060804" pitchFamily="66" charset="0"/>
              </a:rPr>
              <a:t>Taylor</a:t>
            </a:r>
            <a:endParaRPr lang="zh-CN" altLang="en-US" sz="2000">
              <a:solidFill>
                <a:srgbClr val="E6E5D3"/>
              </a:solidFill>
              <a:latin typeface="Cataneo BT" panose="03020802040502060804" pitchFamily="66" charset="0"/>
            </a:endParaRPr>
          </a:p>
        </p:txBody>
      </p:sp>
      <p:sp>
        <p:nvSpPr>
          <p:cNvPr id="4108" name="矩形 16"/>
          <p:cNvSpPr>
            <a:spLocks noChangeArrowheads="1"/>
          </p:cNvSpPr>
          <p:nvPr/>
        </p:nvSpPr>
        <p:spPr bwMode="auto">
          <a:xfrm>
            <a:off x="939800" y="4362450"/>
            <a:ext cx="377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“金字塔型”组织结构</a:t>
            </a:r>
          </a:p>
        </p:txBody>
      </p:sp>
      <p:grpSp>
        <p:nvGrpSpPr>
          <p:cNvPr id="4109" name="组合 1"/>
          <p:cNvGrpSpPr>
            <a:grpSpLocks/>
          </p:cNvGrpSpPr>
          <p:nvPr/>
        </p:nvGrpSpPr>
        <p:grpSpPr bwMode="auto">
          <a:xfrm>
            <a:off x="9109075" y="4359275"/>
            <a:ext cx="2079625" cy="1992313"/>
            <a:chOff x="9108779" y="4253021"/>
            <a:chExt cx="2080217" cy="1992875"/>
          </a:xfrm>
        </p:grpSpPr>
        <p:grpSp>
          <p:nvGrpSpPr>
            <p:cNvPr id="4110" name="组合 1"/>
            <p:cNvGrpSpPr>
              <a:grpSpLocks/>
            </p:cNvGrpSpPr>
            <p:nvPr/>
          </p:nvGrpSpPr>
          <p:grpSpPr bwMode="auto">
            <a:xfrm>
              <a:off x="9175236" y="4341292"/>
              <a:ext cx="1942870" cy="1869528"/>
              <a:chOff x="8995370" y="4019899"/>
              <a:chExt cx="2169962" cy="2088232"/>
            </a:xfrm>
          </p:grpSpPr>
          <p:sp>
            <p:nvSpPr>
              <p:cNvPr id="24" name="等腰三角形 23"/>
              <p:cNvSpPr/>
              <p:nvPr/>
            </p:nvSpPr>
            <p:spPr>
              <a:xfrm>
                <a:off x="8995635" y="4020630"/>
                <a:ext cx="2169064" cy="2087659"/>
              </a:xfrm>
              <a:prstGeom prst="triangl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9348574" y="4870238"/>
                <a:ext cx="1440130" cy="0"/>
              </a:xfrm>
              <a:prstGeom prst="line">
                <a:avLst/>
              </a:prstGeom>
              <a:ln w="38100">
                <a:solidFill>
                  <a:srgbClr val="E6E5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9114464" y="5508774"/>
                <a:ext cx="1931406" cy="0"/>
              </a:xfrm>
              <a:prstGeom prst="line">
                <a:avLst/>
              </a:prstGeom>
              <a:ln w="38100">
                <a:solidFill>
                  <a:srgbClr val="E6E5D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15" name="矩形 5"/>
              <p:cNvSpPr>
                <a:spLocks noChangeArrowheads="1"/>
              </p:cNvSpPr>
              <p:nvPr/>
            </p:nvSpPr>
            <p:spPr bwMode="auto">
              <a:xfrm>
                <a:off x="9700261" y="5651956"/>
                <a:ext cx="745964" cy="426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基层</a:t>
                </a:r>
              </a:p>
            </p:txBody>
          </p:sp>
          <p:sp>
            <p:nvSpPr>
              <p:cNvPr id="4116" name="矩形 6"/>
              <p:cNvSpPr>
                <a:spLocks noChangeArrowheads="1"/>
              </p:cNvSpPr>
              <p:nvPr/>
            </p:nvSpPr>
            <p:spPr bwMode="auto">
              <a:xfrm>
                <a:off x="9700261" y="5030625"/>
                <a:ext cx="745964" cy="426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中层</a:t>
                </a:r>
              </a:p>
            </p:txBody>
          </p:sp>
          <p:sp>
            <p:nvSpPr>
              <p:cNvPr id="4117" name="矩形 7"/>
              <p:cNvSpPr>
                <a:spLocks noChangeArrowheads="1"/>
              </p:cNvSpPr>
              <p:nvPr/>
            </p:nvSpPr>
            <p:spPr bwMode="auto">
              <a:xfrm>
                <a:off x="9700261" y="4432155"/>
                <a:ext cx="745964" cy="426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>
                    <a:solidFill>
                      <a:schemeClr val="bg1"/>
                    </a:solidFill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高层</a:t>
                </a:r>
              </a:p>
            </p:txBody>
          </p:sp>
        </p:grpSp>
        <p:sp>
          <p:nvSpPr>
            <p:cNvPr id="30" name="等腰三角形 29"/>
            <p:cNvSpPr/>
            <p:nvPr/>
          </p:nvSpPr>
          <p:spPr>
            <a:xfrm>
              <a:off x="9108779" y="4253021"/>
              <a:ext cx="2080217" cy="1992875"/>
            </a:xfrm>
            <a:prstGeom prst="triangle">
              <a:avLst/>
            </a:prstGeom>
            <a:noFill/>
            <a:ln w="34925" cap="rnd">
              <a:solidFill>
                <a:srgbClr val="231F20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矩形 33"/>
          <p:cNvSpPr/>
          <p:nvPr/>
        </p:nvSpPr>
        <p:spPr>
          <a:xfrm>
            <a:off x="0" y="3175"/>
            <a:ext cx="12192000" cy="3429000"/>
          </a:xfrm>
          <a:prstGeom prst="rect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123" name="组合 28"/>
          <p:cNvGrpSpPr>
            <a:grpSpLocks/>
          </p:cNvGrpSpPr>
          <p:nvPr/>
        </p:nvGrpSpPr>
        <p:grpSpPr bwMode="auto">
          <a:xfrm>
            <a:off x="127000" y="-1006475"/>
            <a:ext cx="11938000" cy="8899525"/>
            <a:chOff x="127498" y="-1006225"/>
            <a:chExt cx="11937003" cy="8899721"/>
          </a:xfrm>
        </p:grpSpPr>
        <p:pic>
          <p:nvPicPr>
            <p:cNvPr id="5149" name="图片 2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98" b="-330"/>
            <a:stretch>
              <a:fillRect/>
            </a:stretch>
          </p:blipFill>
          <p:spPr bwMode="auto">
            <a:xfrm>
              <a:off x="127498" y="3429000"/>
              <a:ext cx="11937003" cy="44644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0" name="图片 3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0000"/>
            <a:stretch>
              <a:fillRect/>
            </a:stretch>
          </p:blipFill>
          <p:spPr bwMode="auto">
            <a:xfrm>
              <a:off x="127498" y="-1006225"/>
              <a:ext cx="11937003" cy="4435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24" name="文本框 1"/>
          <p:cNvSpPr txBox="1">
            <a:spLocks noChangeArrowheads="1"/>
          </p:cNvSpPr>
          <p:nvPr/>
        </p:nvSpPr>
        <p:spPr bwMode="auto">
          <a:xfrm>
            <a:off x="3935413" y="1689100"/>
            <a:ext cx="7561262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“现代管理学之父”，一生共著书</a:t>
            </a:r>
            <a:r>
              <a:rPr lang="en-US" altLang="zh-CN" sz="18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39</a:t>
            </a:r>
            <a:r>
              <a:rPr lang="zh-CN" altLang="en-US" sz="18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本，影响了数代追求创新以及最佳管理实践的学者和企业家们，各类商业管理课程也都深受彼得</a:t>
            </a:r>
            <a:r>
              <a:rPr lang="en-US" altLang="zh-CN" sz="18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·</a:t>
            </a:r>
            <a:r>
              <a:rPr lang="zh-CN" altLang="en-US" sz="18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德鲁克思想的影响。</a:t>
            </a:r>
          </a:p>
        </p:txBody>
      </p:sp>
      <p:sp>
        <p:nvSpPr>
          <p:cNvPr id="5125" name="矩形 7"/>
          <p:cNvSpPr>
            <a:spLocks noChangeArrowheads="1"/>
          </p:cNvSpPr>
          <p:nvPr/>
        </p:nvSpPr>
        <p:spPr bwMode="auto">
          <a:xfrm>
            <a:off x="3935413" y="1016000"/>
            <a:ext cx="50577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solidFill>
                  <a:srgbClr val="E6E5D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彼得</a:t>
            </a:r>
            <a:r>
              <a:rPr lang="en-US" altLang="zh-CN">
                <a:solidFill>
                  <a:srgbClr val="E6E5D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·</a:t>
            </a:r>
            <a:r>
              <a:rPr lang="zh-CN" altLang="en-US">
                <a:solidFill>
                  <a:srgbClr val="E6E5D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德鲁克（</a:t>
            </a:r>
            <a:r>
              <a:rPr lang="en-US" altLang="zh-CN">
                <a:solidFill>
                  <a:srgbClr val="E6E5D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1909—2005</a:t>
            </a:r>
            <a:r>
              <a:rPr lang="zh-CN" altLang="en-US">
                <a:solidFill>
                  <a:srgbClr val="E6E5D3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）</a:t>
            </a:r>
          </a:p>
        </p:txBody>
      </p:sp>
      <p:sp>
        <p:nvSpPr>
          <p:cNvPr id="13" name="等腰三角形 12"/>
          <p:cNvSpPr/>
          <p:nvPr/>
        </p:nvSpPr>
        <p:spPr>
          <a:xfrm rot="10800000">
            <a:off x="9990138" y="3429000"/>
            <a:ext cx="158750" cy="166688"/>
          </a:xfrm>
          <a:prstGeom prst="triangle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10800000">
            <a:off x="1905000" y="0"/>
            <a:ext cx="157163" cy="165100"/>
          </a:xfrm>
          <a:prstGeom prst="triangle">
            <a:avLst/>
          </a:prstGeom>
          <a:solidFill>
            <a:srgbClr val="E6E5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128" name="组合 34"/>
          <p:cNvGrpSpPr>
            <a:grpSpLocks/>
          </p:cNvGrpSpPr>
          <p:nvPr/>
        </p:nvGrpSpPr>
        <p:grpSpPr bwMode="auto">
          <a:xfrm>
            <a:off x="8421688" y="4368800"/>
            <a:ext cx="3295650" cy="1854200"/>
            <a:chOff x="335052" y="904824"/>
            <a:chExt cx="3293863" cy="1852752"/>
          </a:xfrm>
        </p:grpSpPr>
        <p:sp>
          <p:nvSpPr>
            <p:cNvPr id="18" name="矩形 17"/>
            <p:cNvSpPr/>
            <p:nvPr/>
          </p:nvSpPr>
          <p:spPr>
            <a:xfrm>
              <a:off x="1534551" y="904824"/>
              <a:ext cx="866305" cy="467947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1534551" y="2289630"/>
              <a:ext cx="866305" cy="467946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35052" y="1590088"/>
              <a:ext cx="863132" cy="46953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2765783" y="1590088"/>
              <a:ext cx="863132" cy="46953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下箭头 22"/>
            <p:cNvSpPr/>
            <p:nvPr/>
          </p:nvSpPr>
          <p:spPr>
            <a:xfrm>
              <a:off x="1882025" y="2061208"/>
              <a:ext cx="139624" cy="155454"/>
            </a:xfrm>
            <a:prstGeom prst="downArrow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4" name="下箭头 23"/>
            <p:cNvSpPr/>
            <p:nvPr/>
          </p:nvSpPr>
          <p:spPr>
            <a:xfrm flipV="1">
              <a:off x="1882025" y="1401324"/>
              <a:ext cx="139624" cy="155454"/>
            </a:xfrm>
            <a:prstGeom prst="downArrow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下箭头 24"/>
            <p:cNvSpPr/>
            <p:nvPr/>
          </p:nvSpPr>
          <p:spPr>
            <a:xfrm rot="16200000" flipV="1">
              <a:off x="1260080" y="1747109"/>
              <a:ext cx="139591" cy="155491"/>
            </a:xfrm>
            <a:prstGeom prst="downArrow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下箭头 25"/>
            <p:cNvSpPr/>
            <p:nvPr/>
          </p:nvSpPr>
          <p:spPr>
            <a:xfrm rot="5400000" flipH="1" flipV="1">
              <a:off x="2533357" y="1747903"/>
              <a:ext cx="139591" cy="153905"/>
            </a:xfrm>
            <a:prstGeom prst="downArrow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144" name="矩形 26"/>
            <p:cNvSpPr>
              <a:spLocks noChangeArrowheads="1"/>
            </p:cNvSpPr>
            <p:nvPr/>
          </p:nvSpPr>
          <p:spPr bwMode="auto">
            <a:xfrm>
              <a:off x="1638120" y="943185"/>
              <a:ext cx="6463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E6E5D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财务</a:t>
              </a:r>
            </a:p>
          </p:txBody>
        </p:sp>
        <p:sp>
          <p:nvSpPr>
            <p:cNvPr id="5145" name="矩形 27"/>
            <p:cNvSpPr>
              <a:spLocks noChangeArrowheads="1"/>
            </p:cNvSpPr>
            <p:nvPr/>
          </p:nvSpPr>
          <p:spPr bwMode="auto">
            <a:xfrm>
              <a:off x="1498513" y="2369311"/>
              <a:ext cx="953590" cy="322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500">
                  <a:solidFill>
                    <a:srgbClr val="E6E5D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学习成长</a:t>
              </a:r>
            </a:p>
          </p:txBody>
        </p:sp>
        <p:sp>
          <p:nvSpPr>
            <p:cNvPr id="5146" name="矩形 28"/>
            <p:cNvSpPr>
              <a:spLocks noChangeArrowheads="1"/>
            </p:cNvSpPr>
            <p:nvPr/>
          </p:nvSpPr>
          <p:spPr bwMode="auto">
            <a:xfrm>
              <a:off x="447490" y="1640062"/>
              <a:ext cx="6463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E6E5D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顾客</a:t>
              </a:r>
            </a:p>
          </p:txBody>
        </p:sp>
        <p:sp>
          <p:nvSpPr>
            <p:cNvPr id="5147" name="矩形 29"/>
            <p:cNvSpPr>
              <a:spLocks noChangeArrowheads="1"/>
            </p:cNvSpPr>
            <p:nvPr/>
          </p:nvSpPr>
          <p:spPr bwMode="auto">
            <a:xfrm>
              <a:off x="2882782" y="1640062"/>
              <a:ext cx="6463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E6E5D3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过程</a:t>
              </a:r>
            </a:p>
          </p:txBody>
        </p:sp>
        <p:sp>
          <p:nvSpPr>
            <p:cNvPr id="5148" name="矩形 30"/>
            <p:cNvSpPr>
              <a:spLocks noChangeArrowheads="1"/>
            </p:cNvSpPr>
            <p:nvPr/>
          </p:nvSpPr>
          <p:spPr bwMode="auto">
            <a:xfrm>
              <a:off x="1365645" y="1658747"/>
              <a:ext cx="1210589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6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蓝图与战略</a:t>
              </a:r>
            </a:p>
          </p:txBody>
        </p:sp>
      </p:grpSp>
      <p:grpSp>
        <p:nvGrpSpPr>
          <p:cNvPr id="5129" name="组合 8"/>
          <p:cNvGrpSpPr>
            <a:grpSpLocks/>
          </p:cNvGrpSpPr>
          <p:nvPr/>
        </p:nvGrpSpPr>
        <p:grpSpPr bwMode="auto">
          <a:xfrm>
            <a:off x="819150" y="638175"/>
            <a:ext cx="2330450" cy="2330450"/>
            <a:chOff x="849760" y="799406"/>
            <a:chExt cx="2330390" cy="2330390"/>
          </a:xfrm>
        </p:grpSpPr>
        <p:sp>
          <p:nvSpPr>
            <p:cNvPr id="30" name="椭圆 29"/>
            <p:cNvSpPr/>
            <p:nvPr/>
          </p:nvSpPr>
          <p:spPr>
            <a:xfrm>
              <a:off x="849760" y="799406"/>
              <a:ext cx="2330390" cy="2330390"/>
            </a:xfrm>
            <a:prstGeom prst="ellipse">
              <a:avLst/>
            </a:prstGeom>
            <a:noFill/>
            <a:ln>
              <a:solidFill>
                <a:srgbClr val="E6E5D3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970407" y="920053"/>
              <a:ext cx="2089096" cy="2089096"/>
            </a:xfrm>
            <a:prstGeom prst="ellipse">
              <a:avLst/>
            </a:prstGeom>
            <a:noFill/>
            <a:ln w="38100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5130" name="矩形 14"/>
          <p:cNvSpPr>
            <a:spLocks noChangeArrowheads="1"/>
          </p:cNvSpPr>
          <p:nvPr/>
        </p:nvSpPr>
        <p:spPr bwMode="auto">
          <a:xfrm>
            <a:off x="1498600" y="2986088"/>
            <a:ext cx="996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E6E5D3"/>
                </a:solidFill>
                <a:latin typeface="Cataneo BT" panose="03020802040502060804" pitchFamily="66" charset="0"/>
              </a:rPr>
              <a:t>Drucker</a:t>
            </a:r>
            <a:endParaRPr lang="zh-CN" altLang="en-US" sz="2000">
              <a:solidFill>
                <a:srgbClr val="E6E5D3"/>
              </a:solidFill>
              <a:latin typeface="Cataneo BT" panose="03020802040502060804" pitchFamily="66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3" t="869" r="3308" b="27113"/>
          <a:stretch/>
        </p:blipFill>
        <p:spPr>
          <a:xfrm>
            <a:off x="947995" y="758947"/>
            <a:ext cx="2088000" cy="2088000"/>
          </a:xfrm>
          <a:prstGeom prst="ellipse">
            <a:avLst/>
          </a:prstGeom>
        </p:spPr>
      </p:pic>
      <p:sp>
        <p:nvSpPr>
          <p:cNvPr id="5132" name="文本框 4"/>
          <p:cNvSpPr txBox="1">
            <a:spLocks noChangeArrowheads="1"/>
          </p:cNvSpPr>
          <p:nvPr/>
        </p:nvSpPr>
        <p:spPr bwMode="auto">
          <a:xfrm>
            <a:off x="920750" y="4875213"/>
            <a:ext cx="6954838" cy="133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平衡计分卡能有效解决制定战略和实施战略脱节的问题，堵住了‘执行漏斗’。是人们通常称为的加强企业战略执行力的最有效的战略管理工具。</a:t>
            </a:r>
          </a:p>
        </p:txBody>
      </p:sp>
      <p:sp>
        <p:nvSpPr>
          <p:cNvPr id="5133" name="矩形 16"/>
          <p:cNvSpPr>
            <a:spLocks noChangeArrowheads="1"/>
          </p:cNvSpPr>
          <p:nvPr/>
        </p:nvSpPr>
        <p:spPr bwMode="auto">
          <a:xfrm>
            <a:off x="939800" y="4362450"/>
            <a:ext cx="45958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1987</a:t>
            </a:r>
            <a:r>
              <a:rPr lang="zh-CN" altLang="en-US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年</a:t>
            </a:r>
            <a:r>
              <a:rPr lang="en-US" altLang="zh-CN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——</a:t>
            </a:r>
            <a:r>
              <a:rPr lang="zh-CN" altLang="en-US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“平衡积分卡”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>
              <a:solidFill>
                <a:srgbClr val="231F20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112" name="椭圆 111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3" name="直接连接符 112"/>
            <p:cNvCxnSpPr>
              <a:endCxn id="116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椭圆 114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8" name="直接连接符 117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>
              <a:stCxn id="125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>
              <a:stCxn id="130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椭圆 120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8" name="椭圆 127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29" name="椭圆 128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1" name="椭圆 130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32" name="直接连接符 131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>
              <a:stCxn id="130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>
              <a:endCxn id="126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>
              <a:endCxn id="122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椭圆 135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37" name="椭圆 136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38" name="直接连接符 137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椭圆 138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40" name="直接连接符 139"/>
            <p:cNvCxnSpPr>
              <a:stCxn id="123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>
              <a:stCxn id="131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>
              <a:endCxn id="131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椭圆 144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46" name="椭圆 145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47" name="直接连接符 146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47" name="文本框 91"/>
          <p:cNvSpPr txBox="1">
            <a:spLocks noChangeArrowheads="1"/>
          </p:cNvSpPr>
          <p:nvPr/>
        </p:nvSpPr>
        <p:spPr bwMode="auto">
          <a:xfrm>
            <a:off x="6167438" y="3605213"/>
            <a:ext cx="518477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2013</a:t>
            </a:r>
            <a:r>
              <a:rPr lang="zh-CN" altLang="en-US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年，支付宝推出“余额宝”这一全新的余额增值模式，高额的利息吸引了大量用户加入，金融界即将发生一场不小的地震</a:t>
            </a:r>
          </a:p>
        </p:txBody>
      </p:sp>
      <p:sp>
        <p:nvSpPr>
          <p:cNvPr id="6148" name="文本框 99"/>
          <p:cNvSpPr txBox="1">
            <a:spLocks noChangeArrowheads="1"/>
          </p:cNvSpPr>
          <p:nvPr/>
        </p:nvSpPr>
        <p:spPr bwMode="auto">
          <a:xfrm>
            <a:off x="6167438" y="5106988"/>
            <a:ext cx="518477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2011</a:t>
            </a:r>
            <a:r>
              <a:rPr lang="zh-CN" altLang="en-US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年，微信横空出世，短短两年的时间，攻下</a:t>
            </a:r>
            <a:r>
              <a:rPr lang="en-US" altLang="zh-CN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6</a:t>
            </a:r>
            <a:r>
              <a:rPr lang="zh-CN" altLang="en-US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亿用户，掀起了一次次全面热潮，移动、电信等运营商不禁闻之色变</a:t>
            </a:r>
          </a:p>
        </p:txBody>
      </p:sp>
      <p:sp>
        <p:nvSpPr>
          <p:cNvPr id="6149" name="文本框 1"/>
          <p:cNvSpPr txBox="1">
            <a:spLocks noChangeArrowheads="1"/>
          </p:cNvSpPr>
          <p:nvPr/>
        </p:nvSpPr>
        <p:spPr bwMode="auto">
          <a:xfrm>
            <a:off x="2479675" y="708025"/>
            <a:ext cx="72326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而在今天，这些理论还够用么</a:t>
            </a:r>
          </a:p>
        </p:txBody>
      </p:sp>
      <p:grpSp>
        <p:nvGrpSpPr>
          <p:cNvPr id="6150" name="组合 22"/>
          <p:cNvGrpSpPr>
            <a:grpSpLocks/>
          </p:cNvGrpSpPr>
          <p:nvPr/>
        </p:nvGrpSpPr>
        <p:grpSpPr bwMode="auto">
          <a:xfrm>
            <a:off x="1055688" y="2347913"/>
            <a:ext cx="1847850" cy="808037"/>
            <a:chOff x="1055440" y="2347471"/>
            <a:chExt cx="1847797" cy="809172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rcRect l="13985" r="13985"/>
            <a:stretch>
              <a:fillRect/>
            </a:stretch>
          </p:blipFill>
          <p:spPr>
            <a:xfrm>
              <a:off x="1055440" y="2347471"/>
              <a:ext cx="1847797" cy="809172"/>
            </a:xfrm>
            <a:custGeom>
              <a:avLst/>
              <a:gdLst>
                <a:gd name="connsiteX0" fmla="*/ 0 w 2801636"/>
                <a:gd name="connsiteY0" fmla="*/ 0 h 1798476"/>
                <a:gd name="connsiteX1" fmla="*/ 2801636 w 2801636"/>
                <a:gd name="connsiteY1" fmla="*/ 0 h 1798476"/>
                <a:gd name="connsiteX2" fmla="*/ 2762397 w 2801636"/>
                <a:gd name="connsiteY2" fmla="*/ 43175 h 1798476"/>
                <a:gd name="connsiteX3" fmla="*/ 2455077 w 2801636"/>
                <a:gd name="connsiteY3" fmla="*/ 899238 h 1798476"/>
                <a:gd name="connsiteX4" fmla="*/ 2762397 w 2801636"/>
                <a:gd name="connsiteY4" fmla="*/ 1755302 h 1798476"/>
                <a:gd name="connsiteX5" fmla="*/ 2801636 w 2801636"/>
                <a:gd name="connsiteY5" fmla="*/ 1798476 h 1798476"/>
                <a:gd name="connsiteX6" fmla="*/ 0 w 2801636"/>
                <a:gd name="connsiteY6" fmla="*/ 1798476 h 1798476"/>
                <a:gd name="connsiteX7" fmla="*/ 39240 w 2801636"/>
                <a:gd name="connsiteY7" fmla="*/ 1755302 h 1798476"/>
                <a:gd name="connsiteX8" fmla="*/ 346559 w 2801636"/>
                <a:gd name="connsiteY8" fmla="*/ 899238 h 1798476"/>
                <a:gd name="connsiteX9" fmla="*/ 39240 w 2801636"/>
                <a:gd name="connsiteY9" fmla="*/ 43175 h 17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01636" h="1798476">
                  <a:moveTo>
                    <a:pt x="0" y="0"/>
                  </a:moveTo>
                  <a:lnTo>
                    <a:pt x="2801636" y="0"/>
                  </a:lnTo>
                  <a:lnTo>
                    <a:pt x="2762397" y="43175"/>
                  </a:lnTo>
                  <a:cubicBezTo>
                    <a:pt x="2570408" y="275811"/>
                    <a:pt x="2455077" y="574056"/>
                    <a:pt x="2455077" y="899238"/>
                  </a:cubicBezTo>
                  <a:cubicBezTo>
                    <a:pt x="2455077" y="1224420"/>
                    <a:pt x="2570408" y="1522665"/>
                    <a:pt x="2762397" y="1755302"/>
                  </a:cubicBezTo>
                  <a:lnTo>
                    <a:pt x="2801636" y="1798476"/>
                  </a:lnTo>
                  <a:lnTo>
                    <a:pt x="0" y="1798476"/>
                  </a:lnTo>
                  <a:lnTo>
                    <a:pt x="39240" y="1755302"/>
                  </a:lnTo>
                  <a:cubicBezTo>
                    <a:pt x="231229" y="1522665"/>
                    <a:pt x="346559" y="1224420"/>
                    <a:pt x="346559" y="899238"/>
                  </a:cubicBezTo>
                  <a:cubicBezTo>
                    <a:pt x="346559" y="574056"/>
                    <a:pt x="231229" y="275811"/>
                    <a:pt x="39240" y="43175"/>
                  </a:cubicBezTo>
                  <a:close/>
                </a:path>
              </a:pathLst>
            </a:custGeom>
          </p:spPr>
        </p:pic>
        <p:sp>
          <p:nvSpPr>
            <p:cNvPr id="6172" name="文本框 3"/>
            <p:cNvSpPr txBox="1">
              <a:spLocks noChangeArrowheads="1"/>
            </p:cNvSpPr>
            <p:nvPr/>
          </p:nvSpPr>
          <p:spPr bwMode="auto">
            <a:xfrm>
              <a:off x="1259258" y="2521224"/>
              <a:ext cx="14401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逆袭颠覆</a:t>
              </a:r>
            </a:p>
          </p:txBody>
        </p:sp>
      </p:grpSp>
      <p:grpSp>
        <p:nvGrpSpPr>
          <p:cNvPr id="6151" name="组合 23"/>
          <p:cNvGrpSpPr>
            <a:grpSpLocks/>
          </p:cNvGrpSpPr>
          <p:nvPr/>
        </p:nvGrpSpPr>
        <p:grpSpPr bwMode="auto">
          <a:xfrm>
            <a:off x="1055688" y="3849688"/>
            <a:ext cx="1847850" cy="808037"/>
            <a:chOff x="1055440" y="2347472"/>
            <a:chExt cx="1847797" cy="809172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2"/>
            <a:srcRect l="13985" r="13985"/>
            <a:stretch>
              <a:fillRect/>
            </a:stretch>
          </p:blipFill>
          <p:spPr>
            <a:xfrm>
              <a:off x="1055440" y="2347472"/>
              <a:ext cx="1847797" cy="809172"/>
            </a:xfrm>
            <a:custGeom>
              <a:avLst/>
              <a:gdLst>
                <a:gd name="connsiteX0" fmla="*/ 0 w 2801636"/>
                <a:gd name="connsiteY0" fmla="*/ 0 h 1798476"/>
                <a:gd name="connsiteX1" fmla="*/ 2801636 w 2801636"/>
                <a:gd name="connsiteY1" fmla="*/ 0 h 1798476"/>
                <a:gd name="connsiteX2" fmla="*/ 2762397 w 2801636"/>
                <a:gd name="connsiteY2" fmla="*/ 43175 h 1798476"/>
                <a:gd name="connsiteX3" fmla="*/ 2455077 w 2801636"/>
                <a:gd name="connsiteY3" fmla="*/ 899238 h 1798476"/>
                <a:gd name="connsiteX4" fmla="*/ 2762397 w 2801636"/>
                <a:gd name="connsiteY4" fmla="*/ 1755302 h 1798476"/>
                <a:gd name="connsiteX5" fmla="*/ 2801636 w 2801636"/>
                <a:gd name="connsiteY5" fmla="*/ 1798476 h 1798476"/>
                <a:gd name="connsiteX6" fmla="*/ 0 w 2801636"/>
                <a:gd name="connsiteY6" fmla="*/ 1798476 h 1798476"/>
                <a:gd name="connsiteX7" fmla="*/ 39240 w 2801636"/>
                <a:gd name="connsiteY7" fmla="*/ 1755302 h 1798476"/>
                <a:gd name="connsiteX8" fmla="*/ 346559 w 2801636"/>
                <a:gd name="connsiteY8" fmla="*/ 899238 h 1798476"/>
                <a:gd name="connsiteX9" fmla="*/ 39240 w 2801636"/>
                <a:gd name="connsiteY9" fmla="*/ 43175 h 17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01636" h="1798476">
                  <a:moveTo>
                    <a:pt x="0" y="0"/>
                  </a:moveTo>
                  <a:lnTo>
                    <a:pt x="2801636" y="0"/>
                  </a:lnTo>
                  <a:lnTo>
                    <a:pt x="2762397" y="43175"/>
                  </a:lnTo>
                  <a:cubicBezTo>
                    <a:pt x="2570408" y="275811"/>
                    <a:pt x="2455077" y="574056"/>
                    <a:pt x="2455077" y="899238"/>
                  </a:cubicBezTo>
                  <a:cubicBezTo>
                    <a:pt x="2455077" y="1224420"/>
                    <a:pt x="2570408" y="1522665"/>
                    <a:pt x="2762397" y="1755302"/>
                  </a:cubicBezTo>
                  <a:lnTo>
                    <a:pt x="2801636" y="1798476"/>
                  </a:lnTo>
                  <a:lnTo>
                    <a:pt x="0" y="1798476"/>
                  </a:lnTo>
                  <a:lnTo>
                    <a:pt x="39240" y="1755302"/>
                  </a:lnTo>
                  <a:cubicBezTo>
                    <a:pt x="231229" y="1522665"/>
                    <a:pt x="346559" y="1224420"/>
                    <a:pt x="346559" y="899238"/>
                  </a:cubicBezTo>
                  <a:cubicBezTo>
                    <a:pt x="346559" y="574056"/>
                    <a:pt x="231229" y="275811"/>
                    <a:pt x="39240" y="43175"/>
                  </a:cubicBezTo>
                  <a:close/>
                </a:path>
              </a:pathLst>
            </a:custGeom>
          </p:spPr>
        </p:pic>
        <p:sp>
          <p:nvSpPr>
            <p:cNvPr id="6170" name="文本框 25"/>
            <p:cNvSpPr txBox="1">
              <a:spLocks noChangeArrowheads="1"/>
            </p:cNvSpPr>
            <p:nvPr/>
          </p:nvSpPr>
          <p:spPr bwMode="auto">
            <a:xfrm>
              <a:off x="1259258" y="2521224"/>
              <a:ext cx="14401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跨界打劫</a:t>
              </a:r>
            </a:p>
          </p:txBody>
        </p:sp>
      </p:grpSp>
      <p:grpSp>
        <p:nvGrpSpPr>
          <p:cNvPr id="6152" name="组合 26"/>
          <p:cNvGrpSpPr>
            <a:grpSpLocks/>
          </p:cNvGrpSpPr>
          <p:nvPr/>
        </p:nvGrpSpPr>
        <p:grpSpPr bwMode="auto">
          <a:xfrm>
            <a:off x="1055688" y="5314950"/>
            <a:ext cx="1847850" cy="808038"/>
            <a:chOff x="1055440" y="2347471"/>
            <a:chExt cx="1847797" cy="809172"/>
          </a:xfrm>
        </p:grpSpPr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2"/>
            <a:srcRect l="13985" r="13985"/>
            <a:stretch>
              <a:fillRect/>
            </a:stretch>
          </p:blipFill>
          <p:spPr>
            <a:xfrm>
              <a:off x="1055440" y="2347471"/>
              <a:ext cx="1847797" cy="809172"/>
            </a:xfrm>
            <a:custGeom>
              <a:avLst/>
              <a:gdLst>
                <a:gd name="connsiteX0" fmla="*/ 0 w 2801636"/>
                <a:gd name="connsiteY0" fmla="*/ 0 h 1798476"/>
                <a:gd name="connsiteX1" fmla="*/ 2801636 w 2801636"/>
                <a:gd name="connsiteY1" fmla="*/ 0 h 1798476"/>
                <a:gd name="connsiteX2" fmla="*/ 2762397 w 2801636"/>
                <a:gd name="connsiteY2" fmla="*/ 43175 h 1798476"/>
                <a:gd name="connsiteX3" fmla="*/ 2455077 w 2801636"/>
                <a:gd name="connsiteY3" fmla="*/ 899238 h 1798476"/>
                <a:gd name="connsiteX4" fmla="*/ 2762397 w 2801636"/>
                <a:gd name="connsiteY4" fmla="*/ 1755302 h 1798476"/>
                <a:gd name="connsiteX5" fmla="*/ 2801636 w 2801636"/>
                <a:gd name="connsiteY5" fmla="*/ 1798476 h 1798476"/>
                <a:gd name="connsiteX6" fmla="*/ 0 w 2801636"/>
                <a:gd name="connsiteY6" fmla="*/ 1798476 h 1798476"/>
                <a:gd name="connsiteX7" fmla="*/ 39240 w 2801636"/>
                <a:gd name="connsiteY7" fmla="*/ 1755302 h 1798476"/>
                <a:gd name="connsiteX8" fmla="*/ 346559 w 2801636"/>
                <a:gd name="connsiteY8" fmla="*/ 899238 h 1798476"/>
                <a:gd name="connsiteX9" fmla="*/ 39240 w 2801636"/>
                <a:gd name="connsiteY9" fmla="*/ 43175 h 1798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01636" h="1798476">
                  <a:moveTo>
                    <a:pt x="0" y="0"/>
                  </a:moveTo>
                  <a:lnTo>
                    <a:pt x="2801636" y="0"/>
                  </a:lnTo>
                  <a:lnTo>
                    <a:pt x="2762397" y="43175"/>
                  </a:lnTo>
                  <a:cubicBezTo>
                    <a:pt x="2570408" y="275811"/>
                    <a:pt x="2455077" y="574056"/>
                    <a:pt x="2455077" y="899238"/>
                  </a:cubicBezTo>
                  <a:cubicBezTo>
                    <a:pt x="2455077" y="1224420"/>
                    <a:pt x="2570408" y="1522665"/>
                    <a:pt x="2762397" y="1755302"/>
                  </a:cubicBezTo>
                  <a:lnTo>
                    <a:pt x="2801636" y="1798476"/>
                  </a:lnTo>
                  <a:lnTo>
                    <a:pt x="0" y="1798476"/>
                  </a:lnTo>
                  <a:lnTo>
                    <a:pt x="39240" y="1755302"/>
                  </a:lnTo>
                  <a:cubicBezTo>
                    <a:pt x="231229" y="1522665"/>
                    <a:pt x="346559" y="1224420"/>
                    <a:pt x="346559" y="899238"/>
                  </a:cubicBezTo>
                  <a:cubicBezTo>
                    <a:pt x="346559" y="574056"/>
                    <a:pt x="231229" y="275811"/>
                    <a:pt x="39240" y="43175"/>
                  </a:cubicBezTo>
                  <a:close/>
                </a:path>
              </a:pathLst>
            </a:custGeom>
          </p:spPr>
        </p:pic>
        <p:sp>
          <p:nvSpPr>
            <p:cNvPr id="6168" name="文本框 28"/>
            <p:cNvSpPr txBox="1">
              <a:spLocks noChangeArrowheads="1"/>
            </p:cNvSpPr>
            <p:nvPr/>
          </p:nvSpPr>
          <p:spPr bwMode="auto">
            <a:xfrm>
              <a:off x="1259258" y="2521224"/>
              <a:ext cx="144016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400">
                  <a:solidFill>
                    <a:srgbClr val="231F20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瞬息万变</a:t>
              </a:r>
            </a:p>
          </p:txBody>
        </p:sp>
      </p:grpSp>
      <p:grpSp>
        <p:nvGrpSpPr>
          <p:cNvPr id="5133" name="组合 5132"/>
          <p:cNvGrpSpPr/>
          <p:nvPr/>
        </p:nvGrpSpPr>
        <p:grpSpPr>
          <a:xfrm>
            <a:off x="3939997" y="4018153"/>
            <a:ext cx="1404000" cy="460800"/>
            <a:chOff x="3899756" y="3945652"/>
            <a:chExt cx="1794632" cy="584703"/>
          </a:xfrm>
          <a:solidFill>
            <a:srgbClr val="E6E5D3"/>
          </a:solidFill>
        </p:grpSpPr>
        <p:sp>
          <p:nvSpPr>
            <p:cNvPr id="57" name="Freeform 28"/>
            <p:cNvSpPr>
              <a:spLocks noEditPoints="1"/>
            </p:cNvSpPr>
            <p:nvPr/>
          </p:nvSpPr>
          <p:spPr bwMode="auto">
            <a:xfrm>
              <a:off x="5071477" y="3945652"/>
              <a:ext cx="474709" cy="439974"/>
            </a:xfrm>
            <a:custGeom>
              <a:avLst/>
              <a:gdLst>
                <a:gd name="T0" fmla="*/ 173 w 173"/>
                <a:gd name="T1" fmla="*/ 29 h 159"/>
                <a:gd name="T2" fmla="*/ 157 w 173"/>
                <a:gd name="T3" fmla="*/ 15 h 159"/>
                <a:gd name="T4" fmla="*/ 103 w 173"/>
                <a:gd name="T5" fmla="*/ 17 h 159"/>
                <a:gd name="T6" fmla="*/ 103 w 173"/>
                <a:gd name="T7" fmla="*/ 0 h 159"/>
                <a:gd name="T8" fmla="*/ 85 w 173"/>
                <a:gd name="T9" fmla="*/ 0 h 159"/>
                <a:gd name="T10" fmla="*/ 68 w 173"/>
                <a:gd name="T11" fmla="*/ 6 h 159"/>
                <a:gd name="T12" fmla="*/ 68 w 173"/>
                <a:gd name="T13" fmla="*/ 18 h 159"/>
                <a:gd name="T14" fmla="*/ 33 w 173"/>
                <a:gd name="T15" fmla="*/ 19 h 159"/>
                <a:gd name="T16" fmla="*/ 33 w 173"/>
                <a:gd name="T17" fmla="*/ 13 h 159"/>
                <a:gd name="T18" fmla="*/ 0 w 173"/>
                <a:gd name="T19" fmla="*/ 19 h 159"/>
                <a:gd name="T20" fmla="*/ 0 w 173"/>
                <a:gd name="T21" fmla="*/ 62 h 159"/>
                <a:gd name="T22" fmla="*/ 68 w 173"/>
                <a:gd name="T23" fmla="*/ 62 h 159"/>
                <a:gd name="T24" fmla="*/ 68 w 173"/>
                <a:gd name="T25" fmla="*/ 92 h 159"/>
                <a:gd name="T26" fmla="*/ 22 w 173"/>
                <a:gd name="T27" fmla="*/ 92 h 159"/>
                <a:gd name="T28" fmla="*/ 22 w 173"/>
                <a:gd name="T29" fmla="*/ 103 h 159"/>
                <a:gd name="T30" fmla="*/ 68 w 173"/>
                <a:gd name="T31" fmla="*/ 103 h 159"/>
                <a:gd name="T32" fmla="*/ 68 w 173"/>
                <a:gd name="T33" fmla="*/ 159 h 159"/>
                <a:gd name="T34" fmla="*/ 103 w 173"/>
                <a:gd name="T35" fmla="*/ 156 h 159"/>
                <a:gd name="T36" fmla="*/ 103 w 173"/>
                <a:gd name="T37" fmla="*/ 103 h 159"/>
                <a:gd name="T38" fmla="*/ 153 w 173"/>
                <a:gd name="T39" fmla="*/ 103 h 159"/>
                <a:gd name="T40" fmla="*/ 153 w 173"/>
                <a:gd name="T41" fmla="*/ 91 h 159"/>
                <a:gd name="T42" fmla="*/ 103 w 173"/>
                <a:gd name="T43" fmla="*/ 92 h 159"/>
                <a:gd name="T44" fmla="*/ 103 w 173"/>
                <a:gd name="T45" fmla="*/ 62 h 159"/>
                <a:gd name="T46" fmla="*/ 162 w 173"/>
                <a:gd name="T47" fmla="*/ 62 h 159"/>
                <a:gd name="T48" fmla="*/ 162 w 173"/>
                <a:gd name="T49" fmla="*/ 56 h 159"/>
                <a:gd name="T50" fmla="*/ 163 w 173"/>
                <a:gd name="T51" fmla="*/ 56 h 159"/>
                <a:gd name="T52" fmla="*/ 170 w 173"/>
                <a:gd name="T53" fmla="*/ 48 h 159"/>
                <a:gd name="T54" fmla="*/ 173 w 173"/>
                <a:gd name="T55" fmla="*/ 29 h 159"/>
                <a:gd name="T56" fmla="*/ 138 w 173"/>
                <a:gd name="T57" fmla="*/ 27 h 159"/>
                <a:gd name="T58" fmla="*/ 143 w 173"/>
                <a:gd name="T59" fmla="*/ 32 h 159"/>
                <a:gd name="T60" fmla="*/ 141 w 173"/>
                <a:gd name="T61" fmla="*/ 50 h 159"/>
                <a:gd name="T62" fmla="*/ 33 w 173"/>
                <a:gd name="T63" fmla="*/ 50 h 159"/>
                <a:gd name="T64" fmla="*/ 33 w 173"/>
                <a:gd name="T65" fmla="*/ 31 h 159"/>
                <a:gd name="T66" fmla="*/ 68 w 173"/>
                <a:gd name="T67" fmla="*/ 30 h 159"/>
                <a:gd name="T68" fmla="*/ 68 w 173"/>
                <a:gd name="T69" fmla="*/ 30 h 159"/>
                <a:gd name="T70" fmla="*/ 103 w 173"/>
                <a:gd name="T71" fmla="*/ 29 h 159"/>
                <a:gd name="T72" fmla="*/ 103 w 173"/>
                <a:gd name="T73" fmla="*/ 28 h 159"/>
                <a:gd name="T74" fmla="*/ 138 w 173"/>
                <a:gd name="T75" fmla="*/ 27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3" h="159">
                  <a:moveTo>
                    <a:pt x="173" y="29"/>
                  </a:moveTo>
                  <a:cubicBezTo>
                    <a:pt x="172" y="20"/>
                    <a:pt x="167" y="15"/>
                    <a:pt x="157" y="15"/>
                  </a:cubicBezTo>
                  <a:cubicBezTo>
                    <a:pt x="103" y="17"/>
                    <a:pt x="103" y="17"/>
                    <a:pt x="103" y="17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74" y="0"/>
                    <a:pt x="68" y="2"/>
                    <a:pt x="68" y="6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11" y="11"/>
                    <a:pt x="0" y="13"/>
                    <a:pt x="0" y="1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68" y="62"/>
                    <a:pt x="68" y="62"/>
                    <a:pt x="68" y="6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22" y="92"/>
                    <a:pt x="22" y="92"/>
                    <a:pt x="22" y="92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68" y="103"/>
                    <a:pt x="68" y="103"/>
                    <a:pt x="68" y="103"/>
                  </a:cubicBezTo>
                  <a:cubicBezTo>
                    <a:pt x="68" y="159"/>
                    <a:pt x="68" y="159"/>
                    <a:pt x="68" y="159"/>
                  </a:cubicBezTo>
                  <a:cubicBezTo>
                    <a:pt x="103" y="156"/>
                    <a:pt x="103" y="156"/>
                    <a:pt x="103" y="156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3" y="91"/>
                    <a:pt x="153" y="91"/>
                    <a:pt x="153" y="91"/>
                  </a:cubicBezTo>
                  <a:cubicBezTo>
                    <a:pt x="103" y="92"/>
                    <a:pt x="103" y="92"/>
                    <a:pt x="103" y="92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62" y="62"/>
                    <a:pt x="162" y="62"/>
                    <a:pt x="162" y="62"/>
                  </a:cubicBezTo>
                  <a:cubicBezTo>
                    <a:pt x="162" y="56"/>
                    <a:pt x="162" y="56"/>
                    <a:pt x="162" y="56"/>
                  </a:cubicBezTo>
                  <a:cubicBezTo>
                    <a:pt x="163" y="56"/>
                    <a:pt x="163" y="56"/>
                    <a:pt x="163" y="56"/>
                  </a:cubicBezTo>
                  <a:cubicBezTo>
                    <a:pt x="166" y="56"/>
                    <a:pt x="168" y="53"/>
                    <a:pt x="170" y="48"/>
                  </a:cubicBezTo>
                  <a:lnTo>
                    <a:pt x="173" y="29"/>
                  </a:lnTo>
                  <a:close/>
                  <a:moveTo>
                    <a:pt x="138" y="27"/>
                  </a:moveTo>
                  <a:cubicBezTo>
                    <a:pt x="141" y="27"/>
                    <a:pt x="143" y="29"/>
                    <a:pt x="143" y="32"/>
                  </a:cubicBezTo>
                  <a:cubicBezTo>
                    <a:pt x="141" y="50"/>
                    <a:pt x="141" y="50"/>
                    <a:pt x="141" y="50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8"/>
                    <a:pt x="103" y="28"/>
                    <a:pt x="103" y="28"/>
                  </a:cubicBezTo>
                  <a:lnTo>
                    <a:pt x="13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9" name="Freeform 29"/>
            <p:cNvSpPr>
              <a:spLocks/>
            </p:cNvSpPr>
            <p:nvPr/>
          </p:nvSpPr>
          <p:spPr bwMode="auto">
            <a:xfrm>
              <a:off x="4709078" y="3945652"/>
              <a:ext cx="324192" cy="453868"/>
            </a:xfrm>
            <a:custGeom>
              <a:avLst/>
              <a:gdLst>
                <a:gd name="T0" fmla="*/ 118 w 118"/>
                <a:gd name="T1" fmla="*/ 40 h 164"/>
                <a:gd name="T2" fmla="*/ 100 w 118"/>
                <a:gd name="T3" fmla="*/ 40 h 164"/>
                <a:gd name="T4" fmla="*/ 100 w 118"/>
                <a:gd name="T5" fmla="*/ 0 h 164"/>
                <a:gd name="T6" fmla="*/ 81 w 118"/>
                <a:gd name="T7" fmla="*/ 0 h 164"/>
                <a:gd name="T8" fmla="*/ 65 w 118"/>
                <a:gd name="T9" fmla="*/ 6 h 164"/>
                <a:gd name="T10" fmla="*/ 65 w 118"/>
                <a:gd name="T11" fmla="*/ 40 h 164"/>
                <a:gd name="T12" fmla="*/ 0 w 118"/>
                <a:gd name="T13" fmla="*/ 40 h 164"/>
                <a:gd name="T14" fmla="*/ 0 w 118"/>
                <a:gd name="T15" fmla="*/ 51 h 164"/>
                <a:gd name="T16" fmla="*/ 65 w 118"/>
                <a:gd name="T17" fmla="*/ 51 h 164"/>
                <a:gd name="T18" fmla="*/ 65 w 118"/>
                <a:gd name="T19" fmla="*/ 164 h 164"/>
                <a:gd name="T20" fmla="*/ 100 w 118"/>
                <a:gd name="T21" fmla="*/ 164 h 164"/>
                <a:gd name="T22" fmla="*/ 100 w 118"/>
                <a:gd name="T23" fmla="*/ 51 h 164"/>
                <a:gd name="T24" fmla="*/ 118 w 118"/>
                <a:gd name="T25" fmla="*/ 51 h 164"/>
                <a:gd name="T26" fmla="*/ 118 w 118"/>
                <a:gd name="T27" fmla="*/ 4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8" h="164">
                  <a:moveTo>
                    <a:pt x="118" y="40"/>
                  </a:moveTo>
                  <a:cubicBezTo>
                    <a:pt x="100" y="40"/>
                    <a:pt x="100" y="40"/>
                    <a:pt x="100" y="4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0" y="0"/>
                    <a:pt x="65" y="2"/>
                    <a:pt x="65" y="6"/>
                  </a:cubicBezTo>
                  <a:cubicBezTo>
                    <a:pt x="65" y="40"/>
                    <a:pt x="65" y="40"/>
                    <a:pt x="65" y="4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5" y="164"/>
                    <a:pt x="65" y="164"/>
                    <a:pt x="65" y="164"/>
                  </a:cubicBezTo>
                  <a:cubicBezTo>
                    <a:pt x="100" y="164"/>
                    <a:pt x="100" y="164"/>
                    <a:pt x="100" y="164"/>
                  </a:cubicBezTo>
                  <a:cubicBezTo>
                    <a:pt x="100" y="51"/>
                    <a:pt x="100" y="51"/>
                    <a:pt x="100" y="51"/>
                  </a:cubicBezTo>
                  <a:cubicBezTo>
                    <a:pt x="118" y="51"/>
                    <a:pt x="118" y="51"/>
                    <a:pt x="118" y="51"/>
                  </a:cubicBezTo>
                  <a:lnTo>
                    <a:pt x="118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0" name="Freeform 30"/>
            <p:cNvSpPr>
              <a:spLocks/>
            </p:cNvSpPr>
            <p:nvPr/>
          </p:nvSpPr>
          <p:spPr bwMode="auto">
            <a:xfrm>
              <a:off x="4519194" y="3945652"/>
              <a:ext cx="217671" cy="443448"/>
            </a:xfrm>
            <a:custGeom>
              <a:avLst/>
              <a:gdLst>
                <a:gd name="T0" fmla="*/ 63 w 79"/>
                <a:gd name="T1" fmla="*/ 0 h 160"/>
                <a:gd name="T2" fmla="*/ 47 w 79"/>
                <a:gd name="T3" fmla="*/ 6 h 160"/>
                <a:gd name="T4" fmla="*/ 0 w 79"/>
                <a:gd name="T5" fmla="*/ 64 h 160"/>
                <a:gd name="T6" fmla="*/ 5 w 79"/>
                <a:gd name="T7" fmla="*/ 71 h 160"/>
                <a:gd name="T8" fmla="*/ 29 w 79"/>
                <a:gd name="T9" fmla="*/ 60 h 160"/>
                <a:gd name="T10" fmla="*/ 29 w 79"/>
                <a:gd name="T11" fmla="*/ 156 h 160"/>
                <a:gd name="T12" fmla="*/ 63 w 79"/>
                <a:gd name="T13" fmla="*/ 160 h 160"/>
                <a:gd name="T14" fmla="*/ 63 w 79"/>
                <a:gd name="T15" fmla="*/ 37 h 160"/>
                <a:gd name="T16" fmla="*/ 79 w 79"/>
                <a:gd name="T17" fmla="*/ 0 h 160"/>
                <a:gd name="T18" fmla="*/ 63 w 79"/>
                <a:gd name="T1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60">
                  <a:moveTo>
                    <a:pt x="63" y="0"/>
                  </a:moveTo>
                  <a:cubicBezTo>
                    <a:pt x="52" y="0"/>
                    <a:pt x="47" y="2"/>
                    <a:pt x="47" y="6"/>
                  </a:cubicBezTo>
                  <a:cubicBezTo>
                    <a:pt x="47" y="23"/>
                    <a:pt x="31" y="42"/>
                    <a:pt x="0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29" y="156"/>
                    <a:pt x="29" y="156"/>
                    <a:pt x="29" y="156"/>
                  </a:cubicBezTo>
                  <a:cubicBezTo>
                    <a:pt x="63" y="160"/>
                    <a:pt x="63" y="160"/>
                    <a:pt x="63" y="160"/>
                  </a:cubicBezTo>
                  <a:cubicBezTo>
                    <a:pt x="63" y="37"/>
                    <a:pt x="63" y="37"/>
                    <a:pt x="63" y="37"/>
                  </a:cubicBezTo>
                  <a:cubicBezTo>
                    <a:pt x="73" y="25"/>
                    <a:pt x="78" y="13"/>
                    <a:pt x="79" y="0"/>
                  </a:cubicBezTo>
                  <a:lnTo>
                    <a:pt x="6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1" name="Freeform 31"/>
            <p:cNvSpPr>
              <a:spLocks/>
            </p:cNvSpPr>
            <p:nvPr/>
          </p:nvSpPr>
          <p:spPr bwMode="auto">
            <a:xfrm>
              <a:off x="5403774" y="4233951"/>
              <a:ext cx="131992" cy="133150"/>
            </a:xfrm>
            <a:custGeom>
              <a:avLst/>
              <a:gdLst>
                <a:gd name="T0" fmla="*/ 2 w 48"/>
                <a:gd name="T1" fmla="*/ 26 h 48"/>
                <a:gd name="T2" fmla="*/ 11 w 48"/>
                <a:gd name="T3" fmla="*/ 37 h 48"/>
                <a:gd name="T4" fmla="*/ 21 w 48"/>
                <a:gd name="T5" fmla="*/ 46 h 48"/>
                <a:gd name="T6" fmla="*/ 27 w 48"/>
                <a:gd name="T7" fmla="*/ 46 h 48"/>
                <a:gd name="T8" fmla="*/ 37 w 48"/>
                <a:gd name="T9" fmla="*/ 37 h 48"/>
                <a:gd name="T10" fmla="*/ 46 w 48"/>
                <a:gd name="T11" fmla="*/ 26 h 48"/>
                <a:gd name="T12" fmla="*/ 46 w 48"/>
                <a:gd name="T13" fmla="*/ 21 h 48"/>
                <a:gd name="T14" fmla="*/ 37 w 48"/>
                <a:gd name="T15" fmla="*/ 10 h 48"/>
                <a:gd name="T16" fmla="*/ 27 w 48"/>
                <a:gd name="T17" fmla="*/ 2 h 48"/>
                <a:gd name="T18" fmla="*/ 21 w 48"/>
                <a:gd name="T19" fmla="*/ 2 h 48"/>
                <a:gd name="T20" fmla="*/ 11 w 48"/>
                <a:gd name="T21" fmla="*/ 10 h 48"/>
                <a:gd name="T22" fmla="*/ 2 w 48"/>
                <a:gd name="T23" fmla="*/ 21 h 48"/>
                <a:gd name="T24" fmla="*/ 2 w 48"/>
                <a:gd name="T25" fmla="*/ 2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2" y="26"/>
                  </a:moveTo>
                  <a:cubicBezTo>
                    <a:pt x="11" y="37"/>
                    <a:pt x="11" y="37"/>
                    <a:pt x="11" y="37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3" y="48"/>
                    <a:pt x="25" y="48"/>
                    <a:pt x="27" y="46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8" y="25"/>
                    <a:pt x="48" y="23"/>
                    <a:pt x="46" y="21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5" y="0"/>
                    <a:pt x="23" y="0"/>
                    <a:pt x="21" y="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3"/>
                    <a:pt x="0" y="25"/>
                    <a:pt x="2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2" name="Freeform 32"/>
            <p:cNvSpPr>
              <a:spLocks/>
            </p:cNvSpPr>
            <p:nvPr/>
          </p:nvSpPr>
          <p:spPr bwMode="auto">
            <a:xfrm>
              <a:off x="4709078" y="4111221"/>
              <a:ext cx="175990" cy="178305"/>
            </a:xfrm>
            <a:custGeom>
              <a:avLst/>
              <a:gdLst>
                <a:gd name="T0" fmla="*/ 61 w 64"/>
                <a:gd name="T1" fmla="*/ 28 h 64"/>
                <a:gd name="T2" fmla="*/ 49 w 64"/>
                <a:gd name="T3" fmla="*/ 14 h 64"/>
                <a:gd name="T4" fmla="*/ 36 w 64"/>
                <a:gd name="T5" fmla="*/ 2 h 64"/>
                <a:gd name="T6" fmla="*/ 28 w 64"/>
                <a:gd name="T7" fmla="*/ 2 h 64"/>
                <a:gd name="T8" fmla="*/ 14 w 64"/>
                <a:gd name="T9" fmla="*/ 14 h 64"/>
                <a:gd name="T10" fmla="*/ 2 w 64"/>
                <a:gd name="T11" fmla="*/ 28 h 64"/>
                <a:gd name="T12" fmla="*/ 2 w 64"/>
                <a:gd name="T13" fmla="*/ 36 h 64"/>
                <a:gd name="T14" fmla="*/ 28 w 64"/>
                <a:gd name="T15" fmla="*/ 61 h 64"/>
                <a:gd name="T16" fmla="*/ 36 w 64"/>
                <a:gd name="T17" fmla="*/ 61 h 64"/>
                <a:gd name="T18" fmla="*/ 49 w 64"/>
                <a:gd name="T19" fmla="*/ 49 h 64"/>
                <a:gd name="T20" fmla="*/ 61 w 64"/>
                <a:gd name="T21" fmla="*/ 36 h 64"/>
                <a:gd name="T22" fmla="*/ 61 w 64"/>
                <a:gd name="T23" fmla="*/ 2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4">
                  <a:moveTo>
                    <a:pt x="61" y="28"/>
                  </a:moveTo>
                  <a:cubicBezTo>
                    <a:pt x="49" y="14"/>
                    <a:pt x="49" y="14"/>
                    <a:pt x="49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3" y="0"/>
                    <a:pt x="30" y="0"/>
                    <a:pt x="28" y="2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30"/>
                    <a:pt x="0" y="33"/>
                    <a:pt x="2" y="36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4"/>
                    <a:pt x="33" y="64"/>
                    <a:pt x="36" y="61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61" y="36"/>
                    <a:pt x="61" y="36"/>
                    <a:pt x="61" y="36"/>
                  </a:cubicBezTo>
                  <a:cubicBezTo>
                    <a:pt x="64" y="33"/>
                    <a:pt x="64" y="30"/>
                    <a:pt x="61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3" name="Freeform 33"/>
            <p:cNvSpPr>
              <a:spLocks/>
            </p:cNvSpPr>
            <p:nvPr/>
          </p:nvSpPr>
          <p:spPr bwMode="auto">
            <a:xfrm>
              <a:off x="3899756" y="4230477"/>
              <a:ext cx="1794632" cy="299878"/>
            </a:xfrm>
            <a:custGeom>
              <a:avLst/>
              <a:gdLst>
                <a:gd name="T0" fmla="*/ 590 w 654"/>
                <a:gd name="T1" fmla="*/ 93 h 108"/>
                <a:gd name="T2" fmla="*/ 604 w 654"/>
                <a:gd name="T3" fmla="*/ 90 h 108"/>
                <a:gd name="T4" fmla="*/ 613 w 654"/>
                <a:gd name="T5" fmla="*/ 81 h 108"/>
                <a:gd name="T6" fmla="*/ 637 w 654"/>
                <a:gd name="T7" fmla="*/ 56 h 108"/>
                <a:gd name="T8" fmla="*/ 650 w 654"/>
                <a:gd name="T9" fmla="*/ 47 h 108"/>
                <a:gd name="T10" fmla="*/ 653 w 654"/>
                <a:gd name="T11" fmla="*/ 40 h 108"/>
                <a:gd name="T12" fmla="*/ 649 w 654"/>
                <a:gd name="T13" fmla="*/ 37 h 108"/>
                <a:gd name="T14" fmla="*/ 641 w 654"/>
                <a:gd name="T15" fmla="*/ 39 h 108"/>
                <a:gd name="T16" fmla="*/ 433 w 654"/>
                <a:gd name="T17" fmla="*/ 62 h 108"/>
                <a:gd name="T18" fmla="*/ 220 w 654"/>
                <a:gd name="T19" fmla="*/ 48 h 108"/>
                <a:gd name="T20" fmla="*/ 179 w 654"/>
                <a:gd name="T21" fmla="*/ 35 h 108"/>
                <a:gd name="T22" fmla="*/ 149 w 654"/>
                <a:gd name="T23" fmla="*/ 25 h 108"/>
                <a:gd name="T24" fmla="*/ 135 w 654"/>
                <a:gd name="T25" fmla="*/ 20 h 108"/>
                <a:gd name="T26" fmla="*/ 61 w 654"/>
                <a:gd name="T27" fmla="*/ 0 h 108"/>
                <a:gd name="T28" fmla="*/ 18 w 654"/>
                <a:gd name="T29" fmla="*/ 12 h 108"/>
                <a:gd name="T30" fmla="*/ 1 w 654"/>
                <a:gd name="T31" fmla="*/ 45 h 108"/>
                <a:gd name="T32" fmla="*/ 19 w 654"/>
                <a:gd name="T33" fmla="*/ 81 h 108"/>
                <a:gd name="T34" fmla="*/ 51 w 654"/>
                <a:gd name="T35" fmla="*/ 93 h 108"/>
                <a:gd name="T36" fmla="*/ 54 w 654"/>
                <a:gd name="T37" fmla="*/ 93 h 108"/>
                <a:gd name="T38" fmla="*/ 28 w 654"/>
                <a:gd name="T39" fmla="*/ 83 h 108"/>
                <a:gd name="T40" fmla="*/ 12 w 654"/>
                <a:gd name="T41" fmla="*/ 54 h 108"/>
                <a:gd name="T42" fmla="*/ 53 w 654"/>
                <a:gd name="T43" fmla="*/ 16 h 108"/>
                <a:gd name="T44" fmla="*/ 57 w 654"/>
                <a:gd name="T45" fmla="*/ 16 h 108"/>
                <a:gd name="T46" fmla="*/ 84 w 654"/>
                <a:gd name="T47" fmla="*/ 19 h 108"/>
                <a:gd name="T48" fmla="*/ 107 w 654"/>
                <a:gd name="T49" fmla="*/ 27 h 108"/>
                <a:gd name="T50" fmla="*/ 135 w 654"/>
                <a:gd name="T51" fmla="*/ 41 h 108"/>
                <a:gd name="T52" fmla="*/ 157 w 654"/>
                <a:gd name="T53" fmla="*/ 52 h 108"/>
                <a:gd name="T54" fmla="*/ 160 w 654"/>
                <a:gd name="T55" fmla="*/ 54 h 108"/>
                <a:gd name="T56" fmla="*/ 223 w 654"/>
                <a:gd name="T57" fmla="*/ 80 h 108"/>
                <a:gd name="T58" fmla="*/ 590 w 654"/>
                <a:gd name="T59" fmla="*/ 9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54" h="108">
                  <a:moveTo>
                    <a:pt x="590" y="93"/>
                  </a:moveTo>
                  <a:cubicBezTo>
                    <a:pt x="604" y="90"/>
                    <a:pt x="604" y="90"/>
                    <a:pt x="604" y="90"/>
                  </a:cubicBezTo>
                  <a:cubicBezTo>
                    <a:pt x="613" y="81"/>
                    <a:pt x="613" y="81"/>
                    <a:pt x="613" y="81"/>
                  </a:cubicBezTo>
                  <a:cubicBezTo>
                    <a:pt x="617" y="74"/>
                    <a:pt x="625" y="66"/>
                    <a:pt x="637" y="56"/>
                  </a:cubicBezTo>
                  <a:cubicBezTo>
                    <a:pt x="650" y="45"/>
                    <a:pt x="654" y="42"/>
                    <a:pt x="650" y="47"/>
                  </a:cubicBezTo>
                  <a:cubicBezTo>
                    <a:pt x="653" y="44"/>
                    <a:pt x="654" y="42"/>
                    <a:pt x="653" y="40"/>
                  </a:cubicBezTo>
                  <a:cubicBezTo>
                    <a:pt x="653" y="38"/>
                    <a:pt x="652" y="37"/>
                    <a:pt x="649" y="37"/>
                  </a:cubicBezTo>
                  <a:cubicBezTo>
                    <a:pt x="641" y="39"/>
                    <a:pt x="641" y="39"/>
                    <a:pt x="641" y="39"/>
                  </a:cubicBezTo>
                  <a:cubicBezTo>
                    <a:pt x="586" y="50"/>
                    <a:pt x="516" y="58"/>
                    <a:pt x="433" y="62"/>
                  </a:cubicBezTo>
                  <a:cubicBezTo>
                    <a:pt x="338" y="65"/>
                    <a:pt x="267" y="61"/>
                    <a:pt x="220" y="48"/>
                  </a:cubicBezTo>
                  <a:cubicBezTo>
                    <a:pt x="205" y="43"/>
                    <a:pt x="192" y="39"/>
                    <a:pt x="179" y="35"/>
                  </a:cubicBezTo>
                  <a:cubicBezTo>
                    <a:pt x="168" y="32"/>
                    <a:pt x="159" y="29"/>
                    <a:pt x="149" y="25"/>
                  </a:cubicBezTo>
                  <a:cubicBezTo>
                    <a:pt x="145" y="24"/>
                    <a:pt x="139" y="22"/>
                    <a:pt x="135" y="20"/>
                  </a:cubicBezTo>
                  <a:cubicBezTo>
                    <a:pt x="104" y="7"/>
                    <a:pt x="79" y="0"/>
                    <a:pt x="61" y="0"/>
                  </a:cubicBezTo>
                  <a:cubicBezTo>
                    <a:pt x="44" y="0"/>
                    <a:pt x="29" y="4"/>
                    <a:pt x="18" y="12"/>
                  </a:cubicBezTo>
                  <a:cubicBezTo>
                    <a:pt x="6" y="20"/>
                    <a:pt x="0" y="31"/>
                    <a:pt x="1" y="45"/>
                  </a:cubicBezTo>
                  <a:cubicBezTo>
                    <a:pt x="0" y="61"/>
                    <a:pt x="7" y="73"/>
                    <a:pt x="19" y="81"/>
                  </a:cubicBezTo>
                  <a:cubicBezTo>
                    <a:pt x="28" y="87"/>
                    <a:pt x="39" y="91"/>
                    <a:pt x="51" y="93"/>
                  </a:cubicBezTo>
                  <a:cubicBezTo>
                    <a:pt x="52" y="93"/>
                    <a:pt x="53" y="93"/>
                    <a:pt x="54" y="93"/>
                  </a:cubicBezTo>
                  <a:cubicBezTo>
                    <a:pt x="44" y="91"/>
                    <a:pt x="35" y="88"/>
                    <a:pt x="28" y="83"/>
                  </a:cubicBezTo>
                  <a:cubicBezTo>
                    <a:pt x="17" y="76"/>
                    <a:pt x="12" y="66"/>
                    <a:pt x="12" y="54"/>
                  </a:cubicBezTo>
                  <a:cubicBezTo>
                    <a:pt x="12" y="31"/>
                    <a:pt x="25" y="18"/>
                    <a:pt x="53" y="16"/>
                  </a:cubicBezTo>
                  <a:cubicBezTo>
                    <a:pt x="54" y="16"/>
                    <a:pt x="55" y="16"/>
                    <a:pt x="57" y="16"/>
                  </a:cubicBezTo>
                  <a:cubicBezTo>
                    <a:pt x="84" y="19"/>
                    <a:pt x="84" y="19"/>
                    <a:pt x="84" y="19"/>
                  </a:cubicBezTo>
                  <a:cubicBezTo>
                    <a:pt x="93" y="21"/>
                    <a:pt x="101" y="24"/>
                    <a:pt x="107" y="27"/>
                  </a:cubicBezTo>
                  <a:cubicBezTo>
                    <a:pt x="111" y="29"/>
                    <a:pt x="120" y="33"/>
                    <a:pt x="135" y="41"/>
                  </a:cubicBezTo>
                  <a:cubicBezTo>
                    <a:pt x="141" y="44"/>
                    <a:pt x="149" y="48"/>
                    <a:pt x="157" y="52"/>
                  </a:cubicBezTo>
                  <a:cubicBezTo>
                    <a:pt x="158" y="53"/>
                    <a:pt x="159" y="53"/>
                    <a:pt x="160" y="54"/>
                  </a:cubicBezTo>
                  <a:cubicBezTo>
                    <a:pt x="182" y="65"/>
                    <a:pt x="203" y="73"/>
                    <a:pt x="223" y="80"/>
                  </a:cubicBezTo>
                  <a:cubicBezTo>
                    <a:pt x="299" y="104"/>
                    <a:pt x="421" y="108"/>
                    <a:pt x="590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20" name="Freeform 34"/>
            <p:cNvSpPr>
              <a:spLocks/>
            </p:cNvSpPr>
            <p:nvPr/>
          </p:nvSpPr>
          <p:spPr bwMode="auto">
            <a:xfrm>
              <a:off x="4044485" y="3947968"/>
              <a:ext cx="474709" cy="379767"/>
            </a:xfrm>
            <a:custGeom>
              <a:avLst/>
              <a:gdLst>
                <a:gd name="T0" fmla="*/ 68 w 173"/>
                <a:gd name="T1" fmla="*/ 6 h 137"/>
                <a:gd name="T2" fmla="*/ 68 w 173"/>
                <a:gd name="T3" fmla="*/ 27 h 137"/>
                <a:gd name="T4" fmla="*/ 0 w 173"/>
                <a:gd name="T5" fmla="*/ 27 h 137"/>
                <a:gd name="T6" fmla="*/ 0 w 173"/>
                <a:gd name="T7" fmla="*/ 39 h 137"/>
                <a:gd name="T8" fmla="*/ 68 w 173"/>
                <a:gd name="T9" fmla="*/ 39 h 137"/>
                <a:gd name="T10" fmla="*/ 68 w 173"/>
                <a:gd name="T11" fmla="*/ 65 h 137"/>
                <a:gd name="T12" fmla="*/ 20 w 173"/>
                <a:gd name="T13" fmla="*/ 65 h 137"/>
                <a:gd name="T14" fmla="*/ 20 w 173"/>
                <a:gd name="T15" fmla="*/ 77 h 137"/>
                <a:gd name="T16" fmla="*/ 123 w 173"/>
                <a:gd name="T17" fmla="*/ 76 h 137"/>
                <a:gd name="T18" fmla="*/ 96 w 173"/>
                <a:gd name="T19" fmla="*/ 127 h 137"/>
                <a:gd name="T20" fmla="*/ 126 w 173"/>
                <a:gd name="T21" fmla="*/ 137 h 137"/>
                <a:gd name="T22" fmla="*/ 158 w 173"/>
                <a:gd name="T23" fmla="*/ 65 h 137"/>
                <a:gd name="T24" fmla="*/ 102 w 173"/>
                <a:gd name="T25" fmla="*/ 65 h 137"/>
                <a:gd name="T26" fmla="*/ 102 w 173"/>
                <a:gd name="T27" fmla="*/ 39 h 137"/>
                <a:gd name="T28" fmla="*/ 173 w 173"/>
                <a:gd name="T29" fmla="*/ 39 h 137"/>
                <a:gd name="T30" fmla="*/ 173 w 173"/>
                <a:gd name="T31" fmla="*/ 27 h 137"/>
                <a:gd name="T32" fmla="*/ 102 w 173"/>
                <a:gd name="T33" fmla="*/ 27 h 137"/>
                <a:gd name="T34" fmla="*/ 102 w 173"/>
                <a:gd name="T35" fmla="*/ 1 h 137"/>
                <a:gd name="T36" fmla="*/ 84 w 173"/>
                <a:gd name="T37" fmla="*/ 0 h 137"/>
                <a:gd name="T38" fmla="*/ 68 w 173"/>
                <a:gd name="T39" fmla="*/ 6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3" h="137">
                  <a:moveTo>
                    <a:pt x="68" y="6"/>
                  </a:moveTo>
                  <a:cubicBezTo>
                    <a:pt x="68" y="27"/>
                    <a:pt x="68" y="27"/>
                    <a:pt x="68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65"/>
                    <a:pt x="68" y="65"/>
                    <a:pt x="68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23" y="76"/>
                    <a:pt x="123" y="76"/>
                    <a:pt x="123" y="76"/>
                  </a:cubicBezTo>
                  <a:cubicBezTo>
                    <a:pt x="118" y="94"/>
                    <a:pt x="110" y="111"/>
                    <a:pt x="96" y="127"/>
                  </a:cubicBezTo>
                  <a:cubicBezTo>
                    <a:pt x="106" y="131"/>
                    <a:pt x="115" y="134"/>
                    <a:pt x="126" y="137"/>
                  </a:cubicBezTo>
                  <a:cubicBezTo>
                    <a:pt x="144" y="115"/>
                    <a:pt x="156" y="91"/>
                    <a:pt x="158" y="65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73" y="27"/>
                    <a:pt x="173" y="27"/>
                    <a:pt x="173" y="27"/>
                  </a:cubicBezTo>
                  <a:cubicBezTo>
                    <a:pt x="102" y="27"/>
                    <a:pt x="102" y="27"/>
                    <a:pt x="102" y="27"/>
                  </a:cubicBezTo>
                  <a:cubicBezTo>
                    <a:pt x="102" y="1"/>
                    <a:pt x="102" y="1"/>
                    <a:pt x="102" y="1"/>
                  </a:cubicBezTo>
                  <a:cubicBezTo>
                    <a:pt x="84" y="0"/>
                    <a:pt x="84" y="0"/>
                    <a:pt x="84" y="0"/>
                  </a:cubicBezTo>
                  <a:cubicBezTo>
                    <a:pt x="74" y="0"/>
                    <a:pt x="68" y="2"/>
                    <a:pt x="68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5121" name="Freeform 35"/>
            <p:cNvSpPr>
              <a:spLocks/>
            </p:cNvSpPr>
            <p:nvPr/>
          </p:nvSpPr>
          <p:spPr bwMode="auto">
            <a:xfrm>
              <a:off x="3932175" y="4275632"/>
              <a:ext cx="406398" cy="213040"/>
            </a:xfrm>
            <a:custGeom>
              <a:avLst/>
              <a:gdLst>
                <a:gd name="T0" fmla="*/ 50 w 148"/>
                <a:gd name="T1" fmla="*/ 77 h 77"/>
                <a:gd name="T2" fmla="*/ 55 w 148"/>
                <a:gd name="T3" fmla="*/ 77 h 77"/>
                <a:gd name="T4" fmla="*/ 141 w 148"/>
                <a:gd name="T5" fmla="*/ 44 h 77"/>
                <a:gd name="T6" fmla="*/ 148 w 148"/>
                <a:gd name="T7" fmla="*/ 38 h 77"/>
                <a:gd name="T8" fmla="*/ 145 w 148"/>
                <a:gd name="T9" fmla="*/ 36 h 77"/>
                <a:gd name="T10" fmla="*/ 123 w 148"/>
                <a:gd name="T11" fmla="*/ 25 h 77"/>
                <a:gd name="T12" fmla="*/ 121 w 148"/>
                <a:gd name="T13" fmla="*/ 27 h 77"/>
                <a:gd name="T14" fmla="*/ 84 w 148"/>
                <a:gd name="T15" fmla="*/ 53 h 77"/>
                <a:gd name="T16" fmla="*/ 52 w 148"/>
                <a:gd name="T17" fmla="*/ 62 h 77"/>
                <a:gd name="T18" fmla="*/ 8 w 148"/>
                <a:gd name="T19" fmla="*/ 29 h 77"/>
                <a:gd name="T20" fmla="*/ 41 w 148"/>
                <a:gd name="T21" fmla="*/ 0 h 77"/>
                <a:gd name="T22" fmla="*/ 0 w 148"/>
                <a:gd name="T23" fmla="*/ 38 h 77"/>
                <a:gd name="T24" fmla="*/ 16 w 148"/>
                <a:gd name="T25" fmla="*/ 67 h 77"/>
                <a:gd name="T26" fmla="*/ 42 w 148"/>
                <a:gd name="T27" fmla="*/ 77 h 77"/>
                <a:gd name="T28" fmla="*/ 39 w 148"/>
                <a:gd name="T29" fmla="*/ 77 h 77"/>
                <a:gd name="T30" fmla="*/ 50 w 148"/>
                <a:gd name="T31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8" h="77">
                  <a:moveTo>
                    <a:pt x="50" y="77"/>
                  </a:moveTo>
                  <a:cubicBezTo>
                    <a:pt x="55" y="77"/>
                    <a:pt x="55" y="77"/>
                    <a:pt x="55" y="77"/>
                  </a:cubicBezTo>
                  <a:cubicBezTo>
                    <a:pt x="88" y="75"/>
                    <a:pt x="117" y="64"/>
                    <a:pt x="141" y="44"/>
                  </a:cubicBezTo>
                  <a:cubicBezTo>
                    <a:pt x="143" y="42"/>
                    <a:pt x="146" y="40"/>
                    <a:pt x="148" y="38"/>
                  </a:cubicBezTo>
                  <a:cubicBezTo>
                    <a:pt x="147" y="37"/>
                    <a:pt x="146" y="37"/>
                    <a:pt x="145" y="36"/>
                  </a:cubicBezTo>
                  <a:cubicBezTo>
                    <a:pt x="137" y="32"/>
                    <a:pt x="129" y="28"/>
                    <a:pt x="123" y="25"/>
                  </a:cubicBezTo>
                  <a:cubicBezTo>
                    <a:pt x="122" y="26"/>
                    <a:pt x="121" y="27"/>
                    <a:pt x="121" y="27"/>
                  </a:cubicBezTo>
                  <a:cubicBezTo>
                    <a:pt x="110" y="38"/>
                    <a:pt x="97" y="46"/>
                    <a:pt x="84" y="53"/>
                  </a:cubicBezTo>
                  <a:cubicBezTo>
                    <a:pt x="71" y="59"/>
                    <a:pt x="61" y="62"/>
                    <a:pt x="52" y="62"/>
                  </a:cubicBezTo>
                  <a:cubicBezTo>
                    <a:pt x="23" y="62"/>
                    <a:pt x="8" y="51"/>
                    <a:pt x="8" y="29"/>
                  </a:cubicBezTo>
                  <a:cubicBezTo>
                    <a:pt x="8" y="15"/>
                    <a:pt x="19" y="5"/>
                    <a:pt x="41" y="0"/>
                  </a:cubicBezTo>
                  <a:cubicBezTo>
                    <a:pt x="13" y="2"/>
                    <a:pt x="0" y="15"/>
                    <a:pt x="0" y="38"/>
                  </a:cubicBezTo>
                  <a:cubicBezTo>
                    <a:pt x="0" y="50"/>
                    <a:pt x="5" y="60"/>
                    <a:pt x="16" y="67"/>
                  </a:cubicBezTo>
                  <a:cubicBezTo>
                    <a:pt x="23" y="72"/>
                    <a:pt x="32" y="75"/>
                    <a:pt x="42" y="77"/>
                  </a:cubicBezTo>
                  <a:cubicBezTo>
                    <a:pt x="41" y="77"/>
                    <a:pt x="40" y="77"/>
                    <a:pt x="39" y="77"/>
                  </a:cubicBezTo>
                  <a:cubicBezTo>
                    <a:pt x="43" y="77"/>
                    <a:pt x="46" y="77"/>
                    <a:pt x="50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" name="Freeform 36"/>
            <p:cNvSpPr>
              <a:spLocks/>
            </p:cNvSpPr>
            <p:nvPr/>
          </p:nvSpPr>
          <p:spPr bwMode="auto">
            <a:xfrm>
              <a:off x="5614498" y="3945652"/>
              <a:ext cx="39366" cy="43997"/>
            </a:xfrm>
            <a:custGeom>
              <a:avLst/>
              <a:gdLst>
                <a:gd name="T0" fmla="*/ 34 w 34"/>
                <a:gd name="T1" fmla="*/ 0 h 38"/>
                <a:gd name="T2" fmla="*/ 29 w 34"/>
                <a:gd name="T3" fmla="*/ 0 h 38"/>
                <a:gd name="T4" fmla="*/ 17 w 34"/>
                <a:gd name="T5" fmla="*/ 31 h 38"/>
                <a:gd name="T6" fmla="*/ 7 w 34"/>
                <a:gd name="T7" fmla="*/ 0 h 38"/>
                <a:gd name="T8" fmla="*/ 0 w 34"/>
                <a:gd name="T9" fmla="*/ 0 h 38"/>
                <a:gd name="T10" fmla="*/ 0 w 34"/>
                <a:gd name="T11" fmla="*/ 38 h 38"/>
                <a:gd name="T12" fmla="*/ 5 w 34"/>
                <a:gd name="T13" fmla="*/ 38 h 38"/>
                <a:gd name="T14" fmla="*/ 5 w 34"/>
                <a:gd name="T15" fmla="*/ 7 h 38"/>
                <a:gd name="T16" fmla="*/ 15 w 34"/>
                <a:gd name="T17" fmla="*/ 38 h 38"/>
                <a:gd name="T18" fmla="*/ 19 w 34"/>
                <a:gd name="T19" fmla="*/ 38 h 38"/>
                <a:gd name="T20" fmla="*/ 29 w 34"/>
                <a:gd name="T21" fmla="*/ 7 h 38"/>
                <a:gd name="T22" fmla="*/ 29 w 34"/>
                <a:gd name="T23" fmla="*/ 38 h 38"/>
                <a:gd name="T24" fmla="*/ 34 w 34"/>
                <a:gd name="T25" fmla="*/ 38 h 38"/>
                <a:gd name="T26" fmla="*/ 34 w 34"/>
                <a:gd name="T2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" h="38">
                  <a:moveTo>
                    <a:pt x="34" y="0"/>
                  </a:moveTo>
                  <a:lnTo>
                    <a:pt x="29" y="0"/>
                  </a:lnTo>
                  <a:lnTo>
                    <a:pt x="17" y="31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38"/>
                  </a:lnTo>
                  <a:lnTo>
                    <a:pt x="5" y="38"/>
                  </a:lnTo>
                  <a:lnTo>
                    <a:pt x="5" y="7"/>
                  </a:lnTo>
                  <a:lnTo>
                    <a:pt x="15" y="38"/>
                  </a:lnTo>
                  <a:lnTo>
                    <a:pt x="19" y="38"/>
                  </a:lnTo>
                  <a:lnTo>
                    <a:pt x="29" y="7"/>
                  </a:lnTo>
                  <a:lnTo>
                    <a:pt x="29" y="38"/>
                  </a:lnTo>
                  <a:lnTo>
                    <a:pt x="34" y="38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" name="Freeform 37"/>
            <p:cNvSpPr>
              <a:spLocks/>
            </p:cNvSpPr>
            <p:nvPr/>
          </p:nvSpPr>
          <p:spPr bwMode="auto">
            <a:xfrm>
              <a:off x="5576290" y="3945652"/>
              <a:ext cx="33577" cy="43997"/>
            </a:xfrm>
            <a:custGeom>
              <a:avLst/>
              <a:gdLst>
                <a:gd name="T0" fmla="*/ 29 w 29"/>
                <a:gd name="T1" fmla="*/ 5 h 38"/>
                <a:gd name="T2" fmla="*/ 29 w 29"/>
                <a:gd name="T3" fmla="*/ 0 h 38"/>
                <a:gd name="T4" fmla="*/ 0 w 29"/>
                <a:gd name="T5" fmla="*/ 0 h 38"/>
                <a:gd name="T6" fmla="*/ 0 w 29"/>
                <a:gd name="T7" fmla="*/ 5 h 38"/>
                <a:gd name="T8" fmla="*/ 12 w 29"/>
                <a:gd name="T9" fmla="*/ 5 h 38"/>
                <a:gd name="T10" fmla="*/ 12 w 29"/>
                <a:gd name="T11" fmla="*/ 38 h 38"/>
                <a:gd name="T12" fmla="*/ 17 w 29"/>
                <a:gd name="T13" fmla="*/ 38 h 38"/>
                <a:gd name="T14" fmla="*/ 17 w 29"/>
                <a:gd name="T15" fmla="*/ 5 h 38"/>
                <a:gd name="T16" fmla="*/ 29 w 29"/>
                <a:gd name="T17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38">
                  <a:moveTo>
                    <a:pt x="29" y="5"/>
                  </a:moveTo>
                  <a:lnTo>
                    <a:pt x="29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12" y="5"/>
                  </a:lnTo>
                  <a:lnTo>
                    <a:pt x="12" y="38"/>
                  </a:lnTo>
                  <a:lnTo>
                    <a:pt x="17" y="38"/>
                  </a:lnTo>
                  <a:lnTo>
                    <a:pt x="17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6154" name="组合 5131"/>
          <p:cNvGrpSpPr>
            <a:grpSpLocks/>
          </p:cNvGrpSpPr>
          <p:nvPr/>
        </p:nvGrpSpPr>
        <p:grpSpPr bwMode="auto">
          <a:xfrm>
            <a:off x="3935413" y="2433638"/>
            <a:ext cx="1412875" cy="566737"/>
            <a:chOff x="6203232" y="2753731"/>
            <a:chExt cx="3128963" cy="1257300"/>
          </a:xfrm>
        </p:grpSpPr>
        <p:sp>
          <p:nvSpPr>
            <p:cNvPr id="6164" name="Freeform 523"/>
            <p:cNvSpPr>
              <a:spLocks noEditPoints="1"/>
            </p:cNvSpPr>
            <p:nvPr/>
          </p:nvSpPr>
          <p:spPr bwMode="auto">
            <a:xfrm>
              <a:off x="7768507" y="2836281"/>
              <a:ext cx="1563688" cy="1057275"/>
            </a:xfrm>
            <a:custGeom>
              <a:avLst/>
              <a:gdLst>
                <a:gd name="T0" fmla="*/ 2147483646 w 417"/>
                <a:gd name="T1" fmla="*/ 2147483646 h 282"/>
                <a:gd name="T2" fmla="*/ 2147483646 w 417"/>
                <a:gd name="T3" fmla="*/ 2147483646 h 282"/>
                <a:gd name="T4" fmla="*/ 2147483646 w 417"/>
                <a:gd name="T5" fmla="*/ 2147483646 h 282"/>
                <a:gd name="T6" fmla="*/ 2147483646 w 417"/>
                <a:gd name="T7" fmla="*/ 2147483646 h 282"/>
                <a:gd name="T8" fmla="*/ 2147483646 w 417"/>
                <a:gd name="T9" fmla="*/ 2147483646 h 282"/>
                <a:gd name="T10" fmla="*/ 2147483646 w 417"/>
                <a:gd name="T11" fmla="*/ 2147483646 h 282"/>
                <a:gd name="T12" fmla="*/ 2147483646 w 417"/>
                <a:gd name="T13" fmla="*/ 2147483646 h 282"/>
                <a:gd name="T14" fmla="*/ 2147483646 w 417"/>
                <a:gd name="T15" fmla="*/ 2147483646 h 282"/>
                <a:gd name="T16" fmla="*/ 2147483646 w 417"/>
                <a:gd name="T17" fmla="*/ 2147483646 h 282"/>
                <a:gd name="T18" fmla="*/ 2147483646 w 417"/>
                <a:gd name="T19" fmla="*/ 2147483646 h 282"/>
                <a:gd name="T20" fmla="*/ 2147483646 w 417"/>
                <a:gd name="T21" fmla="*/ 2147483646 h 282"/>
                <a:gd name="T22" fmla="*/ 2147483646 w 417"/>
                <a:gd name="T23" fmla="*/ 2147483646 h 282"/>
                <a:gd name="T24" fmla="*/ 2147483646 w 417"/>
                <a:gd name="T25" fmla="*/ 2147483646 h 282"/>
                <a:gd name="T26" fmla="*/ 2147483646 w 417"/>
                <a:gd name="T27" fmla="*/ 2147483646 h 282"/>
                <a:gd name="T28" fmla="*/ 2147483646 w 417"/>
                <a:gd name="T29" fmla="*/ 0 h 282"/>
                <a:gd name="T30" fmla="*/ 2147483646 w 417"/>
                <a:gd name="T31" fmla="*/ 2147483646 h 282"/>
                <a:gd name="T32" fmla="*/ 2147483646 w 417"/>
                <a:gd name="T33" fmla="*/ 2147483646 h 282"/>
                <a:gd name="T34" fmla="*/ 2147483646 w 417"/>
                <a:gd name="T35" fmla="*/ 2147483646 h 282"/>
                <a:gd name="T36" fmla="*/ 2147483646 w 417"/>
                <a:gd name="T37" fmla="*/ 2147483646 h 282"/>
                <a:gd name="T38" fmla="*/ 2147483646 w 417"/>
                <a:gd name="T39" fmla="*/ 2147483646 h 282"/>
                <a:gd name="T40" fmla="*/ 2147483646 w 417"/>
                <a:gd name="T41" fmla="*/ 2147483646 h 282"/>
                <a:gd name="T42" fmla="*/ 2147483646 w 417"/>
                <a:gd name="T43" fmla="*/ 2147483646 h 282"/>
                <a:gd name="T44" fmla="*/ 2147483646 w 417"/>
                <a:gd name="T45" fmla="*/ 2147483646 h 282"/>
                <a:gd name="T46" fmla="*/ 2147483646 w 417"/>
                <a:gd name="T47" fmla="*/ 2147483646 h 282"/>
                <a:gd name="T48" fmla="*/ 2147483646 w 417"/>
                <a:gd name="T49" fmla="*/ 2147483646 h 282"/>
                <a:gd name="T50" fmla="*/ 2147483646 w 417"/>
                <a:gd name="T51" fmla="*/ 2147483646 h 282"/>
                <a:gd name="T52" fmla="*/ 2147483646 w 417"/>
                <a:gd name="T53" fmla="*/ 2147483646 h 282"/>
                <a:gd name="T54" fmla="*/ 2147483646 w 417"/>
                <a:gd name="T55" fmla="*/ 2147483646 h 282"/>
                <a:gd name="T56" fmla="*/ 2147483646 w 417"/>
                <a:gd name="T57" fmla="*/ 2147483646 h 282"/>
                <a:gd name="T58" fmla="*/ 2147483646 w 417"/>
                <a:gd name="T59" fmla="*/ 2147483646 h 282"/>
                <a:gd name="T60" fmla="*/ 2147483646 w 417"/>
                <a:gd name="T61" fmla="*/ 2147483646 h 282"/>
                <a:gd name="T62" fmla="*/ 2147483646 w 417"/>
                <a:gd name="T63" fmla="*/ 2147483646 h 282"/>
                <a:gd name="T64" fmla="*/ 2147483646 w 417"/>
                <a:gd name="T65" fmla="*/ 2147483646 h 282"/>
                <a:gd name="T66" fmla="*/ 2147483646 w 417"/>
                <a:gd name="T67" fmla="*/ 2147483646 h 282"/>
                <a:gd name="T68" fmla="*/ 2147483646 w 417"/>
                <a:gd name="T69" fmla="*/ 2147483646 h 282"/>
                <a:gd name="T70" fmla="*/ 2147483646 w 417"/>
                <a:gd name="T71" fmla="*/ 2147483646 h 282"/>
                <a:gd name="T72" fmla="*/ 2147483646 w 417"/>
                <a:gd name="T73" fmla="*/ 2147483646 h 282"/>
                <a:gd name="T74" fmla="*/ 2147483646 w 417"/>
                <a:gd name="T75" fmla="*/ 2147483646 h 282"/>
                <a:gd name="T76" fmla="*/ 2147483646 w 417"/>
                <a:gd name="T77" fmla="*/ 2147483646 h 282"/>
                <a:gd name="T78" fmla="*/ 2147483646 w 417"/>
                <a:gd name="T79" fmla="*/ 2147483646 h 282"/>
                <a:gd name="T80" fmla="*/ 2147483646 w 417"/>
                <a:gd name="T81" fmla="*/ 2147483646 h 282"/>
                <a:gd name="T82" fmla="*/ 2147483646 w 417"/>
                <a:gd name="T83" fmla="*/ 2147483646 h 282"/>
                <a:gd name="T84" fmla="*/ 2147483646 w 417"/>
                <a:gd name="T85" fmla="*/ 2147483646 h 282"/>
                <a:gd name="T86" fmla="*/ 2147483646 w 417"/>
                <a:gd name="T87" fmla="*/ 2147483646 h 282"/>
                <a:gd name="T88" fmla="*/ 2147483646 w 417"/>
                <a:gd name="T89" fmla="*/ 2147483646 h 282"/>
                <a:gd name="T90" fmla="*/ 2147483646 w 417"/>
                <a:gd name="T91" fmla="*/ 2147483646 h 282"/>
                <a:gd name="T92" fmla="*/ 2147483646 w 417"/>
                <a:gd name="T93" fmla="*/ 2147483646 h 282"/>
                <a:gd name="T94" fmla="*/ 2147483646 w 417"/>
                <a:gd name="T95" fmla="*/ 2147483646 h 282"/>
                <a:gd name="T96" fmla="*/ 2147483646 w 417"/>
                <a:gd name="T97" fmla="*/ 2147483646 h 282"/>
                <a:gd name="T98" fmla="*/ 2147483646 w 417"/>
                <a:gd name="T99" fmla="*/ 2147483646 h 282"/>
                <a:gd name="T100" fmla="*/ 2147483646 w 417"/>
                <a:gd name="T101" fmla="*/ 2147483646 h 282"/>
                <a:gd name="T102" fmla="*/ 2147483646 w 417"/>
                <a:gd name="T103" fmla="*/ 2147483646 h 282"/>
                <a:gd name="T104" fmla="*/ 2147483646 w 417"/>
                <a:gd name="T105" fmla="*/ 2147483646 h 282"/>
                <a:gd name="T106" fmla="*/ 2147483646 w 417"/>
                <a:gd name="T107" fmla="*/ 2147483646 h 282"/>
                <a:gd name="T108" fmla="*/ 2147483646 w 417"/>
                <a:gd name="T109" fmla="*/ 2147483646 h 282"/>
                <a:gd name="T110" fmla="*/ 2147483646 w 417"/>
                <a:gd name="T111" fmla="*/ 2147483646 h 2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17" h="282">
                  <a:moveTo>
                    <a:pt x="261" y="60"/>
                  </a:moveTo>
                  <a:cubicBezTo>
                    <a:pt x="261" y="60"/>
                    <a:pt x="263" y="65"/>
                    <a:pt x="267" y="68"/>
                  </a:cubicBezTo>
                  <a:cubicBezTo>
                    <a:pt x="272" y="71"/>
                    <a:pt x="278" y="71"/>
                    <a:pt x="278" y="71"/>
                  </a:cubicBezTo>
                  <a:cubicBezTo>
                    <a:pt x="278" y="71"/>
                    <a:pt x="290" y="71"/>
                    <a:pt x="294" y="71"/>
                  </a:cubicBezTo>
                  <a:cubicBezTo>
                    <a:pt x="289" y="70"/>
                    <a:pt x="269" y="21"/>
                    <a:pt x="265" y="12"/>
                  </a:cubicBezTo>
                  <a:cubicBezTo>
                    <a:pt x="265" y="12"/>
                    <a:pt x="265" y="11"/>
                    <a:pt x="264" y="11"/>
                  </a:cubicBezTo>
                  <a:cubicBezTo>
                    <a:pt x="264" y="11"/>
                    <a:pt x="263" y="11"/>
                    <a:pt x="263" y="11"/>
                  </a:cubicBezTo>
                  <a:cubicBezTo>
                    <a:pt x="241" y="11"/>
                    <a:pt x="241" y="11"/>
                    <a:pt x="241" y="11"/>
                  </a:cubicBezTo>
                  <a:cubicBezTo>
                    <a:pt x="241" y="11"/>
                    <a:pt x="239" y="11"/>
                    <a:pt x="239" y="12"/>
                  </a:cubicBezTo>
                  <a:cubicBezTo>
                    <a:pt x="238" y="13"/>
                    <a:pt x="239" y="14"/>
                    <a:pt x="239" y="14"/>
                  </a:cubicBezTo>
                  <a:lnTo>
                    <a:pt x="261" y="60"/>
                  </a:lnTo>
                  <a:close/>
                  <a:moveTo>
                    <a:pt x="372" y="68"/>
                  </a:moveTo>
                  <a:cubicBezTo>
                    <a:pt x="376" y="65"/>
                    <a:pt x="379" y="60"/>
                    <a:pt x="379" y="60"/>
                  </a:cubicBezTo>
                  <a:cubicBezTo>
                    <a:pt x="401" y="14"/>
                    <a:pt x="401" y="14"/>
                    <a:pt x="401" y="14"/>
                  </a:cubicBezTo>
                  <a:cubicBezTo>
                    <a:pt x="401" y="14"/>
                    <a:pt x="402" y="13"/>
                    <a:pt x="401" y="12"/>
                  </a:cubicBezTo>
                  <a:cubicBezTo>
                    <a:pt x="401" y="11"/>
                    <a:pt x="399" y="11"/>
                    <a:pt x="399" y="11"/>
                  </a:cubicBezTo>
                  <a:cubicBezTo>
                    <a:pt x="377" y="11"/>
                    <a:pt x="377" y="11"/>
                    <a:pt x="377" y="11"/>
                  </a:cubicBezTo>
                  <a:cubicBezTo>
                    <a:pt x="377" y="11"/>
                    <a:pt x="376" y="11"/>
                    <a:pt x="375" y="11"/>
                  </a:cubicBezTo>
                  <a:cubicBezTo>
                    <a:pt x="375" y="12"/>
                    <a:pt x="375" y="12"/>
                    <a:pt x="375" y="12"/>
                  </a:cubicBezTo>
                  <a:cubicBezTo>
                    <a:pt x="372" y="20"/>
                    <a:pt x="350" y="70"/>
                    <a:pt x="345" y="71"/>
                  </a:cubicBezTo>
                  <a:cubicBezTo>
                    <a:pt x="350" y="71"/>
                    <a:pt x="362" y="71"/>
                    <a:pt x="362" y="71"/>
                  </a:cubicBezTo>
                  <a:cubicBezTo>
                    <a:pt x="362" y="71"/>
                    <a:pt x="367" y="71"/>
                    <a:pt x="372" y="68"/>
                  </a:cubicBezTo>
                  <a:close/>
                  <a:moveTo>
                    <a:pt x="416" y="84"/>
                  </a:moveTo>
                  <a:cubicBezTo>
                    <a:pt x="416" y="84"/>
                    <a:pt x="415" y="84"/>
                    <a:pt x="415" y="84"/>
                  </a:cubicBezTo>
                  <a:cubicBezTo>
                    <a:pt x="334" y="84"/>
                    <a:pt x="334" y="84"/>
                    <a:pt x="334" y="84"/>
                  </a:cubicBezTo>
                  <a:cubicBezTo>
                    <a:pt x="334" y="0"/>
                    <a:pt x="334" y="0"/>
                    <a:pt x="334" y="0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306" y="84"/>
                    <a:pt x="306" y="84"/>
                    <a:pt x="306" y="84"/>
                  </a:cubicBezTo>
                  <a:cubicBezTo>
                    <a:pt x="225" y="84"/>
                    <a:pt x="225" y="84"/>
                    <a:pt x="225" y="84"/>
                  </a:cubicBezTo>
                  <a:cubicBezTo>
                    <a:pt x="225" y="84"/>
                    <a:pt x="224" y="84"/>
                    <a:pt x="223" y="84"/>
                  </a:cubicBezTo>
                  <a:cubicBezTo>
                    <a:pt x="222" y="85"/>
                    <a:pt x="222" y="86"/>
                    <a:pt x="222" y="86"/>
                  </a:cubicBezTo>
                  <a:cubicBezTo>
                    <a:pt x="222" y="106"/>
                    <a:pt x="222" y="106"/>
                    <a:pt x="222" y="106"/>
                  </a:cubicBezTo>
                  <a:cubicBezTo>
                    <a:pt x="222" y="106"/>
                    <a:pt x="222" y="107"/>
                    <a:pt x="223" y="107"/>
                  </a:cubicBezTo>
                  <a:cubicBezTo>
                    <a:pt x="224" y="108"/>
                    <a:pt x="225" y="108"/>
                    <a:pt x="225" y="108"/>
                  </a:cubicBezTo>
                  <a:cubicBezTo>
                    <a:pt x="262" y="108"/>
                    <a:pt x="262" y="108"/>
                    <a:pt x="262" y="108"/>
                  </a:cubicBezTo>
                  <a:cubicBezTo>
                    <a:pt x="259" y="120"/>
                    <a:pt x="233" y="203"/>
                    <a:pt x="229" y="203"/>
                  </a:cubicBezTo>
                  <a:cubicBezTo>
                    <a:pt x="232" y="203"/>
                    <a:pt x="251" y="203"/>
                    <a:pt x="251" y="203"/>
                  </a:cubicBezTo>
                  <a:cubicBezTo>
                    <a:pt x="251" y="203"/>
                    <a:pt x="255" y="203"/>
                    <a:pt x="258" y="201"/>
                  </a:cubicBezTo>
                  <a:cubicBezTo>
                    <a:pt x="261" y="200"/>
                    <a:pt x="263" y="196"/>
                    <a:pt x="263" y="196"/>
                  </a:cubicBezTo>
                  <a:cubicBezTo>
                    <a:pt x="290" y="108"/>
                    <a:pt x="290" y="108"/>
                    <a:pt x="290" y="108"/>
                  </a:cubicBezTo>
                  <a:cubicBezTo>
                    <a:pt x="306" y="108"/>
                    <a:pt x="306" y="108"/>
                    <a:pt x="306" y="108"/>
                  </a:cubicBezTo>
                  <a:cubicBezTo>
                    <a:pt x="306" y="201"/>
                    <a:pt x="306" y="201"/>
                    <a:pt x="306" y="201"/>
                  </a:cubicBezTo>
                  <a:cubicBezTo>
                    <a:pt x="306" y="201"/>
                    <a:pt x="306" y="202"/>
                    <a:pt x="307" y="203"/>
                  </a:cubicBezTo>
                  <a:cubicBezTo>
                    <a:pt x="308" y="203"/>
                    <a:pt x="309" y="203"/>
                    <a:pt x="309" y="203"/>
                  </a:cubicBezTo>
                  <a:cubicBezTo>
                    <a:pt x="332" y="203"/>
                    <a:pt x="332" y="203"/>
                    <a:pt x="332" y="203"/>
                  </a:cubicBezTo>
                  <a:cubicBezTo>
                    <a:pt x="332" y="203"/>
                    <a:pt x="333" y="203"/>
                    <a:pt x="334" y="203"/>
                  </a:cubicBezTo>
                  <a:cubicBezTo>
                    <a:pt x="334" y="202"/>
                    <a:pt x="334" y="201"/>
                    <a:pt x="334" y="201"/>
                  </a:cubicBezTo>
                  <a:cubicBezTo>
                    <a:pt x="334" y="108"/>
                    <a:pt x="334" y="108"/>
                    <a:pt x="334" y="108"/>
                  </a:cubicBezTo>
                  <a:cubicBezTo>
                    <a:pt x="351" y="108"/>
                    <a:pt x="351" y="108"/>
                    <a:pt x="351" y="108"/>
                  </a:cubicBezTo>
                  <a:cubicBezTo>
                    <a:pt x="379" y="196"/>
                    <a:pt x="379" y="196"/>
                    <a:pt x="379" y="196"/>
                  </a:cubicBezTo>
                  <a:cubicBezTo>
                    <a:pt x="379" y="196"/>
                    <a:pt x="381" y="200"/>
                    <a:pt x="383" y="201"/>
                  </a:cubicBezTo>
                  <a:cubicBezTo>
                    <a:pt x="387" y="203"/>
                    <a:pt x="391" y="203"/>
                    <a:pt x="391" y="203"/>
                  </a:cubicBezTo>
                  <a:cubicBezTo>
                    <a:pt x="391" y="203"/>
                    <a:pt x="410" y="203"/>
                    <a:pt x="413" y="203"/>
                  </a:cubicBezTo>
                  <a:cubicBezTo>
                    <a:pt x="409" y="203"/>
                    <a:pt x="383" y="120"/>
                    <a:pt x="380" y="108"/>
                  </a:cubicBezTo>
                  <a:cubicBezTo>
                    <a:pt x="415" y="108"/>
                    <a:pt x="415" y="108"/>
                    <a:pt x="415" y="108"/>
                  </a:cubicBezTo>
                  <a:cubicBezTo>
                    <a:pt x="415" y="108"/>
                    <a:pt x="416" y="108"/>
                    <a:pt x="416" y="107"/>
                  </a:cubicBezTo>
                  <a:cubicBezTo>
                    <a:pt x="417" y="107"/>
                    <a:pt x="417" y="106"/>
                    <a:pt x="417" y="106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17" y="86"/>
                    <a:pt x="417" y="85"/>
                    <a:pt x="416" y="84"/>
                  </a:cubicBezTo>
                  <a:close/>
                  <a:moveTo>
                    <a:pt x="53" y="32"/>
                  </a:moveTo>
                  <a:cubicBezTo>
                    <a:pt x="30" y="32"/>
                    <a:pt x="30" y="32"/>
                    <a:pt x="30" y="32"/>
                  </a:cubicBezTo>
                  <a:cubicBezTo>
                    <a:pt x="30" y="32"/>
                    <a:pt x="29" y="32"/>
                    <a:pt x="28" y="32"/>
                  </a:cubicBezTo>
                  <a:cubicBezTo>
                    <a:pt x="28" y="33"/>
                    <a:pt x="28" y="33"/>
                    <a:pt x="27" y="34"/>
                  </a:cubicBezTo>
                  <a:cubicBezTo>
                    <a:pt x="23" y="53"/>
                    <a:pt x="3" y="171"/>
                    <a:pt x="0" y="172"/>
                  </a:cubicBezTo>
                  <a:cubicBezTo>
                    <a:pt x="3" y="172"/>
                    <a:pt x="22" y="172"/>
                    <a:pt x="22" y="172"/>
                  </a:cubicBezTo>
                  <a:cubicBezTo>
                    <a:pt x="22" y="172"/>
                    <a:pt x="25" y="172"/>
                    <a:pt x="29" y="170"/>
                  </a:cubicBezTo>
                  <a:cubicBezTo>
                    <a:pt x="32" y="168"/>
                    <a:pt x="33" y="165"/>
                    <a:pt x="33" y="165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5" y="35"/>
                    <a:pt x="55" y="34"/>
                    <a:pt x="55" y="33"/>
                  </a:cubicBezTo>
                  <a:cubicBezTo>
                    <a:pt x="54" y="32"/>
                    <a:pt x="53" y="32"/>
                    <a:pt x="53" y="32"/>
                  </a:cubicBezTo>
                  <a:close/>
                  <a:moveTo>
                    <a:pt x="91" y="203"/>
                  </a:moveTo>
                  <a:cubicBezTo>
                    <a:pt x="109" y="204"/>
                    <a:pt x="117" y="195"/>
                    <a:pt x="117" y="184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2"/>
                    <a:pt x="117" y="1"/>
                    <a:pt x="117" y="0"/>
                  </a:cubicBezTo>
                  <a:cubicBezTo>
                    <a:pt x="116" y="0"/>
                    <a:pt x="115" y="0"/>
                    <a:pt x="115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0" y="0"/>
                    <a:pt x="90" y="0"/>
                  </a:cubicBezTo>
                  <a:cubicBezTo>
                    <a:pt x="89" y="1"/>
                    <a:pt x="89" y="2"/>
                    <a:pt x="89" y="2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9"/>
                    <a:pt x="88" y="172"/>
                    <a:pt x="87" y="173"/>
                  </a:cubicBezTo>
                  <a:cubicBezTo>
                    <a:pt x="80" y="182"/>
                    <a:pt x="74" y="175"/>
                    <a:pt x="68" y="182"/>
                  </a:cubicBezTo>
                  <a:cubicBezTo>
                    <a:pt x="64" y="186"/>
                    <a:pt x="66" y="203"/>
                    <a:pt x="66" y="203"/>
                  </a:cubicBezTo>
                  <a:lnTo>
                    <a:pt x="91" y="203"/>
                  </a:lnTo>
                  <a:close/>
                  <a:moveTo>
                    <a:pt x="169" y="170"/>
                  </a:moveTo>
                  <a:cubicBezTo>
                    <a:pt x="173" y="172"/>
                    <a:pt x="176" y="172"/>
                    <a:pt x="176" y="172"/>
                  </a:cubicBezTo>
                  <a:cubicBezTo>
                    <a:pt x="176" y="172"/>
                    <a:pt x="195" y="172"/>
                    <a:pt x="198" y="172"/>
                  </a:cubicBezTo>
                  <a:cubicBezTo>
                    <a:pt x="195" y="171"/>
                    <a:pt x="182" y="52"/>
                    <a:pt x="178" y="34"/>
                  </a:cubicBezTo>
                  <a:cubicBezTo>
                    <a:pt x="178" y="33"/>
                    <a:pt x="178" y="33"/>
                    <a:pt x="177" y="32"/>
                  </a:cubicBezTo>
                  <a:cubicBezTo>
                    <a:pt x="177" y="32"/>
                    <a:pt x="176" y="32"/>
                    <a:pt x="176" y="32"/>
                  </a:cubicBezTo>
                  <a:cubicBezTo>
                    <a:pt x="152" y="32"/>
                    <a:pt x="152" y="32"/>
                    <a:pt x="152" y="32"/>
                  </a:cubicBezTo>
                  <a:cubicBezTo>
                    <a:pt x="152" y="32"/>
                    <a:pt x="151" y="32"/>
                    <a:pt x="150" y="33"/>
                  </a:cubicBezTo>
                  <a:cubicBezTo>
                    <a:pt x="150" y="33"/>
                    <a:pt x="150" y="34"/>
                    <a:pt x="150" y="3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5" y="167"/>
                    <a:pt x="169" y="170"/>
                  </a:cubicBezTo>
                  <a:close/>
                  <a:moveTo>
                    <a:pt x="39" y="238"/>
                  </a:moveTo>
                  <a:cubicBezTo>
                    <a:pt x="30" y="238"/>
                    <a:pt x="30" y="238"/>
                    <a:pt x="30" y="238"/>
                  </a:cubicBezTo>
                  <a:cubicBezTo>
                    <a:pt x="23" y="249"/>
                    <a:pt x="23" y="249"/>
                    <a:pt x="23" y="249"/>
                  </a:cubicBezTo>
                  <a:cubicBezTo>
                    <a:pt x="22" y="250"/>
                    <a:pt x="21" y="252"/>
                    <a:pt x="19" y="253"/>
                  </a:cubicBezTo>
                  <a:cubicBezTo>
                    <a:pt x="19" y="252"/>
                    <a:pt x="18" y="250"/>
                    <a:pt x="17" y="248"/>
                  </a:cubicBezTo>
                  <a:cubicBezTo>
                    <a:pt x="10" y="238"/>
                    <a:pt x="10" y="238"/>
                    <a:pt x="10" y="238"/>
                  </a:cubicBezTo>
                  <a:cubicBezTo>
                    <a:pt x="1" y="238"/>
                    <a:pt x="1" y="238"/>
                    <a:pt x="1" y="238"/>
                  </a:cubicBezTo>
                  <a:cubicBezTo>
                    <a:pt x="15" y="259"/>
                    <a:pt x="15" y="259"/>
                    <a:pt x="15" y="25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8" y="281"/>
                    <a:pt x="8" y="281"/>
                    <a:pt x="8" y="281"/>
                  </a:cubicBezTo>
                  <a:cubicBezTo>
                    <a:pt x="20" y="264"/>
                    <a:pt x="20" y="264"/>
                    <a:pt x="20" y="264"/>
                  </a:cubicBezTo>
                  <a:cubicBezTo>
                    <a:pt x="22" y="268"/>
                    <a:pt x="22" y="268"/>
                    <a:pt x="22" y="268"/>
                  </a:cubicBezTo>
                  <a:cubicBezTo>
                    <a:pt x="31" y="281"/>
                    <a:pt x="31" y="281"/>
                    <a:pt x="31" y="281"/>
                  </a:cubicBezTo>
                  <a:cubicBezTo>
                    <a:pt x="40" y="281"/>
                    <a:pt x="40" y="281"/>
                    <a:pt x="40" y="281"/>
                  </a:cubicBezTo>
                  <a:cubicBezTo>
                    <a:pt x="24" y="259"/>
                    <a:pt x="24" y="259"/>
                    <a:pt x="24" y="259"/>
                  </a:cubicBezTo>
                  <a:lnTo>
                    <a:pt x="39" y="238"/>
                  </a:lnTo>
                  <a:close/>
                  <a:moveTo>
                    <a:pt x="46" y="281"/>
                  </a:moveTo>
                  <a:cubicBezTo>
                    <a:pt x="53" y="281"/>
                    <a:pt x="53" y="281"/>
                    <a:pt x="53" y="281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46" y="238"/>
                    <a:pt x="46" y="238"/>
                    <a:pt x="46" y="238"/>
                  </a:cubicBezTo>
                  <a:lnTo>
                    <a:pt x="46" y="281"/>
                  </a:lnTo>
                  <a:close/>
                  <a:moveTo>
                    <a:pt x="99" y="263"/>
                  </a:moveTo>
                  <a:cubicBezTo>
                    <a:pt x="99" y="254"/>
                    <a:pt x="99" y="254"/>
                    <a:pt x="99" y="254"/>
                  </a:cubicBezTo>
                  <a:cubicBezTo>
                    <a:pt x="99" y="250"/>
                    <a:pt x="99" y="248"/>
                    <a:pt x="99" y="247"/>
                  </a:cubicBezTo>
                  <a:cubicBezTo>
                    <a:pt x="98" y="245"/>
                    <a:pt x="97" y="243"/>
                    <a:pt x="96" y="242"/>
                  </a:cubicBezTo>
                  <a:cubicBezTo>
                    <a:pt x="95" y="241"/>
                    <a:pt x="94" y="240"/>
                    <a:pt x="91" y="239"/>
                  </a:cubicBezTo>
                  <a:cubicBezTo>
                    <a:pt x="89" y="238"/>
                    <a:pt x="86" y="237"/>
                    <a:pt x="82" y="237"/>
                  </a:cubicBezTo>
                  <a:cubicBezTo>
                    <a:pt x="79" y="237"/>
                    <a:pt x="75" y="238"/>
                    <a:pt x="73" y="239"/>
                  </a:cubicBezTo>
                  <a:cubicBezTo>
                    <a:pt x="70" y="240"/>
                    <a:pt x="68" y="241"/>
                    <a:pt x="66" y="243"/>
                  </a:cubicBezTo>
                  <a:cubicBezTo>
                    <a:pt x="65" y="245"/>
                    <a:pt x="64" y="248"/>
                    <a:pt x="63" y="251"/>
                  </a:cubicBezTo>
                  <a:cubicBezTo>
                    <a:pt x="70" y="252"/>
                    <a:pt x="70" y="252"/>
                    <a:pt x="70" y="252"/>
                  </a:cubicBezTo>
                  <a:cubicBezTo>
                    <a:pt x="71" y="249"/>
                    <a:pt x="72" y="246"/>
                    <a:pt x="74" y="245"/>
                  </a:cubicBezTo>
                  <a:cubicBezTo>
                    <a:pt x="75" y="244"/>
                    <a:pt x="78" y="243"/>
                    <a:pt x="81" y="243"/>
                  </a:cubicBezTo>
                  <a:cubicBezTo>
                    <a:pt x="85" y="243"/>
                    <a:pt x="88" y="244"/>
                    <a:pt x="90" y="246"/>
                  </a:cubicBezTo>
                  <a:cubicBezTo>
                    <a:pt x="91" y="247"/>
                    <a:pt x="92" y="249"/>
                    <a:pt x="92" y="252"/>
                  </a:cubicBezTo>
                  <a:cubicBezTo>
                    <a:pt x="92" y="252"/>
                    <a:pt x="92" y="253"/>
                    <a:pt x="92" y="254"/>
                  </a:cubicBezTo>
                  <a:cubicBezTo>
                    <a:pt x="89" y="255"/>
                    <a:pt x="85" y="256"/>
                    <a:pt x="79" y="257"/>
                  </a:cubicBezTo>
                  <a:cubicBezTo>
                    <a:pt x="76" y="257"/>
                    <a:pt x="74" y="257"/>
                    <a:pt x="72" y="258"/>
                  </a:cubicBezTo>
                  <a:cubicBezTo>
                    <a:pt x="70" y="258"/>
                    <a:pt x="68" y="259"/>
                    <a:pt x="67" y="260"/>
                  </a:cubicBezTo>
                  <a:cubicBezTo>
                    <a:pt x="65" y="261"/>
                    <a:pt x="64" y="263"/>
                    <a:pt x="63" y="264"/>
                  </a:cubicBezTo>
                  <a:cubicBezTo>
                    <a:pt x="62" y="266"/>
                    <a:pt x="62" y="268"/>
                    <a:pt x="62" y="270"/>
                  </a:cubicBezTo>
                  <a:cubicBezTo>
                    <a:pt x="62" y="274"/>
                    <a:pt x="63" y="277"/>
                    <a:pt x="66" y="279"/>
                  </a:cubicBezTo>
                  <a:cubicBezTo>
                    <a:pt x="68" y="281"/>
                    <a:pt x="72" y="282"/>
                    <a:pt x="76" y="282"/>
                  </a:cubicBezTo>
                  <a:cubicBezTo>
                    <a:pt x="79" y="282"/>
                    <a:pt x="82" y="282"/>
                    <a:pt x="84" y="281"/>
                  </a:cubicBezTo>
                  <a:cubicBezTo>
                    <a:pt x="87" y="280"/>
                    <a:pt x="90" y="278"/>
                    <a:pt x="92" y="276"/>
                  </a:cubicBezTo>
                  <a:cubicBezTo>
                    <a:pt x="92" y="278"/>
                    <a:pt x="93" y="280"/>
                    <a:pt x="94" y="281"/>
                  </a:cubicBezTo>
                  <a:cubicBezTo>
                    <a:pt x="101" y="281"/>
                    <a:pt x="101" y="281"/>
                    <a:pt x="101" y="281"/>
                  </a:cubicBezTo>
                  <a:cubicBezTo>
                    <a:pt x="100" y="280"/>
                    <a:pt x="100" y="278"/>
                    <a:pt x="99" y="276"/>
                  </a:cubicBezTo>
                  <a:cubicBezTo>
                    <a:pt x="99" y="274"/>
                    <a:pt x="99" y="270"/>
                    <a:pt x="99" y="263"/>
                  </a:cubicBezTo>
                  <a:close/>
                  <a:moveTo>
                    <a:pt x="92" y="262"/>
                  </a:moveTo>
                  <a:cubicBezTo>
                    <a:pt x="92" y="266"/>
                    <a:pt x="91" y="268"/>
                    <a:pt x="90" y="270"/>
                  </a:cubicBezTo>
                  <a:cubicBezTo>
                    <a:pt x="89" y="272"/>
                    <a:pt x="88" y="274"/>
                    <a:pt x="86" y="275"/>
                  </a:cubicBezTo>
                  <a:cubicBezTo>
                    <a:pt x="83" y="276"/>
                    <a:pt x="81" y="277"/>
                    <a:pt x="78" y="277"/>
                  </a:cubicBezTo>
                  <a:cubicBezTo>
                    <a:pt x="75" y="277"/>
                    <a:pt x="73" y="276"/>
                    <a:pt x="72" y="275"/>
                  </a:cubicBezTo>
                  <a:cubicBezTo>
                    <a:pt x="70" y="273"/>
                    <a:pt x="70" y="272"/>
                    <a:pt x="70" y="270"/>
                  </a:cubicBezTo>
                  <a:cubicBezTo>
                    <a:pt x="70" y="269"/>
                    <a:pt x="70" y="267"/>
                    <a:pt x="71" y="266"/>
                  </a:cubicBezTo>
                  <a:cubicBezTo>
                    <a:pt x="71" y="265"/>
                    <a:pt x="72" y="265"/>
                    <a:pt x="73" y="264"/>
                  </a:cubicBezTo>
                  <a:cubicBezTo>
                    <a:pt x="75" y="263"/>
                    <a:pt x="77" y="263"/>
                    <a:pt x="80" y="263"/>
                  </a:cubicBezTo>
                  <a:cubicBezTo>
                    <a:pt x="85" y="262"/>
                    <a:pt x="89" y="261"/>
                    <a:pt x="92" y="260"/>
                  </a:cubicBezTo>
                  <a:lnTo>
                    <a:pt x="92" y="262"/>
                  </a:lnTo>
                  <a:close/>
                  <a:moveTo>
                    <a:pt x="128" y="237"/>
                  </a:moveTo>
                  <a:cubicBezTo>
                    <a:pt x="122" y="237"/>
                    <a:pt x="118" y="239"/>
                    <a:pt x="114" y="242"/>
                  </a:cubicBezTo>
                  <a:cubicBezTo>
                    <a:pt x="110" y="246"/>
                    <a:pt x="108" y="252"/>
                    <a:pt x="108" y="260"/>
                  </a:cubicBezTo>
                  <a:cubicBezTo>
                    <a:pt x="108" y="267"/>
                    <a:pt x="109" y="273"/>
                    <a:pt x="113" y="277"/>
                  </a:cubicBezTo>
                  <a:cubicBezTo>
                    <a:pt x="117" y="280"/>
                    <a:pt x="122" y="282"/>
                    <a:pt x="128" y="282"/>
                  </a:cubicBezTo>
                  <a:cubicBezTo>
                    <a:pt x="131" y="282"/>
                    <a:pt x="135" y="281"/>
                    <a:pt x="138" y="280"/>
                  </a:cubicBezTo>
                  <a:cubicBezTo>
                    <a:pt x="141" y="278"/>
                    <a:pt x="144" y="275"/>
                    <a:pt x="145" y="272"/>
                  </a:cubicBezTo>
                  <a:cubicBezTo>
                    <a:pt x="147" y="269"/>
                    <a:pt x="148" y="265"/>
                    <a:pt x="148" y="259"/>
                  </a:cubicBezTo>
                  <a:cubicBezTo>
                    <a:pt x="148" y="252"/>
                    <a:pt x="146" y="247"/>
                    <a:pt x="142" y="243"/>
                  </a:cubicBezTo>
                  <a:cubicBezTo>
                    <a:pt x="138" y="239"/>
                    <a:pt x="134" y="237"/>
                    <a:pt x="128" y="237"/>
                  </a:cubicBezTo>
                  <a:close/>
                  <a:moveTo>
                    <a:pt x="137" y="272"/>
                  </a:moveTo>
                  <a:cubicBezTo>
                    <a:pt x="134" y="275"/>
                    <a:pt x="131" y="276"/>
                    <a:pt x="128" y="276"/>
                  </a:cubicBezTo>
                  <a:cubicBezTo>
                    <a:pt x="124" y="276"/>
                    <a:pt x="121" y="275"/>
                    <a:pt x="119" y="272"/>
                  </a:cubicBezTo>
                  <a:cubicBezTo>
                    <a:pt x="116" y="269"/>
                    <a:pt x="115" y="265"/>
                    <a:pt x="115" y="260"/>
                  </a:cubicBezTo>
                  <a:cubicBezTo>
                    <a:pt x="115" y="254"/>
                    <a:pt x="116" y="250"/>
                    <a:pt x="119" y="248"/>
                  </a:cubicBezTo>
                  <a:cubicBezTo>
                    <a:pt x="121" y="245"/>
                    <a:pt x="124" y="243"/>
                    <a:pt x="128" y="243"/>
                  </a:cubicBezTo>
                  <a:cubicBezTo>
                    <a:pt x="131" y="243"/>
                    <a:pt x="134" y="245"/>
                    <a:pt x="137" y="248"/>
                  </a:cubicBezTo>
                  <a:cubicBezTo>
                    <a:pt x="139" y="250"/>
                    <a:pt x="140" y="254"/>
                    <a:pt x="140" y="260"/>
                  </a:cubicBezTo>
                  <a:cubicBezTo>
                    <a:pt x="140" y="265"/>
                    <a:pt x="139" y="269"/>
                    <a:pt x="137" y="272"/>
                  </a:cubicBezTo>
                  <a:close/>
                  <a:moveTo>
                    <a:pt x="201" y="237"/>
                  </a:moveTo>
                  <a:cubicBezTo>
                    <a:pt x="196" y="237"/>
                    <a:pt x="191" y="240"/>
                    <a:pt x="188" y="245"/>
                  </a:cubicBezTo>
                  <a:cubicBezTo>
                    <a:pt x="187" y="243"/>
                    <a:pt x="186" y="241"/>
                    <a:pt x="184" y="239"/>
                  </a:cubicBezTo>
                  <a:cubicBezTo>
                    <a:pt x="181" y="238"/>
                    <a:pt x="179" y="237"/>
                    <a:pt x="176" y="237"/>
                  </a:cubicBezTo>
                  <a:cubicBezTo>
                    <a:pt x="173" y="237"/>
                    <a:pt x="170" y="238"/>
                    <a:pt x="168" y="239"/>
                  </a:cubicBezTo>
                  <a:cubicBezTo>
                    <a:pt x="166" y="241"/>
                    <a:pt x="164" y="242"/>
                    <a:pt x="163" y="244"/>
                  </a:cubicBezTo>
                  <a:cubicBezTo>
                    <a:pt x="163" y="238"/>
                    <a:pt x="163" y="238"/>
                    <a:pt x="163" y="238"/>
                  </a:cubicBezTo>
                  <a:cubicBezTo>
                    <a:pt x="156" y="238"/>
                    <a:pt x="156" y="238"/>
                    <a:pt x="156" y="238"/>
                  </a:cubicBezTo>
                  <a:cubicBezTo>
                    <a:pt x="156" y="281"/>
                    <a:pt x="156" y="281"/>
                    <a:pt x="156" y="281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259"/>
                    <a:pt x="163" y="259"/>
                    <a:pt x="163" y="259"/>
                  </a:cubicBezTo>
                  <a:cubicBezTo>
                    <a:pt x="163" y="255"/>
                    <a:pt x="164" y="252"/>
                    <a:pt x="165" y="250"/>
                  </a:cubicBezTo>
                  <a:cubicBezTo>
                    <a:pt x="165" y="248"/>
                    <a:pt x="167" y="246"/>
                    <a:pt x="168" y="245"/>
                  </a:cubicBezTo>
                  <a:cubicBezTo>
                    <a:pt x="170" y="244"/>
                    <a:pt x="172" y="244"/>
                    <a:pt x="174" y="244"/>
                  </a:cubicBezTo>
                  <a:cubicBezTo>
                    <a:pt x="177" y="244"/>
                    <a:pt x="179" y="245"/>
                    <a:pt x="180" y="246"/>
                  </a:cubicBezTo>
                  <a:cubicBezTo>
                    <a:pt x="181" y="248"/>
                    <a:pt x="182" y="250"/>
                    <a:pt x="182" y="253"/>
                  </a:cubicBezTo>
                  <a:cubicBezTo>
                    <a:pt x="182" y="281"/>
                    <a:pt x="182" y="281"/>
                    <a:pt x="182" y="281"/>
                  </a:cubicBezTo>
                  <a:cubicBezTo>
                    <a:pt x="189" y="281"/>
                    <a:pt x="189" y="281"/>
                    <a:pt x="189" y="281"/>
                  </a:cubicBezTo>
                  <a:cubicBezTo>
                    <a:pt x="189" y="256"/>
                    <a:pt x="189" y="256"/>
                    <a:pt x="189" y="256"/>
                  </a:cubicBezTo>
                  <a:cubicBezTo>
                    <a:pt x="189" y="252"/>
                    <a:pt x="190" y="249"/>
                    <a:pt x="192" y="247"/>
                  </a:cubicBezTo>
                  <a:cubicBezTo>
                    <a:pt x="194" y="245"/>
                    <a:pt x="196" y="244"/>
                    <a:pt x="199" y="244"/>
                  </a:cubicBezTo>
                  <a:cubicBezTo>
                    <a:pt x="201" y="244"/>
                    <a:pt x="203" y="244"/>
                    <a:pt x="204" y="245"/>
                  </a:cubicBezTo>
                  <a:cubicBezTo>
                    <a:pt x="205" y="246"/>
                    <a:pt x="206" y="247"/>
                    <a:pt x="206" y="248"/>
                  </a:cubicBezTo>
                  <a:cubicBezTo>
                    <a:pt x="207" y="249"/>
                    <a:pt x="207" y="251"/>
                    <a:pt x="207" y="254"/>
                  </a:cubicBezTo>
                  <a:cubicBezTo>
                    <a:pt x="207" y="281"/>
                    <a:pt x="207" y="281"/>
                    <a:pt x="207" y="281"/>
                  </a:cubicBezTo>
                  <a:cubicBezTo>
                    <a:pt x="214" y="281"/>
                    <a:pt x="214" y="281"/>
                    <a:pt x="214" y="281"/>
                  </a:cubicBezTo>
                  <a:cubicBezTo>
                    <a:pt x="214" y="252"/>
                    <a:pt x="214" y="252"/>
                    <a:pt x="214" y="252"/>
                  </a:cubicBezTo>
                  <a:cubicBezTo>
                    <a:pt x="214" y="247"/>
                    <a:pt x="213" y="243"/>
                    <a:pt x="211" y="241"/>
                  </a:cubicBezTo>
                  <a:cubicBezTo>
                    <a:pt x="209" y="239"/>
                    <a:pt x="205" y="237"/>
                    <a:pt x="201" y="237"/>
                  </a:cubicBezTo>
                  <a:close/>
                  <a:moveTo>
                    <a:pt x="225" y="281"/>
                  </a:moveTo>
                  <a:cubicBezTo>
                    <a:pt x="232" y="281"/>
                    <a:pt x="232" y="281"/>
                    <a:pt x="232" y="281"/>
                  </a:cubicBezTo>
                  <a:cubicBezTo>
                    <a:pt x="232" y="238"/>
                    <a:pt x="232" y="238"/>
                    <a:pt x="232" y="238"/>
                  </a:cubicBezTo>
                  <a:cubicBezTo>
                    <a:pt x="225" y="238"/>
                    <a:pt x="225" y="238"/>
                    <a:pt x="225" y="238"/>
                  </a:cubicBezTo>
                  <a:lnTo>
                    <a:pt x="225" y="281"/>
                  </a:lnTo>
                  <a:close/>
                  <a:moveTo>
                    <a:pt x="246" y="281"/>
                  </a:moveTo>
                  <a:cubicBezTo>
                    <a:pt x="254" y="281"/>
                    <a:pt x="254" y="281"/>
                    <a:pt x="254" y="281"/>
                  </a:cubicBezTo>
                  <a:cubicBezTo>
                    <a:pt x="254" y="273"/>
                    <a:pt x="254" y="273"/>
                    <a:pt x="254" y="273"/>
                  </a:cubicBezTo>
                  <a:cubicBezTo>
                    <a:pt x="246" y="273"/>
                    <a:pt x="246" y="273"/>
                    <a:pt x="246" y="273"/>
                  </a:cubicBezTo>
                  <a:lnTo>
                    <a:pt x="246" y="281"/>
                  </a:lnTo>
                  <a:close/>
                  <a:moveTo>
                    <a:pt x="291" y="274"/>
                  </a:moveTo>
                  <a:cubicBezTo>
                    <a:pt x="289" y="275"/>
                    <a:pt x="287" y="276"/>
                    <a:pt x="284" y="276"/>
                  </a:cubicBezTo>
                  <a:cubicBezTo>
                    <a:pt x="280" y="276"/>
                    <a:pt x="277" y="275"/>
                    <a:pt x="275" y="272"/>
                  </a:cubicBezTo>
                  <a:cubicBezTo>
                    <a:pt x="273" y="270"/>
                    <a:pt x="272" y="266"/>
                    <a:pt x="272" y="260"/>
                  </a:cubicBezTo>
                  <a:cubicBezTo>
                    <a:pt x="272" y="254"/>
                    <a:pt x="273" y="250"/>
                    <a:pt x="275" y="247"/>
                  </a:cubicBezTo>
                  <a:cubicBezTo>
                    <a:pt x="277" y="245"/>
                    <a:pt x="280" y="243"/>
                    <a:pt x="284" y="243"/>
                  </a:cubicBezTo>
                  <a:cubicBezTo>
                    <a:pt x="286" y="243"/>
                    <a:pt x="289" y="244"/>
                    <a:pt x="290" y="246"/>
                  </a:cubicBezTo>
                  <a:cubicBezTo>
                    <a:pt x="292" y="247"/>
                    <a:pt x="293" y="249"/>
                    <a:pt x="294" y="252"/>
                  </a:cubicBezTo>
                  <a:cubicBezTo>
                    <a:pt x="301" y="251"/>
                    <a:pt x="301" y="251"/>
                    <a:pt x="301" y="251"/>
                  </a:cubicBezTo>
                  <a:cubicBezTo>
                    <a:pt x="300" y="247"/>
                    <a:pt x="298" y="243"/>
                    <a:pt x="295" y="241"/>
                  </a:cubicBezTo>
                  <a:cubicBezTo>
                    <a:pt x="292" y="239"/>
                    <a:pt x="288" y="237"/>
                    <a:pt x="284" y="237"/>
                  </a:cubicBezTo>
                  <a:cubicBezTo>
                    <a:pt x="280" y="237"/>
                    <a:pt x="277" y="238"/>
                    <a:pt x="274" y="240"/>
                  </a:cubicBezTo>
                  <a:cubicBezTo>
                    <a:pt x="270" y="242"/>
                    <a:pt x="268" y="244"/>
                    <a:pt x="267" y="248"/>
                  </a:cubicBezTo>
                  <a:cubicBezTo>
                    <a:pt x="265" y="251"/>
                    <a:pt x="264" y="255"/>
                    <a:pt x="264" y="260"/>
                  </a:cubicBezTo>
                  <a:cubicBezTo>
                    <a:pt x="264" y="267"/>
                    <a:pt x="266" y="273"/>
                    <a:pt x="270" y="277"/>
                  </a:cubicBezTo>
                  <a:cubicBezTo>
                    <a:pt x="273" y="280"/>
                    <a:pt x="278" y="282"/>
                    <a:pt x="284" y="282"/>
                  </a:cubicBezTo>
                  <a:cubicBezTo>
                    <a:pt x="288" y="282"/>
                    <a:pt x="292" y="281"/>
                    <a:pt x="296" y="278"/>
                  </a:cubicBezTo>
                  <a:cubicBezTo>
                    <a:pt x="299" y="275"/>
                    <a:pt x="301" y="271"/>
                    <a:pt x="302" y="267"/>
                  </a:cubicBezTo>
                  <a:cubicBezTo>
                    <a:pt x="294" y="266"/>
                    <a:pt x="294" y="266"/>
                    <a:pt x="294" y="266"/>
                  </a:cubicBezTo>
                  <a:cubicBezTo>
                    <a:pt x="294" y="269"/>
                    <a:pt x="293" y="272"/>
                    <a:pt x="291" y="274"/>
                  </a:cubicBezTo>
                  <a:close/>
                  <a:moveTo>
                    <a:pt x="325" y="237"/>
                  </a:moveTo>
                  <a:cubicBezTo>
                    <a:pt x="320" y="237"/>
                    <a:pt x="315" y="239"/>
                    <a:pt x="312" y="242"/>
                  </a:cubicBezTo>
                  <a:cubicBezTo>
                    <a:pt x="307" y="246"/>
                    <a:pt x="305" y="252"/>
                    <a:pt x="305" y="260"/>
                  </a:cubicBezTo>
                  <a:cubicBezTo>
                    <a:pt x="305" y="267"/>
                    <a:pt x="307" y="273"/>
                    <a:pt x="311" y="277"/>
                  </a:cubicBezTo>
                  <a:cubicBezTo>
                    <a:pt x="314" y="280"/>
                    <a:pt x="319" y="282"/>
                    <a:pt x="325" y="282"/>
                  </a:cubicBezTo>
                  <a:cubicBezTo>
                    <a:pt x="329" y="282"/>
                    <a:pt x="332" y="281"/>
                    <a:pt x="336" y="280"/>
                  </a:cubicBezTo>
                  <a:cubicBezTo>
                    <a:pt x="339" y="278"/>
                    <a:pt x="341" y="275"/>
                    <a:pt x="343" y="272"/>
                  </a:cubicBezTo>
                  <a:cubicBezTo>
                    <a:pt x="344" y="269"/>
                    <a:pt x="345" y="265"/>
                    <a:pt x="345" y="259"/>
                  </a:cubicBezTo>
                  <a:cubicBezTo>
                    <a:pt x="345" y="252"/>
                    <a:pt x="343" y="247"/>
                    <a:pt x="340" y="243"/>
                  </a:cubicBezTo>
                  <a:cubicBezTo>
                    <a:pt x="336" y="239"/>
                    <a:pt x="331" y="237"/>
                    <a:pt x="325" y="237"/>
                  </a:cubicBezTo>
                  <a:close/>
                  <a:moveTo>
                    <a:pt x="334" y="272"/>
                  </a:moveTo>
                  <a:cubicBezTo>
                    <a:pt x="332" y="275"/>
                    <a:pt x="329" y="276"/>
                    <a:pt x="325" y="276"/>
                  </a:cubicBezTo>
                  <a:cubicBezTo>
                    <a:pt x="322" y="276"/>
                    <a:pt x="319" y="275"/>
                    <a:pt x="316" y="272"/>
                  </a:cubicBezTo>
                  <a:cubicBezTo>
                    <a:pt x="314" y="269"/>
                    <a:pt x="313" y="265"/>
                    <a:pt x="313" y="260"/>
                  </a:cubicBezTo>
                  <a:cubicBezTo>
                    <a:pt x="313" y="254"/>
                    <a:pt x="314" y="250"/>
                    <a:pt x="316" y="248"/>
                  </a:cubicBezTo>
                  <a:cubicBezTo>
                    <a:pt x="319" y="245"/>
                    <a:pt x="322" y="243"/>
                    <a:pt x="325" y="243"/>
                  </a:cubicBezTo>
                  <a:cubicBezTo>
                    <a:pt x="329" y="243"/>
                    <a:pt x="332" y="245"/>
                    <a:pt x="334" y="248"/>
                  </a:cubicBezTo>
                  <a:cubicBezTo>
                    <a:pt x="337" y="250"/>
                    <a:pt x="338" y="254"/>
                    <a:pt x="338" y="260"/>
                  </a:cubicBezTo>
                  <a:cubicBezTo>
                    <a:pt x="338" y="265"/>
                    <a:pt x="337" y="269"/>
                    <a:pt x="334" y="272"/>
                  </a:cubicBezTo>
                  <a:close/>
                  <a:moveTo>
                    <a:pt x="399" y="237"/>
                  </a:moveTo>
                  <a:cubicBezTo>
                    <a:pt x="393" y="237"/>
                    <a:pt x="389" y="240"/>
                    <a:pt x="385" y="245"/>
                  </a:cubicBezTo>
                  <a:cubicBezTo>
                    <a:pt x="385" y="243"/>
                    <a:pt x="383" y="241"/>
                    <a:pt x="381" y="239"/>
                  </a:cubicBezTo>
                  <a:cubicBezTo>
                    <a:pt x="379" y="238"/>
                    <a:pt x="376" y="237"/>
                    <a:pt x="373" y="237"/>
                  </a:cubicBezTo>
                  <a:cubicBezTo>
                    <a:pt x="370" y="237"/>
                    <a:pt x="368" y="238"/>
                    <a:pt x="366" y="239"/>
                  </a:cubicBezTo>
                  <a:cubicBezTo>
                    <a:pt x="363" y="241"/>
                    <a:pt x="362" y="242"/>
                    <a:pt x="360" y="244"/>
                  </a:cubicBezTo>
                  <a:cubicBezTo>
                    <a:pt x="360" y="238"/>
                    <a:pt x="360" y="238"/>
                    <a:pt x="360" y="238"/>
                  </a:cubicBezTo>
                  <a:cubicBezTo>
                    <a:pt x="354" y="238"/>
                    <a:pt x="354" y="238"/>
                    <a:pt x="354" y="238"/>
                  </a:cubicBezTo>
                  <a:cubicBezTo>
                    <a:pt x="354" y="281"/>
                    <a:pt x="354" y="281"/>
                    <a:pt x="354" y="281"/>
                  </a:cubicBezTo>
                  <a:cubicBezTo>
                    <a:pt x="361" y="281"/>
                    <a:pt x="361" y="281"/>
                    <a:pt x="361" y="281"/>
                  </a:cubicBezTo>
                  <a:cubicBezTo>
                    <a:pt x="361" y="259"/>
                    <a:pt x="361" y="259"/>
                    <a:pt x="361" y="259"/>
                  </a:cubicBezTo>
                  <a:cubicBezTo>
                    <a:pt x="361" y="255"/>
                    <a:pt x="361" y="252"/>
                    <a:pt x="362" y="250"/>
                  </a:cubicBezTo>
                  <a:cubicBezTo>
                    <a:pt x="363" y="248"/>
                    <a:pt x="364" y="246"/>
                    <a:pt x="366" y="245"/>
                  </a:cubicBezTo>
                  <a:cubicBezTo>
                    <a:pt x="368" y="244"/>
                    <a:pt x="370" y="244"/>
                    <a:pt x="372" y="244"/>
                  </a:cubicBezTo>
                  <a:cubicBezTo>
                    <a:pt x="374" y="244"/>
                    <a:pt x="376" y="245"/>
                    <a:pt x="377" y="246"/>
                  </a:cubicBezTo>
                  <a:cubicBezTo>
                    <a:pt x="379" y="248"/>
                    <a:pt x="379" y="250"/>
                    <a:pt x="379" y="253"/>
                  </a:cubicBezTo>
                  <a:cubicBezTo>
                    <a:pt x="379" y="281"/>
                    <a:pt x="379" y="281"/>
                    <a:pt x="379" y="281"/>
                  </a:cubicBezTo>
                  <a:cubicBezTo>
                    <a:pt x="387" y="281"/>
                    <a:pt x="387" y="281"/>
                    <a:pt x="387" y="281"/>
                  </a:cubicBezTo>
                  <a:cubicBezTo>
                    <a:pt x="387" y="256"/>
                    <a:pt x="387" y="256"/>
                    <a:pt x="387" y="256"/>
                  </a:cubicBezTo>
                  <a:cubicBezTo>
                    <a:pt x="387" y="252"/>
                    <a:pt x="388" y="249"/>
                    <a:pt x="390" y="247"/>
                  </a:cubicBezTo>
                  <a:cubicBezTo>
                    <a:pt x="392" y="245"/>
                    <a:pt x="394" y="244"/>
                    <a:pt x="397" y="244"/>
                  </a:cubicBezTo>
                  <a:cubicBezTo>
                    <a:pt x="399" y="244"/>
                    <a:pt x="400" y="244"/>
                    <a:pt x="401" y="245"/>
                  </a:cubicBezTo>
                  <a:cubicBezTo>
                    <a:pt x="403" y="246"/>
                    <a:pt x="403" y="247"/>
                    <a:pt x="404" y="248"/>
                  </a:cubicBezTo>
                  <a:cubicBezTo>
                    <a:pt x="404" y="249"/>
                    <a:pt x="405" y="251"/>
                    <a:pt x="405" y="254"/>
                  </a:cubicBezTo>
                  <a:cubicBezTo>
                    <a:pt x="405" y="281"/>
                    <a:pt x="405" y="281"/>
                    <a:pt x="405" y="281"/>
                  </a:cubicBezTo>
                  <a:cubicBezTo>
                    <a:pt x="412" y="281"/>
                    <a:pt x="412" y="281"/>
                    <a:pt x="412" y="281"/>
                  </a:cubicBezTo>
                  <a:cubicBezTo>
                    <a:pt x="412" y="252"/>
                    <a:pt x="412" y="252"/>
                    <a:pt x="412" y="252"/>
                  </a:cubicBezTo>
                  <a:cubicBezTo>
                    <a:pt x="412" y="247"/>
                    <a:pt x="411" y="243"/>
                    <a:pt x="408" y="241"/>
                  </a:cubicBezTo>
                  <a:cubicBezTo>
                    <a:pt x="406" y="239"/>
                    <a:pt x="403" y="237"/>
                    <a:pt x="399" y="237"/>
                  </a:cubicBezTo>
                  <a:close/>
                </a:path>
              </a:pathLst>
            </a:custGeom>
            <a:solidFill>
              <a:srgbClr val="EE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5" name="Freeform 524"/>
            <p:cNvSpPr>
              <a:spLocks noEditPoints="1"/>
            </p:cNvSpPr>
            <p:nvPr/>
          </p:nvSpPr>
          <p:spPr bwMode="auto">
            <a:xfrm>
              <a:off x="6203232" y="2753731"/>
              <a:ext cx="1257300" cy="1257300"/>
            </a:xfrm>
            <a:custGeom>
              <a:avLst/>
              <a:gdLst>
                <a:gd name="T0" fmla="*/ 2147483646 w 335"/>
                <a:gd name="T1" fmla="*/ 0 h 335"/>
                <a:gd name="T2" fmla="*/ 2147483646 w 335"/>
                <a:gd name="T3" fmla="*/ 0 h 335"/>
                <a:gd name="T4" fmla="*/ 0 w 335"/>
                <a:gd name="T5" fmla="*/ 2147483646 h 335"/>
                <a:gd name="T6" fmla="*/ 0 w 335"/>
                <a:gd name="T7" fmla="*/ 2147483646 h 335"/>
                <a:gd name="T8" fmla="*/ 2147483646 w 335"/>
                <a:gd name="T9" fmla="*/ 2147483646 h 335"/>
                <a:gd name="T10" fmla="*/ 2147483646 w 335"/>
                <a:gd name="T11" fmla="*/ 2147483646 h 335"/>
                <a:gd name="T12" fmla="*/ 2147483646 w 335"/>
                <a:gd name="T13" fmla="*/ 2147483646 h 335"/>
                <a:gd name="T14" fmla="*/ 2147483646 w 335"/>
                <a:gd name="T15" fmla="*/ 2147483646 h 335"/>
                <a:gd name="T16" fmla="*/ 2147483646 w 335"/>
                <a:gd name="T17" fmla="*/ 0 h 335"/>
                <a:gd name="T18" fmla="*/ 2147483646 w 335"/>
                <a:gd name="T19" fmla="*/ 2147483646 h 335"/>
                <a:gd name="T20" fmla="*/ 2147483646 w 335"/>
                <a:gd name="T21" fmla="*/ 2147483646 h 335"/>
                <a:gd name="T22" fmla="*/ 2147483646 w 335"/>
                <a:gd name="T23" fmla="*/ 2147483646 h 335"/>
                <a:gd name="T24" fmla="*/ 2147483646 w 335"/>
                <a:gd name="T25" fmla="*/ 2147483646 h 335"/>
                <a:gd name="T26" fmla="*/ 2147483646 w 335"/>
                <a:gd name="T27" fmla="*/ 2147483646 h 335"/>
                <a:gd name="T28" fmla="*/ 2147483646 w 335"/>
                <a:gd name="T29" fmla="*/ 2147483646 h 335"/>
                <a:gd name="T30" fmla="*/ 2147483646 w 335"/>
                <a:gd name="T31" fmla="*/ 2147483646 h 335"/>
                <a:gd name="T32" fmla="*/ 2147483646 w 335"/>
                <a:gd name="T33" fmla="*/ 2147483646 h 335"/>
                <a:gd name="T34" fmla="*/ 2147483646 w 335"/>
                <a:gd name="T35" fmla="*/ 2147483646 h 335"/>
                <a:gd name="T36" fmla="*/ 2147483646 w 335"/>
                <a:gd name="T37" fmla="*/ 2147483646 h 335"/>
                <a:gd name="T38" fmla="*/ 2147483646 w 335"/>
                <a:gd name="T39" fmla="*/ 2147483646 h 335"/>
                <a:gd name="T40" fmla="*/ 2147483646 w 335"/>
                <a:gd name="T41" fmla="*/ 2147483646 h 335"/>
                <a:gd name="T42" fmla="*/ 2147483646 w 335"/>
                <a:gd name="T43" fmla="*/ 2147483646 h 335"/>
                <a:gd name="T44" fmla="*/ 2147483646 w 335"/>
                <a:gd name="T45" fmla="*/ 2147483646 h 335"/>
                <a:gd name="T46" fmla="*/ 2147483646 w 335"/>
                <a:gd name="T47" fmla="*/ 2147483646 h 335"/>
                <a:gd name="T48" fmla="*/ 2147483646 w 335"/>
                <a:gd name="T49" fmla="*/ 2147483646 h 335"/>
                <a:gd name="T50" fmla="*/ 2147483646 w 335"/>
                <a:gd name="T51" fmla="*/ 2147483646 h 335"/>
                <a:gd name="T52" fmla="*/ 2147483646 w 335"/>
                <a:gd name="T53" fmla="*/ 2147483646 h 335"/>
                <a:gd name="T54" fmla="*/ 2147483646 w 335"/>
                <a:gd name="T55" fmla="*/ 2147483646 h 335"/>
                <a:gd name="T56" fmla="*/ 2147483646 w 335"/>
                <a:gd name="T57" fmla="*/ 2147483646 h 335"/>
                <a:gd name="T58" fmla="*/ 2147483646 w 335"/>
                <a:gd name="T59" fmla="*/ 2147483646 h 335"/>
                <a:gd name="T60" fmla="*/ 2147483646 w 335"/>
                <a:gd name="T61" fmla="*/ 2147483646 h 335"/>
                <a:gd name="T62" fmla="*/ 2147483646 w 335"/>
                <a:gd name="T63" fmla="*/ 2147483646 h 335"/>
                <a:gd name="T64" fmla="*/ 2147483646 w 335"/>
                <a:gd name="T65" fmla="*/ 2147483646 h 335"/>
                <a:gd name="T66" fmla="*/ 2147483646 w 335"/>
                <a:gd name="T67" fmla="*/ 2147483646 h 335"/>
                <a:gd name="T68" fmla="*/ 2147483646 w 335"/>
                <a:gd name="T69" fmla="*/ 2147483646 h 335"/>
                <a:gd name="T70" fmla="*/ 2147483646 w 335"/>
                <a:gd name="T71" fmla="*/ 2147483646 h 335"/>
                <a:gd name="T72" fmla="*/ 2147483646 w 335"/>
                <a:gd name="T73" fmla="*/ 2147483646 h 335"/>
                <a:gd name="T74" fmla="*/ 2147483646 w 335"/>
                <a:gd name="T75" fmla="*/ 2147483646 h 335"/>
                <a:gd name="T76" fmla="*/ 2147483646 w 335"/>
                <a:gd name="T77" fmla="*/ 2147483646 h 335"/>
                <a:gd name="T78" fmla="*/ 2147483646 w 335"/>
                <a:gd name="T79" fmla="*/ 2147483646 h 335"/>
                <a:gd name="T80" fmla="*/ 2147483646 w 335"/>
                <a:gd name="T81" fmla="*/ 2147483646 h 335"/>
                <a:gd name="T82" fmla="*/ 2147483646 w 335"/>
                <a:gd name="T83" fmla="*/ 2147483646 h 335"/>
                <a:gd name="T84" fmla="*/ 2147483646 w 335"/>
                <a:gd name="T85" fmla="*/ 2147483646 h 335"/>
                <a:gd name="T86" fmla="*/ 2147483646 w 335"/>
                <a:gd name="T87" fmla="*/ 2147483646 h 335"/>
                <a:gd name="T88" fmla="*/ 2147483646 w 335"/>
                <a:gd name="T89" fmla="*/ 2147483646 h 33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335" h="335">
                  <a:moveTo>
                    <a:pt x="315" y="0"/>
                  </a:move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315"/>
                    <a:pt x="0" y="315"/>
                    <a:pt x="0" y="315"/>
                  </a:cubicBezTo>
                  <a:cubicBezTo>
                    <a:pt x="0" y="326"/>
                    <a:pt x="9" y="335"/>
                    <a:pt x="21" y="335"/>
                  </a:cubicBezTo>
                  <a:cubicBezTo>
                    <a:pt x="315" y="335"/>
                    <a:pt x="315" y="335"/>
                    <a:pt x="315" y="335"/>
                  </a:cubicBezTo>
                  <a:cubicBezTo>
                    <a:pt x="326" y="335"/>
                    <a:pt x="335" y="326"/>
                    <a:pt x="335" y="315"/>
                  </a:cubicBezTo>
                  <a:cubicBezTo>
                    <a:pt x="335" y="20"/>
                    <a:pt x="335" y="20"/>
                    <a:pt x="335" y="20"/>
                  </a:cubicBezTo>
                  <a:cubicBezTo>
                    <a:pt x="335" y="9"/>
                    <a:pt x="326" y="0"/>
                    <a:pt x="315" y="0"/>
                  </a:cubicBezTo>
                  <a:close/>
                  <a:moveTo>
                    <a:pt x="158" y="244"/>
                  </a:moveTo>
                  <a:cubicBezTo>
                    <a:pt x="158" y="245"/>
                    <a:pt x="156" y="246"/>
                    <a:pt x="155" y="246"/>
                  </a:cubicBezTo>
                  <a:cubicBezTo>
                    <a:pt x="119" y="246"/>
                    <a:pt x="119" y="246"/>
                    <a:pt x="119" y="246"/>
                  </a:cubicBezTo>
                  <a:cubicBezTo>
                    <a:pt x="118" y="246"/>
                    <a:pt x="116" y="245"/>
                    <a:pt x="116" y="244"/>
                  </a:cubicBezTo>
                  <a:cubicBezTo>
                    <a:pt x="116" y="153"/>
                    <a:pt x="116" y="153"/>
                    <a:pt x="116" y="153"/>
                  </a:cubicBezTo>
                  <a:cubicBezTo>
                    <a:pt x="116" y="152"/>
                    <a:pt x="118" y="150"/>
                    <a:pt x="119" y="150"/>
                  </a:cubicBezTo>
                  <a:cubicBezTo>
                    <a:pt x="155" y="150"/>
                    <a:pt x="155" y="150"/>
                    <a:pt x="155" y="150"/>
                  </a:cubicBezTo>
                  <a:cubicBezTo>
                    <a:pt x="156" y="150"/>
                    <a:pt x="158" y="152"/>
                    <a:pt x="158" y="153"/>
                  </a:cubicBezTo>
                  <a:lnTo>
                    <a:pt x="158" y="244"/>
                  </a:lnTo>
                  <a:close/>
                  <a:moveTo>
                    <a:pt x="226" y="244"/>
                  </a:moveTo>
                  <a:cubicBezTo>
                    <a:pt x="226" y="245"/>
                    <a:pt x="225" y="246"/>
                    <a:pt x="223" y="246"/>
                  </a:cubicBezTo>
                  <a:cubicBezTo>
                    <a:pt x="187" y="246"/>
                    <a:pt x="187" y="246"/>
                    <a:pt x="187" y="246"/>
                  </a:cubicBezTo>
                  <a:cubicBezTo>
                    <a:pt x="186" y="246"/>
                    <a:pt x="185" y="245"/>
                    <a:pt x="185" y="244"/>
                  </a:cubicBezTo>
                  <a:cubicBezTo>
                    <a:pt x="185" y="149"/>
                    <a:pt x="185" y="149"/>
                    <a:pt x="185" y="149"/>
                  </a:cubicBezTo>
                  <a:cubicBezTo>
                    <a:pt x="185" y="139"/>
                    <a:pt x="179" y="124"/>
                    <a:pt x="160" y="124"/>
                  </a:cubicBezTo>
                  <a:cubicBezTo>
                    <a:pt x="92" y="124"/>
                    <a:pt x="92" y="124"/>
                    <a:pt x="92" y="124"/>
                  </a:cubicBezTo>
                  <a:cubicBezTo>
                    <a:pt x="90" y="124"/>
                    <a:pt x="89" y="125"/>
                    <a:pt x="89" y="126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89" y="245"/>
                    <a:pt x="88" y="246"/>
                    <a:pt x="87" y="246"/>
                  </a:cubicBezTo>
                  <a:cubicBezTo>
                    <a:pt x="51" y="246"/>
                    <a:pt x="51" y="246"/>
                    <a:pt x="51" y="246"/>
                  </a:cubicBezTo>
                  <a:cubicBezTo>
                    <a:pt x="49" y="246"/>
                    <a:pt x="48" y="245"/>
                    <a:pt x="48" y="244"/>
                  </a:cubicBezTo>
                  <a:cubicBezTo>
                    <a:pt x="48" y="91"/>
                    <a:pt x="48" y="91"/>
                    <a:pt x="48" y="91"/>
                  </a:cubicBezTo>
                  <a:cubicBezTo>
                    <a:pt x="48" y="90"/>
                    <a:pt x="49" y="89"/>
                    <a:pt x="51" y="89"/>
                  </a:cubicBezTo>
                  <a:cubicBezTo>
                    <a:pt x="179" y="89"/>
                    <a:pt x="179" y="89"/>
                    <a:pt x="179" y="89"/>
                  </a:cubicBezTo>
                  <a:cubicBezTo>
                    <a:pt x="191" y="89"/>
                    <a:pt x="202" y="91"/>
                    <a:pt x="214" y="102"/>
                  </a:cubicBezTo>
                  <a:cubicBezTo>
                    <a:pt x="225" y="114"/>
                    <a:pt x="226" y="126"/>
                    <a:pt x="226" y="135"/>
                  </a:cubicBezTo>
                  <a:lnTo>
                    <a:pt x="226" y="244"/>
                  </a:lnTo>
                  <a:close/>
                  <a:moveTo>
                    <a:pt x="288" y="244"/>
                  </a:moveTo>
                  <a:cubicBezTo>
                    <a:pt x="288" y="245"/>
                    <a:pt x="286" y="246"/>
                    <a:pt x="285" y="246"/>
                  </a:cubicBezTo>
                  <a:cubicBezTo>
                    <a:pt x="249" y="246"/>
                    <a:pt x="249" y="246"/>
                    <a:pt x="249" y="246"/>
                  </a:cubicBezTo>
                  <a:cubicBezTo>
                    <a:pt x="248" y="246"/>
                    <a:pt x="246" y="245"/>
                    <a:pt x="246" y="244"/>
                  </a:cubicBezTo>
                  <a:cubicBezTo>
                    <a:pt x="246" y="91"/>
                    <a:pt x="246" y="91"/>
                    <a:pt x="246" y="91"/>
                  </a:cubicBezTo>
                  <a:cubicBezTo>
                    <a:pt x="246" y="90"/>
                    <a:pt x="248" y="89"/>
                    <a:pt x="249" y="89"/>
                  </a:cubicBezTo>
                  <a:cubicBezTo>
                    <a:pt x="285" y="89"/>
                    <a:pt x="285" y="89"/>
                    <a:pt x="285" y="89"/>
                  </a:cubicBezTo>
                  <a:cubicBezTo>
                    <a:pt x="286" y="89"/>
                    <a:pt x="288" y="90"/>
                    <a:pt x="288" y="91"/>
                  </a:cubicBezTo>
                  <a:lnTo>
                    <a:pt x="288" y="244"/>
                  </a:lnTo>
                  <a:close/>
                </a:path>
              </a:pathLst>
            </a:custGeom>
            <a:solidFill>
              <a:srgbClr val="EEED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166" name="Freeform 525"/>
            <p:cNvSpPr>
              <a:spLocks noEditPoints="1"/>
            </p:cNvSpPr>
            <p:nvPr/>
          </p:nvSpPr>
          <p:spPr bwMode="auto">
            <a:xfrm>
              <a:off x="6384207" y="3087106"/>
              <a:ext cx="900113" cy="588962"/>
            </a:xfrm>
            <a:custGeom>
              <a:avLst/>
              <a:gdLst>
                <a:gd name="T0" fmla="*/ 2147483646 w 240"/>
                <a:gd name="T1" fmla="*/ 0 h 157"/>
                <a:gd name="T2" fmla="*/ 2147483646 w 240"/>
                <a:gd name="T3" fmla="*/ 0 h 157"/>
                <a:gd name="T4" fmla="*/ 2147483646 w 240"/>
                <a:gd name="T5" fmla="*/ 2147483646 h 157"/>
                <a:gd name="T6" fmla="*/ 2147483646 w 240"/>
                <a:gd name="T7" fmla="*/ 2147483646 h 157"/>
                <a:gd name="T8" fmla="*/ 2147483646 w 240"/>
                <a:gd name="T9" fmla="*/ 2147483646 h 157"/>
                <a:gd name="T10" fmla="*/ 2147483646 w 240"/>
                <a:gd name="T11" fmla="*/ 2147483646 h 157"/>
                <a:gd name="T12" fmla="*/ 2147483646 w 240"/>
                <a:gd name="T13" fmla="*/ 2147483646 h 157"/>
                <a:gd name="T14" fmla="*/ 2147483646 w 240"/>
                <a:gd name="T15" fmla="*/ 2147483646 h 157"/>
                <a:gd name="T16" fmla="*/ 2147483646 w 240"/>
                <a:gd name="T17" fmla="*/ 0 h 157"/>
                <a:gd name="T18" fmla="*/ 2147483646 w 240"/>
                <a:gd name="T19" fmla="*/ 0 h 157"/>
                <a:gd name="T20" fmla="*/ 2147483646 w 240"/>
                <a:gd name="T21" fmla="*/ 0 h 157"/>
                <a:gd name="T22" fmla="*/ 0 w 240"/>
                <a:gd name="T23" fmla="*/ 2147483646 h 157"/>
                <a:gd name="T24" fmla="*/ 0 w 240"/>
                <a:gd name="T25" fmla="*/ 2147483646 h 157"/>
                <a:gd name="T26" fmla="*/ 2147483646 w 240"/>
                <a:gd name="T27" fmla="*/ 2147483646 h 157"/>
                <a:gd name="T28" fmla="*/ 2147483646 w 240"/>
                <a:gd name="T29" fmla="*/ 2147483646 h 157"/>
                <a:gd name="T30" fmla="*/ 2147483646 w 240"/>
                <a:gd name="T31" fmla="*/ 2147483646 h 157"/>
                <a:gd name="T32" fmla="*/ 2147483646 w 240"/>
                <a:gd name="T33" fmla="*/ 2147483646 h 157"/>
                <a:gd name="T34" fmla="*/ 2147483646 w 240"/>
                <a:gd name="T35" fmla="*/ 2147483646 h 157"/>
                <a:gd name="T36" fmla="*/ 2147483646 w 240"/>
                <a:gd name="T37" fmla="*/ 2147483646 h 157"/>
                <a:gd name="T38" fmla="*/ 2147483646 w 240"/>
                <a:gd name="T39" fmla="*/ 2147483646 h 157"/>
                <a:gd name="T40" fmla="*/ 2147483646 w 240"/>
                <a:gd name="T41" fmla="*/ 2147483646 h 157"/>
                <a:gd name="T42" fmla="*/ 2147483646 w 240"/>
                <a:gd name="T43" fmla="*/ 2147483646 h 157"/>
                <a:gd name="T44" fmla="*/ 2147483646 w 240"/>
                <a:gd name="T45" fmla="*/ 2147483646 h 157"/>
                <a:gd name="T46" fmla="*/ 2147483646 w 240"/>
                <a:gd name="T47" fmla="*/ 2147483646 h 157"/>
                <a:gd name="T48" fmla="*/ 2147483646 w 240"/>
                <a:gd name="T49" fmla="*/ 2147483646 h 157"/>
                <a:gd name="T50" fmla="*/ 2147483646 w 240"/>
                <a:gd name="T51" fmla="*/ 2147483646 h 157"/>
                <a:gd name="T52" fmla="*/ 2147483646 w 240"/>
                <a:gd name="T53" fmla="*/ 0 h 157"/>
                <a:gd name="T54" fmla="*/ 2147483646 w 240"/>
                <a:gd name="T55" fmla="*/ 2147483646 h 157"/>
                <a:gd name="T56" fmla="*/ 2147483646 w 240"/>
                <a:gd name="T57" fmla="*/ 2147483646 h 157"/>
                <a:gd name="T58" fmla="*/ 2147483646 w 240"/>
                <a:gd name="T59" fmla="*/ 2147483646 h 157"/>
                <a:gd name="T60" fmla="*/ 2147483646 w 240"/>
                <a:gd name="T61" fmla="*/ 2147483646 h 157"/>
                <a:gd name="T62" fmla="*/ 2147483646 w 240"/>
                <a:gd name="T63" fmla="*/ 2147483646 h 157"/>
                <a:gd name="T64" fmla="*/ 2147483646 w 240"/>
                <a:gd name="T65" fmla="*/ 2147483646 h 157"/>
                <a:gd name="T66" fmla="*/ 2147483646 w 240"/>
                <a:gd name="T67" fmla="*/ 2147483646 h 157"/>
                <a:gd name="T68" fmla="*/ 2147483646 w 240"/>
                <a:gd name="T69" fmla="*/ 2147483646 h 157"/>
                <a:gd name="T70" fmla="*/ 2147483646 w 240"/>
                <a:gd name="T71" fmla="*/ 2147483646 h 15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40" h="157">
                  <a:moveTo>
                    <a:pt x="237" y="0"/>
                  </a:moveTo>
                  <a:cubicBezTo>
                    <a:pt x="201" y="0"/>
                    <a:pt x="201" y="0"/>
                    <a:pt x="201" y="0"/>
                  </a:cubicBezTo>
                  <a:cubicBezTo>
                    <a:pt x="200" y="0"/>
                    <a:pt x="198" y="1"/>
                    <a:pt x="198" y="2"/>
                  </a:cubicBezTo>
                  <a:cubicBezTo>
                    <a:pt x="198" y="155"/>
                    <a:pt x="198" y="155"/>
                    <a:pt x="198" y="155"/>
                  </a:cubicBezTo>
                  <a:cubicBezTo>
                    <a:pt x="198" y="156"/>
                    <a:pt x="200" y="157"/>
                    <a:pt x="201" y="157"/>
                  </a:cubicBezTo>
                  <a:cubicBezTo>
                    <a:pt x="237" y="157"/>
                    <a:pt x="237" y="157"/>
                    <a:pt x="237" y="157"/>
                  </a:cubicBezTo>
                  <a:cubicBezTo>
                    <a:pt x="238" y="157"/>
                    <a:pt x="240" y="156"/>
                    <a:pt x="240" y="155"/>
                  </a:cubicBezTo>
                  <a:cubicBezTo>
                    <a:pt x="240" y="2"/>
                    <a:pt x="240" y="2"/>
                    <a:pt x="240" y="2"/>
                  </a:cubicBezTo>
                  <a:cubicBezTo>
                    <a:pt x="240" y="1"/>
                    <a:pt x="238" y="0"/>
                    <a:pt x="237" y="0"/>
                  </a:cubicBezTo>
                  <a:close/>
                  <a:moveTo>
                    <a:pt x="13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6"/>
                    <a:pt x="1" y="157"/>
                    <a:pt x="3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7"/>
                    <a:pt x="41" y="156"/>
                    <a:pt x="41" y="155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6"/>
                    <a:pt x="42" y="35"/>
                    <a:pt x="44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31" y="35"/>
                    <a:pt x="137" y="50"/>
                    <a:pt x="137" y="60"/>
                  </a:cubicBezTo>
                  <a:cubicBezTo>
                    <a:pt x="137" y="155"/>
                    <a:pt x="137" y="155"/>
                    <a:pt x="137" y="155"/>
                  </a:cubicBezTo>
                  <a:cubicBezTo>
                    <a:pt x="137" y="156"/>
                    <a:pt x="138" y="157"/>
                    <a:pt x="139" y="157"/>
                  </a:cubicBezTo>
                  <a:cubicBezTo>
                    <a:pt x="175" y="157"/>
                    <a:pt x="175" y="157"/>
                    <a:pt x="175" y="157"/>
                  </a:cubicBezTo>
                  <a:cubicBezTo>
                    <a:pt x="177" y="157"/>
                    <a:pt x="178" y="156"/>
                    <a:pt x="178" y="155"/>
                  </a:cubicBezTo>
                  <a:cubicBezTo>
                    <a:pt x="178" y="46"/>
                    <a:pt x="178" y="46"/>
                    <a:pt x="178" y="46"/>
                  </a:cubicBezTo>
                  <a:cubicBezTo>
                    <a:pt x="178" y="37"/>
                    <a:pt x="177" y="25"/>
                    <a:pt x="166" y="13"/>
                  </a:cubicBezTo>
                  <a:cubicBezTo>
                    <a:pt x="154" y="2"/>
                    <a:pt x="143" y="0"/>
                    <a:pt x="131" y="0"/>
                  </a:cubicBezTo>
                  <a:close/>
                  <a:moveTo>
                    <a:pt x="107" y="61"/>
                  </a:moveTo>
                  <a:cubicBezTo>
                    <a:pt x="71" y="61"/>
                    <a:pt x="71" y="61"/>
                    <a:pt x="71" y="61"/>
                  </a:cubicBezTo>
                  <a:cubicBezTo>
                    <a:pt x="70" y="61"/>
                    <a:pt x="68" y="63"/>
                    <a:pt x="68" y="64"/>
                  </a:cubicBezTo>
                  <a:cubicBezTo>
                    <a:pt x="68" y="155"/>
                    <a:pt x="68" y="155"/>
                    <a:pt x="68" y="155"/>
                  </a:cubicBezTo>
                  <a:cubicBezTo>
                    <a:pt x="68" y="156"/>
                    <a:pt x="70" y="157"/>
                    <a:pt x="71" y="157"/>
                  </a:cubicBezTo>
                  <a:cubicBezTo>
                    <a:pt x="107" y="157"/>
                    <a:pt x="107" y="157"/>
                    <a:pt x="107" y="157"/>
                  </a:cubicBezTo>
                  <a:cubicBezTo>
                    <a:pt x="108" y="157"/>
                    <a:pt x="110" y="156"/>
                    <a:pt x="110" y="155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0" y="63"/>
                    <a:pt x="108" y="61"/>
                    <a:pt x="107" y="61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6155" name="文本框 90"/>
          <p:cNvSpPr txBox="1">
            <a:spLocks noChangeArrowheads="1"/>
          </p:cNvSpPr>
          <p:nvPr/>
        </p:nvSpPr>
        <p:spPr bwMode="auto">
          <a:xfrm>
            <a:off x="6167438" y="2105025"/>
            <a:ext cx="5184775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700">
                <a:solidFill>
                  <a:srgbClr val="E6E5D3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最新市场报告显示，小米手机出货量位居全球第三，紧随三星与苹果之后。小米一出，其他国产厂商都黯然失色</a:t>
            </a:r>
          </a:p>
        </p:txBody>
      </p:sp>
      <p:grpSp>
        <p:nvGrpSpPr>
          <p:cNvPr id="6156" name="组合 5136"/>
          <p:cNvGrpSpPr>
            <a:grpSpLocks/>
          </p:cNvGrpSpPr>
          <p:nvPr/>
        </p:nvGrpSpPr>
        <p:grpSpPr bwMode="auto">
          <a:xfrm>
            <a:off x="-4303713" y="4078288"/>
            <a:ext cx="2620963" cy="2803525"/>
            <a:chOff x="-1483526" y="3662969"/>
            <a:chExt cx="2620819" cy="2803902"/>
          </a:xfrm>
        </p:grpSpPr>
        <p:sp>
          <p:nvSpPr>
            <p:cNvPr id="101" name="任意多边形 100"/>
            <p:cNvSpPr/>
            <p:nvPr/>
          </p:nvSpPr>
          <p:spPr>
            <a:xfrm rot="12900552" flipH="1">
              <a:off x="-1483526" y="3662969"/>
              <a:ext cx="1738217" cy="2198983"/>
            </a:xfrm>
            <a:custGeom>
              <a:avLst/>
              <a:gdLst>
                <a:gd name="connsiteX0" fmla="*/ 379723 w 703412"/>
                <a:gd name="connsiteY0" fmla="*/ 747916 h 889695"/>
                <a:gd name="connsiteX1" fmla="*/ 468883 w 703412"/>
                <a:gd name="connsiteY1" fmla="*/ 720242 h 889695"/>
                <a:gd name="connsiteX2" fmla="*/ 464425 w 703412"/>
                <a:gd name="connsiteY2" fmla="*/ 626992 h 889695"/>
                <a:gd name="connsiteX3" fmla="*/ 375265 w 703412"/>
                <a:gd name="connsiteY3" fmla="*/ 654667 h 889695"/>
                <a:gd name="connsiteX4" fmla="*/ 379723 w 703412"/>
                <a:gd name="connsiteY4" fmla="*/ 747916 h 889695"/>
                <a:gd name="connsiteX5" fmla="*/ 161279 w 703412"/>
                <a:gd name="connsiteY5" fmla="*/ 594908 h 889695"/>
                <a:gd name="connsiteX6" fmla="*/ 250439 w 703412"/>
                <a:gd name="connsiteY6" fmla="*/ 567233 h 889695"/>
                <a:gd name="connsiteX7" fmla="*/ 245980 w 703412"/>
                <a:gd name="connsiteY7" fmla="*/ 473983 h 889695"/>
                <a:gd name="connsiteX8" fmla="*/ 156821 w 703412"/>
                <a:gd name="connsiteY8" fmla="*/ 501658 h 889695"/>
                <a:gd name="connsiteX9" fmla="*/ 161279 w 703412"/>
                <a:gd name="connsiteY9" fmla="*/ 594908 h 889695"/>
                <a:gd name="connsiteX10" fmla="*/ 168039 w 703412"/>
                <a:gd name="connsiteY10" fmla="*/ 817692 h 889695"/>
                <a:gd name="connsiteX11" fmla="*/ 65195 w 703412"/>
                <a:gd name="connsiteY11" fmla="*/ 292115 h 889695"/>
                <a:gd name="connsiteX12" fmla="*/ 308436 w 703412"/>
                <a:gd name="connsiteY12" fmla="*/ 141792 h 889695"/>
                <a:gd name="connsiteX13" fmla="*/ 360400 w 703412"/>
                <a:gd name="connsiteY13" fmla="*/ 138652 h 889695"/>
                <a:gd name="connsiteX14" fmla="*/ 406893 w 703412"/>
                <a:gd name="connsiteY14" fmla="*/ 0 h 889695"/>
                <a:gd name="connsiteX15" fmla="*/ 456366 w 703412"/>
                <a:gd name="connsiteY15" fmla="*/ 147540 h 889695"/>
                <a:gd name="connsiteX16" fmla="*/ 526269 w 703412"/>
                <a:gd name="connsiteY16" fmla="*/ 170748 h 889695"/>
                <a:gd name="connsiteX17" fmla="*/ 574717 w 703412"/>
                <a:gd name="connsiteY17" fmla="*/ 198119 h 889695"/>
                <a:gd name="connsiteX18" fmla="*/ 572716 w 703412"/>
                <a:gd name="connsiteY18" fmla="*/ 199633 h 889695"/>
                <a:gd name="connsiteX19" fmla="*/ 531860 w 703412"/>
                <a:gd name="connsiteY19" fmla="*/ 246658 h 889695"/>
                <a:gd name="connsiteX20" fmla="*/ 616969 w 703412"/>
                <a:gd name="connsiteY20" fmla="*/ 681602 h 889695"/>
                <a:gd name="connsiteX21" fmla="*/ 673249 w 703412"/>
                <a:gd name="connsiteY21" fmla="*/ 713398 h 889695"/>
                <a:gd name="connsiteX22" fmla="*/ 703412 w 703412"/>
                <a:gd name="connsiteY22" fmla="*/ 723412 h 889695"/>
                <a:gd name="connsiteX23" fmla="*/ 697121 w 703412"/>
                <a:gd name="connsiteY23" fmla="*/ 734746 h 889695"/>
                <a:gd name="connsiteX24" fmla="*/ 168039 w 703412"/>
                <a:gd name="connsiteY24" fmla="*/ 817692 h 889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703412" h="889695">
                  <a:moveTo>
                    <a:pt x="379723" y="747916"/>
                  </a:moveTo>
                  <a:cubicBezTo>
                    <a:pt x="405575" y="766024"/>
                    <a:pt x="445494" y="753634"/>
                    <a:pt x="468883" y="720242"/>
                  </a:cubicBezTo>
                  <a:cubicBezTo>
                    <a:pt x="492273" y="686849"/>
                    <a:pt x="490277" y="645100"/>
                    <a:pt x="464425" y="626992"/>
                  </a:cubicBezTo>
                  <a:cubicBezTo>
                    <a:pt x="438573" y="608884"/>
                    <a:pt x="398654" y="621274"/>
                    <a:pt x="375265" y="654667"/>
                  </a:cubicBezTo>
                  <a:cubicBezTo>
                    <a:pt x="351875" y="688059"/>
                    <a:pt x="353871" y="729808"/>
                    <a:pt x="379723" y="747916"/>
                  </a:cubicBezTo>
                  <a:close/>
                  <a:moveTo>
                    <a:pt x="161279" y="594908"/>
                  </a:moveTo>
                  <a:cubicBezTo>
                    <a:pt x="187131" y="613016"/>
                    <a:pt x="227050" y="600625"/>
                    <a:pt x="250439" y="567233"/>
                  </a:cubicBezTo>
                  <a:cubicBezTo>
                    <a:pt x="273829" y="533841"/>
                    <a:pt x="271832" y="492091"/>
                    <a:pt x="245980" y="473983"/>
                  </a:cubicBezTo>
                  <a:cubicBezTo>
                    <a:pt x="220128" y="455875"/>
                    <a:pt x="180210" y="468266"/>
                    <a:pt x="156821" y="501658"/>
                  </a:cubicBezTo>
                  <a:cubicBezTo>
                    <a:pt x="133431" y="535050"/>
                    <a:pt x="135427" y="576800"/>
                    <a:pt x="161279" y="594908"/>
                  </a:cubicBezTo>
                  <a:close/>
                  <a:moveTo>
                    <a:pt x="168039" y="817692"/>
                  </a:moveTo>
                  <a:cubicBezTo>
                    <a:pt x="-6463" y="695463"/>
                    <a:pt x="-52508" y="460155"/>
                    <a:pt x="65195" y="292115"/>
                  </a:cubicBezTo>
                  <a:cubicBezTo>
                    <a:pt x="124046" y="208096"/>
                    <a:pt x="212691" y="156802"/>
                    <a:pt x="308436" y="141792"/>
                  </a:cubicBezTo>
                  <a:lnTo>
                    <a:pt x="360400" y="138652"/>
                  </a:lnTo>
                  <a:lnTo>
                    <a:pt x="406893" y="0"/>
                  </a:lnTo>
                  <a:lnTo>
                    <a:pt x="456366" y="147540"/>
                  </a:lnTo>
                  <a:lnTo>
                    <a:pt x="526269" y="170748"/>
                  </a:lnTo>
                  <a:lnTo>
                    <a:pt x="574717" y="198119"/>
                  </a:lnTo>
                  <a:lnTo>
                    <a:pt x="572716" y="199633"/>
                  </a:lnTo>
                  <a:cubicBezTo>
                    <a:pt x="557752" y="213585"/>
                    <a:pt x="544035" y="229275"/>
                    <a:pt x="531860" y="246658"/>
                  </a:cubicBezTo>
                  <a:cubicBezTo>
                    <a:pt x="434454" y="385719"/>
                    <a:pt x="472559" y="580450"/>
                    <a:pt x="616969" y="681602"/>
                  </a:cubicBezTo>
                  <a:cubicBezTo>
                    <a:pt x="635021" y="694246"/>
                    <a:pt x="653879" y="704829"/>
                    <a:pt x="673249" y="713398"/>
                  </a:cubicBezTo>
                  <a:lnTo>
                    <a:pt x="703412" y="723412"/>
                  </a:lnTo>
                  <a:lnTo>
                    <a:pt x="697121" y="734746"/>
                  </a:lnTo>
                  <a:cubicBezTo>
                    <a:pt x="579418" y="902785"/>
                    <a:pt x="342541" y="939921"/>
                    <a:pt x="168039" y="817692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任意多边形 101"/>
            <p:cNvSpPr/>
            <p:nvPr/>
          </p:nvSpPr>
          <p:spPr>
            <a:xfrm rot="8699448">
              <a:off x="-421546" y="4647351"/>
              <a:ext cx="1558839" cy="1819520"/>
            </a:xfrm>
            <a:custGeom>
              <a:avLst/>
              <a:gdLst>
                <a:gd name="connsiteX0" fmla="*/ 161279 w 762316"/>
                <a:gd name="connsiteY0" fmla="*/ 594908 h 889695"/>
                <a:gd name="connsiteX1" fmla="*/ 250439 w 762316"/>
                <a:gd name="connsiteY1" fmla="*/ 567233 h 889695"/>
                <a:gd name="connsiteX2" fmla="*/ 245980 w 762316"/>
                <a:gd name="connsiteY2" fmla="*/ 473983 h 889695"/>
                <a:gd name="connsiteX3" fmla="*/ 156821 w 762316"/>
                <a:gd name="connsiteY3" fmla="*/ 501658 h 889695"/>
                <a:gd name="connsiteX4" fmla="*/ 161279 w 762316"/>
                <a:gd name="connsiteY4" fmla="*/ 594908 h 889695"/>
                <a:gd name="connsiteX5" fmla="*/ 379723 w 762316"/>
                <a:gd name="connsiteY5" fmla="*/ 747916 h 889695"/>
                <a:gd name="connsiteX6" fmla="*/ 468883 w 762316"/>
                <a:gd name="connsiteY6" fmla="*/ 720242 h 889695"/>
                <a:gd name="connsiteX7" fmla="*/ 464425 w 762316"/>
                <a:gd name="connsiteY7" fmla="*/ 626992 h 889695"/>
                <a:gd name="connsiteX8" fmla="*/ 375265 w 762316"/>
                <a:gd name="connsiteY8" fmla="*/ 654667 h 889695"/>
                <a:gd name="connsiteX9" fmla="*/ 379723 w 762316"/>
                <a:gd name="connsiteY9" fmla="*/ 747916 h 889695"/>
                <a:gd name="connsiteX10" fmla="*/ 168039 w 762316"/>
                <a:gd name="connsiteY10" fmla="*/ 817692 h 889695"/>
                <a:gd name="connsiteX11" fmla="*/ 65195 w 762316"/>
                <a:gd name="connsiteY11" fmla="*/ 292115 h 889695"/>
                <a:gd name="connsiteX12" fmla="*/ 308436 w 762316"/>
                <a:gd name="connsiteY12" fmla="*/ 141792 h 889695"/>
                <a:gd name="connsiteX13" fmla="*/ 360400 w 762316"/>
                <a:gd name="connsiteY13" fmla="*/ 138652 h 889695"/>
                <a:gd name="connsiteX14" fmla="*/ 406893 w 762316"/>
                <a:gd name="connsiteY14" fmla="*/ 0 h 889695"/>
                <a:gd name="connsiteX15" fmla="*/ 456366 w 762316"/>
                <a:gd name="connsiteY15" fmla="*/ 147540 h 889695"/>
                <a:gd name="connsiteX16" fmla="*/ 526269 w 762316"/>
                <a:gd name="connsiteY16" fmla="*/ 170748 h 889695"/>
                <a:gd name="connsiteX17" fmla="*/ 594277 w 762316"/>
                <a:gd name="connsiteY17" fmla="*/ 209170 h 889695"/>
                <a:gd name="connsiteX18" fmla="*/ 697121 w 762316"/>
                <a:gd name="connsiteY18" fmla="*/ 734746 h 889695"/>
                <a:gd name="connsiteX19" fmla="*/ 168039 w 762316"/>
                <a:gd name="connsiteY19" fmla="*/ 817692 h 889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762316" h="889695">
                  <a:moveTo>
                    <a:pt x="161279" y="594908"/>
                  </a:moveTo>
                  <a:cubicBezTo>
                    <a:pt x="187131" y="613016"/>
                    <a:pt x="227050" y="600625"/>
                    <a:pt x="250439" y="567233"/>
                  </a:cubicBezTo>
                  <a:cubicBezTo>
                    <a:pt x="273829" y="533841"/>
                    <a:pt x="271832" y="492091"/>
                    <a:pt x="245980" y="473983"/>
                  </a:cubicBezTo>
                  <a:cubicBezTo>
                    <a:pt x="220128" y="455875"/>
                    <a:pt x="180210" y="468266"/>
                    <a:pt x="156821" y="501658"/>
                  </a:cubicBezTo>
                  <a:cubicBezTo>
                    <a:pt x="133431" y="535050"/>
                    <a:pt x="135427" y="576800"/>
                    <a:pt x="161279" y="594908"/>
                  </a:cubicBezTo>
                  <a:close/>
                  <a:moveTo>
                    <a:pt x="379723" y="747916"/>
                  </a:moveTo>
                  <a:cubicBezTo>
                    <a:pt x="405575" y="766024"/>
                    <a:pt x="445494" y="753634"/>
                    <a:pt x="468883" y="720242"/>
                  </a:cubicBezTo>
                  <a:cubicBezTo>
                    <a:pt x="492273" y="686849"/>
                    <a:pt x="490277" y="645100"/>
                    <a:pt x="464425" y="626992"/>
                  </a:cubicBezTo>
                  <a:cubicBezTo>
                    <a:pt x="438573" y="608884"/>
                    <a:pt x="398654" y="621274"/>
                    <a:pt x="375265" y="654667"/>
                  </a:cubicBezTo>
                  <a:cubicBezTo>
                    <a:pt x="351875" y="688059"/>
                    <a:pt x="353871" y="729808"/>
                    <a:pt x="379723" y="747916"/>
                  </a:cubicBezTo>
                  <a:close/>
                  <a:moveTo>
                    <a:pt x="168039" y="817692"/>
                  </a:moveTo>
                  <a:cubicBezTo>
                    <a:pt x="-6463" y="695463"/>
                    <a:pt x="-52508" y="460155"/>
                    <a:pt x="65195" y="292115"/>
                  </a:cubicBezTo>
                  <a:cubicBezTo>
                    <a:pt x="124046" y="208096"/>
                    <a:pt x="212691" y="156802"/>
                    <a:pt x="308436" y="141792"/>
                  </a:cubicBezTo>
                  <a:lnTo>
                    <a:pt x="360400" y="138652"/>
                  </a:lnTo>
                  <a:lnTo>
                    <a:pt x="406893" y="0"/>
                  </a:lnTo>
                  <a:lnTo>
                    <a:pt x="456366" y="147540"/>
                  </a:lnTo>
                  <a:lnTo>
                    <a:pt x="526269" y="170748"/>
                  </a:lnTo>
                  <a:cubicBezTo>
                    <a:pt x="549677" y="181102"/>
                    <a:pt x="572464" y="193891"/>
                    <a:pt x="594277" y="209170"/>
                  </a:cubicBezTo>
                  <a:cubicBezTo>
                    <a:pt x="768778" y="331399"/>
                    <a:pt x="814823" y="566707"/>
                    <a:pt x="697121" y="734746"/>
                  </a:cubicBezTo>
                  <a:cubicBezTo>
                    <a:pt x="579418" y="902785"/>
                    <a:pt x="342541" y="939921"/>
                    <a:pt x="168039" y="817692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6157" name="图片 51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4938" y="5480050"/>
            <a:ext cx="671512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文本框 5135"/>
          <p:cNvSpPr txBox="1"/>
          <p:nvPr/>
        </p:nvSpPr>
        <p:spPr>
          <a:xfrm>
            <a:off x="4641850" y="5427663"/>
            <a:ext cx="800100" cy="69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2400" dirty="0">
                <a:solidFill>
                  <a:schemeClr val="bg1"/>
                </a:solidFill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rPr>
              <a:t>微信</a:t>
            </a:r>
            <a:endParaRPr lang="en-US" altLang="zh-CN" sz="2400" dirty="0">
              <a:solidFill>
                <a:schemeClr val="bg1"/>
              </a:solidFill>
              <a:latin typeface="华文黑体" panose="02010600040101010101" pitchFamily="2" charset="-122"/>
              <a:ea typeface="华文黑体" panose="02010600040101010101" pitchFamily="2" charset="-122"/>
              <a:cs typeface="华文黑体" panose="02010600040101010101" pitchFamily="2" charset="-122"/>
            </a:endParaRPr>
          </a:p>
          <a:p>
            <a:pPr algn="ctr">
              <a:defRPr/>
            </a:pPr>
            <a:r>
              <a:rPr lang="en-US" altLang="zh-CN" sz="1500" dirty="0" err="1">
                <a:solidFill>
                  <a:schemeClr val="bg1"/>
                </a:solidFill>
                <a:latin typeface="+mn-lt"/>
                <a:ea typeface="微软雅黑 Light" panose="020B0502040204020203" pitchFamily="34" charset="-122"/>
              </a:rPr>
              <a:t>wechat</a:t>
            </a:r>
            <a:endParaRPr lang="zh-CN" altLang="en-US" sz="1500" dirty="0">
              <a:solidFill>
                <a:schemeClr val="bg1"/>
              </a:solidFill>
              <a:latin typeface="+mn-lt"/>
              <a:ea typeface="微软雅黑 Light" panose="020B0502040204020203" pitchFamily="34" charset="-122"/>
            </a:endParaRPr>
          </a:p>
        </p:txBody>
      </p:sp>
      <p:cxnSp>
        <p:nvCxnSpPr>
          <p:cNvPr id="5139" name="直接连接符 5138"/>
          <p:cNvCxnSpPr/>
          <p:nvPr/>
        </p:nvCxnSpPr>
        <p:spPr>
          <a:xfrm>
            <a:off x="5880100" y="2235200"/>
            <a:ext cx="0" cy="1008063"/>
          </a:xfrm>
          <a:prstGeom prst="line">
            <a:avLst/>
          </a:prstGeom>
          <a:ln>
            <a:solidFill>
              <a:srgbClr val="E6E5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直接连接符 108"/>
          <p:cNvCxnSpPr/>
          <p:nvPr/>
        </p:nvCxnSpPr>
        <p:spPr>
          <a:xfrm>
            <a:off x="5880100" y="3749675"/>
            <a:ext cx="0" cy="1008063"/>
          </a:xfrm>
          <a:prstGeom prst="line">
            <a:avLst/>
          </a:prstGeom>
          <a:ln>
            <a:solidFill>
              <a:srgbClr val="E6E5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直接连接符 109"/>
          <p:cNvCxnSpPr/>
          <p:nvPr/>
        </p:nvCxnSpPr>
        <p:spPr>
          <a:xfrm>
            <a:off x="5880100" y="5205413"/>
            <a:ext cx="0" cy="1008062"/>
          </a:xfrm>
          <a:prstGeom prst="line">
            <a:avLst/>
          </a:prstGeom>
          <a:ln>
            <a:solidFill>
              <a:srgbClr val="E6E5D3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970" name="椭圆 969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71" name="直接连接符 970"/>
            <p:cNvCxnSpPr>
              <a:endCxn id="974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2" name="直接连接符 971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3" name="椭圆 972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74" name="椭圆 973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75" name="椭圆 974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76" name="直接连接符 975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7" name="直接连接符 976"/>
            <p:cNvCxnSpPr>
              <a:stCxn id="983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8" name="直接连接符 977"/>
            <p:cNvCxnSpPr>
              <a:stCxn id="988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9" name="椭圆 978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0" name="椭圆 979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1" name="椭圆 980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2" name="椭圆 981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3" name="椭圆 982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4" name="椭圆 983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5" name="椭圆 984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6" name="椭圆 985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7" name="椭圆 986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8" name="椭圆 987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9" name="椭圆 988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90" name="直接连接符 989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1" name="直接连接符 990"/>
            <p:cNvCxnSpPr>
              <a:stCxn id="988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2" name="直接连接符 991"/>
            <p:cNvCxnSpPr>
              <a:endCxn id="984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3" name="直接连接符 992"/>
            <p:cNvCxnSpPr>
              <a:endCxn id="980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4" name="椭圆 993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95" name="椭圆 994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96" name="直接连接符 995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7" name="椭圆 996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98" name="直接连接符 997"/>
            <p:cNvCxnSpPr>
              <a:stCxn id="981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9" name="直接连接符 998"/>
            <p:cNvCxnSpPr>
              <a:stCxn id="989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0" name="直接连接符 999"/>
            <p:cNvCxnSpPr>
              <a:endCxn id="989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1" name="直接连接符 1000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2" name="直接连接符 1001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3" name="椭圆 1002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04" name="椭圆 1003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005" name="直接连接符 1004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6" name="直接连接符 1005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7" name="直接连接符 1006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71" name="组合 1"/>
          <p:cNvGrpSpPr>
            <a:grpSpLocks/>
          </p:cNvGrpSpPr>
          <p:nvPr/>
        </p:nvGrpSpPr>
        <p:grpSpPr bwMode="auto">
          <a:xfrm>
            <a:off x="3784600" y="1824038"/>
            <a:ext cx="4625975" cy="4451350"/>
            <a:chOff x="8995370" y="4019899"/>
            <a:chExt cx="2169962" cy="2088232"/>
          </a:xfrm>
        </p:grpSpPr>
        <p:sp>
          <p:nvSpPr>
            <p:cNvPr id="3" name="等腰三角形 2"/>
            <p:cNvSpPr/>
            <p:nvPr/>
          </p:nvSpPr>
          <p:spPr>
            <a:xfrm>
              <a:off x="8995370" y="4019899"/>
              <a:ext cx="2169962" cy="2088232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3200">
                <a:solidFill>
                  <a:schemeClr val="bg1"/>
                </a:solidFill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9349087" y="4868895"/>
              <a:ext cx="1440188" cy="0"/>
            </a:xfrm>
            <a:prstGeom prst="line">
              <a:avLst/>
            </a:prstGeom>
            <a:ln w="38100">
              <a:solidFill>
                <a:srgbClr val="E6E5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9114517" y="5508621"/>
              <a:ext cx="1931668" cy="0"/>
            </a:xfrm>
            <a:prstGeom prst="line">
              <a:avLst/>
            </a:prstGeom>
            <a:ln w="38100">
              <a:solidFill>
                <a:srgbClr val="E6E5D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18" name="矩形 5"/>
            <p:cNvSpPr>
              <a:spLocks noChangeArrowheads="1"/>
            </p:cNvSpPr>
            <p:nvPr/>
          </p:nvSpPr>
          <p:spPr bwMode="auto">
            <a:xfrm>
              <a:off x="9837434" y="5651956"/>
              <a:ext cx="471617" cy="274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2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基层</a:t>
              </a:r>
            </a:p>
          </p:txBody>
        </p:sp>
        <p:sp>
          <p:nvSpPr>
            <p:cNvPr id="7219" name="矩形 6"/>
            <p:cNvSpPr>
              <a:spLocks noChangeArrowheads="1"/>
            </p:cNvSpPr>
            <p:nvPr/>
          </p:nvSpPr>
          <p:spPr bwMode="auto">
            <a:xfrm>
              <a:off x="9837434" y="5030625"/>
              <a:ext cx="471617" cy="274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2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中层</a:t>
              </a:r>
            </a:p>
          </p:txBody>
        </p:sp>
        <p:sp>
          <p:nvSpPr>
            <p:cNvPr id="7220" name="矩形 7"/>
            <p:cNvSpPr>
              <a:spLocks noChangeArrowheads="1"/>
            </p:cNvSpPr>
            <p:nvPr/>
          </p:nvSpPr>
          <p:spPr bwMode="auto">
            <a:xfrm>
              <a:off x="9837434" y="4432154"/>
              <a:ext cx="471617" cy="274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32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高层</a:t>
              </a:r>
            </a:p>
          </p:txBody>
        </p:sp>
      </p:grpSp>
      <p:sp>
        <p:nvSpPr>
          <p:cNvPr id="7172" name="Freeform 809"/>
          <p:cNvSpPr>
            <a:spLocks noEditPoints="1"/>
          </p:cNvSpPr>
          <p:nvPr/>
        </p:nvSpPr>
        <p:spPr bwMode="auto">
          <a:xfrm>
            <a:off x="3700463" y="22396450"/>
            <a:ext cx="482600" cy="423863"/>
          </a:xfrm>
          <a:custGeom>
            <a:avLst/>
            <a:gdLst>
              <a:gd name="T0" fmla="*/ 0 w 129"/>
              <a:gd name="T1" fmla="*/ 2147483646 h 113"/>
              <a:gd name="T2" fmla="*/ 0 w 129"/>
              <a:gd name="T3" fmla="*/ 2147483646 h 113"/>
              <a:gd name="T4" fmla="*/ 2147483646 w 129"/>
              <a:gd name="T5" fmla="*/ 0 h 113"/>
              <a:gd name="T6" fmla="*/ 2147483646 w 129"/>
              <a:gd name="T7" fmla="*/ 0 h 113"/>
              <a:gd name="T8" fmla="*/ 2147483646 w 129"/>
              <a:gd name="T9" fmla="*/ 2147483646 h 113"/>
              <a:gd name="T10" fmla="*/ 2147483646 w 129"/>
              <a:gd name="T11" fmla="*/ 2147483646 h 113"/>
              <a:gd name="T12" fmla="*/ 2147483646 w 129"/>
              <a:gd name="T13" fmla="*/ 2147483646 h 113"/>
              <a:gd name="T14" fmla="*/ 2147483646 w 129"/>
              <a:gd name="T15" fmla="*/ 2147483646 h 113"/>
              <a:gd name="T16" fmla="*/ 2147483646 w 129"/>
              <a:gd name="T17" fmla="*/ 2147483646 h 113"/>
              <a:gd name="T18" fmla="*/ 2147483646 w 129"/>
              <a:gd name="T19" fmla="*/ 2147483646 h 113"/>
              <a:gd name="T20" fmla="*/ 0 w 129"/>
              <a:gd name="T21" fmla="*/ 2147483646 h 113"/>
              <a:gd name="T22" fmla="*/ 2147483646 w 129"/>
              <a:gd name="T23" fmla="*/ 2147483646 h 113"/>
              <a:gd name="T24" fmla="*/ 2147483646 w 129"/>
              <a:gd name="T25" fmla="*/ 2147483646 h 113"/>
              <a:gd name="T26" fmla="*/ 2147483646 w 129"/>
              <a:gd name="T27" fmla="*/ 2147483646 h 113"/>
              <a:gd name="T28" fmla="*/ 2147483646 w 129"/>
              <a:gd name="T29" fmla="*/ 2147483646 h 113"/>
              <a:gd name="T30" fmla="*/ 2147483646 w 129"/>
              <a:gd name="T31" fmla="*/ 2147483646 h 113"/>
              <a:gd name="T32" fmla="*/ 2147483646 w 129"/>
              <a:gd name="T33" fmla="*/ 2147483646 h 113"/>
              <a:gd name="T34" fmla="*/ 2147483646 w 129"/>
              <a:gd name="T35" fmla="*/ 2147483646 h 113"/>
              <a:gd name="T36" fmla="*/ 2147483646 w 129"/>
              <a:gd name="T37" fmla="*/ 2147483646 h 113"/>
              <a:gd name="T38" fmla="*/ 2147483646 w 129"/>
              <a:gd name="T39" fmla="*/ 2147483646 h 113"/>
              <a:gd name="T40" fmla="*/ 2147483646 w 129"/>
              <a:gd name="T41" fmla="*/ 2147483646 h 113"/>
              <a:gd name="T42" fmla="*/ 2147483646 w 129"/>
              <a:gd name="T43" fmla="*/ 2147483646 h 113"/>
              <a:gd name="T44" fmla="*/ 2147483646 w 129"/>
              <a:gd name="T45" fmla="*/ 2147483646 h 113"/>
              <a:gd name="T46" fmla="*/ 2147483646 w 129"/>
              <a:gd name="T47" fmla="*/ 2147483646 h 113"/>
              <a:gd name="T48" fmla="*/ 2147483646 w 129"/>
              <a:gd name="T49" fmla="*/ 2147483646 h 113"/>
              <a:gd name="T50" fmla="*/ 2147483646 w 129"/>
              <a:gd name="T51" fmla="*/ 2147483646 h 113"/>
              <a:gd name="T52" fmla="*/ 2147483646 w 129"/>
              <a:gd name="T53" fmla="*/ 2147483646 h 113"/>
              <a:gd name="T54" fmla="*/ 2147483646 w 129"/>
              <a:gd name="T55" fmla="*/ 2147483646 h 11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9" h="113">
                <a:moveTo>
                  <a:pt x="0" y="68"/>
                </a:moveTo>
                <a:cubicBezTo>
                  <a:pt x="0" y="37"/>
                  <a:pt x="0" y="37"/>
                  <a:pt x="0" y="37"/>
                </a:cubicBezTo>
                <a:cubicBezTo>
                  <a:pt x="0" y="7"/>
                  <a:pt x="5" y="0"/>
                  <a:pt x="3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127" y="0"/>
                  <a:pt x="129" y="5"/>
                  <a:pt x="129" y="40"/>
                </a:cubicBezTo>
                <a:cubicBezTo>
                  <a:pt x="129" y="69"/>
                  <a:pt x="129" y="69"/>
                  <a:pt x="129" y="69"/>
                </a:cubicBezTo>
                <a:cubicBezTo>
                  <a:pt x="129" y="88"/>
                  <a:pt x="129" y="88"/>
                  <a:pt x="129" y="88"/>
                </a:cubicBezTo>
                <a:cubicBezTo>
                  <a:pt x="129" y="103"/>
                  <a:pt x="122" y="113"/>
                  <a:pt x="106" y="113"/>
                </a:cubicBezTo>
                <a:cubicBezTo>
                  <a:pt x="28" y="113"/>
                  <a:pt x="28" y="113"/>
                  <a:pt x="28" y="113"/>
                </a:cubicBezTo>
                <a:cubicBezTo>
                  <a:pt x="10" y="113"/>
                  <a:pt x="1" y="104"/>
                  <a:pt x="1" y="92"/>
                </a:cubicBezTo>
                <a:lnTo>
                  <a:pt x="0" y="68"/>
                </a:lnTo>
                <a:close/>
                <a:moveTo>
                  <a:pt x="47" y="23"/>
                </a:moveTo>
                <a:cubicBezTo>
                  <a:pt x="41" y="23"/>
                  <a:pt x="37" y="23"/>
                  <a:pt x="35" y="25"/>
                </a:cubicBezTo>
                <a:cubicBezTo>
                  <a:pt x="31" y="28"/>
                  <a:pt x="32" y="35"/>
                  <a:pt x="32" y="43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82"/>
                  <a:pt x="31" y="89"/>
                  <a:pt x="37" y="90"/>
                </a:cubicBezTo>
                <a:cubicBezTo>
                  <a:pt x="47" y="90"/>
                  <a:pt x="47" y="90"/>
                  <a:pt x="47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6" y="90"/>
                  <a:pt x="86" y="90"/>
                  <a:pt x="86" y="90"/>
                </a:cubicBezTo>
                <a:cubicBezTo>
                  <a:pt x="91" y="90"/>
                  <a:pt x="95" y="90"/>
                  <a:pt x="97" y="89"/>
                </a:cubicBezTo>
                <a:cubicBezTo>
                  <a:pt x="99" y="86"/>
                  <a:pt x="98" y="81"/>
                  <a:pt x="98" y="77"/>
                </a:cubicBezTo>
                <a:cubicBezTo>
                  <a:pt x="98" y="74"/>
                  <a:pt x="98" y="71"/>
                  <a:pt x="98" y="6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30"/>
                  <a:pt x="98" y="30"/>
                  <a:pt x="98" y="30"/>
                </a:cubicBezTo>
                <a:cubicBezTo>
                  <a:pt x="98" y="28"/>
                  <a:pt x="98" y="26"/>
                  <a:pt x="97" y="25"/>
                </a:cubicBezTo>
                <a:cubicBezTo>
                  <a:pt x="96" y="23"/>
                  <a:pt x="94" y="23"/>
                  <a:pt x="91" y="23"/>
                </a:cubicBezTo>
                <a:cubicBezTo>
                  <a:pt x="81" y="23"/>
                  <a:pt x="81" y="23"/>
                  <a:pt x="81" y="23"/>
                </a:cubicBezTo>
                <a:lnTo>
                  <a:pt x="47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Freeform 810"/>
          <p:cNvSpPr>
            <a:spLocks/>
          </p:cNvSpPr>
          <p:nvPr/>
        </p:nvSpPr>
        <p:spPr bwMode="auto">
          <a:xfrm>
            <a:off x="4213225" y="22399625"/>
            <a:ext cx="495300" cy="420688"/>
          </a:xfrm>
          <a:custGeom>
            <a:avLst/>
            <a:gdLst>
              <a:gd name="T0" fmla="*/ 2147483646 w 132"/>
              <a:gd name="T1" fmla="*/ 0 h 112"/>
              <a:gd name="T2" fmla="*/ 2147483646 w 132"/>
              <a:gd name="T3" fmla="*/ 0 h 112"/>
              <a:gd name="T4" fmla="*/ 2147483646 w 132"/>
              <a:gd name="T5" fmla="*/ 2147483646 h 112"/>
              <a:gd name="T6" fmla="*/ 2147483646 w 132"/>
              <a:gd name="T7" fmla="*/ 2147483646 h 112"/>
              <a:gd name="T8" fmla="*/ 0 w 132"/>
              <a:gd name="T9" fmla="*/ 0 h 112"/>
              <a:gd name="T10" fmla="*/ 2147483646 w 132"/>
              <a:gd name="T11" fmla="*/ 0 h 112"/>
              <a:gd name="T12" fmla="*/ 2147483646 w 132"/>
              <a:gd name="T13" fmla="*/ 2147483646 h 112"/>
              <a:gd name="T14" fmla="*/ 2147483646 w 132"/>
              <a:gd name="T15" fmla="*/ 2147483646 h 112"/>
              <a:gd name="T16" fmla="*/ 2147483646 w 132"/>
              <a:gd name="T17" fmla="*/ 2147483646 h 112"/>
              <a:gd name="T18" fmla="*/ 2147483646 w 132"/>
              <a:gd name="T19" fmla="*/ 0 h 1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132" h="112">
                <a:moveTo>
                  <a:pt x="109" y="0"/>
                </a:moveTo>
                <a:cubicBezTo>
                  <a:pt x="132" y="0"/>
                  <a:pt x="132" y="0"/>
                  <a:pt x="132" y="0"/>
                </a:cubicBezTo>
                <a:cubicBezTo>
                  <a:pt x="84" y="112"/>
                  <a:pt x="84" y="112"/>
                  <a:pt x="84" y="112"/>
                </a:cubicBezTo>
                <a:cubicBezTo>
                  <a:pt x="46" y="112"/>
                  <a:pt x="46" y="112"/>
                  <a:pt x="46" y="112"/>
                </a:cubicBezTo>
                <a:cubicBezTo>
                  <a:pt x="0" y="0"/>
                  <a:pt x="0" y="0"/>
                  <a:pt x="0" y="0"/>
                </a:cubicBezTo>
                <a:cubicBezTo>
                  <a:pt x="9" y="0"/>
                  <a:pt x="17" y="0"/>
                  <a:pt x="26" y="0"/>
                </a:cubicBezTo>
                <a:cubicBezTo>
                  <a:pt x="34" y="1"/>
                  <a:pt x="37" y="7"/>
                  <a:pt x="40" y="13"/>
                </a:cubicBezTo>
                <a:cubicBezTo>
                  <a:pt x="67" y="84"/>
                  <a:pt x="67" y="84"/>
                  <a:pt x="67" y="84"/>
                </a:cubicBezTo>
                <a:cubicBezTo>
                  <a:pt x="77" y="61"/>
                  <a:pt x="86" y="37"/>
                  <a:pt x="95" y="14"/>
                </a:cubicBezTo>
                <a:cubicBezTo>
                  <a:pt x="98" y="7"/>
                  <a:pt x="102" y="2"/>
                  <a:pt x="10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Freeform 811"/>
          <p:cNvSpPr>
            <a:spLocks/>
          </p:cNvSpPr>
          <p:nvPr/>
        </p:nvSpPr>
        <p:spPr bwMode="auto">
          <a:xfrm>
            <a:off x="4741863" y="22396450"/>
            <a:ext cx="395287" cy="423863"/>
          </a:xfrm>
          <a:custGeom>
            <a:avLst/>
            <a:gdLst>
              <a:gd name="T0" fmla="*/ 2147483646 w 105"/>
              <a:gd name="T1" fmla="*/ 0 h 113"/>
              <a:gd name="T2" fmla="*/ 2147483646 w 105"/>
              <a:gd name="T3" fmla="*/ 0 h 113"/>
              <a:gd name="T4" fmla="*/ 2147483646 w 105"/>
              <a:gd name="T5" fmla="*/ 2147483646 h 113"/>
              <a:gd name="T6" fmla="*/ 2147483646 w 105"/>
              <a:gd name="T7" fmla="*/ 2147483646 h 113"/>
              <a:gd name="T8" fmla="*/ 2147483646 w 105"/>
              <a:gd name="T9" fmla="*/ 2147483646 h 113"/>
              <a:gd name="T10" fmla="*/ 2147483646 w 105"/>
              <a:gd name="T11" fmla="*/ 2147483646 h 113"/>
              <a:gd name="T12" fmla="*/ 2147483646 w 105"/>
              <a:gd name="T13" fmla="*/ 2147483646 h 113"/>
              <a:gd name="T14" fmla="*/ 2147483646 w 105"/>
              <a:gd name="T15" fmla="*/ 2147483646 h 113"/>
              <a:gd name="T16" fmla="*/ 2147483646 w 105"/>
              <a:gd name="T17" fmla="*/ 2147483646 h 113"/>
              <a:gd name="T18" fmla="*/ 2147483646 w 105"/>
              <a:gd name="T19" fmla="*/ 2147483646 h 113"/>
              <a:gd name="T20" fmla="*/ 2147483646 w 105"/>
              <a:gd name="T21" fmla="*/ 2147483646 h 113"/>
              <a:gd name="T22" fmla="*/ 2147483646 w 105"/>
              <a:gd name="T23" fmla="*/ 2147483646 h 113"/>
              <a:gd name="T24" fmla="*/ 2147483646 w 105"/>
              <a:gd name="T25" fmla="*/ 2147483646 h 113"/>
              <a:gd name="T26" fmla="*/ 2147483646 w 105"/>
              <a:gd name="T27" fmla="*/ 2147483646 h 113"/>
              <a:gd name="T28" fmla="*/ 0 w 105"/>
              <a:gd name="T29" fmla="*/ 2147483646 h 113"/>
              <a:gd name="T30" fmla="*/ 0 w 105"/>
              <a:gd name="T31" fmla="*/ 2147483646 h 113"/>
              <a:gd name="T32" fmla="*/ 2147483646 w 105"/>
              <a:gd name="T33" fmla="*/ 0 h 11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5" h="113">
                <a:moveTo>
                  <a:pt x="20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23"/>
                  <a:pt x="105" y="23"/>
                  <a:pt x="105" y="23"/>
                </a:cubicBezTo>
                <a:cubicBezTo>
                  <a:pt x="85" y="23"/>
                  <a:pt x="57" y="23"/>
                  <a:pt x="37" y="23"/>
                </a:cubicBezTo>
                <a:cubicBezTo>
                  <a:pt x="34" y="23"/>
                  <a:pt x="32" y="24"/>
                  <a:pt x="32" y="27"/>
                </a:cubicBezTo>
                <a:cubicBezTo>
                  <a:pt x="32" y="44"/>
                  <a:pt x="32" y="44"/>
                  <a:pt x="32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65"/>
                  <a:pt x="96" y="65"/>
                  <a:pt x="96" y="65"/>
                </a:cubicBezTo>
                <a:cubicBezTo>
                  <a:pt x="32" y="65"/>
                  <a:pt x="32" y="65"/>
                  <a:pt x="32" y="65"/>
                </a:cubicBezTo>
                <a:cubicBezTo>
                  <a:pt x="32" y="72"/>
                  <a:pt x="32" y="79"/>
                  <a:pt x="32" y="85"/>
                </a:cubicBezTo>
                <a:cubicBezTo>
                  <a:pt x="33" y="90"/>
                  <a:pt x="36" y="91"/>
                  <a:pt x="39" y="90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05" y="113"/>
                  <a:pt x="105" y="113"/>
                  <a:pt x="105" y="113"/>
                </a:cubicBezTo>
                <a:cubicBezTo>
                  <a:pt x="76" y="113"/>
                  <a:pt x="48" y="113"/>
                  <a:pt x="19" y="113"/>
                </a:cubicBezTo>
                <a:cubicBezTo>
                  <a:pt x="8" y="113"/>
                  <a:pt x="1" y="109"/>
                  <a:pt x="0" y="96"/>
                </a:cubicBezTo>
                <a:cubicBezTo>
                  <a:pt x="0" y="70"/>
                  <a:pt x="0" y="44"/>
                  <a:pt x="0" y="18"/>
                </a:cubicBezTo>
                <a:cubicBezTo>
                  <a:pt x="1" y="7"/>
                  <a:pt x="8" y="1"/>
                  <a:pt x="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5" name="Freeform 812"/>
          <p:cNvSpPr>
            <a:spLocks noEditPoints="1"/>
          </p:cNvSpPr>
          <p:nvPr/>
        </p:nvSpPr>
        <p:spPr bwMode="auto">
          <a:xfrm>
            <a:off x="5230813" y="22396450"/>
            <a:ext cx="407987" cy="423863"/>
          </a:xfrm>
          <a:custGeom>
            <a:avLst/>
            <a:gdLst>
              <a:gd name="T0" fmla="*/ 0 w 109"/>
              <a:gd name="T1" fmla="*/ 2147483646 h 113"/>
              <a:gd name="T2" fmla="*/ 2147483646 w 109"/>
              <a:gd name="T3" fmla="*/ 2147483646 h 113"/>
              <a:gd name="T4" fmla="*/ 2147483646 w 109"/>
              <a:gd name="T5" fmla="*/ 2147483646 h 113"/>
              <a:gd name="T6" fmla="*/ 2147483646 w 109"/>
              <a:gd name="T7" fmla="*/ 2147483646 h 113"/>
              <a:gd name="T8" fmla="*/ 2147483646 w 109"/>
              <a:gd name="T9" fmla="*/ 2147483646 h 113"/>
              <a:gd name="T10" fmla="*/ 2147483646 w 109"/>
              <a:gd name="T11" fmla="*/ 2147483646 h 113"/>
              <a:gd name="T12" fmla="*/ 2147483646 w 109"/>
              <a:gd name="T13" fmla="*/ 2147483646 h 113"/>
              <a:gd name="T14" fmla="*/ 2147483646 w 109"/>
              <a:gd name="T15" fmla="*/ 2147483646 h 113"/>
              <a:gd name="T16" fmla="*/ 2147483646 w 109"/>
              <a:gd name="T17" fmla="*/ 2147483646 h 113"/>
              <a:gd name="T18" fmla="*/ 2147483646 w 109"/>
              <a:gd name="T19" fmla="*/ 2147483646 h 113"/>
              <a:gd name="T20" fmla="*/ 2147483646 w 109"/>
              <a:gd name="T21" fmla="*/ 2147483646 h 113"/>
              <a:gd name="T22" fmla="*/ 2147483646 w 109"/>
              <a:gd name="T23" fmla="*/ 2147483646 h 113"/>
              <a:gd name="T24" fmla="*/ 2147483646 w 109"/>
              <a:gd name="T25" fmla="*/ 2147483646 h 113"/>
              <a:gd name="T26" fmla="*/ 2147483646 w 109"/>
              <a:gd name="T27" fmla="*/ 2147483646 h 113"/>
              <a:gd name="T28" fmla="*/ 2147483646 w 109"/>
              <a:gd name="T29" fmla="*/ 2147483646 h 113"/>
              <a:gd name="T30" fmla="*/ 2147483646 w 109"/>
              <a:gd name="T31" fmla="*/ 2147483646 h 113"/>
              <a:gd name="T32" fmla="*/ 2147483646 w 109"/>
              <a:gd name="T33" fmla="*/ 2147483646 h 113"/>
              <a:gd name="T34" fmla="*/ 2147483646 w 109"/>
              <a:gd name="T35" fmla="*/ 2147483646 h 113"/>
              <a:gd name="T36" fmla="*/ 0 w 109"/>
              <a:gd name="T37" fmla="*/ 2147483646 h 113"/>
              <a:gd name="T38" fmla="*/ 0 w 109"/>
              <a:gd name="T39" fmla="*/ 2147483646 h 113"/>
              <a:gd name="T40" fmla="*/ 2147483646 w 109"/>
              <a:gd name="T41" fmla="*/ 0 h 113"/>
              <a:gd name="T42" fmla="*/ 2147483646 w 109"/>
              <a:gd name="T43" fmla="*/ 0 h 113"/>
              <a:gd name="T44" fmla="*/ 2147483646 w 109"/>
              <a:gd name="T45" fmla="*/ 2147483646 h 113"/>
              <a:gd name="T46" fmla="*/ 2147483646 w 109"/>
              <a:gd name="T47" fmla="*/ 2147483646 h 113"/>
              <a:gd name="T48" fmla="*/ 2147483646 w 109"/>
              <a:gd name="T49" fmla="*/ 2147483646 h 113"/>
              <a:gd name="T50" fmla="*/ 2147483646 w 109"/>
              <a:gd name="T51" fmla="*/ 2147483646 h 113"/>
              <a:gd name="T52" fmla="*/ 2147483646 w 109"/>
              <a:gd name="T53" fmla="*/ 2147483646 h 113"/>
              <a:gd name="T54" fmla="*/ 2147483646 w 109"/>
              <a:gd name="T55" fmla="*/ 2147483646 h 113"/>
              <a:gd name="T56" fmla="*/ 2147483646 w 109"/>
              <a:gd name="T57" fmla="*/ 2147483646 h 113"/>
              <a:gd name="T58" fmla="*/ 2147483646 w 109"/>
              <a:gd name="T59" fmla="*/ 2147483646 h 113"/>
              <a:gd name="T60" fmla="*/ 2147483646 w 109"/>
              <a:gd name="T61" fmla="*/ 0 h 113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09" h="113">
                <a:moveTo>
                  <a:pt x="0" y="96"/>
                </a:moveTo>
                <a:cubicBezTo>
                  <a:pt x="5" y="96"/>
                  <a:pt x="5" y="96"/>
                  <a:pt x="5" y="96"/>
                </a:cubicBezTo>
                <a:cubicBezTo>
                  <a:pt x="8" y="96"/>
                  <a:pt x="12" y="97"/>
                  <a:pt x="15" y="96"/>
                </a:cubicBezTo>
                <a:cubicBezTo>
                  <a:pt x="17" y="96"/>
                  <a:pt x="19" y="94"/>
                  <a:pt x="21" y="92"/>
                </a:cubicBezTo>
                <a:cubicBezTo>
                  <a:pt x="44" y="64"/>
                  <a:pt x="44" y="64"/>
                  <a:pt x="44" y="64"/>
                </a:cubicBezTo>
                <a:cubicBezTo>
                  <a:pt x="44" y="26"/>
                  <a:pt x="44" y="26"/>
                  <a:pt x="44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3" y="65"/>
                  <a:pt x="63" y="65"/>
                  <a:pt x="63" y="65"/>
                </a:cubicBezTo>
                <a:cubicBezTo>
                  <a:pt x="86" y="88"/>
                  <a:pt x="86" y="88"/>
                  <a:pt x="86" y="88"/>
                </a:cubicBezTo>
                <a:cubicBezTo>
                  <a:pt x="89" y="91"/>
                  <a:pt x="94" y="97"/>
                  <a:pt x="98" y="97"/>
                </a:cubicBezTo>
                <a:cubicBezTo>
                  <a:pt x="109" y="97"/>
                  <a:pt x="109" y="97"/>
                  <a:pt x="109" y="97"/>
                </a:cubicBezTo>
                <a:cubicBezTo>
                  <a:pt x="109" y="113"/>
                  <a:pt x="109" y="113"/>
                  <a:pt x="109" y="113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85" y="113"/>
                  <a:pt x="80" y="107"/>
                  <a:pt x="77" y="104"/>
                </a:cubicBezTo>
                <a:cubicBezTo>
                  <a:pt x="55" y="80"/>
                  <a:pt x="55" y="80"/>
                  <a:pt x="55" y="80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31" y="108"/>
                  <a:pt x="28" y="110"/>
                  <a:pt x="24" y="111"/>
                </a:cubicBezTo>
                <a:cubicBezTo>
                  <a:pt x="21" y="112"/>
                  <a:pt x="18" y="112"/>
                  <a:pt x="16" y="113"/>
                </a:cubicBezTo>
                <a:cubicBezTo>
                  <a:pt x="11" y="113"/>
                  <a:pt x="5" y="113"/>
                  <a:pt x="0" y="113"/>
                </a:cubicBezTo>
                <a:lnTo>
                  <a:pt x="0" y="96"/>
                </a:lnTo>
                <a:close/>
                <a:moveTo>
                  <a:pt x="11" y="0"/>
                </a:moveTo>
                <a:cubicBezTo>
                  <a:pt x="40" y="0"/>
                  <a:pt x="69" y="0"/>
                  <a:pt x="99" y="0"/>
                </a:cubicBezTo>
                <a:cubicBezTo>
                  <a:pt x="106" y="1"/>
                  <a:pt x="109" y="5"/>
                  <a:pt x="109" y="11"/>
                </a:cubicBezTo>
                <a:cubicBezTo>
                  <a:pt x="109" y="83"/>
                  <a:pt x="109" y="83"/>
                  <a:pt x="109" y="83"/>
                </a:cubicBezTo>
                <a:cubicBezTo>
                  <a:pt x="92" y="83"/>
                  <a:pt x="92" y="83"/>
                  <a:pt x="92" y="83"/>
                </a:cubicBezTo>
                <a:cubicBezTo>
                  <a:pt x="92" y="16"/>
                  <a:pt x="92" y="16"/>
                  <a:pt x="92" y="16"/>
                </a:cubicBezTo>
                <a:cubicBezTo>
                  <a:pt x="68" y="16"/>
                  <a:pt x="42" y="16"/>
                  <a:pt x="19" y="16"/>
                </a:cubicBezTo>
                <a:cubicBezTo>
                  <a:pt x="19" y="83"/>
                  <a:pt x="19" y="83"/>
                  <a:pt x="19" y="83"/>
                </a:cubicBezTo>
                <a:cubicBezTo>
                  <a:pt x="1" y="83"/>
                  <a:pt x="1" y="83"/>
                  <a:pt x="1" y="83"/>
                </a:cubicBezTo>
                <a:cubicBezTo>
                  <a:pt x="1" y="59"/>
                  <a:pt x="1" y="34"/>
                  <a:pt x="1" y="9"/>
                </a:cubicBezTo>
                <a:cubicBezTo>
                  <a:pt x="1" y="4"/>
                  <a:pt x="5" y="1"/>
                  <a:pt x="1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6" name="Freeform 813"/>
          <p:cNvSpPr>
            <a:spLocks/>
          </p:cNvSpPr>
          <p:nvPr/>
        </p:nvSpPr>
        <p:spPr bwMode="auto">
          <a:xfrm>
            <a:off x="5695950" y="22393275"/>
            <a:ext cx="404813" cy="423863"/>
          </a:xfrm>
          <a:custGeom>
            <a:avLst/>
            <a:gdLst>
              <a:gd name="T0" fmla="*/ 2147483646 w 108"/>
              <a:gd name="T1" fmla="*/ 2147483646 h 113"/>
              <a:gd name="T2" fmla="*/ 2147483646 w 108"/>
              <a:gd name="T3" fmla="*/ 2147483646 h 113"/>
              <a:gd name="T4" fmla="*/ 2147483646 w 108"/>
              <a:gd name="T5" fmla="*/ 2147483646 h 113"/>
              <a:gd name="T6" fmla="*/ 2147483646 w 108"/>
              <a:gd name="T7" fmla="*/ 2147483646 h 113"/>
              <a:gd name="T8" fmla="*/ 2147483646 w 108"/>
              <a:gd name="T9" fmla="*/ 2147483646 h 113"/>
              <a:gd name="T10" fmla="*/ 2147483646 w 108"/>
              <a:gd name="T11" fmla="*/ 2147483646 h 113"/>
              <a:gd name="T12" fmla="*/ 2147483646 w 108"/>
              <a:gd name="T13" fmla="*/ 2147483646 h 113"/>
              <a:gd name="T14" fmla="*/ 2147483646 w 108"/>
              <a:gd name="T15" fmla="*/ 2147483646 h 113"/>
              <a:gd name="T16" fmla="*/ 2147483646 w 108"/>
              <a:gd name="T17" fmla="*/ 2147483646 h 113"/>
              <a:gd name="T18" fmla="*/ 0 w 108"/>
              <a:gd name="T19" fmla="*/ 2147483646 h 113"/>
              <a:gd name="T20" fmla="*/ 0 w 108"/>
              <a:gd name="T21" fmla="*/ 2147483646 h 113"/>
              <a:gd name="T22" fmla="*/ 2147483646 w 108"/>
              <a:gd name="T23" fmla="*/ 2147483646 h 113"/>
              <a:gd name="T24" fmla="*/ 2147483646 w 108"/>
              <a:gd name="T25" fmla="*/ 2147483646 h 113"/>
              <a:gd name="T26" fmla="*/ 2147483646 w 108"/>
              <a:gd name="T27" fmla="*/ 2147483646 h 113"/>
              <a:gd name="T28" fmla="*/ 2147483646 w 108"/>
              <a:gd name="T29" fmla="*/ 2147483646 h 113"/>
              <a:gd name="T30" fmla="*/ 2147483646 w 108"/>
              <a:gd name="T31" fmla="*/ 2147483646 h 113"/>
              <a:gd name="T32" fmla="*/ 2147483646 w 108"/>
              <a:gd name="T33" fmla="*/ 2147483646 h 113"/>
              <a:gd name="T34" fmla="*/ 2147483646 w 108"/>
              <a:gd name="T35" fmla="*/ 2147483646 h 113"/>
              <a:gd name="T36" fmla="*/ 2147483646 w 108"/>
              <a:gd name="T37" fmla="*/ 2147483646 h 113"/>
              <a:gd name="T38" fmla="*/ 2147483646 w 108"/>
              <a:gd name="T39" fmla="*/ 2147483646 h 113"/>
              <a:gd name="T40" fmla="*/ 0 w 108"/>
              <a:gd name="T41" fmla="*/ 2147483646 h 113"/>
              <a:gd name="T42" fmla="*/ 0 w 108"/>
              <a:gd name="T43" fmla="*/ 2147483646 h 113"/>
              <a:gd name="T44" fmla="*/ 2147483646 w 108"/>
              <a:gd name="T45" fmla="*/ 2147483646 h 113"/>
              <a:gd name="T46" fmla="*/ 2147483646 w 108"/>
              <a:gd name="T47" fmla="*/ 2147483646 h 113"/>
              <a:gd name="T48" fmla="*/ 2147483646 w 108"/>
              <a:gd name="T49" fmla="*/ 2147483646 h 113"/>
              <a:gd name="T50" fmla="*/ 2147483646 w 108"/>
              <a:gd name="T51" fmla="*/ 2147483646 h 113"/>
              <a:gd name="T52" fmla="*/ 2147483646 w 108"/>
              <a:gd name="T53" fmla="*/ 2147483646 h 113"/>
              <a:gd name="T54" fmla="*/ 2147483646 w 108"/>
              <a:gd name="T55" fmla="*/ 2147483646 h 113"/>
              <a:gd name="T56" fmla="*/ 2147483646 w 108"/>
              <a:gd name="T57" fmla="*/ 2147483646 h 113"/>
              <a:gd name="T58" fmla="*/ 2147483646 w 108"/>
              <a:gd name="T59" fmla="*/ 2147483646 h 113"/>
              <a:gd name="T60" fmla="*/ 2147483646 w 108"/>
              <a:gd name="T61" fmla="*/ 2147483646 h 113"/>
              <a:gd name="T62" fmla="*/ 2147483646 w 108"/>
              <a:gd name="T63" fmla="*/ 2147483646 h 113"/>
              <a:gd name="T64" fmla="*/ 2147483646 w 108"/>
              <a:gd name="T65" fmla="*/ 2147483646 h 113"/>
              <a:gd name="T66" fmla="*/ 2147483646 w 108"/>
              <a:gd name="T67" fmla="*/ 2147483646 h 113"/>
              <a:gd name="T68" fmla="*/ 2147483646 w 108"/>
              <a:gd name="T69" fmla="*/ 2147483646 h 113"/>
              <a:gd name="T70" fmla="*/ 2147483646 w 108"/>
              <a:gd name="T71" fmla="*/ 2147483646 h 113"/>
              <a:gd name="T72" fmla="*/ 2147483646 w 108"/>
              <a:gd name="T73" fmla="*/ 2147483646 h 113"/>
              <a:gd name="T74" fmla="*/ 2147483646 w 108"/>
              <a:gd name="T75" fmla="*/ 2147483646 h 113"/>
              <a:gd name="T76" fmla="*/ 2147483646 w 108"/>
              <a:gd name="T77" fmla="*/ 2147483646 h 113"/>
              <a:gd name="T78" fmla="*/ 2147483646 w 108"/>
              <a:gd name="T79" fmla="*/ 2147483646 h 113"/>
              <a:gd name="T80" fmla="*/ 2147483646 w 108"/>
              <a:gd name="T81" fmla="*/ 0 h 113"/>
              <a:gd name="T82" fmla="*/ 2147483646 w 108"/>
              <a:gd name="T83" fmla="*/ 0 h 113"/>
              <a:gd name="T84" fmla="*/ 2147483646 w 108"/>
              <a:gd name="T85" fmla="*/ 2147483646 h 113"/>
              <a:gd name="T86" fmla="*/ 2147483646 w 108"/>
              <a:gd name="T87" fmla="*/ 2147483646 h 113"/>
              <a:gd name="T88" fmla="*/ 2147483646 w 108"/>
              <a:gd name="T89" fmla="*/ 2147483646 h 113"/>
              <a:gd name="T90" fmla="*/ 2147483646 w 108"/>
              <a:gd name="T91" fmla="*/ 2147483646 h 113"/>
              <a:gd name="T92" fmla="*/ 2147483646 w 108"/>
              <a:gd name="T93" fmla="*/ 2147483646 h 113"/>
              <a:gd name="T94" fmla="*/ 2147483646 w 108"/>
              <a:gd name="T95" fmla="*/ 2147483646 h 113"/>
              <a:gd name="T96" fmla="*/ 2147483646 w 108"/>
              <a:gd name="T97" fmla="*/ 2147483646 h 11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08" h="113">
                <a:moveTo>
                  <a:pt x="45" y="56"/>
                </a:moveTo>
                <a:cubicBezTo>
                  <a:pt x="44" y="60"/>
                  <a:pt x="44" y="60"/>
                  <a:pt x="44" y="60"/>
                </a:cubicBezTo>
                <a:cubicBezTo>
                  <a:pt x="63" y="60"/>
                  <a:pt x="82" y="60"/>
                  <a:pt x="101" y="60"/>
                </a:cubicBezTo>
                <a:cubicBezTo>
                  <a:pt x="106" y="62"/>
                  <a:pt x="107" y="64"/>
                  <a:pt x="108" y="67"/>
                </a:cubicBezTo>
                <a:cubicBezTo>
                  <a:pt x="108" y="73"/>
                  <a:pt x="108" y="73"/>
                  <a:pt x="108" y="73"/>
                </a:cubicBezTo>
                <a:cubicBezTo>
                  <a:pt x="76" y="107"/>
                  <a:pt x="76" y="107"/>
                  <a:pt x="76" y="107"/>
                </a:cubicBezTo>
                <a:cubicBezTo>
                  <a:pt x="75" y="108"/>
                  <a:pt x="74" y="109"/>
                  <a:pt x="72" y="110"/>
                </a:cubicBezTo>
                <a:cubicBezTo>
                  <a:pt x="70" y="111"/>
                  <a:pt x="69" y="112"/>
                  <a:pt x="68" y="112"/>
                </a:cubicBezTo>
                <a:cubicBezTo>
                  <a:pt x="66" y="113"/>
                  <a:pt x="59" y="113"/>
                  <a:pt x="56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98"/>
                  <a:pt x="0" y="98"/>
                  <a:pt x="0" y="98"/>
                </a:cubicBezTo>
                <a:cubicBezTo>
                  <a:pt x="43" y="98"/>
                  <a:pt x="43" y="98"/>
                  <a:pt x="43" y="98"/>
                </a:cubicBezTo>
                <a:cubicBezTo>
                  <a:pt x="47" y="98"/>
                  <a:pt x="50" y="98"/>
                  <a:pt x="54" y="97"/>
                </a:cubicBezTo>
                <a:cubicBezTo>
                  <a:pt x="28" y="79"/>
                  <a:pt x="28" y="79"/>
                  <a:pt x="28" y="79"/>
                </a:cubicBezTo>
                <a:cubicBezTo>
                  <a:pt x="56" y="78"/>
                  <a:pt x="56" y="78"/>
                  <a:pt x="56" y="78"/>
                </a:cubicBezTo>
                <a:cubicBezTo>
                  <a:pt x="71" y="87"/>
                  <a:pt x="71" y="87"/>
                  <a:pt x="71" y="87"/>
                </a:cubicBezTo>
                <a:cubicBezTo>
                  <a:pt x="82" y="74"/>
                  <a:pt x="82" y="74"/>
                  <a:pt x="82" y="74"/>
                </a:cubicBezTo>
                <a:cubicBezTo>
                  <a:pt x="32" y="74"/>
                  <a:pt x="32" y="74"/>
                  <a:pt x="32" y="74"/>
                </a:cubicBezTo>
                <a:cubicBezTo>
                  <a:pt x="31" y="75"/>
                  <a:pt x="28" y="78"/>
                  <a:pt x="24" y="79"/>
                </a:cubicBezTo>
                <a:cubicBezTo>
                  <a:pt x="21" y="81"/>
                  <a:pt x="17" y="80"/>
                  <a:pt x="15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67"/>
                  <a:pt x="0" y="67"/>
                  <a:pt x="0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10" y="67"/>
                  <a:pt x="12" y="66"/>
                  <a:pt x="14" y="66"/>
                </a:cubicBezTo>
                <a:cubicBezTo>
                  <a:pt x="16" y="65"/>
                  <a:pt x="23" y="59"/>
                  <a:pt x="24" y="56"/>
                </a:cubicBezTo>
                <a:cubicBezTo>
                  <a:pt x="1" y="56"/>
                  <a:pt x="1" y="56"/>
                  <a:pt x="1" y="56"/>
                </a:cubicBezTo>
                <a:cubicBezTo>
                  <a:pt x="1" y="40"/>
                  <a:pt x="1" y="40"/>
                  <a:pt x="1" y="40"/>
                </a:cubicBezTo>
                <a:cubicBezTo>
                  <a:pt x="36" y="40"/>
                  <a:pt x="36" y="40"/>
                  <a:pt x="36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32" y="25"/>
                  <a:pt x="32" y="25"/>
                  <a:pt x="32" y="25"/>
                </a:cubicBezTo>
                <a:cubicBezTo>
                  <a:pt x="62" y="25"/>
                  <a:pt x="62" y="25"/>
                  <a:pt x="62" y="25"/>
                </a:cubicBezTo>
                <a:cubicBezTo>
                  <a:pt x="72" y="30"/>
                  <a:pt x="72" y="30"/>
                  <a:pt x="72" y="30"/>
                </a:cubicBezTo>
                <a:cubicBezTo>
                  <a:pt x="82" y="20"/>
                  <a:pt x="82" y="20"/>
                  <a:pt x="82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29" y="26"/>
                  <a:pt x="23" y="27"/>
                  <a:pt x="18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12"/>
                  <a:pt x="1" y="12"/>
                  <a:pt x="1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3" y="12"/>
                  <a:pt x="16" y="12"/>
                  <a:pt x="17" y="11"/>
                </a:cubicBezTo>
                <a:cubicBezTo>
                  <a:pt x="20" y="9"/>
                  <a:pt x="24" y="3"/>
                  <a:pt x="27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5" y="5"/>
                  <a:pt x="45" y="5"/>
                  <a:pt x="45" y="5"/>
                </a:cubicBezTo>
                <a:cubicBezTo>
                  <a:pt x="63" y="5"/>
                  <a:pt x="80" y="5"/>
                  <a:pt x="98" y="5"/>
                </a:cubicBezTo>
                <a:cubicBezTo>
                  <a:pt x="104" y="7"/>
                  <a:pt x="107" y="10"/>
                  <a:pt x="108" y="14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79" y="51"/>
                  <a:pt x="79" y="51"/>
                  <a:pt x="79" y="51"/>
                </a:cubicBezTo>
                <a:cubicBezTo>
                  <a:pt x="74" y="56"/>
                  <a:pt x="68" y="55"/>
                  <a:pt x="59" y="56"/>
                </a:cubicBezTo>
                <a:lnTo>
                  <a:pt x="45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7" name="Freeform 814"/>
          <p:cNvSpPr>
            <a:spLocks noEditPoints="1"/>
          </p:cNvSpPr>
          <p:nvPr/>
        </p:nvSpPr>
        <p:spPr bwMode="auto">
          <a:xfrm>
            <a:off x="6153150" y="22396450"/>
            <a:ext cx="412750" cy="423863"/>
          </a:xfrm>
          <a:custGeom>
            <a:avLst/>
            <a:gdLst>
              <a:gd name="T0" fmla="*/ 0 w 110"/>
              <a:gd name="T1" fmla="*/ 2147483646 h 113"/>
              <a:gd name="T2" fmla="*/ 2147483646 w 110"/>
              <a:gd name="T3" fmla="*/ 2147483646 h 113"/>
              <a:gd name="T4" fmla="*/ 2147483646 w 110"/>
              <a:gd name="T5" fmla="*/ 2147483646 h 113"/>
              <a:gd name="T6" fmla="*/ 2147483646 w 110"/>
              <a:gd name="T7" fmla="*/ 2147483646 h 113"/>
              <a:gd name="T8" fmla="*/ 2147483646 w 110"/>
              <a:gd name="T9" fmla="*/ 2147483646 h 113"/>
              <a:gd name="T10" fmla="*/ 2147483646 w 110"/>
              <a:gd name="T11" fmla="*/ 2147483646 h 113"/>
              <a:gd name="T12" fmla="*/ 2147483646 w 110"/>
              <a:gd name="T13" fmla="*/ 2147483646 h 113"/>
              <a:gd name="T14" fmla="*/ 2147483646 w 110"/>
              <a:gd name="T15" fmla="*/ 2147483646 h 113"/>
              <a:gd name="T16" fmla="*/ 0 w 110"/>
              <a:gd name="T17" fmla="*/ 2147483646 h 113"/>
              <a:gd name="T18" fmla="*/ 0 w 110"/>
              <a:gd name="T19" fmla="*/ 2147483646 h 113"/>
              <a:gd name="T20" fmla="*/ 2147483646 w 110"/>
              <a:gd name="T21" fmla="*/ 2147483646 h 113"/>
              <a:gd name="T22" fmla="*/ 2147483646 w 110"/>
              <a:gd name="T23" fmla="*/ 2147483646 h 113"/>
              <a:gd name="T24" fmla="*/ 2147483646 w 110"/>
              <a:gd name="T25" fmla="*/ 2147483646 h 113"/>
              <a:gd name="T26" fmla="*/ 2147483646 w 110"/>
              <a:gd name="T27" fmla="*/ 2147483646 h 113"/>
              <a:gd name="T28" fmla="*/ 2147483646 w 110"/>
              <a:gd name="T29" fmla="*/ 2147483646 h 113"/>
              <a:gd name="T30" fmla="*/ 0 w 110"/>
              <a:gd name="T31" fmla="*/ 2147483646 h 113"/>
              <a:gd name="T32" fmla="*/ 0 w 110"/>
              <a:gd name="T33" fmla="*/ 2147483646 h 113"/>
              <a:gd name="T34" fmla="*/ 2147483646 w 110"/>
              <a:gd name="T35" fmla="*/ 2147483646 h 113"/>
              <a:gd name="T36" fmla="*/ 2147483646 w 110"/>
              <a:gd name="T37" fmla="*/ 2147483646 h 113"/>
              <a:gd name="T38" fmla="*/ 2147483646 w 110"/>
              <a:gd name="T39" fmla="*/ 2147483646 h 113"/>
              <a:gd name="T40" fmla="*/ 2147483646 w 110"/>
              <a:gd name="T41" fmla="*/ 2147483646 h 113"/>
              <a:gd name="T42" fmla="*/ 2147483646 w 110"/>
              <a:gd name="T43" fmla="*/ 2147483646 h 113"/>
              <a:gd name="T44" fmla="*/ 2147483646 w 110"/>
              <a:gd name="T45" fmla="*/ 2147483646 h 113"/>
              <a:gd name="T46" fmla="*/ 2147483646 w 110"/>
              <a:gd name="T47" fmla="*/ 2147483646 h 113"/>
              <a:gd name="T48" fmla="*/ 2147483646 w 110"/>
              <a:gd name="T49" fmla="*/ 2147483646 h 113"/>
              <a:gd name="T50" fmla="*/ 2147483646 w 110"/>
              <a:gd name="T51" fmla="*/ 2147483646 h 113"/>
              <a:gd name="T52" fmla="*/ 2147483646 w 110"/>
              <a:gd name="T53" fmla="*/ 2147483646 h 113"/>
              <a:gd name="T54" fmla="*/ 2147483646 w 110"/>
              <a:gd name="T55" fmla="*/ 2147483646 h 113"/>
              <a:gd name="T56" fmla="*/ 2147483646 w 110"/>
              <a:gd name="T57" fmla="*/ 2147483646 h 113"/>
              <a:gd name="T58" fmla="*/ 2147483646 w 110"/>
              <a:gd name="T59" fmla="*/ 2147483646 h 113"/>
              <a:gd name="T60" fmla="*/ 2147483646 w 110"/>
              <a:gd name="T61" fmla="*/ 2147483646 h 113"/>
              <a:gd name="T62" fmla="*/ 2147483646 w 110"/>
              <a:gd name="T63" fmla="*/ 2147483646 h 113"/>
              <a:gd name="T64" fmla="*/ 2147483646 w 110"/>
              <a:gd name="T65" fmla="*/ 2147483646 h 113"/>
              <a:gd name="T66" fmla="*/ 2147483646 w 110"/>
              <a:gd name="T67" fmla="*/ 2147483646 h 113"/>
              <a:gd name="T68" fmla="*/ 2147483646 w 110"/>
              <a:gd name="T69" fmla="*/ 2147483646 h 113"/>
              <a:gd name="T70" fmla="*/ 2147483646 w 110"/>
              <a:gd name="T71" fmla="*/ 2147483646 h 113"/>
              <a:gd name="T72" fmla="*/ 2147483646 w 110"/>
              <a:gd name="T73" fmla="*/ 2147483646 h 113"/>
              <a:gd name="T74" fmla="*/ 2147483646 w 110"/>
              <a:gd name="T75" fmla="*/ 2147483646 h 113"/>
              <a:gd name="T76" fmla="*/ 2147483646 w 110"/>
              <a:gd name="T77" fmla="*/ 2147483646 h 113"/>
              <a:gd name="T78" fmla="*/ 2147483646 w 110"/>
              <a:gd name="T79" fmla="*/ 2147483646 h 113"/>
              <a:gd name="T80" fmla="*/ 2147483646 w 110"/>
              <a:gd name="T81" fmla="*/ 2147483646 h 113"/>
              <a:gd name="T82" fmla="*/ 2147483646 w 110"/>
              <a:gd name="T83" fmla="*/ 2147483646 h 113"/>
              <a:gd name="T84" fmla="*/ 2147483646 w 110"/>
              <a:gd name="T85" fmla="*/ 2147483646 h 113"/>
              <a:gd name="T86" fmla="*/ 2147483646 w 110"/>
              <a:gd name="T87" fmla="*/ 2147483646 h 113"/>
              <a:gd name="T88" fmla="*/ 2147483646 w 110"/>
              <a:gd name="T89" fmla="*/ 2147483646 h 113"/>
              <a:gd name="T90" fmla="*/ 2147483646 w 110"/>
              <a:gd name="T91" fmla="*/ 2147483646 h 113"/>
              <a:gd name="T92" fmla="*/ 2147483646 w 110"/>
              <a:gd name="T93" fmla="*/ 2147483646 h 113"/>
              <a:gd name="T94" fmla="*/ 2147483646 w 110"/>
              <a:gd name="T95" fmla="*/ 2147483646 h 113"/>
              <a:gd name="T96" fmla="*/ 2147483646 w 110"/>
              <a:gd name="T97" fmla="*/ 2147483646 h 113"/>
              <a:gd name="T98" fmla="*/ 2147483646 w 110"/>
              <a:gd name="T99" fmla="*/ 2147483646 h 113"/>
              <a:gd name="T100" fmla="*/ 2147483646 w 110"/>
              <a:gd name="T101" fmla="*/ 2147483646 h 113"/>
              <a:gd name="T102" fmla="*/ 2147483646 w 110"/>
              <a:gd name="T103" fmla="*/ 2147483646 h 113"/>
              <a:gd name="T104" fmla="*/ 2147483646 w 110"/>
              <a:gd name="T105" fmla="*/ 0 h 113"/>
              <a:gd name="T106" fmla="*/ 2147483646 w 110"/>
              <a:gd name="T107" fmla="*/ 0 h 113"/>
              <a:gd name="T108" fmla="*/ 2147483646 w 110"/>
              <a:gd name="T109" fmla="*/ 2147483646 h 113"/>
              <a:gd name="T110" fmla="*/ 2147483646 w 110"/>
              <a:gd name="T111" fmla="*/ 2147483646 h 113"/>
              <a:gd name="T112" fmla="*/ 2147483646 w 110"/>
              <a:gd name="T113" fmla="*/ 2147483646 h 113"/>
              <a:gd name="T114" fmla="*/ 2147483646 w 110"/>
              <a:gd name="T115" fmla="*/ 2147483646 h 113"/>
              <a:gd name="T116" fmla="*/ 2147483646 w 110"/>
              <a:gd name="T117" fmla="*/ 2147483646 h 113"/>
              <a:gd name="T118" fmla="*/ 2147483646 w 110"/>
              <a:gd name="T119" fmla="*/ 2147483646 h 113"/>
              <a:gd name="T120" fmla="*/ 2147483646 w 110"/>
              <a:gd name="T121" fmla="*/ 2147483646 h 113"/>
              <a:gd name="T122" fmla="*/ 2147483646 w 110"/>
              <a:gd name="T123" fmla="*/ 2147483646 h 1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10" h="113">
                <a:moveTo>
                  <a:pt x="0" y="52"/>
                </a:moveTo>
                <a:cubicBezTo>
                  <a:pt x="9" y="52"/>
                  <a:pt x="9" y="52"/>
                  <a:pt x="9" y="52"/>
                </a:cubicBezTo>
                <a:cubicBezTo>
                  <a:pt x="15" y="52"/>
                  <a:pt x="16" y="51"/>
                  <a:pt x="19" y="47"/>
                </a:cubicBezTo>
                <a:cubicBezTo>
                  <a:pt x="30" y="31"/>
                  <a:pt x="30" y="31"/>
                  <a:pt x="30" y="31"/>
                </a:cubicBezTo>
                <a:cubicBezTo>
                  <a:pt x="52" y="31"/>
                  <a:pt x="52" y="31"/>
                  <a:pt x="52" y="31"/>
                </a:cubicBezTo>
                <a:cubicBezTo>
                  <a:pt x="31" y="58"/>
                  <a:pt x="31" y="58"/>
                  <a:pt x="31" y="58"/>
                </a:cubicBezTo>
                <a:cubicBezTo>
                  <a:pt x="30" y="60"/>
                  <a:pt x="28" y="61"/>
                  <a:pt x="26" y="63"/>
                </a:cubicBezTo>
                <a:cubicBezTo>
                  <a:pt x="23" y="65"/>
                  <a:pt x="20" y="66"/>
                  <a:pt x="17" y="66"/>
                </a:cubicBezTo>
                <a:cubicBezTo>
                  <a:pt x="0" y="66"/>
                  <a:pt x="0" y="66"/>
                  <a:pt x="0" y="66"/>
                </a:cubicBezTo>
                <a:lnTo>
                  <a:pt x="0" y="52"/>
                </a:lnTo>
                <a:close/>
                <a:moveTo>
                  <a:pt x="89" y="82"/>
                </a:moveTo>
                <a:cubicBezTo>
                  <a:pt x="40" y="82"/>
                  <a:pt x="40" y="82"/>
                  <a:pt x="40" y="82"/>
                </a:cubicBezTo>
                <a:cubicBezTo>
                  <a:pt x="32" y="101"/>
                  <a:pt x="32" y="101"/>
                  <a:pt x="32" y="101"/>
                </a:cubicBezTo>
                <a:cubicBezTo>
                  <a:pt x="30" y="106"/>
                  <a:pt x="29" y="109"/>
                  <a:pt x="26" y="110"/>
                </a:cubicBezTo>
                <a:cubicBezTo>
                  <a:pt x="24" y="112"/>
                  <a:pt x="19" y="113"/>
                  <a:pt x="15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98"/>
                  <a:pt x="0" y="98"/>
                  <a:pt x="0" y="98"/>
                </a:cubicBezTo>
                <a:cubicBezTo>
                  <a:pt x="10" y="98"/>
                  <a:pt x="10" y="98"/>
                  <a:pt x="10" y="98"/>
                </a:cubicBezTo>
                <a:cubicBezTo>
                  <a:pt x="15" y="98"/>
                  <a:pt x="19" y="87"/>
                  <a:pt x="21" y="82"/>
                </a:cubicBezTo>
                <a:cubicBezTo>
                  <a:pt x="4" y="82"/>
                  <a:pt x="4" y="82"/>
                  <a:pt x="4" y="82"/>
                </a:cubicBezTo>
                <a:cubicBezTo>
                  <a:pt x="4" y="67"/>
                  <a:pt x="4" y="67"/>
                  <a:pt x="4" y="67"/>
                </a:cubicBezTo>
                <a:cubicBezTo>
                  <a:pt x="35" y="67"/>
                  <a:pt x="67" y="67"/>
                  <a:pt x="98" y="67"/>
                </a:cubicBezTo>
                <a:cubicBezTo>
                  <a:pt x="103" y="69"/>
                  <a:pt x="107" y="72"/>
                  <a:pt x="107" y="76"/>
                </a:cubicBezTo>
                <a:cubicBezTo>
                  <a:pt x="107" y="101"/>
                  <a:pt x="107" y="101"/>
                  <a:pt x="107" y="101"/>
                </a:cubicBezTo>
                <a:cubicBezTo>
                  <a:pt x="107" y="105"/>
                  <a:pt x="105" y="107"/>
                  <a:pt x="102" y="109"/>
                </a:cubicBezTo>
                <a:cubicBezTo>
                  <a:pt x="100" y="112"/>
                  <a:pt x="90" y="113"/>
                  <a:pt x="84" y="11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98"/>
                  <a:pt x="55" y="98"/>
                  <a:pt x="55" y="98"/>
                </a:cubicBezTo>
                <a:cubicBezTo>
                  <a:pt x="86" y="98"/>
                  <a:pt x="86" y="98"/>
                  <a:pt x="86" y="98"/>
                </a:cubicBezTo>
                <a:cubicBezTo>
                  <a:pt x="88" y="98"/>
                  <a:pt x="89" y="96"/>
                  <a:pt x="89" y="94"/>
                </a:cubicBezTo>
                <a:lnTo>
                  <a:pt x="89" y="82"/>
                </a:lnTo>
                <a:close/>
                <a:moveTo>
                  <a:pt x="61" y="31"/>
                </a:moveTo>
                <a:cubicBezTo>
                  <a:pt x="81" y="31"/>
                  <a:pt x="81" y="31"/>
                  <a:pt x="81" y="31"/>
                </a:cubicBezTo>
                <a:cubicBezTo>
                  <a:pt x="94" y="46"/>
                  <a:pt x="94" y="46"/>
                  <a:pt x="94" y="46"/>
                </a:cubicBezTo>
                <a:cubicBezTo>
                  <a:pt x="96" y="48"/>
                  <a:pt x="98" y="51"/>
                  <a:pt x="102" y="51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00" y="66"/>
                  <a:pt x="100" y="66"/>
                  <a:pt x="100" y="66"/>
                </a:cubicBezTo>
                <a:cubicBezTo>
                  <a:pt x="96" y="66"/>
                  <a:pt x="89" y="64"/>
                  <a:pt x="86" y="61"/>
                </a:cubicBezTo>
                <a:cubicBezTo>
                  <a:pt x="85" y="60"/>
                  <a:pt x="83" y="59"/>
                  <a:pt x="82" y="57"/>
                </a:cubicBezTo>
                <a:lnTo>
                  <a:pt x="61" y="31"/>
                </a:lnTo>
                <a:close/>
                <a:moveTo>
                  <a:pt x="33" y="22"/>
                </a:moveTo>
                <a:cubicBezTo>
                  <a:pt x="33" y="29"/>
                  <a:pt x="33" y="29"/>
                  <a:pt x="33" y="29"/>
                </a:cubicBezTo>
                <a:cubicBezTo>
                  <a:pt x="14" y="29"/>
                  <a:pt x="14" y="29"/>
                  <a:pt x="14" y="29"/>
                </a:cubicBezTo>
                <a:cubicBezTo>
                  <a:pt x="14" y="22"/>
                  <a:pt x="14" y="22"/>
                  <a:pt x="14" y="22"/>
                </a:cubicBezTo>
                <a:cubicBezTo>
                  <a:pt x="1" y="22"/>
                  <a:pt x="1" y="22"/>
                  <a:pt x="1" y="22"/>
                </a:cubicBezTo>
                <a:cubicBezTo>
                  <a:pt x="1" y="7"/>
                  <a:pt x="1" y="7"/>
                  <a:pt x="1" y="7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1"/>
                  <a:pt x="14" y="1"/>
                  <a:pt x="14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33" y="7"/>
                  <a:pt x="33" y="7"/>
                  <a:pt x="33" y="7"/>
                </a:cubicBezTo>
                <a:cubicBezTo>
                  <a:pt x="77" y="7"/>
                  <a:pt x="77" y="7"/>
                  <a:pt x="77" y="7"/>
                </a:cubicBezTo>
                <a:cubicBezTo>
                  <a:pt x="77" y="0"/>
                  <a:pt x="77" y="0"/>
                  <a:pt x="77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6" y="7"/>
                  <a:pt x="96" y="7"/>
                  <a:pt x="96" y="7"/>
                </a:cubicBezTo>
                <a:cubicBezTo>
                  <a:pt x="110" y="7"/>
                  <a:pt x="110" y="7"/>
                  <a:pt x="110" y="7"/>
                </a:cubicBezTo>
                <a:cubicBezTo>
                  <a:pt x="110" y="22"/>
                  <a:pt x="110" y="22"/>
                  <a:pt x="110" y="22"/>
                </a:cubicBezTo>
                <a:cubicBezTo>
                  <a:pt x="96" y="22"/>
                  <a:pt x="96" y="22"/>
                  <a:pt x="96" y="22"/>
                </a:cubicBezTo>
                <a:cubicBezTo>
                  <a:pt x="96" y="28"/>
                  <a:pt x="96" y="28"/>
                  <a:pt x="96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7" y="22"/>
                  <a:pt x="77" y="22"/>
                  <a:pt x="77" y="22"/>
                </a:cubicBezTo>
                <a:lnTo>
                  <a:pt x="33" y="2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8" name="Rectangle 815"/>
          <p:cNvSpPr>
            <a:spLocks noChangeArrowheads="1"/>
          </p:cNvSpPr>
          <p:nvPr/>
        </p:nvSpPr>
        <p:spPr bwMode="auto">
          <a:xfrm>
            <a:off x="2206625" y="23106063"/>
            <a:ext cx="404813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7179" name="Rectangle 816"/>
          <p:cNvSpPr>
            <a:spLocks noChangeArrowheads="1"/>
          </p:cNvSpPr>
          <p:nvPr/>
        </p:nvSpPr>
        <p:spPr bwMode="auto">
          <a:xfrm>
            <a:off x="6126163" y="23106063"/>
            <a:ext cx="406400" cy="22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7180" name="Rectangle 817"/>
          <p:cNvSpPr>
            <a:spLocks noChangeArrowheads="1"/>
          </p:cNvSpPr>
          <p:nvPr/>
        </p:nvSpPr>
        <p:spPr bwMode="auto">
          <a:xfrm>
            <a:off x="2995613" y="22982238"/>
            <a:ext cx="91122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400">
                <a:solidFill>
                  <a:srgbClr val="FFFFFF"/>
                </a:solidFill>
                <a:latin typeface="宋体" panose="02010600030101010101" pitchFamily="2" charset="-122"/>
              </a:rPr>
              <a:t>音无限乐动</a:t>
            </a:r>
            <a:endParaRPr lang="zh-CN" altLang="zh-CN" sz="1800">
              <a:latin typeface="Arial" panose="020B0604020202020204" pitchFamily="34" charset="0"/>
            </a:endParaRPr>
          </a:p>
        </p:txBody>
      </p:sp>
      <p:sp>
        <p:nvSpPr>
          <p:cNvPr id="7181" name="Rectangle 818"/>
          <p:cNvSpPr>
            <a:spLocks noChangeArrowheads="1"/>
          </p:cNvSpPr>
          <p:nvPr/>
        </p:nvSpPr>
        <p:spPr bwMode="auto">
          <a:xfrm>
            <a:off x="5545138" y="22982238"/>
            <a:ext cx="30638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400">
                <a:solidFill>
                  <a:srgbClr val="FFFFFF"/>
                </a:solidFill>
                <a:latin typeface="宋体" panose="02010600030101010101" pitchFamily="2" charset="-122"/>
              </a:rPr>
              <a:t>人</a:t>
            </a:r>
            <a:endParaRPr lang="zh-CN" altLang="zh-CN" sz="1800">
              <a:latin typeface="Arial" panose="020B0604020202020204" pitchFamily="34" charset="0"/>
            </a:endParaRPr>
          </a:p>
        </p:txBody>
      </p:sp>
      <p:sp>
        <p:nvSpPr>
          <p:cNvPr id="7182" name="文本框 827"/>
          <p:cNvSpPr txBox="1">
            <a:spLocks noChangeArrowheads="1"/>
          </p:cNvSpPr>
          <p:nvPr/>
        </p:nvSpPr>
        <p:spPr bwMode="auto">
          <a:xfrm>
            <a:off x="1919288" y="708025"/>
            <a:ext cx="8353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移动互联时代，管理方式还是这样？</a:t>
            </a:r>
          </a:p>
        </p:txBody>
      </p:sp>
      <p:sp>
        <p:nvSpPr>
          <p:cNvPr id="954" name="等腰三角形 953"/>
          <p:cNvSpPr/>
          <p:nvPr/>
        </p:nvSpPr>
        <p:spPr>
          <a:xfrm>
            <a:off x="3621088" y="1638300"/>
            <a:ext cx="4953000" cy="4745038"/>
          </a:xfrm>
          <a:prstGeom prst="triangle">
            <a:avLst/>
          </a:prstGeom>
          <a:noFill/>
          <a:ln w="34925" cap="rnd">
            <a:solidFill>
              <a:srgbClr val="231F2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3200">
              <a:solidFill>
                <a:schemeClr val="bg1"/>
              </a:solidFill>
            </a:endParaRPr>
          </a:p>
        </p:txBody>
      </p:sp>
      <p:sp>
        <p:nvSpPr>
          <p:cNvPr id="957" name="环形箭头 956"/>
          <p:cNvSpPr/>
          <p:nvPr/>
        </p:nvSpPr>
        <p:spPr>
          <a:xfrm rot="14742442" flipH="1">
            <a:off x="7271544" y="4233069"/>
            <a:ext cx="1309687" cy="1406525"/>
          </a:xfrm>
          <a:prstGeom prst="circularArrow">
            <a:avLst>
              <a:gd name="adj1" fmla="val 6919"/>
              <a:gd name="adj2" fmla="val 1224017"/>
              <a:gd name="adj3" fmla="val 7894163"/>
              <a:gd name="adj4" fmla="val 2261895"/>
              <a:gd name="adj5" fmla="val 10704"/>
            </a:avLst>
          </a:prstGeom>
          <a:solidFill>
            <a:srgbClr val="231F2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58" name="环形箭头 957"/>
          <p:cNvSpPr/>
          <p:nvPr/>
        </p:nvSpPr>
        <p:spPr>
          <a:xfrm rot="14742442" flipH="1">
            <a:off x="6584950" y="2962276"/>
            <a:ext cx="1309687" cy="1408112"/>
          </a:xfrm>
          <a:prstGeom prst="circularArrow">
            <a:avLst>
              <a:gd name="adj1" fmla="val 6919"/>
              <a:gd name="adj2" fmla="val 1224017"/>
              <a:gd name="adj3" fmla="val 7894163"/>
              <a:gd name="adj4" fmla="val 2261895"/>
              <a:gd name="adj5" fmla="val 10704"/>
            </a:avLst>
          </a:prstGeom>
          <a:solidFill>
            <a:srgbClr val="231F2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59" name="环形箭头 958"/>
          <p:cNvSpPr/>
          <p:nvPr/>
        </p:nvSpPr>
        <p:spPr>
          <a:xfrm rot="6979389" flipH="1">
            <a:off x="4333875" y="2865438"/>
            <a:ext cx="1309688" cy="1408112"/>
          </a:xfrm>
          <a:prstGeom prst="circularArrow">
            <a:avLst>
              <a:gd name="adj1" fmla="val 6919"/>
              <a:gd name="adj2" fmla="val 1224017"/>
              <a:gd name="adj3" fmla="val 7894163"/>
              <a:gd name="adj4" fmla="val 2261895"/>
              <a:gd name="adj5" fmla="val 10704"/>
            </a:avLst>
          </a:prstGeom>
          <a:solidFill>
            <a:srgbClr val="231F2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960" name="环形箭头 959"/>
          <p:cNvSpPr/>
          <p:nvPr/>
        </p:nvSpPr>
        <p:spPr>
          <a:xfrm rot="6979389" flipH="1">
            <a:off x="3648869" y="4160044"/>
            <a:ext cx="1308100" cy="1408112"/>
          </a:xfrm>
          <a:prstGeom prst="circularArrow">
            <a:avLst>
              <a:gd name="adj1" fmla="val 6919"/>
              <a:gd name="adj2" fmla="val 1224017"/>
              <a:gd name="adj3" fmla="val 7894163"/>
              <a:gd name="adj4" fmla="val 2261895"/>
              <a:gd name="adj5" fmla="val 10704"/>
            </a:avLst>
          </a:prstGeom>
          <a:solidFill>
            <a:srgbClr val="231F20"/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188" name="组合 1"/>
          <p:cNvGrpSpPr>
            <a:grpSpLocks/>
          </p:cNvGrpSpPr>
          <p:nvPr/>
        </p:nvGrpSpPr>
        <p:grpSpPr bwMode="auto">
          <a:xfrm>
            <a:off x="8826500" y="4497388"/>
            <a:ext cx="1995488" cy="1231900"/>
            <a:chOff x="9191625" y="2654300"/>
            <a:chExt cx="1995488" cy="1231900"/>
          </a:xfrm>
        </p:grpSpPr>
        <p:sp>
          <p:nvSpPr>
            <p:cNvPr id="965" name="任意多边形 964"/>
            <p:cNvSpPr/>
            <p:nvPr/>
          </p:nvSpPr>
          <p:spPr>
            <a:xfrm flipH="1">
              <a:off x="9191625" y="2654300"/>
              <a:ext cx="1995488" cy="1006475"/>
            </a:xfrm>
            <a:custGeom>
              <a:avLst/>
              <a:gdLst>
                <a:gd name="connsiteX0" fmla="*/ 2374294 w 2592288"/>
                <a:gd name="connsiteY0" fmla="*/ 0 h 1307939"/>
                <a:gd name="connsiteX1" fmla="*/ 0 w 2592288"/>
                <a:gd name="connsiteY1" fmla="*/ 0 h 1307939"/>
                <a:gd name="connsiteX2" fmla="*/ 0 w 2592288"/>
                <a:gd name="connsiteY2" fmla="*/ 104511 h 1307939"/>
                <a:gd name="connsiteX3" fmla="*/ 38100 w 2592288"/>
                <a:gd name="connsiteY3" fmla="*/ 104511 h 1307939"/>
                <a:gd name="connsiteX4" fmla="*/ 38100 w 2592288"/>
                <a:gd name="connsiteY4" fmla="*/ 461191 h 1307939"/>
                <a:gd name="connsiteX5" fmla="*/ 0 w 2592288"/>
                <a:gd name="connsiteY5" fmla="*/ 461191 h 1307939"/>
                <a:gd name="connsiteX6" fmla="*/ 0 w 2592288"/>
                <a:gd name="connsiteY6" fmla="*/ 1089945 h 1307939"/>
                <a:gd name="connsiteX7" fmla="*/ 217994 w 2592288"/>
                <a:gd name="connsiteY7" fmla="*/ 1307939 h 1307939"/>
                <a:gd name="connsiteX8" fmla="*/ 2592288 w 2592288"/>
                <a:gd name="connsiteY8" fmla="*/ 1307939 h 1307939"/>
                <a:gd name="connsiteX9" fmla="*/ 2592288 w 2592288"/>
                <a:gd name="connsiteY9" fmla="*/ 217994 h 1307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2288" h="1307939">
                  <a:moveTo>
                    <a:pt x="2374294" y="0"/>
                  </a:moveTo>
                  <a:lnTo>
                    <a:pt x="0" y="0"/>
                  </a:lnTo>
                  <a:lnTo>
                    <a:pt x="0" y="104511"/>
                  </a:lnTo>
                  <a:lnTo>
                    <a:pt x="38100" y="104511"/>
                  </a:lnTo>
                  <a:lnTo>
                    <a:pt x="38100" y="461191"/>
                  </a:lnTo>
                  <a:lnTo>
                    <a:pt x="0" y="461191"/>
                  </a:lnTo>
                  <a:lnTo>
                    <a:pt x="0" y="1089945"/>
                  </a:lnTo>
                  <a:lnTo>
                    <a:pt x="217994" y="1307939"/>
                  </a:lnTo>
                  <a:lnTo>
                    <a:pt x="2592288" y="1307939"/>
                  </a:lnTo>
                  <a:lnTo>
                    <a:pt x="2592288" y="21799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9" name="等腰三角形 768"/>
            <p:cNvSpPr/>
            <p:nvPr/>
          </p:nvSpPr>
          <p:spPr>
            <a:xfrm rot="12629524">
              <a:off x="9207500" y="3503612"/>
              <a:ext cx="190500" cy="382588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14" name="文本框 5"/>
            <p:cNvSpPr txBox="1">
              <a:spLocks noChangeArrowheads="1"/>
            </p:cNvSpPr>
            <p:nvPr/>
          </p:nvSpPr>
          <p:spPr bwMode="auto">
            <a:xfrm>
              <a:off x="9261940" y="2702122"/>
              <a:ext cx="1854857" cy="882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5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发现问题</a:t>
              </a:r>
              <a:endParaRPr lang="en-US" altLang="zh-CN" sz="20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>
                <a:lnSpc>
                  <a:spcPct val="135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必须层层请示</a:t>
              </a:r>
            </a:p>
          </p:txBody>
        </p:sp>
      </p:grpSp>
      <p:grpSp>
        <p:nvGrpSpPr>
          <p:cNvPr id="7189" name="组合 6"/>
          <p:cNvGrpSpPr>
            <a:grpSpLocks/>
          </p:cNvGrpSpPr>
          <p:nvPr/>
        </p:nvGrpSpPr>
        <p:grpSpPr bwMode="auto">
          <a:xfrm>
            <a:off x="1776413" y="2074863"/>
            <a:ext cx="1995487" cy="1214437"/>
            <a:chOff x="1176338" y="4187825"/>
            <a:chExt cx="1995487" cy="1214438"/>
          </a:xfrm>
        </p:grpSpPr>
        <p:sp>
          <p:nvSpPr>
            <p:cNvPr id="967" name="任意多边形 966"/>
            <p:cNvSpPr/>
            <p:nvPr/>
          </p:nvSpPr>
          <p:spPr>
            <a:xfrm flipH="1">
              <a:off x="1176338" y="4187825"/>
              <a:ext cx="1995487" cy="1008063"/>
            </a:xfrm>
            <a:custGeom>
              <a:avLst/>
              <a:gdLst>
                <a:gd name="connsiteX0" fmla="*/ 2374294 w 2592288"/>
                <a:gd name="connsiteY0" fmla="*/ 0 h 1307939"/>
                <a:gd name="connsiteX1" fmla="*/ 0 w 2592288"/>
                <a:gd name="connsiteY1" fmla="*/ 0 h 1307939"/>
                <a:gd name="connsiteX2" fmla="*/ 0 w 2592288"/>
                <a:gd name="connsiteY2" fmla="*/ 104511 h 1307939"/>
                <a:gd name="connsiteX3" fmla="*/ 38100 w 2592288"/>
                <a:gd name="connsiteY3" fmla="*/ 104511 h 1307939"/>
                <a:gd name="connsiteX4" fmla="*/ 38100 w 2592288"/>
                <a:gd name="connsiteY4" fmla="*/ 461191 h 1307939"/>
                <a:gd name="connsiteX5" fmla="*/ 0 w 2592288"/>
                <a:gd name="connsiteY5" fmla="*/ 461191 h 1307939"/>
                <a:gd name="connsiteX6" fmla="*/ 0 w 2592288"/>
                <a:gd name="connsiteY6" fmla="*/ 1089945 h 1307939"/>
                <a:gd name="connsiteX7" fmla="*/ 217994 w 2592288"/>
                <a:gd name="connsiteY7" fmla="*/ 1307939 h 1307939"/>
                <a:gd name="connsiteX8" fmla="*/ 2592288 w 2592288"/>
                <a:gd name="connsiteY8" fmla="*/ 1307939 h 1307939"/>
                <a:gd name="connsiteX9" fmla="*/ 2592288 w 2592288"/>
                <a:gd name="connsiteY9" fmla="*/ 217994 h 1307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2288" h="1307939">
                  <a:moveTo>
                    <a:pt x="2374294" y="0"/>
                  </a:moveTo>
                  <a:lnTo>
                    <a:pt x="0" y="0"/>
                  </a:lnTo>
                  <a:lnTo>
                    <a:pt x="0" y="104511"/>
                  </a:lnTo>
                  <a:lnTo>
                    <a:pt x="38100" y="104511"/>
                  </a:lnTo>
                  <a:lnTo>
                    <a:pt x="38100" y="461191"/>
                  </a:lnTo>
                  <a:lnTo>
                    <a:pt x="0" y="461191"/>
                  </a:lnTo>
                  <a:lnTo>
                    <a:pt x="0" y="1089945"/>
                  </a:lnTo>
                  <a:lnTo>
                    <a:pt x="217994" y="1307939"/>
                  </a:lnTo>
                  <a:lnTo>
                    <a:pt x="2592288" y="1307939"/>
                  </a:lnTo>
                  <a:lnTo>
                    <a:pt x="2592288" y="21799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8" name="等腰三角形 967"/>
            <p:cNvSpPr/>
            <p:nvPr/>
          </p:nvSpPr>
          <p:spPr>
            <a:xfrm rot="8970476" flipH="1">
              <a:off x="2779713" y="5019676"/>
              <a:ext cx="190500" cy="382587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11" name="文本框 70"/>
            <p:cNvSpPr txBox="1">
              <a:spLocks noChangeArrowheads="1"/>
            </p:cNvSpPr>
            <p:nvPr/>
          </p:nvSpPr>
          <p:spPr bwMode="auto">
            <a:xfrm>
              <a:off x="1200552" y="4222610"/>
              <a:ext cx="1854857" cy="88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5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自上而下</a:t>
              </a:r>
              <a:endParaRPr lang="en-US" altLang="zh-CN" sz="20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>
                <a:lnSpc>
                  <a:spcPct val="135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致使延误战机</a:t>
              </a:r>
            </a:p>
          </p:txBody>
        </p:sp>
      </p:grpSp>
      <p:grpSp>
        <p:nvGrpSpPr>
          <p:cNvPr id="7190" name="组合 7"/>
          <p:cNvGrpSpPr>
            <a:grpSpLocks/>
          </p:cNvGrpSpPr>
          <p:nvPr/>
        </p:nvGrpSpPr>
        <p:grpSpPr bwMode="auto">
          <a:xfrm>
            <a:off x="8342313" y="1917700"/>
            <a:ext cx="1514475" cy="1243013"/>
            <a:chOff x="9716748" y="1992896"/>
            <a:chExt cx="1513352" cy="1243049"/>
          </a:xfrm>
        </p:grpSpPr>
        <p:grpSp>
          <p:nvGrpSpPr>
            <p:cNvPr id="7205" name="组合 1"/>
            <p:cNvGrpSpPr>
              <a:grpSpLocks/>
            </p:cNvGrpSpPr>
            <p:nvPr/>
          </p:nvGrpSpPr>
          <p:grpSpPr bwMode="auto">
            <a:xfrm>
              <a:off x="9716748" y="1992896"/>
              <a:ext cx="1513352" cy="1030318"/>
              <a:chOff x="9191625" y="3000462"/>
              <a:chExt cx="1513352" cy="1030318"/>
            </a:xfrm>
          </p:grpSpPr>
          <p:sp>
            <p:nvSpPr>
              <p:cNvPr id="79" name="任意多边形 78"/>
              <p:cNvSpPr/>
              <p:nvPr/>
            </p:nvSpPr>
            <p:spPr>
              <a:xfrm flipH="1">
                <a:off x="9191625" y="3000462"/>
                <a:ext cx="1513352" cy="1030318"/>
              </a:xfrm>
              <a:custGeom>
                <a:avLst/>
                <a:gdLst>
                  <a:gd name="connsiteX0" fmla="*/ 2374294 w 2592288"/>
                  <a:gd name="connsiteY0" fmla="*/ 0 h 1307939"/>
                  <a:gd name="connsiteX1" fmla="*/ 0 w 2592288"/>
                  <a:gd name="connsiteY1" fmla="*/ 0 h 1307939"/>
                  <a:gd name="connsiteX2" fmla="*/ 0 w 2592288"/>
                  <a:gd name="connsiteY2" fmla="*/ 104511 h 1307939"/>
                  <a:gd name="connsiteX3" fmla="*/ 38100 w 2592288"/>
                  <a:gd name="connsiteY3" fmla="*/ 104511 h 1307939"/>
                  <a:gd name="connsiteX4" fmla="*/ 38100 w 2592288"/>
                  <a:gd name="connsiteY4" fmla="*/ 461191 h 1307939"/>
                  <a:gd name="connsiteX5" fmla="*/ 0 w 2592288"/>
                  <a:gd name="connsiteY5" fmla="*/ 461191 h 1307939"/>
                  <a:gd name="connsiteX6" fmla="*/ 0 w 2592288"/>
                  <a:gd name="connsiteY6" fmla="*/ 1089945 h 1307939"/>
                  <a:gd name="connsiteX7" fmla="*/ 217994 w 2592288"/>
                  <a:gd name="connsiteY7" fmla="*/ 1307939 h 1307939"/>
                  <a:gd name="connsiteX8" fmla="*/ 2592288 w 2592288"/>
                  <a:gd name="connsiteY8" fmla="*/ 1307939 h 1307939"/>
                  <a:gd name="connsiteX9" fmla="*/ 2592288 w 2592288"/>
                  <a:gd name="connsiteY9" fmla="*/ 217994 h 1307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2288" h="1307939">
                    <a:moveTo>
                      <a:pt x="2374294" y="0"/>
                    </a:moveTo>
                    <a:lnTo>
                      <a:pt x="0" y="0"/>
                    </a:lnTo>
                    <a:lnTo>
                      <a:pt x="0" y="104511"/>
                    </a:lnTo>
                    <a:lnTo>
                      <a:pt x="38100" y="104511"/>
                    </a:lnTo>
                    <a:lnTo>
                      <a:pt x="38100" y="461191"/>
                    </a:lnTo>
                    <a:lnTo>
                      <a:pt x="0" y="461191"/>
                    </a:lnTo>
                    <a:lnTo>
                      <a:pt x="0" y="1089945"/>
                    </a:lnTo>
                    <a:lnTo>
                      <a:pt x="217994" y="1307939"/>
                    </a:lnTo>
                    <a:lnTo>
                      <a:pt x="2592288" y="1307939"/>
                    </a:lnTo>
                    <a:lnTo>
                      <a:pt x="2592288" y="217994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208" name="文本框 5"/>
              <p:cNvSpPr txBox="1">
                <a:spLocks noChangeArrowheads="1"/>
              </p:cNvSpPr>
              <p:nvPr/>
            </p:nvSpPr>
            <p:spPr bwMode="auto">
              <a:xfrm>
                <a:off x="9245952" y="3021890"/>
                <a:ext cx="1361724" cy="8825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35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rgbClr val="EEEDE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机构臃肿</a:t>
                </a:r>
                <a:endParaRPr lang="en-US" altLang="zh-CN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  <a:p>
                <a:pPr algn="ctr">
                  <a:lnSpc>
                    <a:spcPct val="135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rgbClr val="EEEDE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人员膨胀</a:t>
                </a:r>
                <a:endParaRPr lang="en-US" altLang="zh-CN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82" name="等腰三角形 81"/>
            <p:cNvSpPr/>
            <p:nvPr/>
          </p:nvSpPr>
          <p:spPr bwMode="auto">
            <a:xfrm rot="12629524">
              <a:off x="9767510" y="2853346"/>
              <a:ext cx="190359" cy="382599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191" name="组合 83"/>
          <p:cNvGrpSpPr>
            <a:grpSpLocks/>
          </p:cNvGrpSpPr>
          <p:nvPr/>
        </p:nvGrpSpPr>
        <p:grpSpPr bwMode="auto">
          <a:xfrm>
            <a:off x="9982200" y="3005138"/>
            <a:ext cx="1514475" cy="1243012"/>
            <a:chOff x="9716748" y="1992896"/>
            <a:chExt cx="1513352" cy="1243049"/>
          </a:xfrm>
        </p:grpSpPr>
        <p:grpSp>
          <p:nvGrpSpPr>
            <p:cNvPr id="7201" name="组合 1"/>
            <p:cNvGrpSpPr>
              <a:grpSpLocks/>
            </p:cNvGrpSpPr>
            <p:nvPr/>
          </p:nvGrpSpPr>
          <p:grpSpPr bwMode="auto">
            <a:xfrm>
              <a:off x="9716748" y="1992896"/>
              <a:ext cx="1513352" cy="1030318"/>
              <a:chOff x="9191625" y="3000462"/>
              <a:chExt cx="1513352" cy="1030318"/>
            </a:xfrm>
          </p:grpSpPr>
          <p:sp>
            <p:nvSpPr>
              <p:cNvPr id="87" name="任意多边形 86"/>
              <p:cNvSpPr/>
              <p:nvPr/>
            </p:nvSpPr>
            <p:spPr>
              <a:xfrm flipH="1">
                <a:off x="9191625" y="3000462"/>
                <a:ext cx="1513352" cy="1030318"/>
              </a:xfrm>
              <a:custGeom>
                <a:avLst/>
                <a:gdLst>
                  <a:gd name="connsiteX0" fmla="*/ 2374294 w 2592288"/>
                  <a:gd name="connsiteY0" fmla="*/ 0 h 1307939"/>
                  <a:gd name="connsiteX1" fmla="*/ 0 w 2592288"/>
                  <a:gd name="connsiteY1" fmla="*/ 0 h 1307939"/>
                  <a:gd name="connsiteX2" fmla="*/ 0 w 2592288"/>
                  <a:gd name="connsiteY2" fmla="*/ 104511 h 1307939"/>
                  <a:gd name="connsiteX3" fmla="*/ 38100 w 2592288"/>
                  <a:gd name="connsiteY3" fmla="*/ 104511 h 1307939"/>
                  <a:gd name="connsiteX4" fmla="*/ 38100 w 2592288"/>
                  <a:gd name="connsiteY4" fmla="*/ 461191 h 1307939"/>
                  <a:gd name="connsiteX5" fmla="*/ 0 w 2592288"/>
                  <a:gd name="connsiteY5" fmla="*/ 461191 h 1307939"/>
                  <a:gd name="connsiteX6" fmla="*/ 0 w 2592288"/>
                  <a:gd name="connsiteY6" fmla="*/ 1089945 h 1307939"/>
                  <a:gd name="connsiteX7" fmla="*/ 217994 w 2592288"/>
                  <a:gd name="connsiteY7" fmla="*/ 1307939 h 1307939"/>
                  <a:gd name="connsiteX8" fmla="*/ 2592288 w 2592288"/>
                  <a:gd name="connsiteY8" fmla="*/ 1307939 h 1307939"/>
                  <a:gd name="connsiteX9" fmla="*/ 2592288 w 2592288"/>
                  <a:gd name="connsiteY9" fmla="*/ 217994 h 1307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2288" h="1307939">
                    <a:moveTo>
                      <a:pt x="2374294" y="0"/>
                    </a:moveTo>
                    <a:lnTo>
                      <a:pt x="0" y="0"/>
                    </a:lnTo>
                    <a:lnTo>
                      <a:pt x="0" y="104511"/>
                    </a:lnTo>
                    <a:lnTo>
                      <a:pt x="38100" y="104511"/>
                    </a:lnTo>
                    <a:lnTo>
                      <a:pt x="38100" y="461191"/>
                    </a:lnTo>
                    <a:lnTo>
                      <a:pt x="0" y="461191"/>
                    </a:lnTo>
                    <a:lnTo>
                      <a:pt x="0" y="1089945"/>
                    </a:lnTo>
                    <a:lnTo>
                      <a:pt x="217994" y="1307939"/>
                    </a:lnTo>
                    <a:lnTo>
                      <a:pt x="2592288" y="1307939"/>
                    </a:lnTo>
                    <a:lnTo>
                      <a:pt x="2592288" y="217994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204" name="文本框 5"/>
              <p:cNvSpPr txBox="1">
                <a:spLocks noChangeArrowheads="1"/>
              </p:cNvSpPr>
              <p:nvPr/>
            </p:nvSpPr>
            <p:spPr bwMode="auto">
              <a:xfrm>
                <a:off x="9245952" y="3021890"/>
                <a:ext cx="1361724" cy="8825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35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rgbClr val="EEEDE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人浮于事</a:t>
                </a:r>
                <a:endParaRPr lang="en-US" altLang="zh-CN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  <a:p>
                <a:pPr algn="ctr">
                  <a:lnSpc>
                    <a:spcPct val="135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rgbClr val="EEEDE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互相扯皮</a:t>
                </a:r>
                <a:endParaRPr lang="en-US" altLang="zh-CN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86" name="等腰三角形 85"/>
            <p:cNvSpPr/>
            <p:nvPr/>
          </p:nvSpPr>
          <p:spPr bwMode="auto">
            <a:xfrm rot="12629524">
              <a:off x="9767510" y="2853347"/>
              <a:ext cx="190359" cy="382598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192" name="组合 6"/>
          <p:cNvGrpSpPr>
            <a:grpSpLocks/>
          </p:cNvGrpSpPr>
          <p:nvPr/>
        </p:nvGrpSpPr>
        <p:grpSpPr bwMode="auto">
          <a:xfrm>
            <a:off x="519113" y="3519488"/>
            <a:ext cx="1995487" cy="1214437"/>
            <a:chOff x="1176338" y="4187825"/>
            <a:chExt cx="1995487" cy="1214438"/>
          </a:xfrm>
        </p:grpSpPr>
        <p:sp>
          <p:nvSpPr>
            <p:cNvPr id="90" name="任意多边形 89"/>
            <p:cNvSpPr/>
            <p:nvPr/>
          </p:nvSpPr>
          <p:spPr>
            <a:xfrm flipH="1">
              <a:off x="1176338" y="4187825"/>
              <a:ext cx="1995487" cy="1008063"/>
            </a:xfrm>
            <a:custGeom>
              <a:avLst/>
              <a:gdLst>
                <a:gd name="connsiteX0" fmla="*/ 2374294 w 2592288"/>
                <a:gd name="connsiteY0" fmla="*/ 0 h 1307939"/>
                <a:gd name="connsiteX1" fmla="*/ 0 w 2592288"/>
                <a:gd name="connsiteY1" fmla="*/ 0 h 1307939"/>
                <a:gd name="connsiteX2" fmla="*/ 0 w 2592288"/>
                <a:gd name="connsiteY2" fmla="*/ 104511 h 1307939"/>
                <a:gd name="connsiteX3" fmla="*/ 38100 w 2592288"/>
                <a:gd name="connsiteY3" fmla="*/ 104511 h 1307939"/>
                <a:gd name="connsiteX4" fmla="*/ 38100 w 2592288"/>
                <a:gd name="connsiteY4" fmla="*/ 461191 h 1307939"/>
                <a:gd name="connsiteX5" fmla="*/ 0 w 2592288"/>
                <a:gd name="connsiteY5" fmla="*/ 461191 h 1307939"/>
                <a:gd name="connsiteX6" fmla="*/ 0 w 2592288"/>
                <a:gd name="connsiteY6" fmla="*/ 1089945 h 1307939"/>
                <a:gd name="connsiteX7" fmla="*/ 217994 w 2592288"/>
                <a:gd name="connsiteY7" fmla="*/ 1307939 h 1307939"/>
                <a:gd name="connsiteX8" fmla="*/ 2592288 w 2592288"/>
                <a:gd name="connsiteY8" fmla="*/ 1307939 h 1307939"/>
                <a:gd name="connsiteX9" fmla="*/ 2592288 w 2592288"/>
                <a:gd name="connsiteY9" fmla="*/ 217994 h 1307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92288" h="1307939">
                  <a:moveTo>
                    <a:pt x="2374294" y="0"/>
                  </a:moveTo>
                  <a:lnTo>
                    <a:pt x="0" y="0"/>
                  </a:lnTo>
                  <a:lnTo>
                    <a:pt x="0" y="104511"/>
                  </a:lnTo>
                  <a:lnTo>
                    <a:pt x="38100" y="104511"/>
                  </a:lnTo>
                  <a:lnTo>
                    <a:pt x="38100" y="461191"/>
                  </a:lnTo>
                  <a:lnTo>
                    <a:pt x="0" y="461191"/>
                  </a:lnTo>
                  <a:lnTo>
                    <a:pt x="0" y="1089945"/>
                  </a:lnTo>
                  <a:lnTo>
                    <a:pt x="217994" y="1307939"/>
                  </a:lnTo>
                  <a:lnTo>
                    <a:pt x="2592288" y="1307939"/>
                  </a:lnTo>
                  <a:lnTo>
                    <a:pt x="2592288" y="21799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等腰三角形 90"/>
            <p:cNvSpPr/>
            <p:nvPr/>
          </p:nvSpPr>
          <p:spPr>
            <a:xfrm rot="8970476" flipH="1">
              <a:off x="2779713" y="5019676"/>
              <a:ext cx="190500" cy="382587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00" name="文本框 70"/>
            <p:cNvSpPr txBox="1">
              <a:spLocks noChangeArrowheads="1"/>
            </p:cNvSpPr>
            <p:nvPr/>
          </p:nvSpPr>
          <p:spPr bwMode="auto">
            <a:xfrm>
              <a:off x="1200552" y="4222610"/>
              <a:ext cx="1854857" cy="882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35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下属自主性小</a:t>
              </a:r>
              <a:endParaRPr lang="en-US" altLang="zh-CN" sz="2000">
                <a:solidFill>
                  <a:srgbClr val="EEEDE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  <a:p>
              <a:pPr algn="ctr">
                <a:lnSpc>
                  <a:spcPct val="135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潜能难以释放</a:t>
              </a:r>
            </a:p>
          </p:txBody>
        </p:sp>
      </p:grpSp>
      <p:grpSp>
        <p:nvGrpSpPr>
          <p:cNvPr id="7193" name="组合 8"/>
          <p:cNvGrpSpPr>
            <a:grpSpLocks/>
          </p:cNvGrpSpPr>
          <p:nvPr/>
        </p:nvGrpSpPr>
        <p:grpSpPr bwMode="auto">
          <a:xfrm>
            <a:off x="1651000" y="4852988"/>
            <a:ext cx="1512888" cy="1252537"/>
            <a:chOff x="1650681" y="4852814"/>
            <a:chExt cx="1513352" cy="1252715"/>
          </a:xfrm>
        </p:grpSpPr>
        <p:grpSp>
          <p:nvGrpSpPr>
            <p:cNvPr id="7194" name="组合 1"/>
            <p:cNvGrpSpPr>
              <a:grpSpLocks/>
            </p:cNvGrpSpPr>
            <p:nvPr/>
          </p:nvGrpSpPr>
          <p:grpSpPr bwMode="auto">
            <a:xfrm>
              <a:off x="1650681" y="4852814"/>
              <a:ext cx="1513352" cy="1030431"/>
              <a:chOff x="9191625" y="3000462"/>
              <a:chExt cx="1513352" cy="1030431"/>
            </a:xfrm>
          </p:grpSpPr>
          <p:sp>
            <p:nvSpPr>
              <p:cNvPr id="96" name="任意多边形 95"/>
              <p:cNvSpPr/>
              <p:nvPr/>
            </p:nvSpPr>
            <p:spPr>
              <a:xfrm flipH="1">
                <a:off x="9191625" y="3000462"/>
                <a:ext cx="1513352" cy="1030433"/>
              </a:xfrm>
              <a:custGeom>
                <a:avLst/>
                <a:gdLst>
                  <a:gd name="connsiteX0" fmla="*/ 2374294 w 2592288"/>
                  <a:gd name="connsiteY0" fmla="*/ 0 h 1307939"/>
                  <a:gd name="connsiteX1" fmla="*/ 0 w 2592288"/>
                  <a:gd name="connsiteY1" fmla="*/ 0 h 1307939"/>
                  <a:gd name="connsiteX2" fmla="*/ 0 w 2592288"/>
                  <a:gd name="connsiteY2" fmla="*/ 104511 h 1307939"/>
                  <a:gd name="connsiteX3" fmla="*/ 38100 w 2592288"/>
                  <a:gd name="connsiteY3" fmla="*/ 104511 h 1307939"/>
                  <a:gd name="connsiteX4" fmla="*/ 38100 w 2592288"/>
                  <a:gd name="connsiteY4" fmla="*/ 461191 h 1307939"/>
                  <a:gd name="connsiteX5" fmla="*/ 0 w 2592288"/>
                  <a:gd name="connsiteY5" fmla="*/ 461191 h 1307939"/>
                  <a:gd name="connsiteX6" fmla="*/ 0 w 2592288"/>
                  <a:gd name="connsiteY6" fmla="*/ 1089945 h 1307939"/>
                  <a:gd name="connsiteX7" fmla="*/ 217994 w 2592288"/>
                  <a:gd name="connsiteY7" fmla="*/ 1307939 h 1307939"/>
                  <a:gd name="connsiteX8" fmla="*/ 2592288 w 2592288"/>
                  <a:gd name="connsiteY8" fmla="*/ 1307939 h 1307939"/>
                  <a:gd name="connsiteX9" fmla="*/ 2592288 w 2592288"/>
                  <a:gd name="connsiteY9" fmla="*/ 217994 h 1307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92288" h="1307939">
                    <a:moveTo>
                      <a:pt x="2374294" y="0"/>
                    </a:moveTo>
                    <a:lnTo>
                      <a:pt x="0" y="0"/>
                    </a:lnTo>
                    <a:lnTo>
                      <a:pt x="0" y="104511"/>
                    </a:lnTo>
                    <a:lnTo>
                      <a:pt x="38100" y="104511"/>
                    </a:lnTo>
                    <a:lnTo>
                      <a:pt x="38100" y="461191"/>
                    </a:lnTo>
                    <a:lnTo>
                      <a:pt x="0" y="461191"/>
                    </a:lnTo>
                    <a:lnTo>
                      <a:pt x="0" y="1089945"/>
                    </a:lnTo>
                    <a:lnTo>
                      <a:pt x="217994" y="1307939"/>
                    </a:lnTo>
                    <a:lnTo>
                      <a:pt x="2592288" y="1307939"/>
                    </a:lnTo>
                    <a:lnTo>
                      <a:pt x="2592288" y="217994"/>
                    </a:ln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7197" name="文本框 5"/>
              <p:cNvSpPr txBox="1">
                <a:spLocks noChangeArrowheads="1"/>
              </p:cNvSpPr>
              <p:nvPr/>
            </p:nvSpPr>
            <p:spPr bwMode="auto">
              <a:xfrm>
                <a:off x="9245952" y="3021890"/>
                <a:ext cx="1361724" cy="882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35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rgbClr val="EEEDE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成本上升</a:t>
                </a:r>
                <a:endParaRPr lang="en-US" altLang="zh-CN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  <a:p>
                <a:pPr algn="ctr">
                  <a:lnSpc>
                    <a:spcPct val="135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000">
                    <a:solidFill>
                      <a:srgbClr val="EEEDE2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效率太低</a:t>
                </a:r>
                <a:endParaRPr lang="en-US" altLang="zh-CN" sz="2000">
                  <a:solidFill>
                    <a:srgbClr val="EEEDE2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  <p:sp>
          <p:nvSpPr>
            <p:cNvPr id="98" name="等腰三角形 97"/>
            <p:cNvSpPr/>
            <p:nvPr/>
          </p:nvSpPr>
          <p:spPr bwMode="auto">
            <a:xfrm rot="8970476" flipH="1">
              <a:off x="2860727" y="5722888"/>
              <a:ext cx="190558" cy="382641"/>
            </a:xfrm>
            <a:prstGeom prst="triangl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46" name="椭圆 45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7" name="直接连接符 46"/>
            <p:cNvCxnSpPr>
              <a:endCxn id="50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椭圆 48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52" name="直接连接符 51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>
              <a:stCxn id="59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>
              <a:stCxn id="64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66" name="直接连接符 65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>
              <a:stCxn id="64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>
              <a:endCxn id="60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>
              <a:endCxn id="56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椭圆 69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72" name="直接连接符 71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椭圆 72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74" name="直接连接符 73"/>
            <p:cNvCxnSpPr>
              <a:stCxn id="57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>
              <a:stCxn id="65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>
              <a:endCxn id="65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椭圆 78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1" name="直接连接符 80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接连接符 81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4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95" name="文本框 827"/>
          <p:cNvSpPr txBox="1">
            <a:spLocks noChangeArrowheads="1"/>
          </p:cNvSpPr>
          <p:nvPr/>
        </p:nvSpPr>
        <p:spPr bwMode="auto">
          <a:xfrm>
            <a:off x="1416050" y="708025"/>
            <a:ext cx="9359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EEEDE2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移动互联时代，我们需要一种新的管理方式</a:t>
            </a:r>
          </a:p>
        </p:txBody>
      </p:sp>
      <p:grpSp>
        <p:nvGrpSpPr>
          <p:cNvPr id="8196" name="组合 4"/>
          <p:cNvGrpSpPr>
            <a:grpSpLocks/>
          </p:cNvGrpSpPr>
          <p:nvPr/>
        </p:nvGrpSpPr>
        <p:grpSpPr bwMode="auto">
          <a:xfrm rot="-5400000">
            <a:off x="4076701" y="1282700"/>
            <a:ext cx="3910012" cy="5049837"/>
            <a:chOff x="7661826" y="2005616"/>
            <a:chExt cx="3093571" cy="3996000"/>
          </a:xfrm>
        </p:grpSpPr>
        <p:sp>
          <p:nvSpPr>
            <p:cNvPr id="3" name="圆角矩形 2"/>
            <p:cNvSpPr/>
            <p:nvPr/>
          </p:nvSpPr>
          <p:spPr>
            <a:xfrm>
              <a:off x="7661826" y="2005616"/>
              <a:ext cx="3093571" cy="3996000"/>
            </a:xfrm>
            <a:prstGeom prst="roundRect">
              <a:avLst>
                <a:gd name="adj" fmla="val 3806"/>
              </a:avLst>
            </a:prstGeom>
            <a:solidFill>
              <a:srgbClr val="E6E5D3"/>
            </a:solidFill>
            <a:ln w="34925" cmpd="dbl"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7817572" y="2343535"/>
              <a:ext cx="2782079" cy="3292524"/>
            </a:xfrm>
            <a:prstGeom prst="roundRect">
              <a:avLst>
                <a:gd name="adj" fmla="val 0"/>
              </a:avLst>
            </a:prstGeom>
            <a:solidFill>
              <a:srgbClr val="231F20"/>
            </a:solidFill>
            <a:ln>
              <a:solidFill>
                <a:srgbClr val="EEEDE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 bwMode="auto">
            <a:xfrm>
              <a:off x="9091174" y="5702638"/>
              <a:ext cx="234875" cy="233655"/>
            </a:xfrm>
            <a:prstGeom prst="ellipse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 bwMode="auto">
            <a:xfrm>
              <a:off x="9110014" y="2135005"/>
              <a:ext cx="70337" cy="70348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197" name="组合 5"/>
          <p:cNvGrpSpPr>
            <a:grpSpLocks/>
          </p:cNvGrpSpPr>
          <p:nvPr/>
        </p:nvGrpSpPr>
        <p:grpSpPr bwMode="auto">
          <a:xfrm>
            <a:off x="7878763" y="3181350"/>
            <a:ext cx="1493837" cy="3097213"/>
            <a:chOff x="8976320" y="2778564"/>
            <a:chExt cx="1492551" cy="3097258"/>
          </a:xfrm>
        </p:grpSpPr>
        <p:sp>
          <p:nvSpPr>
            <p:cNvPr id="24" name="圆角矩形 23"/>
            <p:cNvSpPr/>
            <p:nvPr/>
          </p:nvSpPr>
          <p:spPr bwMode="auto">
            <a:xfrm>
              <a:off x="8992181" y="2794439"/>
              <a:ext cx="1476690" cy="3081383"/>
            </a:xfrm>
            <a:prstGeom prst="roundRect">
              <a:avLst>
                <a:gd name="adj" fmla="val 15353"/>
              </a:avLst>
            </a:prstGeom>
            <a:noFill/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圆角矩形 24"/>
            <p:cNvSpPr/>
            <p:nvPr/>
          </p:nvSpPr>
          <p:spPr bwMode="auto">
            <a:xfrm>
              <a:off x="9006456" y="2810314"/>
              <a:ext cx="1446554" cy="3049632"/>
            </a:xfrm>
            <a:prstGeom prst="roundRect">
              <a:avLst>
                <a:gd name="adj" fmla="val 15353"/>
              </a:avLst>
            </a:prstGeom>
            <a:solidFill>
              <a:srgbClr val="E6E5D3"/>
            </a:solidFill>
            <a:ln w="6350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 bwMode="auto">
            <a:xfrm>
              <a:off x="9092107" y="3192908"/>
              <a:ext cx="1281596" cy="2266983"/>
            </a:xfrm>
            <a:prstGeom prst="rect">
              <a:avLst/>
            </a:prstGeom>
            <a:solidFill>
              <a:srgbClr val="231F20"/>
            </a:solidFill>
            <a:ln cap="rnd">
              <a:solidFill>
                <a:srgbClr val="E6E5D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 bwMode="auto">
            <a:xfrm>
              <a:off x="9607601" y="5517042"/>
              <a:ext cx="244265" cy="244479"/>
            </a:xfrm>
            <a:prstGeom prst="ellipse">
              <a:avLst/>
            </a:prstGeom>
            <a:noFill/>
            <a:ln>
              <a:solidFill>
                <a:srgbClr val="231F2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8" name="圆角矩形 27"/>
            <p:cNvSpPr/>
            <p:nvPr/>
          </p:nvSpPr>
          <p:spPr bwMode="auto">
            <a:xfrm>
              <a:off x="9594912" y="2984942"/>
              <a:ext cx="269643" cy="41276"/>
            </a:xfrm>
            <a:prstGeom prst="roundRect">
              <a:avLst>
                <a:gd name="adj" fmla="val 50000"/>
              </a:avLst>
            </a:prstGeom>
            <a:solidFill>
              <a:srgbClr val="231F20"/>
            </a:solidFill>
            <a:ln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 bwMode="auto">
            <a:xfrm>
              <a:off x="9702769" y="2891279"/>
              <a:ext cx="49170" cy="47626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" name="椭圆 29"/>
            <p:cNvSpPr/>
            <p:nvPr/>
          </p:nvSpPr>
          <p:spPr bwMode="auto">
            <a:xfrm>
              <a:off x="9529880" y="2988117"/>
              <a:ext cx="30137" cy="301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8976320" y="3348485"/>
              <a:ext cx="15861" cy="146052"/>
            </a:xfrm>
            <a:prstGeom prst="rect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 bwMode="auto">
            <a:xfrm>
              <a:off x="8976320" y="3594551"/>
              <a:ext cx="15861" cy="119065"/>
            </a:xfrm>
            <a:prstGeom prst="rect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 bwMode="auto">
            <a:xfrm>
              <a:off x="8976320" y="3840617"/>
              <a:ext cx="15861" cy="120652"/>
            </a:xfrm>
            <a:prstGeom prst="rect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 bwMode="auto">
            <a:xfrm flipV="1">
              <a:off x="10018409" y="2778564"/>
              <a:ext cx="145924" cy="17463"/>
            </a:xfrm>
            <a:prstGeom prst="rect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 bwMode="auto">
            <a:xfrm>
              <a:off x="9138106" y="3248471"/>
              <a:ext cx="19034" cy="19050"/>
            </a:xfrm>
            <a:prstGeom prst="ellips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 bwMode="auto">
            <a:xfrm>
              <a:off x="9176173" y="3248471"/>
              <a:ext cx="19034" cy="19050"/>
            </a:xfrm>
            <a:prstGeom prst="ellips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 bwMode="auto">
            <a:xfrm>
              <a:off x="9214240" y="3248471"/>
              <a:ext cx="19034" cy="19050"/>
            </a:xfrm>
            <a:prstGeom prst="ellipse">
              <a:avLst/>
            </a:pr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 bwMode="auto">
            <a:xfrm>
              <a:off x="9288788" y="3248471"/>
              <a:ext cx="19034" cy="19050"/>
            </a:xfrm>
            <a:prstGeom prst="ellipse">
              <a:avLst/>
            </a:prstGeom>
            <a:noFill/>
            <a:ln w="3175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9" name="椭圆 38"/>
            <p:cNvSpPr/>
            <p:nvPr/>
          </p:nvSpPr>
          <p:spPr bwMode="auto">
            <a:xfrm>
              <a:off x="9250721" y="3248471"/>
              <a:ext cx="20620" cy="19050"/>
            </a:xfrm>
            <a:prstGeom prst="ellipse">
              <a:avLst/>
            </a:prstGeom>
            <a:noFill/>
            <a:ln w="3175">
              <a:solidFill>
                <a:srgbClr val="E6E5D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16" name="文本框 14"/>
            <p:cNvSpPr txBox="1">
              <a:spLocks noChangeArrowheads="1"/>
            </p:cNvSpPr>
            <p:nvPr/>
          </p:nvSpPr>
          <p:spPr bwMode="auto">
            <a:xfrm>
              <a:off x="9567491" y="3184957"/>
              <a:ext cx="36886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00">
                  <a:solidFill>
                    <a:srgbClr val="E6E5D3"/>
                  </a:solidFill>
                  <a:latin typeface="Arial" panose="020B0604020202020204" pitchFamily="34" charset="0"/>
                </a:rPr>
                <a:t>9:23 PM</a:t>
              </a:r>
              <a:endParaRPr lang="zh-CN" altLang="en-US" sz="300">
                <a:solidFill>
                  <a:srgbClr val="E6E5D3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8217" name="文本框 40"/>
            <p:cNvSpPr txBox="1">
              <a:spLocks noChangeArrowheads="1"/>
            </p:cNvSpPr>
            <p:nvPr/>
          </p:nvSpPr>
          <p:spPr bwMode="auto">
            <a:xfrm>
              <a:off x="10040301" y="3184957"/>
              <a:ext cx="368861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00">
                  <a:solidFill>
                    <a:srgbClr val="E6E5D3"/>
                  </a:solidFill>
                  <a:latin typeface="Arial" panose="020B0604020202020204" pitchFamily="34" charset="0"/>
                </a:rPr>
                <a:t>100%</a:t>
              </a:r>
              <a:endParaRPr lang="zh-CN" altLang="en-US" sz="300">
                <a:solidFill>
                  <a:srgbClr val="E6E5D3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8218" name="组合 41"/>
            <p:cNvGrpSpPr>
              <a:grpSpLocks/>
            </p:cNvGrpSpPr>
            <p:nvPr/>
          </p:nvGrpSpPr>
          <p:grpSpPr bwMode="auto">
            <a:xfrm>
              <a:off x="10246844" y="3235924"/>
              <a:ext cx="84402" cy="31053"/>
              <a:chOff x="7136350" y="1685006"/>
              <a:chExt cx="124236" cy="45719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7136303" y="1684781"/>
                <a:ext cx="114402" cy="46745"/>
              </a:xfrm>
              <a:prstGeom prst="roundRect">
                <a:avLst/>
              </a:prstGeom>
              <a:solidFill>
                <a:srgbClr val="E6E5D3"/>
              </a:solidFill>
              <a:ln cmpd="dbl">
                <a:solidFill>
                  <a:srgbClr val="231F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弦形 39"/>
              <p:cNvSpPr/>
              <p:nvPr/>
            </p:nvSpPr>
            <p:spPr>
              <a:xfrm rot="12152834">
                <a:off x="7248369" y="1703479"/>
                <a:ext cx="11674" cy="9349"/>
              </a:xfrm>
              <a:prstGeom prst="chord">
                <a:avLst/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</p:grpSp>
      <p:pic>
        <p:nvPicPr>
          <p:cNvPr id="8198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4" t="6462" r="24812" b="18550"/>
          <a:stretch>
            <a:fillRect/>
          </a:stretch>
        </p:blipFill>
        <p:spPr bwMode="auto">
          <a:xfrm>
            <a:off x="5441950" y="2565400"/>
            <a:ext cx="1381125" cy="237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图片 8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4" t="6462" r="24812" b="18550"/>
          <a:stretch>
            <a:fillRect/>
          </a:stretch>
        </p:blipFill>
        <p:spPr bwMode="auto">
          <a:xfrm>
            <a:off x="8301038" y="4054475"/>
            <a:ext cx="647700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82" name="椭圆 81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3" name="直接连接符 82"/>
            <p:cNvCxnSpPr>
              <a:endCxn id="86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椭圆 84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8" name="直接连接符 87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>
              <a:stCxn id="95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>
              <a:stCxn id="100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椭圆 90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02" name="直接连接符 101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>
              <a:stCxn id="100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>
              <a:endCxn id="96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>
              <a:endCxn id="92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椭圆 105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08" name="直接连接符 107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椭圆 108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0" name="直接连接符 109"/>
            <p:cNvCxnSpPr>
              <a:stCxn id="93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>
              <a:stCxn id="101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>
              <a:endCxn id="101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椭圆 114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117" name="直接连接符 116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219" name="文本框 827"/>
          <p:cNvSpPr txBox="1">
            <a:spLocks noChangeArrowheads="1"/>
          </p:cNvSpPr>
          <p:nvPr/>
        </p:nvSpPr>
        <p:spPr bwMode="auto">
          <a:xfrm>
            <a:off x="1919288" y="708025"/>
            <a:ext cx="8353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000">
                <a:solidFill>
                  <a:srgbClr val="231F20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它应该在高度不确定的时代做到</a:t>
            </a:r>
          </a:p>
        </p:txBody>
      </p:sp>
      <p:grpSp>
        <p:nvGrpSpPr>
          <p:cNvPr id="9220" name="组合 1"/>
          <p:cNvGrpSpPr>
            <a:grpSpLocks/>
          </p:cNvGrpSpPr>
          <p:nvPr/>
        </p:nvGrpSpPr>
        <p:grpSpPr bwMode="auto">
          <a:xfrm>
            <a:off x="879475" y="2333625"/>
            <a:ext cx="2232025" cy="2559050"/>
            <a:chOff x="1416697" y="4509120"/>
            <a:chExt cx="1670422" cy="1915010"/>
          </a:xfrm>
        </p:grpSpPr>
        <p:grpSp>
          <p:nvGrpSpPr>
            <p:cNvPr id="9255" name="组合 14"/>
            <p:cNvGrpSpPr>
              <a:grpSpLocks/>
            </p:cNvGrpSpPr>
            <p:nvPr/>
          </p:nvGrpSpPr>
          <p:grpSpPr bwMode="auto">
            <a:xfrm>
              <a:off x="1416697" y="4509120"/>
              <a:ext cx="1670422" cy="1915010"/>
              <a:chOff x="1084731" y="3422533"/>
              <a:chExt cx="2972462" cy="3407698"/>
            </a:xfrm>
          </p:grpSpPr>
          <p:grpSp>
            <p:nvGrpSpPr>
              <p:cNvPr id="9258" name="组合 40"/>
              <p:cNvGrpSpPr>
                <a:grpSpLocks/>
              </p:cNvGrpSpPr>
              <p:nvPr/>
            </p:nvGrpSpPr>
            <p:grpSpPr bwMode="auto">
              <a:xfrm>
                <a:off x="1084731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9260" name="组合 42"/>
                <p:cNvGrpSpPr>
                  <a:grpSpLocks/>
                </p:cNvGrpSpPr>
                <p:nvPr/>
              </p:nvGrpSpPr>
              <p:grpSpPr bwMode="auto"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sp>
                <p:nvSpPr>
                  <p:cNvPr id="45" name="任意多边形 44"/>
                  <p:cNvSpPr/>
                  <p:nvPr/>
                </p:nvSpPr>
                <p:spPr>
                  <a:xfrm>
                    <a:off x="1084731" y="3989073"/>
                    <a:ext cx="2972462" cy="2841158"/>
                  </a:xfrm>
                  <a:custGeom>
                    <a:avLst/>
                    <a:gdLst>
                      <a:gd name="connsiteX0" fmla="*/ 2096841 w 2972462"/>
                      <a:gd name="connsiteY0" fmla="*/ 0 h 2840202"/>
                      <a:gd name="connsiteX1" fmla="*/ 2194657 w 2972462"/>
                      <a:gd name="connsiteY1" fmla="*/ 47120 h 2840202"/>
                      <a:gd name="connsiteX2" fmla="*/ 2972462 w 2972462"/>
                      <a:gd name="connsiteY2" fmla="*/ 1353971 h 2840202"/>
                      <a:gd name="connsiteX3" fmla="*/ 1486231 w 2972462"/>
                      <a:gd name="connsiteY3" fmla="*/ 2840202 h 2840202"/>
                      <a:gd name="connsiteX4" fmla="*/ 0 w 2972462"/>
                      <a:gd name="connsiteY4" fmla="*/ 1353971 h 2840202"/>
                      <a:gd name="connsiteX5" fmla="*/ 777805 w 2972462"/>
                      <a:gd name="connsiteY5" fmla="*/ 47120 h 2840202"/>
                      <a:gd name="connsiteX6" fmla="*/ 875619 w 2972462"/>
                      <a:gd name="connsiteY6" fmla="*/ 1 h 2840202"/>
                      <a:gd name="connsiteX7" fmla="*/ 1486230 w 2972462"/>
                      <a:gd name="connsiteY7" fmla="*/ 1052778 h 284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2462" h="2840202">
                        <a:moveTo>
                          <a:pt x="2096841" y="0"/>
                        </a:moveTo>
                        <a:lnTo>
                          <a:pt x="2194657" y="47120"/>
                        </a:lnTo>
                        <a:cubicBezTo>
                          <a:pt x="2657953" y="298798"/>
                          <a:pt x="2972462" y="789655"/>
                          <a:pt x="2972462" y="1353971"/>
                        </a:cubicBezTo>
                        <a:cubicBezTo>
                          <a:pt x="2972462" y="2174794"/>
                          <a:pt x="2307054" y="2840202"/>
                          <a:pt x="1486231" y="2840202"/>
                        </a:cubicBezTo>
                        <a:cubicBezTo>
                          <a:pt x="665408" y="2840202"/>
                          <a:pt x="0" y="2174794"/>
                          <a:pt x="0" y="1353971"/>
                        </a:cubicBezTo>
                        <a:cubicBezTo>
                          <a:pt x="0" y="789655"/>
                          <a:pt x="314509" y="298798"/>
                          <a:pt x="777805" y="47120"/>
                        </a:cubicBezTo>
                        <a:lnTo>
                          <a:pt x="875619" y="1"/>
                        </a:lnTo>
                        <a:lnTo>
                          <a:pt x="1486230" y="1052778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231F2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/>
                  </a:p>
                </p:txBody>
              </p:sp>
              <p:sp>
                <p:nvSpPr>
                  <p:cNvPr id="46" name="椭圆 45"/>
                  <p:cNvSpPr/>
                  <p:nvPr/>
                </p:nvSpPr>
                <p:spPr>
                  <a:xfrm>
                    <a:off x="1898670" y="3422533"/>
                    <a:ext cx="1344585" cy="1822231"/>
                  </a:xfrm>
                  <a:prstGeom prst="ellipse">
                    <a:avLst/>
                  </a:prstGeom>
                  <a:solidFill>
                    <a:srgbClr val="E6E5D3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 dirty="0"/>
                  </a:p>
                </p:txBody>
              </p:sp>
            </p:grpSp>
            <p:sp>
              <p:nvSpPr>
                <p:cNvPr id="44" name="椭圆 43"/>
                <p:cNvSpPr/>
                <p:nvPr/>
              </p:nvSpPr>
              <p:spPr>
                <a:xfrm>
                  <a:off x="1412421" y="4192013"/>
                  <a:ext cx="2317083" cy="2316896"/>
                </a:xfrm>
                <a:prstGeom prst="ellipse">
                  <a:avLst/>
                </a:prstGeom>
                <a:solidFill>
                  <a:srgbClr val="231F2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200"/>
                </a:p>
              </p:txBody>
            </p:sp>
          </p:grpSp>
          <p:sp>
            <p:nvSpPr>
              <p:cNvPr id="9259" name="文本框 41"/>
              <p:cNvSpPr txBox="1">
                <a:spLocks noChangeArrowheads="1"/>
              </p:cNvSpPr>
              <p:nvPr/>
            </p:nvSpPr>
            <p:spPr bwMode="auto">
              <a:xfrm>
                <a:off x="2137322" y="3445154"/>
                <a:ext cx="867285" cy="69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olidFill>
                      <a:srgbClr val="231F20"/>
                    </a:solidFill>
                    <a:latin typeface="Impact" panose="020B0806030902050204" pitchFamily="34" charset="0"/>
                  </a:rPr>
                  <a:t>01</a:t>
                </a:r>
                <a:endParaRPr lang="zh-CN" altLang="en-US">
                  <a:solidFill>
                    <a:srgbClr val="231F2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9256" name="文本框 18"/>
            <p:cNvSpPr txBox="1">
              <a:spLocks noChangeArrowheads="1"/>
            </p:cNvSpPr>
            <p:nvPr/>
          </p:nvSpPr>
          <p:spPr bwMode="auto">
            <a:xfrm>
              <a:off x="1670008" y="5205666"/>
              <a:ext cx="1163801" cy="575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快速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1964396" y="5773122"/>
              <a:ext cx="575024" cy="3457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E6E5D3"/>
                  </a:solidFill>
                  <a:latin typeface="+mj-lt"/>
                </a:rPr>
                <a:t>FAST</a:t>
              </a:r>
              <a:endParaRPr lang="zh-CN" altLang="en-US" sz="2400" dirty="0">
                <a:solidFill>
                  <a:srgbClr val="E6E5D3"/>
                </a:solidFill>
                <a:latin typeface="+mj-lt"/>
              </a:endParaRPr>
            </a:p>
          </p:txBody>
        </p:sp>
      </p:grpSp>
      <p:grpSp>
        <p:nvGrpSpPr>
          <p:cNvPr id="9221" name="组合 46"/>
          <p:cNvGrpSpPr>
            <a:grpSpLocks/>
          </p:cNvGrpSpPr>
          <p:nvPr/>
        </p:nvGrpSpPr>
        <p:grpSpPr bwMode="auto">
          <a:xfrm>
            <a:off x="3621088" y="2333625"/>
            <a:ext cx="2232025" cy="2559050"/>
            <a:chOff x="1416697" y="4509120"/>
            <a:chExt cx="1670422" cy="1915010"/>
          </a:xfrm>
        </p:grpSpPr>
        <p:grpSp>
          <p:nvGrpSpPr>
            <p:cNvPr id="9246" name="组合 47"/>
            <p:cNvGrpSpPr>
              <a:grpSpLocks/>
            </p:cNvGrpSpPr>
            <p:nvPr/>
          </p:nvGrpSpPr>
          <p:grpSpPr bwMode="auto">
            <a:xfrm>
              <a:off x="1416697" y="4509120"/>
              <a:ext cx="1670422" cy="1915010"/>
              <a:chOff x="1084731" y="3422533"/>
              <a:chExt cx="2972462" cy="3407698"/>
            </a:xfrm>
          </p:grpSpPr>
          <p:grpSp>
            <p:nvGrpSpPr>
              <p:cNvPr id="9249" name="组合 50"/>
              <p:cNvGrpSpPr>
                <a:grpSpLocks/>
              </p:cNvGrpSpPr>
              <p:nvPr/>
            </p:nvGrpSpPr>
            <p:grpSpPr bwMode="auto">
              <a:xfrm>
                <a:off x="1084731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9251" name="组合 52"/>
                <p:cNvGrpSpPr>
                  <a:grpSpLocks/>
                </p:cNvGrpSpPr>
                <p:nvPr/>
              </p:nvGrpSpPr>
              <p:grpSpPr bwMode="auto"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sp>
                <p:nvSpPr>
                  <p:cNvPr id="55" name="任意多边形 54"/>
                  <p:cNvSpPr/>
                  <p:nvPr/>
                </p:nvSpPr>
                <p:spPr>
                  <a:xfrm>
                    <a:off x="1084731" y="3989073"/>
                    <a:ext cx="2972462" cy="2841158"/>
                  </a:xfrm>
                  <a:custGeom>
                    <a:avLst/>
                    <a:gdLst>
                      <a:gd name="connsiteX0" fmla="*/ 2096841 w 2972462"/>
                      <a:gd name="connsiteY0" fmla="*/ 0 h 2840202"/>
                      <a:gd name="connsiteX1" fmla="*/ 2194657 w 2972462"/>
                      <a:gd name="connsiteY1" fmla="*/ 47120 h 2840202"/>
                      <a:gd name="connsiteX2" fmla="*/ 2972462 w 2972462"/>
                      <a:gd name="connsiteY2" fmla="*/ 1353971 h 2840202"/>
                      <a:gd name="connsiteX3" fmla="*/ 1486231 w 2972462"/>
                      <a:gd name="connsiteY3" fmla="*/ 2840202 h 2840202"/>
                      <a:gd name="connsiteX4" fmla="*/ 0 w 2972462"/>
                      <a:gd name="connsiteY4" fmla="*/ 1353971 h 2840202"/>
                      <a:gd name="connsiteX5" fmla="*/ 777805 w 2972462"/>
                      <a:gd name="connsiteY5" fmla="*/ 47120 h 2840202"/>
                      <a:gd name="connsiteX6" fmla="*/ 875619 w 2972462"/>
                      <a:gd name="connsiteY6" fmla="*/ 1 h 2840202"/>
                      <a:gd name="connsiteX7" fmla="*/ 1486230 w 2972462"/>
                      <a:gd name="connsiteY7" fmla="*/ 1052778 h 284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2462" h="2840202">
                        <a:moveTo>
                          <a:pt x="2096841" y="0"/>
                        </a:moveTo>
                        <a:lnTo>
                          <a:pt x="2194657" y="47120"/>
                        </a:lnTo>
                        <a:cubicBezTo>
                          <a:pt x="2657953" y="298798"/>
                          <a:pt x="2972462" y="789655"/>
                          <a:pt x="2972462" y="1353971"/>
                        </a:cubicBezTo>
                        <a:cubicBezTo>
                          <a:pt x="2972462" y="2174794"/>
                          <a:pt x="2307054" y="2840202"/>
                          <a:pt x="1486231" y="2840202"/>
                        </a:cubicBezTo>
                        <a:cubicBezTo>
                          <a:pt x="665408" y="2840202"/>
                          <a:pt x="0" y="2174794"/>
                          <a:pt x="0" y="1353971"/>
                        </a:cubicBezTo>
                        <a:cubicBezTo>
                          <a:pt x="0" y="789655"/>
                          <a:pt x="314509" y="298798"/>
                          <a:pt x="777805" y="47120"/>
                        </a:cubicBezTo>
                        <a:lnTo>
                          <a:pt x="875619" y="1"/>
                        </a:lnTo>
                        <a:lnTo>
                          <a:pt x="1486230" y="1052778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231F2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/>
                  </a:p>
                </p:txBody>
              </p:sp>
              <p:sp>
                <p:nvSpPr>
                  <p:cNvPr id="56" name="椭圆 55"/>
                  <p:cNvSpPr/>
                  <p:nvPr/>
                </p:nvSpPr>
                <p:spPr>
                  <a:xfrm>
                    <a:off x="1898669" y="3422533"/>
                    <a:ext cx="1344585" cy="1822231"/>
                  </a:xfrm>
                  <a:prstGeom prst="ellipse">
                    <a:avLst/>
                  </a:prstGeom>
                  <a:solidFill>
                    <a:srgbClr val="E6E5D3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 dirty="0"/>
                  </a:p>
                </p:txBody>
              </p:sp>
            </p:grpSp>
            <p:sp>
              <p:nvSpPr>
                <p:cNvPr id="54" name="椭圆 53"/>
                <p:cNvSpPr/>
                <p:nvPr/>
              </p:nvSpPr>
              <p:spPr>
                <a:xfrm>
                  <a:off x="1412420" y="4192013"/>
                  <a:ext cx="2317083" cy="2316896"/>
                </a:xfrm>
                <a:prstGeom prst="ellipse">
                  <a:avLst/>
                </a:prstGeom>
                <a:solidFill>
                  <a:srgbClr val="231F2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200"/>
                </a:p>
              </p:txBody>
            </p:sp>
          </p:grpSp>
          <p:sp>
            <p:nvSpPr>
              <p:cNvPr id="9250" name="文本框 51"/>
              <p:cNvSpPr txBox="1">
                <a:spLocks noChangeArrowheads="1"/>
              </p:cNvSpPr>
              <p:nvPr/>
            </p:nvSpPr>
            <p:spPr bwMode="auto">
              <a:xfrm>
                <a:off x="2137322" y="3445154"/>
                <a:ext cx="867285" cy="69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olidFill>
                      <a:srgbClr val="231F20"/>
                    </a:solidFill>
                    <a:latin typeface="Impact" panose="020B0806030902050204" pitchFamily="34" charset="0"/>
                  </a:rPr>
                  <a:t>02</a:t>
                </a:r>
                <a:endParaRPr lang="zh-CN" altLang="en-US">
                  <a:solidFill>
                    <a:srgbClr val="231F2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9247" name="文本框 48"/>
            <p:cNvSpPr txBox="1">
              <a:spLocks noChangeArrowheads="1"/>
            </p:cNvSpPr>
            <p:nvPr/>
          </p:nvSpPr>
          <p:spPr bwMode="auto">
            <a:xfrm>
              <a:off x="1670008" y="5205666"/>
              <a:ext cx="1163801" cy="575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智慧</a:t>
              </a:r>
            </a:p>
          </p:txBody>
        </p:sp>
        <p:sp>
          <p:nvSpPr>
            <p:cNvPr id="50" name="矩形 49"/>
            <p:cNvSpPr/>
            <p:nvPr/>
          </p:nvSpPr>
          <p:spPr>
            <a:xfrm>
              <a:off x="1964395" y="5773122"/>
              <a:ext cx="575024" cy="3457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E6E5D3"/>
                  </a:solidFill>
                  <a:latin typeface="+mj-lt"/>
                </a:rPr>
                <a:t>FAST</a:t>
              </a:r>
              <a:endParaRPr lang="zh-CN" altLang="en-US" sz="2400" dirty="0">
                <a:solidFill>
                  <a:srgbClr val="E6E5D3"/>
                </a:solidFill>
                <a:latin typeface="+mj-lt"/>
              </a:endParaRPr>
            </a:p>
          </p:txBody>
        </p:sp>
      </p:grpSp>
      <p:grpSp>
        <p:nvGrpSpPr>
          <p:cNvPr id="9222" name="组合 56"/>
          <p:cNvGrpSpPr>
            <a:grpSpLocks/>
          </p:cNvGrpSpPr>
          <p:nvPr/>
        </p:nvGrpSpPr>
        <p:grpSpPr bwMode="auto">
          <a:xfrm>
            <a:off x="6362700" y="2333625"/>
            <a:ext cx="2232025" cy="2559050"/>
            <a:chOff x="1416697" y="4509120"/>
            <a:chExt cx="1670422" cy="1915010"/>
          </a:xfrm>
        </p:grpSpPr>
        <p:grpSp>
          <p:nvGrpSpPr>
            <p:cNvPr id="9237" name="组合 57"/>
            <p:cNvGrpSpPr>
              <a:grpSpLocks/>
            </p:cNvGrpSpPr>
            <p:nvPr/>
          </p:nvGrpSpPr>
          <p:grpSpPr bwMode="auto">
            <a:xfrm>
              <a:off x="1416697" y="4509120"/>
              <a:ext cx="1670422" cy="1915010"/>
              <a:chOff x="1084731" y="3422533"/>
              <a:chExt cx="2972462" cy="3407698"/>
            </a:xfrm>
          </p:grpSpPr>
          <p:grpSp>
            <p:nvGrpSpPr>
              <p:cNvPr id="9240" name="组合 60"/>
              <p:cNvGrpSpPr>
                <a:grpSpLocks/>
              </p:cNvGrpSpPr>
              <p:nvPr/>
            </p:nvGrpSpPr>
            <p:grpSpPr bwMode="auto">
              <a:xfrm>
                <a:off x="1084731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9242" name="组合 62"/>
                <p:cNvGrpSpPr>
                  <a:grpSpLocks/>
                </p:cNvGrpSpPr>
                <p:nvPr/>
              </p:nvGrpSpPr>
              <p:grpSpPr bwMode="auto"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sp>
                <p:nvSpPr>
                  <p:cNvPr id="65" name="任意多边形 64"/>
                  <p:cNvSpPr/>
                  <p:nvPr/>
                </p:nvSpPr>
                <p:spPr>
                  <a:xfrm>
                    <a:off x="1084731" y="3989073"/>
                    <a:ext cx="2972462" cy="2841158"/>
                  </a:xfrm>
                  <a:custGeom>
                    <a:avLst/>
                    <a:gdLst>
                      <a:gd name="connsiteX0" fmla="*/ 2096841 w 2972462"/>
                      <a:gd name="connsiteY0" fmla="*/ 0 h 2840202"/>
                      <a:gd name="connsiteX1" fmla="*/ 2194657 w 2972462"/>
                      <a:gd name="connsiteY1" fmla="*/ 47120 h 2840202"/>
                      <a:gd name="connsiteX2" fmla="*/ 2972462 w 2972462"/>
                      <a:gd name="connsiteY2" fmla="*/ 1353971 h 2840202"/>
                      <a:gd name="connsiteX3" fmla="*/ 1486231 w 2972462"/>
                      <a:gd name="connsiteY3" fmla="*/ 2840202 h 2840202"/>
                      <a:gd name="connsiteX4" fmla="*/ 0 w 2972462"/>
                      <a:gd name="connsiteY4" fmla="*/ 1353971 h 2840202"/>
                      <a:gd name="connsiteX5" fmla="*/ 777805 w 2972462"/>
                      <a:gd name="connsiteY5" fmla="*/ 47120 h 2840202"/>
                      <a:gd name="connsiteX6" fmla="*/ 875619 w 2972462"/>
                      <a:gd name="connsiteY6" fmla="*/ 1 h 2840202"/>
                      <a:gd name="connsiteX7" fmla="*/ 1486230 w 2972462"/>
                      <a:gd name="connsiteY7" fmla="*/ 1052778 h 284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2462" h="2840202">
                        <a:moveTo>
                          <a:pt x="2096841" y="0"/>
                        </a:moveTo>
                        <a:lnTo>
                          <a:pt x="2194657" y="47120"/>
                        </a:lnTo>
                        <a:cubicBezTo>
                          <a:pt x="2657953" y="298798"/>
                          <a:pt x="2972462" y="789655"/>
                          <a:pt x="2972462" y="1353971"/>
                        </a:cubicBezTo>
                        <a:cubicBezTo>
                          <a:pt x="2972462" y="2174794"/>
                          <a:pt x="2307054" y="2840202"/>
                          <a:pt x="1486231" y="2840202"/>
                        </a:cubicBezTo>
                        <a:cubicBezTo>
                          <a:pt x="665408" y="2840202"/>
                          <a:pt x="0" y="2174794"/>
                          <a:pt x="0" y="1353971"/>
                        </a:cubicBezTo>
                        <a:cubicBezTo>
                          <a:pt x="0" y="789655"/>
                          <a:pt x="314509" y="298798"/>
                          <a:pt x="777805" y="47120"/>
                        </a:cubicBezTo>
                        <a:lnTo>
                          <a:pt x="875619" y="1"/>
                        </a:lnTo>
                        <a:lnTo>
                          <a:pt x="1486230" y="1052778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231F2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/>
                  </a:p>
                </p:txBody>
              </p:sp>
              <p:sp>
                <p:nvSpPr>
                  <p:cNvPr id="66" name="椭圆 65"/>
                  <p:cNvSpPr/>
                  <p:nvPr/>
                </p:nvSpPr>
                <p:spPr>
                  <a:xfrm>
                    <a:off x="1898670" y="3422533"/>
                    <a:ext cx="1344585" cy="1822231"/>
                  </a:xfrm>
                  <a:prstGeom prst="ellipse">
                    <a:avLst/>
                  </a:prstGeom>
                  <a:solidFill>
                    <a:srgbClr val="E6E5D3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 dirty="0"/>
                  </a:p>
                </p:txBody>
              </p:sp>
            </p:grpSp>
            <p:sp>
              <p:nvSpPr>
                <p:cNvPr id="64" name="椭圆 63"/>
                <p:cNvSpPr/>
                <p:nvPr/>
              </p:nvSpPr>
              <p:spPr>
                <a:xfrm>
                  <a:off x="1412421" y="4192013"/>
                  <a:ext cx="2317083" cy="2316896"/>
                </a:xfrm>
                <a:prstGeom prst="ellipse">
                  <a:avLst/>
                </a:prstGeom>
                <a:solidFill>
                  <a:srgbClr val="231F2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200"/>
                </a:p>
              </p:txBody>
            </p:sp>
          </p:grpSp>
          <p:sp>
            <p:nvSpPr>
              <p:cNvPr id="9241" name="文本框 61"/>
              <p:cNvSpPr txBox="1">
                <a:spLocks noChangeArrowheads="1"/>
              </p:cNvSpPr>
              <p:nvPr/>
            </p:nvSpPr>
            <p:spPr bwMode="auto">
              <a:xfrm>
                <a:off x="2137322" y="3445154"/>
                <a:ext cx="867285" cy="69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olidFill>
                      <a:srgbClr val="231F20"/>
                    </a:solidFill>
                    <a:latin typeface="Impact" panose="020B0806030902050204" pitchFamily="34" charset="0"/>
                  </a:rPr>
                  <a:t>03</a:t>
                </a:r>
                <a:endParaRPr lang="zh-CN" altLang="en-US">
                  <a:solidFill>
                    <a:srgbClr val="231F2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9238" name="文本框 58"/>
            <p:cNvSpPr txBox="1">
              <a:spLocks noChangeArrowheads="1"/>
            </p:cNvSpPr>
            <p:nvPr/>
          </p:nvSpPr>
          <p:spPr bwMode="auto">
            <a:xfrm>
              <a:off x="1670008" y="5205666"/>
              <a:ext cx="1163801" cy="575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容错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964396" y="5773122"/>
              <a:ext cx="575024" cy="3457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E6E5D3"/>
                  </a:solidFill>
                  <a:latin typeface="+mj-lt"/>
                </a:rPr>
                <a:t>FAST</a:t>
              </a:r>
              <a:endParaRPr lang="zh-CN" altLang="en-US" sz="2400" dirty="0">
                <a:solidFill>
                  <a:srgbClr val="E6E5D3"/>
                </a:solidFill>
                <a:latin typeface="+mj-lt"/>
              </a:endParaRPr>
            </a:p>
          </p:txBody>
        </p:sp>
      </p:grpSp>
      <p:grpSp>
        <p:nvGrpSpPr>
          <p:cNvPr id="9223" name="组合 66"/>
          <p:cNvGrpSpPr>
            <a:grpSpLocks/>
          </p:cNvGrpSpPr>
          <p:nvPr/>
        </p:nvGrpSpPr>
        <p:grpSpPr bwMode="auto">
          <a:xfrm>
            <a:off x="9104313" y="2333625"/>
            <a:ext cx="2232025" cy="2559050"/>
            <a:chOff x="1416697" y="4509120"/>
            <a:chExt cx="1670422" cy="1915010"/>
          </a:xfrm>
        </p:grpSpPr>
        <p:grpSp>
          <p:nvGrpSpPr>
            <p:cNvPr id="9228" name="组合 67"/>
            <p:cNvGrpSpPr>
              <a:grpSpLocks/>
            </p:cNvGrpSpPr>
            <p:nvPr/>
          </p:nvGrpSpPr>
          <p:grpSpPr bwMode="auto">
            <a:xfrm>
              <a:off x="1416697" y="4509120"/>
              <a:ext cx="1670422" cy="1915010"/>
              <a:chOff x="1084731" y="3422533"/>
              <a:chExt cx="2972462" cy="3407698"/>
            </a:xfrm>
          </p:grpSpPr>
          <p:grpSp>
            <p:nvGrpSpPr>
              <p:cNvPr id="9231" name="组合 70"/>
              <p:cNvGrpSpPr>
                <a:grpSpLocks/>
              </p:cNvGrpSpPr>
              <p:nvPr/>
            </p:nvGrpSpPr>
            <p:grpSpPr bwMode="auto">
              <a:xfrm>
                <a:off x="1084731" y="3422533"/>
                <a:ext cx="2972462" cy="3407698"/>
                <a:chOff x="1084731" y="3422533"/>
                <a:chExt cx="2972462" cy="3407698"/>
              </a:xfrm>
            </p:grpSpPr>
            <p:grpSp>
              <p:nvGrpSpPr>
                <p:cNvPr id="9233" name="组合 72"/>
                <p:cNvGrpSpPr>
                  <a:grpSpLocks/>
                </p:cNvGrpSpPr>
                <p:nvPr/>
              </p:nvGrpSpPr>
              <p:grpSpPr bwMode="auto">
                <a:xfrm>
                  <a:off x="1084731" y="3422533"/>
                  <a:ext cx="2972462" cy="3407698"/>
                  <a:chOff x="1084731" y="3422533"/>
                  <a:chExt cx="2972462" cy="3407698"/>
                </a:xfrm>
              </p:grpSpPr>
              <p:sp>
                <p:nvSpPr>
                  <p:cNvPr id="75" name="任意多边形 74"/>
                  <p:cNvSpPr/>
                  <p:nvPr/>
                </p:nvSpPr>
                <p:spPr>
                  <a:xfrm>
                    <a:off x="1084731" y="3989073"/>
                    <a:ext cx="2972462" cy="2841158"/>
                  </a:xfrm>
                  <a:custGeom>
                    <a:avLst/>
                    <a:gdLst>
                      <a:gd name="connsiteX0" fmla="*/ 2096841 w 2972462"/>
                      <a:gd name="connsiteY0" fmla="*/ 0 h 2840202"/>
                      <a:gd name="connsiteX1" fmla="*/ 2194657 w 2972462"/>
                      <a:gd name="connsiteY1" fmla="*/ 47120 h 2840202"/>
                      <a:gd name="connsiteX2" fmla="*/ 2972462 w 2972462"/>
                      <a:gd name="connsiteY2" fmla="*/ 1353971 h 2840202"/>
                      <a:gd name="connsiteX3" fmla="*/ 1486231 w 2972462"/>
                      <a:gd name="connsiteY3" fmla="*/ 2840202 h 2840202"/>
                      <a:gd name="connsiteX4" fmla="*/ 0 w 2972462"/>
                      <a:gd name="connsiteY4" fmla="*/ 1353971 h 2840202"/>
                      <a:gd name="connsiteX5" fmla="*/ 777805 w 2972462"/>
                      <a:gd name="connsiteY5" fmla="*/ 47120 h 2840202"/>
                      <a:gd name="connsiteX6" fmla="*/ 875619 w 2972462"/>
                      <a:gd name="connsiteY6" fmla="*/ 1 h 2840202"/>
                      <a:gd name="connsiteX7" fmla="*/ 1486230 w 2972462"/>
                      <a:gd name="connsiteY7" fmla="*/ 1052778 h 28402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972462" h="2840202">
                        <a:moveTo>
                          <a:pt x="2096841" y="0"/>
                        </a:moveTo>
                        <a:lnTo>
                          <a:pt x="2194657" y="47120"/>
                        </a:lnTo>
                        <a:cubicBezTo>
                          <a:pt x="2657953" y="298798"/>
                          <a:pt x="2972462" y="789655"/>
                          <a:pt x="2972462" y="1353971"/>
                        </a:cubicBezTo>
                        <a:cubicBezTo>
                          <a:pt x="2972462" y="2174794"/>
                          <a:pt x="2307054" y="2840202"/>
                          <a:pt x="1486231" y="2840202"/>
                        </a:cubicBezTo>
                        <a:cubicBezTo>
                          <a:pt x="665408" y="2840202"/>
                          <a:pt x="0" y="2174794"/>
                          <a:pt x="0" y="1353971"/>
                        </a:cubicBezTo>
                        <a:cubicBezTo>
                          <a:pt x="0" y="789655"/>
                          <a:pt x="314509" y="298798"/>
                          <a:pt x="777805" y="47120"/>
                        </a:cubicBezTo>
                        <a:lnTo>
                          <a:pt x="875619" y="1"/>
                        </a:lnTo>
                        <a:lnTo>
                          <a:pt x="1486230" y="1052778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231F2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/>
                  </a:p>
                </p:txBody>
              </p:sp>
              <p:sp>
                <p:nvSpPr>
                  <p:cNvPr id="76" name="椭圆 75"/>
                  <p:cNvSpPr/>
                  <p:nvPr/>
                </p:nvSpPr>
                <p:spPr>
                  <a:xfrm>
                    <a:off x="1898669" y="3422533"/>
                    <a:ext cx="1344585" cy="1822231"/>
                  </a:xfrm>
                  <a:prstGeom prst="ellipse">
                    <a:avLst/>
                  </a:prstGeom>
                  <a:solidFill>
                    <a:srgbClr val="E6E5D3"/>
                  </a:solidFill>
                  <a:ln w="254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 sz="1200" dirty="0"/>
                  </a:p>
                </p:txBody>
              </p:sp>
            </p:grpSp>
            <p:sp>
              <p:nvSpPr>
                <p:cNvPr id="74" name="椭圆 73"/>
                <p:cNvSpPr/>
                <p:nvPr/>
              </p:nvSpPr>
              <p:spPr>
                <a:xfrm>
                  <a:off x="1412420" y="4192013"/>
                  <a:ext cx="2317083" cy="2316896"/>
                </a:xfrm>
                <a:prstGeom prst="ellipse">
                  <a:avLst/>
                </a:prstGeom>
                <a:solidFill>
                  <a:srgbClr val="231F20"/>
                </a:solidFill>
                <a:ln w="508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200"/>
                </a:p>
              </p:txBody>
            </p:sp>
          </p:grpSp>
          <p:sp>
            <p:nvSpPr>
              <p:cNvPr id="9232" name="文本框 71"/>
              <p:cNvSpPr txBox="1">
                <a:spLocks noChangeArrowheads="1"/>
              </p:cNvSpPr>
              <p:nvPr/>
            </p:nvSpPr>
            <p:spPr bwMode="auto">
              <a:xfrm>
                <a:off x="2137322" y="3445154"/>
                <a:ext cx="867285" cy="6967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>
                    <a:solidFill>
                      <a:srgbClr val="231F20"/>
                    </a:solidFill>
                    <a:latin typeface="Impact" panose="020B0806030902050204" pitchFamily="34" charset="0"/>
                  </a:rPr>
                  <a:t>04</a:t>
                </a:r>
                <a:endParaRPr lang="zh-CN" altLang="en-US">
                  <a:solidFill>
                    <a:srgbClr val="231F20"/>
                  </a:solidFill>
                  <a:latin typeface="Impact" panose="020B0806030902050204" pitchFamily="34" charset="0"/>
                </a:endParaRPr>
              </a:p>
            </p:txBody>
          </p:sp>
        </p:grpSp>
        <p:sp>
          <p:nvSpPr>
            <p:cNvPr id="9229" name="文本框 68"/>
            <p:cNvSpPr txBox="1">
              <a:spLocks noChangeArrowheads="1"/>
            </p:cNvSpPr>
            <p:nvPr/>
          </p:nvSpPr>
          <p:spPr bwMode="auto">
            <a:xfrm>
              <a:off x="1670008" y="5205666"/>
              <a:ext cx="1163801" cy="575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4400">
                  <a:solidFill>
                    <a:schemeClr val="bg1"/>
                  </a:solidFill>
                  <a:latin typeface="方正粗宋简体" panose="03000509000000000000" pitchFamily="65" charset="-122"/>
                  <a:ea typeface="方正粗宋简体" panose="03000509000000000000" pitchFamily="65" charset="-122"/>
                </a:rPr>
                <a:t>高效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1964395" y="5773122"/>
              <a:ext cx="575024" cy="3457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zh-CN" sz="2400" dirty="0">
                  <a:solidFill>
                    <a:srgbClr val="E6E5D3"/>
                  </a:solidFill>
                  <a:latin typeface="+mj-lt"/>
                </a:rPr>
                <a:t>FAST</a:t>
              </a:r>
              <a:endParaRPr lang="zh-CN" altLang="en-US" sz="2400" dirty="0">
                <a:solidFill>
                  <a:srgbClr val="E6E5D3"/>
                </a:solidFill>
                <a:latin typeface="+mj-lt"/>
              </a:endParaRPr>
            </a:p>
          </p:txBody>
        </p:sp>
      </p:grpSp>
      <p:sp>
        <p:nvSpPr>
          <p:cNvPr id="9224" name="矩形 76"/>
          <p:cNvSpPr>
            <a:spLocks noChangeArrowheads="1"/>
          </p:cNvSpPr>
          <p:nvPr/>
        </p:nvSpPr>
        <p:spPr bwMode="auto">
          <a:xfrm>
            <a:off x="1125538" y="5302250"/>
            <a:ext cx="1738312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9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能够比竞争对手更快速的创新和进化</a:t>
            </a:r>
            <a:endParaRPr lang="en-US" altLang="zh-CN" sz="19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225" name="矩形 77"/>
          <p:cNvSpPr>
            <a:spLocks noChangeArrowheads="1"/>
          </p:cNvSpPr>
          <p:nvPr/>
        </p:nvSpPr>
        <p:spPr bwMode="auto">
          <a:xfrm>
            <a:off x="3867150" y="5302250"/>
            <a:ext cx="1739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9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更利于借助并发挥集体的智慧</a:t>
            </a:r>
            <a:endParaRPr lang="en-US" altLang="zh-CN" sz="19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226" name="矩形 78"/>
          <p:cNvSpPr>
            <a:spLocks noChangeArrowheads="1"/>
          </p:cNvSpPr>
          <p:nvPr/>
        </p:nvSpPr>
        <p:spPr bwMode="auto">
          <a:xfrm>
            <a:off x="6608763" y="5302250"/>
            <a:ext cx="17399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9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容错度高，能够推动精益创新和快速迭代</a:t>
            </a:r>
            <a:endParaRPr lang="en-US" altLang="zh-CN" sz="19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9227" name="矩形 79"/>
          <p:cNvSpPr>
            <a:spLocks noChangeArrowheads="1"/>
          </p:cNvSpPr>
          <p:nvPr/>
        </p:nvSpPr>
        <p:spPr bwMode="auto">
          <a:xfrm>
            <a:off x="9350375" y="5302250"/>
            <a:ext cx="1739900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9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基础层面的沟通执行更加高效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31F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110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313" name="椭圆 312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14" name="直接连接符 313"/>
            <p:cNvCxnSpPr>
              <a:endCxn id="317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椭圆 315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17" name="椭圆 316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18" name="椭圆 317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19" name="直接连接符 318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>
              <a:stCxn id="326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>
              <a:stCxn id="377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2" name="椭圆 321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3" name="椭圆 322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4" name="椭圆 323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5" name="椭圆 324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6" name="椭圆 325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27" name="椭圆 326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73" name="椭圆 372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74" name="椭圆 373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75" name="椭圆 374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77" name="椭圆 376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78" name="椭圆 377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80" name="直接连接符 379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>
              <a:stCxn id="377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>
              <a:endCxn id="327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>
              <a:endCxn id="323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椭圆 385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88" name="椭圆 387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89" name="直接连接符 388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椭圆 390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392" name="直接连接符 391"/>
            <p:cNvCxnSpPr>
              <a:stCxn id="324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>
              <a:stCxn id="378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>
              <a:endCxn id="378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椭圆 397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231F20"/>
            </a:solidFill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399" name="椭圆 398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401" name="直接连接符 400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E6E5D3">
                  <a:alpha val="3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4" name="文本框 8"/>
          <p:cNvSpPr txBox="1">
            <a:spLocks noChangeArrowheads="1"/>
          </p:cNvSpPr>
          <p:nvPr/>
        </p:nvSpPr>
        <p:spPr bwMode="auto">
          <a:xfrm>
            <a:off x="3401085" y="134938"/>
            <a:ext cx="6266431" cy="1200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7200" dirty="0" smtClean="0">
                <a:solidFill>
                  <a:srgbClr val="E6E5D3">
                    <a:alpha val="3000"/>
                  </a:srgbClr>
                </a:solidFill>
                <a:latin typeface="Impact" panose="020B0806030902050204" pitchFamily="34" charset="0"/>
              </a:rPr>
              <a:t>PEER-TO-PEER</a:t>
            </a:r>
            <a:endParaRPr lang="zh-CN" altLang="en-US" sz="7200" dirty="0" smtClean="0">
              <a:solidFill>
                <a:srgbClr val="E6E5D3">
                  <a:alpha val="3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675" name="文本框 11"/>
          <p:cNvSpPr txBox="1">
            <a:spLocks noChangeArrowheads="1"/>
          </p:cNvSpPr>
          <p:nvPr/>
        </p:nvSpPr>
        <p:spPr bwMode="auto">
          <a:xfrm>
            <a:off x="7779952" y="1144922"/>
            <a:ext cx="4194556" cy="92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5400" dirty="0" smtClean="0">
                <a:solidFill>
                  <a:srgbClr val="E6E5D3">
                    <a:alpha val="3000"/>
                  </a:srgbClr>
                </a:solidFill>
                <a:latin typeface="Impact" panose="020B0806030902050204" pitchFamily="34" charset="0"/>
              </a:rPr>
              <a:t>LEADERSHIP</a:t>
            </a:r>
            <a:endParaRPr lang="zh-CN" altLang="en-US" sz="5400" dirty="0" smtClean="0">
              <a:solidFill>
                <a:srgbClr val="E6E5D3">
                  <a:alpha val="3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676" name="文本框 8"/>
          <p:cNvSpPr txBox="1">
            <a:spLocks noChangeArrowheads="1"/>
          </p:cNvSpPr>
          <p:nvPr/>
        </p:nvSpPr>
        <p:spPr bwMode="auto">
          <a:xfrm>
            <a:off x="-600075" y="5457452"/>
            <a:ext cx="6266431" cy="76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4400" dirty="0" smtClean="0">
                <a:solidFill>
                  <a:srgbClr val="E6E5D3">
                    <a:alpha val="3000"/>
                  </a:srgbClr>
                </a:solidFill>
                <a:latin typeface="Impact" panose="020B0806030902050204" pitchFamily="34" charset="0"/>
              </a:rPr>
              <a:t>PEER-TO-PEER</a:t>
            </a:r>
            <a:endParaRPr lang="zh-CN" altLang="en-US" sz="4400" dirty="0" smtClean="0">
              <a:solidFill>
                <a:srgbClr val="E6E5D3">
                  <a:alpha val="3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677" name="文本框 676"/>
          <p:cNvSpPr txBox="1">
            <a:spLocks noChangeArrowheads="1"/>
          </p:cNvSpPr>
          <p:nvPr/>
        </p:nvSpPr>
        <p:spPr bwMode="auto">
          <a:xfrm>
            <a:off x="2428933" y="6047745"/>
            <a:ext cx="4194556" cy="5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 smtClean="0">
                <a:solidFill>
                  <a:srgbClr val="E6E5D3">
                    <a:alpha val="3000"/>
                  </a:srgbClr>
                </a:solidFill>
                <a:latin typeface="Impact" panose="020B0806030902050204" pitchFamily="34" charset="0"/>
              </a:rPr>
              <a:t>LEADERSHIP</a:t>
            </a:r>
            <a:endParaRPr lang="zh-CN" altLang="en-US" sz="3200" dirty="0" smtClean="0">
              <a:solidFill>
                <a:srgbClr val="E6E5D3">
                  <a:alpha val="3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678" name="文本框 8"/>
          <p:cNvSpPr txBox="1">
            <a:spLocks noChangeArrowheads="1"/>
          </p:cNvSpPr>
          <p:nvPr/>
        </p:nvSpPr>
        <p:spPr bwMode="auto">
          <a:xfrm>
            <a:off x="8998969" y="4293702"/>
            <a:ext cx="6266431" cy="76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4400" dirty="0" smtClean="0">
                <a:solidFill>
                  <a:srgbClr val="E6E5D3">
                    <a:alpha val="3000"/>
                  </a:srgbClr>
                </a:solidFill>
                <a:latin typeface="Impact" panose="020B0806030902050204" pitchFamily="34" charset="0"/>
              </a:rPr>
              <a:t>PEER-TO-PEER</a:t>
            </a:r>
            <a:endParaRPr lang="zh-CN" altLang="en-US" sz="4400" dirty="0" smtClean="0">
              <a:solidFill>
                <a:srgbClr val="E6E5D3">
                  <a:alpha val="3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679" name="文本框 678"/>
          <p:cNvSpPr txBox="1">
            <a:spLocks noChangeArrowheads="1"/>
          </p:cNvSpPr>
          <p:nvPr/>
        </p:nvSpPr>
        <p:spPr bwMode="auto">
          <a:xfrm>
            <a:off x="10995108" y="5006141"/>
            <a:ext cx="4194556" cy="5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3200" dirty="0" smtClean="0">
                <a:solidFill>
                  <a:srgbClr val="E6E5D3">
                    <a:alpha val="3000"/>
                  </a:srgbClr>
                </a:solidFill>
                <a:latin typeface="Impact" panose="020B0806030902050204" pitchFamily="34" charset="0"/>
              </a:rPr>
              <a:t>LEADERSHIP</a:t>
            </a:r>
            <a:endParaRPr lang="zh-CN" altLang="en-US" sz="3200" dirty="0" smtClean="0">
              <a:solidFill>
                <a:srgbClr val="E6E5D3">
                  <a:alpha val="3000"/>
                </a:srgbClr>
              </a:solidFill>
              <a:latin typeface="Impact" panose="020B0806030902050204" pitchFamily="34" charset="0"/>
            </a:endParaRPr>
          </a:p>
        </p:txBody>
      </p:sp>
      <p:sp>
        <p:nvSpPr>
          <p:cNvPr id="10249" name="文本框 827"/>
          <p:cNvSpPr txBox="1">
            <a:spLocks noChangeArrowheads="1"/>
          </p:cNvSpPr>
          <p:nvPr/>
        </p:nvSpPr>
        <p:spPr bwMode="auto">
          <a:xfrm>
            <a:off x="1416050" y="708025"/>
            <a:ext cx="93599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600">
                <a:solidFill>
                  <a:srgbClr val="EEEDE2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它就是“同级管理”</a:t>
            </a:r>
          </a:p>
        </p:txBody>
      </p:sp>
      <p:grpSp>
        <p:nvGrpSpPr>
          <p:cNvPr id="10250" name="组合 403"/>
          <p:cNvGrpSpPr>
            <a:grpSpLocks/>
          </p:cNvGrpSpPr>
          <p:nvPr/>
        </p:nvGrpSpPr>
        <p:grpSpPr bwMode="auto">
          <a:xfrm>
            <a:off x="1733550" y="1685925"/>
            <a:ext cx="9101138" cy="4464050"/>
            <a:chOff x="761390" y="1131425"/>
            <a:chExt cx="10741334" cy="5268575"/>
          </a:xfrm>
        </p:grpSpPr>
        <p:sp>
          <p:nvSpPr>
            <p:cNvPr id="406" name="任意多边形 405"/>
            <p:cNvSpPr/>
            <p:nvPr/>
          </p:nvSpPr>
          <p:spPr>
            <a:xfrm>
              <a:off x="5685204" y="3111825"/>
              <a:ext cx="953662" cy="972400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0252" name="组合 406"/>
            <p:cNvGrpSpPr>
              <a:grpSpLocks/>
            </p:cNvGrpSpPr>
            <p:nvPr/>
          </p:nvGrpSpPr>
          <p:grpSpPr bwMode="auto">
            <a:xfrm>
              <a:off x="5153366" y="2652914"/>
              <a:ext cx="2029972" cy="2029972"/>
              <a:chOff x="4497387" y="1824749"/>
              <a:chExt cx="3197225" cy="3197225"/>
            </a:xfrm>
          </p:grpSpPr>
          <p:grpSp>
            <p:nvGrpSpPr>
              <p:cNvPr id="10494" name="组合 65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502" name="组合 66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72" name="空心弧 671"/>
                  <p:cNvSpPr/>
                  <p:nvPr/>
                </p:nvSpPr>
                <p:spPr>
                  <a:xfrm>
                    <a:off x="4497008" y="1830171"/>
                    <a:ext cx="3198812" cy="31988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73" name="空心弧 672"/>
                  <p:cNvSpPr/>
                  <p:nvPr/>
                </p:nvSpPr>
                <p:spPr>
                  <a:xfrm rot="2700000">
                    <a:off x="4497002" y="1830176"/>
                    <a:ext cx="3198824" cy="31988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503" name="组合 66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70" name="空心弧 669"/>
                  <p:cNvSpPr/>
                  <p:nvPr/>
                </p:nvSpPr>
                <p:spPr>
                  <a:xfrm>
                    <a:off x="4497171" y="1829181"/>
                    <a:ext cx="3198824" cy="31988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71" name="空心弧 670"/>
                  <p:cNvSpPr/>
                  <p:nvPr/>
                </p:nvSpPr>
                <p:spPr>
                  <a:xfrm rot="2700000">
                    <a:off x="4497176" y="1829175"/>
                    <a:ext cx="3198812" cy="31988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95" name="组合 66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96" name="组合 66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66" name="空心弧 665"/>
                  <p:cNvSpPr/>
                  <p:nvPr/>
                </p:nvSpPr>
                <p:spPr>
                  <a:xfrm>
                    <a:off x="4496181" y="1829007"/>
                    <a:ext cx="3198812" cy="31988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7" name="空心弧 666"/>
                  <p:cNvSpPr/>
                  <p:nvPr/>
                </p:nvSpPr>
                <p:spPr>
                  <a:xfrm rot="2700000">
                    <a:off x="4496175" y="1829012"/>
                    <a:ext cx="3198824" cy="31988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97" name="组合 66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64" name="空心弧 663"/>
                  <p:cNvSpPr/>
                  <p:nvPr/>
                </p:nvSpPr>
                <p:spPr>
                  <a:xfrm>
                    <a:off x="4496007" y="1830008"/>
                    <a:ext cx="3198824" cy="31988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65" name="空心弧 664"/>
                  <p:cNvSpPr/>
                  <p:nvPr/>
                </p:nvSpPr>
                <p:spPr>
                  <a:xfrm rot="2700000">
                    <a:off x="4496012" y="1830002"/>
                    <a:ext cx="3198812" cy="31988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3" name="组合 407"/>
            <p:cNvGrpSpPr>
              <a:grpSpLocks/>
            </p:cNvGrpSpPr>
            <p:nvPr/>
          </p:nvGrpSpPr>
          <p:grpSpPr bwMode="auto">
            <a:xfrm>
              <a:off x="8101082" y="2121418"/>
              <a:ext cx="953719" cy="953719"/>
              <a:chOff x="4497387" y="1824749"/>
              <a:chExt cx="3197225" cy="3197225"/>
            </a:xfrm>
          </p:grpSpPr>
          <p:grpSp>
            <p:nvGrpSpPr>
              <p:cNvPr id="10480" name="组合 64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88" name="组合 65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58" name="空心弧 657"/>
                  <p:cNvSpPr/>
                  <p:nvPr/>
                </p:nvSpPr>
                <p:spPr>
                  <a:xfrm>
                    <a:off x="4494521" y="1828115"/>
                    <a:ext cx="3197027" cy="31970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9" name="空心弧 658"/>
                  <p:cNvSpPr/>
                  <p:nvPr/>
                </p:nvSpPr>
                <p:spPr>
                  <a:xfrm rot="2700000">
                    <a:off x="4494515" y="1828120"/>
                    <a:ext cx="3197043" cy="31970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89" name="组合 65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56" name="空心弧 655"/>
                  <p:cNvSpPr/>
                  <p:nvPr/>
                </p:nvSpPr>
                <p:spPr>
                  <a:xfrm>
                    <a:off x="4495111" y="1833453"/>
                    <a:ext cx="3197043" cy="31970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7" name="空心弧 656"/>
                  <p:cNvSpPr/>
                  <p:nvPr/>
                </p:nvSpPr>
                <p:spPr>
                  <a:xfrm rot="2700000">
                    <a:off x="4495121" y="1833447"/>
                    <a:ext cx="3197027" cy="31970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81" name="组合 64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82" name="组合 64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52" name="空心弧 651"/>
                  <p:cNvSpPr/>
                  <p:nvPr/>
                </p:nvSpPr>
                <p:spPr>
                  <a:xfrm>
                    <a:off x="4500453" y="1832843"/>
                    <a:ext cx="3197027" cy="31970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3" name="空心弧 652"/>
                  <p:cNvSpPr/>
                  <p:nvPr/>
                </p:nvSpPr>
                <p:spPr>
                  <a:xfrm rot="2700000">
                    <a:off x="4500443" y="1832853"/>
                    <a:ext cx="3197043" cy="31970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83" name="组合 64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50" name="空心弧 649"/>
                  <p:cNvSpPr/>
                  <p:nvPr/>
                </p:nvSpPr>
                <p:spPr>
                  <a:xfrm>
                    <a:off x="4499848" y="1827525"/>
                    <a:ext cx="3197043" cy="319702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1" name="空心弧 650"/>
                  <p:cNvSpPr/>
                  <p:nvPr/>
                </p:nvSpPr>
                <p:spPr>
                  <a:xfrm rot="2700000">
                    <a:off x="4499853" y="1827515"/>
                    <a:ext cx="3197027" cy="31970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4" name="组合 408"/>
            <p:cNvGrpSpPr>
              <a:grpSpLocks/>
            </p:cNvGrpSpPr>
            <p:nvPr/>
          </p:nvGrpSpPr>
          <p:grpSpPr bwMode="auto">
            <a:xfrm>
              <a:off x="1755173" y="1354356"/>
              <a:ext cx="1521015" cy="1521015"/>
              <a:chOff x="4497387" y="1824749"/>
              <a:chExt cx="3197225" cy="3197225"/>
            </a:xfrm>
          </p:grpSpPr>
          <p:grpSp>
            <p:nvGrpSpPr>
              <p:cNvPr id="10466" name="组合 63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74" name="组合 63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44" name="空心弧 643"/>
                  <p:cNvSpPr/>
                  <p:nvPr/>
                </p:nvSpPr>
                <p:spPr>
                  <a:xfrm>
                    <a:off x="4495784" y="1830524"/>
                    <a:ext cx="3197952" cy="319796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5" name="空心弧 644"/>
                  <p:cNvSpPr/>
                  <p:nvPr/>
                </p:nvSpPr>
                <p:spPr>
                  <a:xfrm rot="2700000">
                    <a:off x="4495778" y="1830530"/>
                    <a:ext cx="3197964" cy="319795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75" name="组合 64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42" name="空心弧 641"/>
                  <p:cNvSpPr/>
                  <p:nvPr/>
                </p:nvSpPr>
                <p:spPr>
                  <a:xfrm>
                    <a:off x="4497523" y="1831266"/>
                    <a:ext cx="3197964" cy="319795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3" name="空心弧 642"/>
                  <p:cNvSpPr/>
                  <p:nvPr/>
                </p:nvSpPr>
                <p:spPr>
                  <a:xfrm rot="2700000">
                    <a:off x="4497529" y="1831260"/>
                    <a:ext cx="3197952" cy="319796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67" name="组合 63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68" name="组合 63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38" name="空心弧 637"/>
                  <p:cNvSpPr/>
                  <p:nvPr/>
                </p:nvSpPr>
                <p:spPr>
                  <a:xfrm>
                    <a:off x="4498265" y="1829513"/>
                    <a:ext cx="3197952" cy="319796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39" name="空心弧 638"/>
                  <p:cNvSpPr/>
                  <p:nvPr/>
                </p:nvSpPr>
                <p:spPr>
                  <a:xfrm rot="2700000">
                    <a:off x="4498259" y="1829519"/>
                    <a:ext cx="3197964" cy="319795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69" name="组合 63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36" name="空心弧 635"/>
                  <p:cNvSpPr/>
                  <p:nvPr/>
                </p:nvSpPr>
                <p:spPr>
                  <a:xfrm>
                    <a:off x="4496514" y="1828783"/>
                    <a:ext cx="3197964" cy="319795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37" name="空心弧 636"/>
                  <p:cNvSpPr/>
                  <p:nvPr/>
                </p:nvSpPr>
                <p:spPr>
                  <a:xfrm rot="2700000">
                    <a:off x="4496520" y="1828776"/>
                    <a:ext cx="3197952" cy="319796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5" name="组合 410"/>
            <p:cNvGrpSpPr>
              <a:grpSpLocks/>
            </p:cNvGrpSpPr>
            <p:nvPr/>
          </p:nvGrpSpPr>
          <p:grpSpPr bwMode="auto">
            <a:xfrm>
              <a:off x="2874670" y="3612061"/>
              <a:ext cx="864671" cy="864671"/>
              <a:chOff x="4497387" y="1824749"/>
              <a:chExt cx="3197225" cy="3197225"/>
            </a:xfrm>
          </p:grpSpPr>
          <p:grpSp>
            <p:nvGrpSpPr>
              <p:cNvPr id="10452" name="组合 61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60" name="组合 62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30" name="空心弧 629"/>
                  <p:cNvSpPr/>
                  <p:nvPr/>
                </p:nvSpPr>
                <p:spPr>
                  <a:xfrm>
                    <a:off x="4497799" y="1830527"/>
                    <a:ext cx="3193743" cy="31937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31" name="空心弧 630"/>
                  <p:cNvSpPr/>
                  <p:nvPr/>
                </p:nvSpPr>
                <p:spPr>
                  <a:xfrm rot="2700000">
                    <a:off x="4497795" y="1830531"/>
                    <a:ext cx="3193751" cy="31937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61" name="组合 62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28" name="空心弧 627"/>
                  <p:cNvSpPr/>
                  <p:nvPr/>
                </p:nvSpPr>
                <p:spPr>
                  <a:xfrm>
                    <a:off x="4497527" y="1833459"/>
                    <a:ext cx="3193751" cy="31937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9" name="空心弧 628"/>
                  <p:cNvSpPr/>
                  <p:nvPr/>
                </p:nvSpPr>
                <p:spPr>
                  <a:xfrm rot="2700000">
                    <a:off x="4497531" y="1833455"/>
                    <a:ext cx="3193743" cy="31937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53" name="组合 61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54" name="组合 61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24" name="空心弧 623"/>
                  <p:cNvSpPr/>
                  <p:nvPr/>
                </p:nvSpPr>
                <p:spPr>
                  <a:xfrm>
                    <a:off x="4500459" y="1833723"/>
                    <a:ext cx="3193743" cy="31937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5" name="空心弧 624"/>
                  <p:cNvSpPr/>
                  <p:nvPr/>
                </p:nvSpPr>
                <p:spPr>
                  <a:xfrm rot="2700000">
                    <a:off x="4500455" y="1833727"/>
                    <a:ext cx="3193751" cy="31937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55" name="组合 62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22" name="空心弧 621"/>
                  <p:cNvSpPr/>
                  <p:nvPr/>
                </p:nvSpPr>
                <p:spPr>
                  <a:xfrm>
                    <a:off x="4500723" y="1830799"/>
                    <a:ext cx="3193751" cy="319374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3" name="空心弧 622"/>
                  <p:cNvSpPr/>
                  <p:nvPr/>
                </p:nvSpPr>
                <p:spPr>
                  <a:xfrm rot="2700000">
                    <a:off x="4500727" y="1830795"/>
                    <a:ext cx="3193743" cy="3193751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6" name="组合 412"/>
            <p:cNvGrpSpPr>
              <a:grpSpLocks/>
            </p:cNvGrpSpPr>
            <p:nvPr/>
          </p:nvGrpSpPr>
          <p:grpSpPr bwMode="auto">
            <a:xfrm>
              <a:off x="7336028" y="4853195"/>
              <a:ext cx="1244438" cy="1244438"/>
              <a:chOff x="4497387" y="1824749"/>
              <a:chExt cx="3197225" cy="3197225"/>
            </a:xfrm>
          </p:grpSpPr>
          <p:grpSp>
            <p:nvGrpSpPr>
              <p:cNvPr id="10438" name="组合 60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46" name="组合 6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16" name="空心弧 615"/>
                  <p:cNvSpPr/>
                  <p:nvPr/>
                </p:nvSpPr>
                <p:spPr>
                  <a:xfrm>
                    <a:off x="4496911" y="1828411"/>
                    <a:ext cx="3196276" cy="320110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17" name="空心弧 616"/>
                  <p:cNvSpPr/>
                  <p:nvPr/>
                </p:nvSpPr>
                <p:spPr>
                  <a:xfrm rot="2700000">
                    <a:off x="4494497" y="1830825"/>
                    <a:ext cx="3201103" cy="31962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47" name="组合 6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14" name="空心弧 613"/>
                  <p:cNvSpPr/>
                  <p:nvPr/>
                </p:nvSpPr>
                <p:spPr>
                  <a:xfrm>
                    <a:off x="4495411" y="1831814"/>
                    <a:ext cx="3201103" cy="31962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15" name="空心弧 614"/>
                  <p:cNvSpPr/>
                  <p:nvPr/>
                </p:nvSpPr>
                <p:spPr>
                  <a:xfrm rot="2700000">
                    <a:off x="4497825" y="1829401"/>
                    <a:ext cx="3196276" cy="320110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39" name="组合 60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40" name="组合 6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10" name="空心弧 609"/>
                  <p:cNvSpPr/>
                  <p:nvPr/>
                </p:nvSpPr>
                <p:spPr>
                  <a:xfrm>
                    <a:off x="4498814" y="1828487"/>
                    <a:ext cx="3196276" cy="320110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11" name="空心弧 610"/>
                  <p:cNvSpPr/>
                  <p:nvPr/>
                </p:nvSpPr>
                <p:spPr>
                  <a:xfrm rot="2700000">
                    <a:off x="4496401" y="1830900"/>
                    <a:ext cx="3201103" cy="31962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41" name="组合 6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08" name="空心弧 607"/>
                  <p:cNvSpPr/>
                  <p:nvPr/>
                </p:nvSpPr>
                <p:spPr>
                  <a:xfrm>
                    <a:off x="4495487" y="1829911"/>
                    <a:ext cx="3201103" cy="31962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9" name="空心弧 608"/>
                  <p:cNvSpPr/>
                  <p:nvPr/>
                </p:nvSpPr>
                <p:spPr>
                  <a:xfrm rot="2700000">
                    <a:off x="4497900" y="1827497"/>
                    <a:ext cx="3196276" cy="320110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7" name="组合 414"/>
            <p:cNvGrpSpPr>
              <a:grpSpLocks/>
            </p:cNvGrpSpPr>
            <p:nvPr/>
          </p:nvGrpSpPr>
          <p:grpSpPr bwMode="auto">
            <a:xfrm>
              <a:off x="9171887" y="4098748"/>
              <a:ext cx="850469" cy="850469"/>
              <a:chOff x="4497387" y="1824749"/>
              <a:chExt cx="3197225" cy="3197225"/>
            </a:xfrm>
          </p:grpSpPr>
          <p:grpSp>
            <p:nvGrpSpPr>
              <p:cNvPr id="10424" name="组合 58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32" name="组合 59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02" name="空心弧 601"/>
                  <p:cNvSpPr/>
                  <p:nvPr/>
                </p:nvSpPr>
                <p:spPr>
                  <a:xfrm>
                    <a:off x="4497816" y="1832102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3" name="空心弧 602"/>
                  <p:cNvSpPr/>
                  <p:nvPr/>
                </p:nvSpPr>
                <p:spPr>
                  <a:xfrm rot="2700000">
                    <a:off x="4497810" y="1832108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33" name="组合 59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600" name="空心弧 599"/>
                  <p:cNvSpPr/>
                  <p:nvPr/>
                </p:nvSpPr>
                <p:spPr>
                  <a:xfrm>
                    <a:off x="4499100" y="1829421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1" name="空心弧 600"/>
                  <p:cNvSpPr/>
                  <p:nvPr/>
                </p:nvSpPr>
                <p:spPr>
                  <a:xfrm rot="2700000">
                    <a:off x="4499106" y="1829414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25" name="组合 59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26" name="组合 59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96" name="空心弧 595"/>
                  <p:cNvSpPr/>
                  <p:nvPr/>
                </p:nvSpPr>
                <p:spPr>
                  <a:xfrm>
                    <a:off x="4496418" y="1828120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7" name="空心弧 596"/>
                  <p:cNvSpPr/>
                  <p:nvPr/>
                </p:nvSpPr>
                <p:spPr>
                  <a:xfrm rot="2700000">
                    <a:off x="4496412" y="1828126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27" name="组合 59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94" name="空心弧 593"/>
                  <p:cNvSpPr/>
                  <p:nvPr/>
                </p:nvSpPr>
                <p:spPr>
                  <a:xfrm>
                    <a:off x="4495122" y="1830814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5" name="空心弧 594"/>
                  <p:cNvSpPr/>
                  <p:nvPr/>
                </p:nvSpPr>
                <p:spPr>
                  <a:xfrm rot="2700000">
                    <a:off x="4495128" y="1830807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8" name="组合 416"/>
            <p:cNvGrpSpPr>
              <a:grpSpLocks/>
            </p:cNvGrpSpPr>
            <p:nvPr/>
          </p:nvGrpSpPr>
          <p:grpSpPr bwMode="auto">
            <a:xfrm>
              <a:off x="10438827" y="3004314"/>
              <a:ext cx="1063897" cy="1063897"/>
              <a:chOff x="4497387" y="1824749"/>
              <a:chExt cx="3197225" cy="3197225"/>
            </a:xfrm>
          </p:grpSpPr>
          <p:grpSp>
            <p:nvGrpSpPr>
              <p:cNvPr id="10410" name="组合 57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18" name="组合 58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88" name="空心弧 587"/>
                  <p:cNvSpPr/>
                  <p:nvPr/>
                </p:nvSpPr>
                <p:spPr>
                  <a:xfrm>
                    <a:off x="4496455" y="1832566"/>
                    <a:ext cx="3198147" cy="31925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9" name="空心弧 588"/>
                  <p:cNvSpPr/>
                  <p:nvPr/>
                </p:nvSpPr>
                <p:spPr>
                  <a:xfrm rot="2700000">
                    <a:off x="4499262" y="1829759"/>
                    <a:ext cx="3192529" cy="319814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19" name="组合 58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86" name="空心弧 585"/>
                  <p:cNvSpPr/>
                  <p:nvPr/>
                </p:nvSpPr>
                <p:spPr>
                  <a:xfrm>
                    <a:off x="4499566" y="1830403"/>
                    <a:ext cx="3192529" cy="319814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7" name="空心弧 586"/>
                  <p:cNvSpPr/>
                  <p:nvPr/>
                </p:nvSpPr>
                <p:spPr>
                  <a:xfrm rot="2700000">
                    <a:off x="4496755" y="1833210"/>
                    <a:ext cx="3198147" cy="31925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411" name="组合 57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12" name="组合 57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82" name="空心弧 581"/>
                  <p:cNvSpPr/>
                  <p:nvPr/>
                </p:nvSpPr>
                <p:spPr>
                  <a:xfrm>
                    <a:off x="4497399" y="1832906"/>
                    <a:ext cx="3198147" cy="31925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3" name="空心弧 582"/>
                  <p:cNvSpPr/>
                  <p:nvPr/>
                </p:nvSpPr>
                <p:spPr>
                  <a:xfrm rot="2700000">
                    <a:off x="4500210" y="1830095"/>
                    <a:ext cx="3192529" cy="319814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13" name="组合 57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80" name="空心弧 579"/>
                  <p:cNvSpPr/>
                  <p:nvPr/>
                </p:nvSpPr>
                <p:spPr>
                  <a:xfrm>
                    <a:off x="4499906" y="1829451"/>
                    <a:ext cx="3192529" cy="319814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1" name="空心弧 580"/>
                  <p:cNvSpPr/>
                  <p:nvPr/>
                </p:nvSpPr>
                <p:spPr>
                  <a:xfrm rot="2700000">
                    <a:off x="4497099" y="1832262"/>
                    <a:ext cx="3198147" cy="31925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59" name="组合 418"/>
            <p:cNvGrpSpPr>
              <a:grpSpLocks/>
            </p:cNvGrpSpPr>
            <p:nvPr/>
          </p:nvGrpSpPr>
          <p:grpSpPr bwMode="auto">
            <a:xfrm>
              <a:off x="9867946" y="1131425"/>
              <a:ext cx="1340252" cy="1340252"/>
              <a:chOff x="4497387" y="1824749"/>
              <a:chExt cx="3197225" cy="3197225"/>
            </a:xfrm>
          </p:grpSpPr>
          <p:grpSp>
            <p:nvGrpSpPr>
              <p:cNvPr id="10396" name="组合 56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404" name="组合 56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74" name="空心弧 573"/>
                  <p:cNvSpPr/>
                  <p:nvPr/>
                </p:nvSpPr>
                <p:spPr>
                  <a:xfrm>
                    <a:off x="4495260" y="1830426"/>
                    <a:ext cx="3200192" cy="319573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5" name="空心弧 574"/>
                  <p:cNvSpPr/>
                  <p:nvPr/>
                </p:nvSpPr>
                <p:spPr>
                  <a:xfrm rot="2700000">
                    <a:off x="4497488" y="1828199"/>
                    <a:ext cx="3195736" cy="32001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405" name="组合 57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72" name="空心弧 571"/>
                  <p:cNvSpPr/>
                  <p:nvPr/>
                </p:nvSpPr>
                <p:spPr>
                  <a:xfrm>
                    <a:off x="4497427" y="1829549"/>
                    <a:ext cx="3195736" cy="32001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3" name="空心弧 572"/>
                  <p:cNvSpPr/>
                  <p:nvPr/>
                </p:nvSpPr>
                <p:spPr>
                  <a:xfrm rot="2700000">
                    <a:off x="4495197" y="1831776"/>
                    <a:ext cx="3200192" cy="319573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97" name="组合 56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98" name="组合 56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68" name="空心弧 567"/>
                  <p:cNvSpPr/>
                  <p:nvPr/>
                </p:nvSpPr>
                <p:spPr>
                  <a:xfrm>
                    <a:off x="4496548" y="1831840"/>
                    <a:ext cx="3200192" cy="319573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9" name="空心弧 568"/>
                  <p:cNvSpPr/>
                  <p:nvPr/>
                </p:nvSpPr>
                <p:spPr>
                  <a:xfrm rot="2700000">
                    <a:off x="4498778" y="1829610"/>
                    <a:ext cx="3195736" cy="32001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99" name="组合 56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66" name="空心弧 565"/>
                  <p:cNvSpPr/>
                  <p:nvPr/>
                </p:nvSpPr>
                <p:spPr>
                  <a:xfrm>
                    <a:off x="4498838" y="1828259"/>
                    <a:ext cx="3195736" cy="320019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7" name="空心弧 566"/>
                  <p:cNvSpPr/>
                  <p:nvPr/>
                </p:nvSpPr>
                <p:spPr>
                  <a:xfrm rot="2700000">
                    <a:off x="4496611" y="1830489"/>
                    <a:ext cx="3200192" cy="319573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60" name="组合 420"/>
            <p:cNvGrpSpPr>
              <a:grpSpLocks/>
            </p:cNvGrpSpPr>
            <p:nvPr/>
          </p:nvGrpSpPr>
          <p:grpSpPr bwMode="auto">
            <a:xfrm>
              <a:off x="10217547" y="5497050"/>
              <a:ext cx="642836" cy="642836"/>
              <a:chOff x="4497387" y="1824749"/>
              <a:chExt cx="3197225" cy="3197225"/>
            </a:xfrm>
          </p:grpSpPr>
          <p:grpSp>
            <p:nvGrpSpPr>
              <p:cNvPr id="10382" name="组合 54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90" name="组合 55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60" name="空心弧 559"/>
                  <p:cNvSpPr/>
                  <p:nvPr/>
                </p:nvSpPr>
                <p:spPr>
                  <a:xfrm>
                    <a:off x="4496771" y="1829819"/>
                    <a:ext cx="3196268" cy="31962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1" name="空心弧 560"/>
                  <p:cNvSpPr/>
                  <p:nvPr/>
                </p:nvSpPr>
                <p:spPr>
                  <a:xfrm rot="2700000">
                    <a:off x="4496760" y="1829831"/>
                    <a:ext cx="3196286" cy="31962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91" name="组合 55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58" name="空心弧 557"/>
                  <p:cNvSpPr/>
                  <p:nvPr/>
                </p:nvSpPr>
                <p:spPr>
                  <a:xfrm>
                    <a:off x="4496822" y="1831964"/>
                    <a:ext cx="3196286" cy="31962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9" name="空心弧 558"/>
                  <p:cNvSpPr/>
                  <p:nvPr/>
                </p:nvSpPr>
                <p:spPr>
                  <a:xfrm rot="2700000">
                    <a:off x="4496827" y="1831953"/>
                    <a:ext cx="3196268" cy="31962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83" name="组合 54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84" name="组合 54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54" name="空心弧 553"/>
                  <p:cNvSpPr/>
                  <p:nvPr/>
                </p:nvSpPr>
                <p:spPr>
                  <a:xfrm>
                    <a:off x="4498962" y="1831897"/>
                    <a:ext cx="3196268" cy="31962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5" name="空心弧 554"/>
                  <p:cNvSpPr/>
                  <p:nvPr/>
                </p:nvSpPr>
                <p:spPr>
                  <a:xfrm rot="2700000">
                    <a:off x="4498956" y="1831902"/>
                    <a:ext cx="3196286" cy="31962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85" name="组合 55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52" name="空心弧 551"/>
                  <p:cNvSpPr/>
                  <p:nvPr/>
                </p:nvSpPr>
                <p:spPr>
                  <a:xfrm>
                    <a:off x="4498893" y="1829768"/>
                    <a:ext cx="3196286" cy="319626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3" name="空心弧 552"/>
                  <p:cNvSpPr/>
                  <p:nvPr/>
                </p:nvSpPr>
                <p:spPr>
                  <a:xfrm rot="2700000">
                    <a:off x="4498905" y="1829762"/>
                    <a:ext cx="3196268" cy="319628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61" name="组合 421"/>
            <p:cNvGrpSpPr>
              <a:grpSpLocks/>
            </p:cNvGrpSpPr>
            <p:nvPr/>
          </p:nvGrpSpPr>
          <p:grpSpPr bwMode="auto">
            <a:xfrm>
              <a:off x="1224639" y="3188474"/>
              <a:ext cx="517973" cy="517973"/>
              <a:chOff x="4497387" y="1824749"/>
              <a:chExt cx="3197225" cy="3197225"/>
            </a:xfrm>
          </p:grpSpPr>
          <p:grpSp>
            <p:nvGrpSpPr>
              <p:cNvPr id="10368" name="组合 53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76" name="组合 54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46" name="空心弧 545"/>
                  <p:cNvSpPr/>
                  <p:nvPr/>
                </p:nvSpPr>
                <p:spPr>
                  <a:xfrm>
                    <a:off x="4494391" y="1831419"/>
                    <a:ext cx="3203476" cy="31919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7" name="空心弧 546"/>
                  <p:cNvSpPr/>
                  <p:nvPr/>
                </p:nvSpPr>
                <p:spPr>
                  <a:xfrm rot="2700000">
                    <a:off x="4500167" y="1825642"/>
                    <a:ext cx="3191929" cy="32034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77" name="组合 54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44" name="空心弧 543"/>
                  <p:cNvSpPr/>
                  <p:nvPr/>
                </p:nvSpPr>
                <p:spPr>
                  <a:xfrm>
                    <a:off x="4498415" y="1827131"/>
                    <a:ext cx="3191929" cy="32034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5" name="空心弧 544"/>
                  <p:cNvSpPr/>
                  <p:nvPr/>
                </p:nvSpPr>
                <p:spPr>
                  <a:xfrm rot="2700000">
                    <a:off x="4492646" y="1832908"/>
                    <a:ext cx="3203476" cy="31919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69" name="组合 53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70" name="组合 53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40" name="空心弧 539"/>
                  <p:cNvSpPr/>
                  <p:nvPr/>
                </p:nvSpPr>
                <p:spPr>
                  <a:xfrm>
                    <a:off x="4494135" y="1834653"/>
                    <a:ext cx="3203476" cy="31919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1" name="空心弧 540"/>
                  <p:cNvSpPr/>
                  <p:nvPr/>
                </p:nvSpPr>
                <p:spPr>
                  <a:xfrm rot="2700000">
                    <a:off x="4499905" y="1828884"/>
                    <a:ext cx="3191929" cy="32034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71" name="组合 53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38" name="空心弧 537"/>
                  <p:cNvSpPr/>
                  <p:nvPr/>
                </p:nvSpPr>
                <p:spPr>
                  <a:xfrm>
                    <a:off x="4501657" y="1827394"/>
                    <a:ext cx="3191929" cy="320347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9" name="空心弧 538"/>
                  <p:cNvSpPr/>
                  <p:nvPr/>
                </p:nvSpPr>
                <p:spPr>
                  <a:xfrm rot="2700000">
                    <a:off x="4495880" y="1833164"/>
                    <a:ext cx="3203476" cy="319192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62" name="组合 423"/>
            <p:cNvGrpSpPr>
              <a:grpSpLocks/>
            </p:cNvGrpSpPr>
            <p:nvPr/>
          </p:nvGrpSpPr>
          <p:grpSpPr bwMode="auto">
            <a:xfrm>
              <a:off x="761390" y="4285511"/>
              <a:ext cx="517973" cy="517973"/>
              <a:chOff x="4497387" y="1824749"/>
              <a:chExt cx="3197225" cy="3197225"/>
            </a:xfrm>
          </p:grpSpPr>
          <p:grpSp>
            <p:nvGrpSpPr>
              <p:cNvPr id="10354" name="组合 51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62" name="组合 52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32" name="空心弧 531"/>
                  <p:cNvSpPr/>
                  <p:nvPr/>
                </p:nvSpPr>
                <p:spPr>
                  <a:xfrm>
                    <a:off x="4497280" y="1825555"/>
                    <a:ext cx="3191914" cy="320349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3" name="空心弧 532"/>
                  <p:cNvSpPr/>
                  <p:nvPr/>
                </p:nvSpPr>
                <p:spPr>
                  <a:xfrm rot="2700000">
                    <a:off x="4491488" y="1831347"/>
                    <a:ext cx="3203490" cy="319191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63" name="组合 52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30" name="空心弧 529"/>
                  <p:cNvSpPr/>
                  <p:nvPr/>
                </p:nvSpPr>
                <p:spPr>
                  <a:xfrm>
                    <a:off x="4492559" y="1835810"/>
                    <a:ext cx="3203490" cy="319191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1" name="空心弧 530"/>
                  <p:cNvSpPr/>
                  <p:nvPr/>
                </p:nvSpPr>
                <p:spPr>
                  <a:xfrm rot="2700000">
                    <a:off x="4498343" y="1830019"/>
                    <a:ext cx="3191914" cy="320349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55" name="组合 52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56" name="组合 52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26" name="空心弧 525"/>
                  <p:cNvSpPr/>
                  <p:nvPr/>
                </p:nvSpPr>
                <p:spPr>
                  <a:xfrm>
                    <a:off x="4502807" y="1828956"/>
                    <a:ext cx="3191914" cy="320349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7" name="空心弧 526"/>
                  <p:cNvSpPr/>
                  <p:nvPr/>
                </p:nvSpPr>
                <p:spPr>
                  <a:xfrm rot="2700000">
                    <a:off x="4497023" y="1834740"/>
                    <a:ext cx="3203490" cy="319191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57" name="组合 52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24" name="空心弧 523"/>
                  <p:cNvSpPr/>
                  <p:nvPr/>
                </p:nvSpPr>
                <p:spPr>
                  <a:xfrm>
                    <a:off x="4495952" y="1830276"/>
                    <a:ext cx="3203490" cy="319191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5" name="空心弧 524"/>
                  <p:cNvSpPr/>
                  <p:nvPr/>
                </p:nvSpPr>
                <p:spPr>
                  <a:xfrm rot="2700000">
                    <a:off x="4501744" y="1824492"/>
                    <a:ext cx="3191914" cy="320349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63" name="组合 424"/>
            <p:cNvGrpSpPr>
              <a:grpSpLocks/>
            </p:cNvGrpSpPr>
            <p:nvPr/>
          </p:nvGrpSpPr>
          <p:grpSpPr bwMode="auto">
            <a:xfrm>
              <a:off x="1672927" y="4878415"/>
              <a:ext cx="1189920" cy="1189920"/>
              <a:chOff x="4497387" y="1824749"/>
              <a:chExt cx="3197225" cy="3197225"/>
            </a:xfrm>
          </p:grpSpPr>
          <p:grpSp>
            <p:nvGrpSpPr>
              <p:cNvPr id="10340" name="组合 50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48" name="组合 51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8" name="空心弧 517"/>
                  <p:cNvSpPr/>
                  <p:nvPr/>
                </p:nvSpPr>
                <p:spPr>
                  <a:xfrm>
                    <a:off x="4499837" y="1830842"/>
                    <a:ext cx="3196724" cy="319674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9" name="空心弧 518"/>
                  <p:cNvSpPr/>
                  <p:nvPr/>
                </p:nvSpPr>
                <p:spPr>
                  <a:xfrm rot="2700000">
                    <a:off x="4499828" y="1830851"/>
                    <a:ext cx="3196740" cy="31967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49" name="组合 51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6" name="空心弧 515"/>
                  <p:cNvSpPr/>
                  <p:nvPr/>
                </p:nvSpPr>
                <p:spPr>
                  <a:xfrm>
                    <a:off x="4497843" y="1828441"/>
                    <a:ext cx="3196740" cy="31967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7" name="空心弧 516"/>
                  <p:cNvSpPr/>
                  <p:nvPr/>
                </p:nvSpPr>
                <p:spPr>
                  <a:xfrm rot="2700000">
                    <a:off x="4497850" y="1828432"/>
                    <a:ext cx="3196724" cy="319674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41" name="组合 50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42" name="组合 50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2" name="空心弧 511"/>
                  <p:cNvSpPr/>
                  <p:nvPr/>
                </p:nvSpPr>
                <p:spPr>
                  <a:xfrm>
                    <a:off x="4495440" y="1830420"/>
                    <a:ext cx="3196724" cy="319674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3" name="空心弧 512"/>
                  <p:cNvSpPr/>
                  <p:nvPr/>
                </p:nvSpPr>
                <p:spPr>
                  <a:xfrm rot="2700000">
                    <a:off x="4495433" y="1830426"/>
                    <a:ext cx="3196740" cy="31967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43" name="组合 50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0" name="空心弧 509"/>
                  <p:cNvSpPr/>
                  <p:nvPr/>
                </p:nvSpPr>
                <p:spPr>
                  <a:xfrm>
                    <a:off x="4497418" y="1832836"/>
                    <a:ext cx="3196740" cy="3196724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1" name="空心弧 510"/>
                  <p:cNvSpPr/>
                  <p:nvPr/>
                </p:nvSpPr>
                <p:spPr>
                  <a:xfrm rot="2700000">
                    <a:off x="4497427" y="1832829"/>
                    <a:ext cx="3196724" cy="319674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64" name="组合 426"/>
            <p:cNvGrpSpPr>
              <a:grpSpLocks/>
            </p:cNvGrpSpPr>
            <p:nvPr/>
          </p:nvGrpSpPr>
          <p:grpSpPr bwMode="auto">
            <a:xfrm>
              <a:off x="4452916" y="5549531"/>
              <a:ext cx="850469" cy="850469"/>
              <a:chOff x="4497387" y="1824749"/>
              <a:chExt cx="3197225" cy="3197225"/>
            </a:xfrm>
          </p:grpSpPr>
          <p:grpSp>
            <p:nvGrpSpPr>
              <p:cNvPr id="10326" name="组合 49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34" name="组合 49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4" name="空心弧 503"/>
                  <p:cNvSpPr/>
                  <p:nvPr/>
                </p:nvSpPr>
                <p:spPr>
                  <a:xfrm>
                    <a:off x="4495347" y="1829941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5" name="空心弧 504"/>
                  <p:cNvSpPr/>
                  <p:nvPr/>
                </p:nvSpPr>
                <p:spPr>
                  <a:xfrm rot="2700000">
                    <a:off x="4495340" y="1829947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35" name="组合 50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2" name="空心弧 501"/>
                  <p:cNvSpPr/>
                  <p:nvPr/>
                </p:nvSpPr>
                <p:spPr>
                  <a:xfrm>
                    <a:off x="4496938" y="1831890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3" name="空心弧 502"/>
                  <p:cNvSpPr/>
                  <p:nvPr/>
                </p:nvSpPr>
                <p:spPr>
                  <a:xfrm rot="2700000">
                    <a:off x="4496945" y="1831884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27" name="组合 49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28" name="组合 49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8" name="空心弧 497"/>
                  <p:cNvSpPr/>
                  <p:nvPr/>
                </p:nvSpPr>
                <p:spPr>
                  <a:xfrm>
                    <a:off x="4498888" y="1830281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9" name="空心弧 498"/>
                  <p:cNvSpPr/>
                  <p:nvPr/>
                </p:nvSpPr>
                <p:spPr>
                  <a:xfrm rot="2700000">
                    <a:off x="4498881" y="1830288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29" name="组合 49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6" name="空心弧 495"/>
                  <p:cNvSpPr/>
                  <p:nvPr/>
                </p:nvSpPr>
                <p:spPr>
                  <a:xfrm>
                    <a:off x="4497283" y="1828344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7" name="空心弧 496"/>
                  <p:cNvSpPr/>
                  <p:nvPr/>
                </p:nvSpPr>
                <p:spPr>
                  <a:xfrm rot="2700000">
                    <a:off x="4497290" y="1828338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0265" name="组合 428"/>
            <p:cNvGrpSpPr>
              <a:grpSpLocks/>
            </p:cNvGrpSpPr>
            <p:nvPr/>
          </p:nvGrpSpPr>
          <p:grpSpPr bwMode="auto">
            <a:xfrm>
              <a:off x="4478120" y="1563695"/>
              <a:ext cx="850469" cy="850469"/>
              <a:chOff x="4497387" y="1824749"/>
              <a:chExt cx="3197225" cy="3197225"/>
            </a:xfrm>
          </p:grpSpPr>
          <p:grpSp>
            <p:nvGrpSpPr>
              <p:cNvPr id="10312" name="组合 47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20" name="组合 48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0" name="空心弧 489"/>
                  <p:cNvSpPr/>
                  <p:nvPr/>
                </p:nvSpPr>
                <p:spPr>
                  <a:xfrm>
                    <a:off x="4499355" y="1832262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1" name="空心弧 490"/>
                  <p:cNvSpPr/>
                  <p:nvPr/>
                </p:nvSpPr>
                <p:spPr>
                  <a:xfrm rot="2700000">
                    <a:off x="4499348" y="1832268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21" name="组合 48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8" name="空心弧 487"/>
                  <p:cNvSpPr/>
                  <p:nvPr/>
                </p:nvSpPr>
                <p:spPr>
                  <a:xfrm>
                    <a:off x="4499260" y="1827882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9" name="空心弧 488"/>
                  <p:cNvSpPr/>
                  <p:nvPr/>
                </p:nvSpPr>
                <p:spPr>
                  <a:xfrm rot="2700000">
                    <a:off x="4499266" y="1827875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0313" name="组合 47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0314" name="组合 47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4" name="空心弧 483"/>
                  <p:cNvSpPr/>
                  <p:nvPr/>
                </p:nvSpPr>
                <p:spPr>
                  <a:xfrm>
                    <a:off x="4494880" y="1827960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5" name="空心弧 484"/>
                  <p:cNvSpPr/>
                  <p:nvPr/>
                </p:nvSpPr>
                <p:spPr>
                  <a:xfrm rot="2700000">
                    <a:off x="4494873" y="1827966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0315" name="组合 48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2" name="空心弧 481"/>
                  <p:cNvSpPr/>
                  <p:nvPr/>
                </p:nvSpPr>
                <p:spPr>
                  <a:xfrm>
                    <a:off x="4494962" y="1832353"/>
                    <a:ext cx="3197780" cy="3197766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3" name="空心弧 482"/>
                  <p:cNvSpPr/>
                  <p:nvPr/>
                </p:nvSpPr>
                <p:spPr>
                  <a:xfrm rot="2700000">
                    <a:off x="4494968" y="1832346"/>
                    <a:ext cx="3197766" cy="319778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E6E5D3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430" name="直接连接符 429"/>
            <p:cNvCxnSpPr/>
            <p:nvPr/>
          </p:nvCxnSpPr>
          <p:spPr>
            <a:xfrm>
              <a:off x="8756030" y="3031260"/>
              <a:ext cx="681989" cy="1131657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直接连接符 431"/>
            <p:cNvCxnSpPr/>
            <p:nvPr/>
          </p:nvCxnSpPr>
          <p:spPr>
            <a:xfrm flipH="1">
              <a:off x="9775267" y="2424212"/>
              <a:ext cx="511491" cy="1723716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4" name="直接连接符 433"/>
            <p:cNvCxnSpPr>
              <a:stCxn id="667" idx="0"/>
            </p:cNvCxnSpPr>
            <p:nvPr/>
          </p:nvCxnSpPr>
          <p:spPr>
            <a:xfrm>
              <a:off x="6813109" y="4397118"/>
              <a:ext cx="650139" cy="779419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直接连接符 434"/>
            <p:cNvCxnSpPr>
              <a:endCxn id="504" idx="1"/>
            </p:cNvCxnSpPr>
            <p:nvPr/>
          </p:nvCxnSpPr>
          <p:spPr>
            <a:xfrm>
              <a:off x="3592396" y="4389623"/>
              <a:ext cx="1000501" cy="1294660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直接连接符 435"/>
            <p:cNvCxnSpPr>
              <a:endCxn id="673" idx="0"/>
            </p:cNvCxnSpPr>
            <p:nvPr/>
          </p:nvCxnSpPr>
          <p:spPr>
            <a:xfrm>
              <a:off x="5087527" y="2328659"/>
              <a:ext cx="436548" cy="610795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7" name="直接连接符 436"/>
            <p:cNvCxnSpPr/>
            <p:nvPr/>
          </p:nvCxnSpPr>
          <p:spPr>
            <a:xfrm>
              <a:off x="2728667" y="2778324"/>
              <a:ext cx="404697" cy="889961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8" name="直接连接符 437"/>
            <p:cNvCxnSpPr/>
            <p:nvPr/>
          </p:nvCxnSpPr>
          <p:spPr>
            <a:xfrm flipV="1">
              <a:off x="5274887" y="5678663"/>
              <a:ext cx="2137774" cy="402824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9" name="直接连接符 438"/>
            <p:cNvCxnSpPr>
              <a:endCxn id="558" idx="0"/>
            </p:cNvCxnSpPr>
            <p:nvPr/>
          </p:nvCxnSpPr>
          <p:spPr>
            <a:xfrm flipH="1">
              <a:off x="10558431" y="4024270"/>
              <a:ext cx="269798" cy="1485769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直接连接符 439"/>
            <p:cNvCxnSpPr/>
            <p:nvPr/>
          </p:nvCxnSpPr>
          <p:spPr>
            <a:xfrm>
              <a:off x="1550175" y="3679527"/>
              <a:ext cx="505871" cy="1242200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直接连接符 440"/>
            <p:cNvCxnSpPr/>
            <p:nvPr/>
          </p:nvCxnSpPr>
          <p:spPr>
            <a:xfrm flipH="1">
              <a:off x="1098638" y="3668285"/>
              <a:ext cx="271672" cy="648267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直接连接符 441"/>
            <p:cNvCxnSpPr>
              <a:endCxn id="497" idx="1"/>
            </p:cNvCxnSpPr>
            <p:nvPr/>
          </p:nvCxnSpPr>
          <p:spPr>
            <a:xfrm>
              <a:off x="2708058" y="5796699"/>
              <a:ext cx="1763054" cy="174246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3" name="直接连接符 442"/>
            <p:cNvCxnSpPr/>
            <p:nvPr/>
          </p:nvCxnSpPr>
          <p:spPr>
            <a:xfrm>
              <a:off x="1182950" y="4766217"/>
              <a:ext cx="575194" cy="460907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4" name="直接连接符 443"/>
            <p:cNvCxnSpPr>
              <a:endCxn id="483" idx="1"/>
            </p:cNvCxnSpPr>
            <p:nvPr/>
          </p:nvCxnSpPr>
          <p:spPr>
            <a:xfrm flipV="1">
              <a:off x="3242033" y="1985789"/>
              <a:ext cx="1253437" cy="93680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5" name="直接连接符 444"/>
            <p:cNvCxnSpPr/>
            <p:nvPr/>
          </p:nvCxnSpPr>
          <p:spPr>
            <a:xfrm>
              <a:off x="5297370" y="2017640"/>
              <a:ext cx="2887213" cy="449665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6" name="直接连接符 445"/>
            <p:cNvCxnSpPr>
              <a:stCxn id="657" idx="0"/>
            </p:cNvCxnSpPr>
            <p:nvPr/>
          </p:nvCxnSpPr>
          <p:spPr>
            <a:xfrm flipV="1">
              <a:off x="8920907" y="1781566"/>
              <a:ext cx="985512" cy="513368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7" name="直接连接符 446"/>
            <p:cNvCxnSpPr>
              <a:endCxn id="553" idx="1"/>
            </p:cNvCxnSpPr>
            <p:nvPr/>
          </p:nvCxnSpPr>
          <p:spPr>
            <a:xfrm>
              <a:off x="8527451" y="5646811"/>
              <a:ext cx="1703099" cy="168624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8" name="直接连接符 447"/>
            <p:cNvCxnSpPr>
              <a:endCxn id="602" idx="0"/>
            </p:cNvCxnSpPr>
            <p:nvPr/>
          </p:nvCxnSpPr>
          <p:spPr>
            <a:xfrm>
              <a:off x="7150357" y="4005534"/>
              <a:ext cx="2040348" cy="494632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9" name="直接连接符 448"/>
            <p:cNvCxnSpPr>
              <a:endCxn id="574" idx="0"/>
            </p:cNvCxnSpPr>
            <p:nvPr/>
          </p:nvCxnSpPr>
          <p:spPr>
            <a:xfrm flipV="1">
              <a:off x="5304864" y="1762830"/>
              <a:ext cx="4592186" cy="170497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0" name="直接连接符 449"/>
            <p:cNvCxnSpPr>
              <a:endCxn id="544" idx="1"/>
            </p:cNvCxnSpPr>
            <p:nvPr/>
          </p:nvCxnSpPr>
          <p:spPr>
            <a:xfrm flipH="1">
              <a:off x="1660717" y="2688391"/>
              <a:ext cx="427180" cy="584565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1" name="直接连接符 450"/>
            <p:cNvCxnSpPr/>
            <p:nvPr/>
          </p:nvCxnSpPr>
          <p:spPr>
            <a:xfrm flipH="1">
              <a:off x="3702938" y="3880003"/>
              <a:ext cx="1474522" cy="168624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2" name="直接连接符 451"/>
            <p:cNvCxnSpPr>
              <a:stCxn id="594" idx="1"/>
            </p:cNvCxnSpPr>
            <p:nvPr/>
          </p:nvCxnSpPr>
          <p:spPr>
            <a:xfrm flipH="1">
              <a:off x="8570544" y="4809311"/>
              <a:ext cx="736324" cy="563954"/>
            </a:xfrm>
            <a:prstGeom prst="line">
              <a:avLst/>
            </a:prstGeom>
            <a:ln w="25400">
              <a:solidFill>
                <a:srgbClr val="E6E5D3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287" name="组合 452"/>
            <p:cNvGrpSpPr>
              <a:grpSpLocks/>
            </p:cNvGrpSpPr>
            <p:nvPr/>
          </p:nvGrpSpPr>
          <p:grpSpPr bwMode="auto">
            <a:xfrm>
              <a:off x="2101570" y="1777929"/>
              <a:ext cx="972742" cy="672671"/>
              <a:chOff x="2038198" y="1730603"/>
              <a:chExt cx="1091976" cy="755124"/>
            </a:xfrm>
          </p:grpSpPr>
          <p:sp>
            <p:nvSpPr>
              <p:cNvPr id="476" name="任意多边形 475"/>
              <p:cNvSpPr/>
              <p:nvPr/>
            </p:nvSpPr>
            <p:spPr>
              <a:xfrm>
                <a:off x="2037573" y="1743099"/>
                <a:ext cx="729828" cy="74245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7" name="椭圆形标注 476"/>
              <p:cNvSpPr/>
              <p:nvPr/>
            </p:nvSpPr>
            <p:spPr>
              <a:xfrm>
                <a:off x="2597038" y="1730480"/>
                <a:ext cx="532122" cy="403827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54" name="任意多边形 453"/>
            <p:cNvSpPr/>
            <p:nvPr/>
          </p:nvSpPr>
          <p:spPr>
            <a:xfrm>
              <a:off x="3043432" y="3737609"/>
              <a:ext cx="526481" cy="537724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0289" name="组合 454"/>
            <p:cNvGrpSpPr>
              <a:grpSpLocks/>
            </p:cNvGrpSpPr>
            <p:nvPr/>
          </p:nvGrpSpPr>
          <p:grpSpPr bwMode="auto">
            <a:xfrm>
              <a:off x="10124577" y="1487474"/>
              <a:ext cx="873410" cy="575710"/>
              <a:chOff x="10219873" y="1523430"/>
              <a:chExt cx="813491" cy="536212"/>
            </a:xfrm>
          </p:grpSpPr>
          <p:sp>
            <p:nvSpPr>
              <p:cNvPr id="474" name="任意多边形 473"/>
              <p:cNvSpPr/>
              <p:nvPr/>
            </p:nvSpPr>
            <p:spPr>
              <a:xfrm>
                <a:off x="10219109" y="1523371"/>
                <a:ext cx="527009" cy="53573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5" name="任意多边形 474"/>
              <p:cNvSpPr/>
              <p:nvPr/>
            </p:nvSpPr>
            <p:spPr>
              <a:xfrm>
                <a:off x="10507044" y="1523371"/>
                <a:ext cx="527009" cy="53573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56" name="任意多边形 455"/>
            <p:cNvSpPr/>
            <p:nvPr/>
          </p:nvSpPr>
          <p:spPr>
            <a:xfrm>
              <a:off x="4645358" y="1657908"/>
              <a:ext cx="524607" cy="533977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0291" name="组合 456"/>
            <p:cNvGrpSpPr>
              <a:grpSpLocks/>
            </p:cNvGrpSpPr>
            <p:nvPr/>
          </p:nvGrpSpPr>
          <p:grpSpPr bwMode="auto">
            <a:xfrm flipH="1">
              <a:off x="7508059" y="5198628"/>
              <a:ext cx="873825" cy="604268"/>
              <a:chOff x="2038198" y="1730603"/>
              <a:chExt cx="1091976" cy="755124"/>
            </a:xfrm>
          </p:grpSpPr>
          <p:sp>
            <p:nvSpPr>
              <p:cNvPr id="472" name="任意多边形 471"/>
              <p:cNvSpPr/>
              <p:nvPr/>
            </p:nvSpPr>
            <p:spPr>
              <a:xfrm>
                <a:off x="2038913" y="1742799"/>
                <a:ext cx="728159" cy="742209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3" name="椭圆形标注 472"/>
              <p:cNvSpPr/>
              <p:nvPr/>
            </p:nvSpPr>
            <p:spPr>
              <a:xfrm>
                <a:off x="2598495" y="1731093"/>
                <a:ext cx="531484" cy="402712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292" name="组合 457"/>
            <p:cNvGrpSpPr>
              <a:grpSpLocks/>
            </p:cNvGrpSpPr>
            <p:nvPr/>
          </p:nvGrpSpPr>
          <p:grpSpPr bwMode="auto">
            <a:xfrm>
              <a:off x="1865167" y="5144653"/>
              <a:ext cx="867433" cy="599848"/>
              <a:chOff x="2038198" y="1730603"/>
              <a:chExt cx="1091976" cy="755124"/>
            </a:xfrm>
          </p:grpSpPr>
          <p:sp>
            <p:nvSpPr>
              <p:cNvPr id="470" name="任意多边形 469"/>
              <p:cNvSpPr/>
              <p:nvPr/>
            </p:nvSpPr>
            <p:spPr>
              <a:xfrm>
                <a:off x="2037911" y="1742437"/>
                <a:ext cx="728806" cy="742959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71" name="椭圆形标注 470"/>
              <p:cNvSpPr/>
              <p:nvPr/>
            </p:nvSpPr>
            <p:spPr>
              <a:xfrm>
                <a:off x="2599257" y="1730643"/>
                <a:ext cx="530683" cy="403322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10293" name="组合 458"/>
            <p:cNvGrpSpPr>
              <a:grpSpLocks/>
            </p:cNvGrpSpPr>
            <p:nvPr/>
          </p:nvGrpSpPr>
          <p:grpSpPr bwMode="auto">
            <a:xfrm>
              <a:off x="4575400" y="5758887"/>
              <a:ext cx="599050" cy="394865"/>
              <a:chOff x="10219873" y="1523430"/>
              <a:chExt cx="813491" cy="536212"/>
            </a:xfrm>
          </p:grpSpPr>
          <p:sp>
            <p:nvSpPr>
              <p:cNvPr id="468" name="任意多边形 467"/>
              <p:cNvSpPr/>
              <p:nvPr/>
            </p:nvSpPr>
            <p:spPr>
              <a:xfrm>
                <a:off x="10220734" y="1523892"/>
                <a:ext cx="524123" cy="53684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9" name="任意多边形 468"/>
              <p:cNvSpPr/>
              <p:nvPr/>
            </p:nvSpPr>
            <p:spPr>
              <a:xfrm>
                <a:off x="10508239" y="1523892"/>
                <a:ext cx="524123" cy="53684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60" name="任意多边形 459"/>
            <p:cNvSpPr/>
            <p:nvPr/>
          </p:nvSpPr>
          <p:spPr>
            <a:xfrm>
              <a:off x="10609017" y="3124940"/>
              <a:ext cx="676369" cy="687613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0295" name="组合 460"/>
            <p:cNvGrpSpPr>
              <a:grpSpLocks/>
            </p:cNvGrpSpPr>
            <p:nvPr/>
          </p:nvGrpSpPr>
          <p:grpSpPr bwMode="auto">
            <a:xfrm>
              <a:off x="1293240" y="3308686"/>
              <a:ext cx="372567" cy="245578"/>
              <a:chOff x="10219873" y="1523430"/>
              <a:chExt cx="813491" cy="536212"/>
            </a:xfrm>
          </p:grpSpPr>
          <p:sp>
            <p:nvSpPr>
              <p:cNvPr id="466" name="任意多边形 465"/>
              <p:cNvSpPr/>
              <p:nvPr/>
            </p:nvSpPr>
            <p:spPr>
              <a:xfrm>
                <a:off x="10220422" y="1523139"/>
                <a:ext cx="527735" cy="535916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7" name="任意多边形 466"/>
              <p:cNvSpPr/>
              <p:nvPr/>
            </p:nvSpPr>
            <p:spPr>
              <a:xfrm>
                <a:off x="10506789" y="1523139"/>
                <a:ext cx="527735" cy="535916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462" name="任意多边形 461"/>
            <p:cNvSpPr/>
            <p:nvPr/>
          </p:nvSpPr>
          <p:spPr>
            <a:xfrm>
              <a:off x="9329351" y="4204136"/>
              <a:ext cx="526480" cy="535851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3" name="任意多边形 462"/>
            <p:cNvSpPr/>
            <p:nvPr/>
          </p:nvSpPr>
          <p:spPr>
            <a:xfrm>
              <a:off x="8306367" y="2317417"/>
              <a:ext cx="526480" cy="535851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4" name="任意多边形 463"/>
            <p:cNvSpPr/>
            <p:nvPr/>
          </p:nvSpPr>
          <p:spPr>
            <a:xfrm>
              <a:off x="10322358" y="5624328"/>
              <a:ext cx="342868" cy="35036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5" name="任意多边形 464"/>
            <p:cNvSpPr/>
            <p:nvPr/>
          </p:nvSpPr>
          <p:spPr>
            <a:xfrm>
              <a:off x="858817" y="4361519"/>
              <a:ext cx="344742" cy="35036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E6E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5D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968"/>
          <p:cNvGrpSpPr>
            <a:grpSpLocks/>
          </p:cNvGrpSpPr>
          <p:nvPr/>
        </p:nvGrpSpPr>
        <p:grpSpPr bwMode="auto">
          <a:xfrm>
            <a:off x="290513" y="-1490663"/>
            <a:ext cx="11901487" cy="8829676"/>
            <a:chOff x="290236" y="-1491368"/>
            <a:chExt cx="11901764" cy="8830450"/>
          </a:xfrm>
        </p:grpSpPr>
        <p:sp>
          <p:nvSpPr>
            <p:cNvPr id="881" name="椭圆 880"/>
            <p:cNvSpPr/>
            <p:nvPr/>
          </p:nvSpPr>
          <p:spPr>
            <a:xfrm>
              <a:off x="5305265" y="251861"/>
              <a:ext cx="720742" cy="7192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82" name="直接连接符 881"/>
            <p:cNvCxnSpPr>
              <a:endCxn id="885" idx="1"/>
            </p:cNvCxnSpPr>
            <p:nvPr/>
          </p:nvCxnSpPr>
          <p:spPr>
            <a:xfrm>
              <a:off x="9385235" y="-384783"/>
              <a:ext cx="847745" cy="1432051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3" name="直接连接符 882"/>
            <p:cNvCxnSpPr/>
            <p:nvPr/>
          </p:nvCxnSpPr>
          <p:spPr>
            <a:xfrm flipH="1" flipV="1">
              <a:off x="9410635" y="1591828"/>
              <a:ext cx="600089" cy="70014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4" name="椭圆 883"/>
            <p:cNvSpPr/>
            <p:nvPr/>
          </p:nvSpPr>
          <p:spPr>
            <a:xfrm>
              <a:off x="11026748" y="418562"/>
              <a:ext cx="1000148" cy="99862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85" name="椭圆 884"/>
            <p:cNvSpPr/>
            <p:nvPr/>
          </p:nvSpPr>
          <p:spPr>
            <a:xfrm>
              <a:off x="10155191" y="971061"/>
              <a:ext cx="528649" cy="527096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86" name="椭圆 885"/>
            <p:cNvSpPr/>
            <p:nvPr/>
          </p:nvSpPr>
          <p:spPr>
            <a:xfrm>
              <a:off x="8599404" y="6979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887" name="直接连接符 886"/>
            <p:cNvCxnSpPr/>
            <p:nvPr/>
          </p:nvCxnSpPr>
          <p:spPr>
            <a:xfrm>
              <a:off x="9459849" y="4282876"/>
              <a:ext cx="1033486" cy="16193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8" name="直接连接符 887"/>
            <p:cNvCxnSpPr>
              <a:stCxn id="894" idx="6"/>
            </p:cNvCxnSpPr>
            <p:nvPr/>
          </p:nvCxnSpPr>
          <p:spPr>
            <a:xfrm flipV="1">
              <a:off x="2731868" y="4282876"/>
              <a:ext cx="6708931" cy="16622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9" name="直接连接符 888"/>
            <p:cNvCxnSpPr>
              <a:stCxn id="899" idx="5"/>
            </p:cNvCxnSpPr>
            <p:nvPr/>
          </p:nvCxnSpPr>
          <p:spPr>
            <a:xfrm>
              <a:off x="7632594" y="3920894"/>
              <a:ext cx="1084288" cy="198137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0" name="椭圆 889"/>
            <p:cNvSpPr/>
            <p:nvPr/>
          </p:nvSpPr>
          <p:spPr>
            <a:xfrm>
              <a:off x="9712267" y="2196718"/>
              <a:ext cx="1243042" cy="1243122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1" name="椭圆 890"/>
            <p:cNvSpPr/>
            <p:nvPr/>
          </p:nvSpPr>
          <p:spPr>
            <a:xfrm>
              <a:off x="2185755" y="2114161"/>
              <a:ext cx="998560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2" name="椭圆 891"/>
            <p:cNvSpPr/>
            <p:nvPr/>
          </p:nvSpPr>
          <p:spPr>
            <a:xfrm>
              <a:off x="10934671" y="3263612"/>
              <a:ext cx="896959" cy="89701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3" name="椭圆 892"/>
            <p:cNvSpPr/>
            <p:nvPr/>
          </p:nvSpPr>
          <p:spPr>
            <a:xfrm>
              <a:off x="6294301" y="603086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4" name="椭圆 893"/>
            <p:cNvSpPr/>
            <p:nvPr/>
          </p:nvSpPr>
          <p:spPr>
            <a:xfrm>
              <a:off x="290236" y="4724240"/>
              <a:ext cx="2441632" cy="244178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5" name="椭圆 894"/>
            <p:cNvSpPr/>
            <p:nvPr/>
          </p:nvSpPr>
          <p:spPr>
            <a:xfrm>
              <a:off x="298173" y="4282876"/>
              <a:ext cx="1143027" cy="1143100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6" name="椭圆 895"/>
            <p:cNvSpPr/>
            <p:nvPr/>
          </p:nvSpPr>
          <p:spPr>
            <a:xfrm>
              <a:off x="10229804" y="5638720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7" name="椭圆 896"/>
            <p:cNvSpPr/>
            <p:nvPr/>
          </p:nvSpPr>
          <p:spPr>
            <a:xfrm>
              <a:off x="9297921" y="4139989"/>
              <a:ext cx="284169" cy="284188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8" name="椭圆 897"/>
            <p:cNvSpPr/>
            <p:nvPr/>
          </p:nvSpPr>
          <p:spPr>
            <a:xfrm>
              <a:off x="7275399" y="2010965"/>
              <a:ext cx="1103338" cy="1103409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899" name="椭圆 898"/>
            <p:cNvSpPr/>
            <p:nvPr/>
          </p:nvSpPr>
          <p:spPr>
            <a:xfrm>
              <a:off x="7389701" y="3677986"/>
              <a:ext cx="284169" cy="28418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00" name="椭圆 899"/>
            <p:cNvSpPr/>
            <p:nvPr/>
          </p:nvSpPr>
          <p:spPr>
            <a:xfrm>
              <a:off x="8486689" y="5835587"/>
              <a:ext cx="1000148" cy="1000213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01" name="直接连接符 900"/>
            <p:cNvCxnSpPr/>
            <p:nvPr/>
          </p:nvCxnSpPr>
          <p:spPr>
            <a:xfrm>
              <a:off x="7973915" y="3092147"/>
              <a:ext cx="442922" cy="147968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2" name="直接连接符 901"/>
            <p:cNvCxnSpPr>
              <a:stCxn id="899" idx="7"/>
            </p:cNvCxnSpPr>
            <p:nvPr/>
          </p:nvCxnSpPr>
          <p:spPr>
            <a:xfrm flipV="1">
              <a:off x="7632594" y="3046106"/>
              <a:ext cx="2098724" cy="6731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3" name="直接连接符 902"/>
            <p:cNvCxnSpPr>
              <a:endCxn id="895" idx="7"/>
            </p:cNvCxnSpPr>
            <p:nvPr/>
          </p:nvCxnSpPr>
          <p:spPr>
            <a:xfrm flipH="1">
              <a:off x="1274509" y="3046106"/>
              <a:ext cx="1114451" cy="1405060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4" name="直接连接符 903"/>
            <p:cNvCxnSpPr>
              <a:endCxn id="891" idx="1"/>
            </p:cNvCxnSpPr>
            <p:nvPr/>
          </p:nvCxnSpPr>
          <p:spPr>
            <a:xfrm>
              <a:off x="869686" y="1023453"/>
              <a:ext cx="1462122" cy="1238359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5" name="椭圆 904"/>
            <p:cNvSpPr/>
            <p:nvPr/>
          </p:nvSpPr>
          <p:spPr>
            <a:xfrm>
              <a:off x="379138" y="575739"/>
              <a:ext cx="528649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06" name="椭圆 905"/>
            <p:cNvSpPr/>
            <p:nvPr/>
          </p:nvSpPr>
          <p:spPr>
            <a:xfrm>
              <a:off x="2041289" y="-1491368"/>
              <a:ext cx="2270178" cy="2270325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07" name="直接连接符 906"/>
            <p:cNvCxnSpPr/>
            <p:nvPr/>
          </p:nvCxnSpPr>
          <p:spPr>
            <a:xfrm flipV="1">
              <a:off x="1509464" y="778957"/>
              <a:ext cx="1674851" cy="224492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8" name="椭圆 907"/>
            <p:cNvSpPr/>
            <p:nvPr/>
          </p:nvSpPr>
          <p:spPr>
            <a:xfrm>
              <a:off x="1085592" y="2938146"/>
              <a:ext cx="528650" cy="527096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09" name="直接连接符 908"/>
            <p:cNvCxnSpPr>
              <a:stCxn id="892" idx="5"/>
            </p:cNvCxnSpPr>
            <p:nvPr/>
          </p:nvCxnSpPr>
          <p:spPr>
            <a:xfrm>
              <a:off x="11699864" y="4028854"/>
              <a:ext cx="492136" cy="528684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0" name="直接连接符 909"/>
            <p:cNvCxnSpPr>
              <a:stCxn id="900" idx="5"/>
            </p:cNvCxnSpPr>
            <p:nvPr/>
          </p:nvCxnSpPr>
          <p:spPr>
            <a:xfrm>
              <a:off x="9340784" y="6689737"/>
              <a:ext cx="1724065" cy="649345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1" name="直接连接符 910"/>
            <p:cNvCxnSpPr>
              <a:endCxn id="900" idx="2"/>
            </p:cNvCxnSpPr>
            <p:nvPr/>
          </p:nvCxnSpPr>
          <p:spPr>
            <a:xfrm flipV="1">
              <a:off x="7224597" y="6335694"/>
              <a:ext cx="1262091" cy="29688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2" name="直接连接符 911"/>
            <p:cNvCxnSpPr/>
            <p:nvPr/>
          </p:nvCxnSpPr>
          <p:spPr>
            <a:xfrm flipV="1">
              <a:off x="10682253" y="1123474"/>
              <a:ext cx="388946" cy="95258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3" name="直接连接符 912"/>
            <p:cNvCxnSpPr/>
            <p:nvPr/>
          </p:nvCxnSpPr>
          <p:spPr>
            <a:xfrm>
              <a:off x="3484360" y="1793458"/>
              <a:ext cx="469911" cy="1736877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4" name="椭圆 913"/>
            <p:cNvSpPr/>
            <p:nvPr/>
          </p:nvSpPr>
          <p:spPr>
            <a:xfrm>
              <a:off x="3312906" y="1642633"/>
              <a:ext cx="284169" cy="282600"/>
            </a:xfrm>
            <a:prstGeom prst="ellipse">
              <a:avLst/>
            </a:prstGeom>
            <a:solidFill>
              <a:srgbClr val="E6E5D3"/>
            </a:solidFill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915" name="椭圆 914"/>
            <p:cNvSpPr/>
            <p:nvPr/>
          </p:nvSpPr>
          <p:spPr>
            <a:xfrm>
              <a:off x="3422446" y="3539861"/>
              <a:ext cx="1622463" cy="1622567"/>
            </a:xfrm>
            <a:prstGeom prst="ellipse">
              <a:avLst/>
            </a:prstGeom>
            <a:noFill/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cxnSp>
          <p:nvCxnSpPr>
            <p:cNvPr id="916" name="直接连接符 915"/>
            <p:cNvCxnSpPr/>
            <p:nvPr/>
          </p:nvCxnSpPr>
          <p:spPr>
            <a:xfrm>
              <a:off x="4611512" y="5062407"/>
              <a:ext cx="1746291" cy="123518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7" name="直接连接符 916"/>
            <p:cNvCxnSpPr/>
            <p:nvPr/>
          </p:nvCxnSpPr>
          <p:spPr>
            <a:xfrm>
              <a:off x="6026006" y="778957"/>
              <a:ext cx="1679614" cy="1228833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8" name="直接连接符 917"/>
            <p:cNvCxnSpPr/>
            <p:nvPr/>
          </p:nvCxnSpPr>
          <p:spPr>
            <a:xfrm flipV="1">
              <a:off x="4984582" y="2774619"/>
              <a:ext cx="2347968" cy="1182792"/>
            </a:xfrm>
            <a:prstGeom prst="line">
              <a:avLst/>
            </a:prstGeom>
            <a:ln w="38100">
              <a:solidFill>
                <a:srgbClr val="231F20">
                  <a:alpha val="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9" name="圆角矩形 528"/>
          <p:cNvSpPr/>
          <p:nvPr/>
        </p:nvSpPr>
        <p:spPr>
          <a:xfrm>
            <a:off x="7883525" y="765175"/>
            <a:ext cx="2519363" cy="646113"/>
          </a:xfrm>
          <a:prstGeom prst="roundRect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8" name="圆角矩形 527"/>
          <p:cNvSpPr/>
          <p:nvPr/>
        </p:nvSpPr>
        <p:spPr>
          <a:xfrm>
            <a:off x="1631950" y="765175"/>
            <a:ext cx="2519363" cy="646113"/>
          </a:xfrm>
          <a:prstGeom prst="roundRect">
            <a:avLst/>
          </a:prstGeom>
          <a:solidFill>
            <a:srgbClr val="231F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1269" name="组合 1"/>
          <p:cNvGrpSpPr>
            <a:grpSpLocks/>
          </p:cNvGrpSpPr>
          <p:nvPr/>
        </p:nvGrpSpPr>
        <p:grpSpPr bwMode="auto">
          <a:xfrm>
            <a:off x="6550025" y="2060575"/>
            <a:ext cx="5157788" cy="2995613"/>
            <a:chOff x="6550025" y="2205038"/>
            <a:chExt cx="5157788" cy="2995612"/>
          </a:xfrm>
        </p:grpSpPr>
        <p:sp>
          <p:nvSpPr>
            <p:cNvPr id="261" name="任意多边形 260"/>
            <p:cNvSpPr/>
            <p:nvPr/>
          </p:nvSpPr>
          <p:spPr>
            <a:xfrm>
              <a:off x="8913813" y="3621088"/>
              <a:ext cx="458787" cy="46672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1501" name="组合 261"/>
            <p:cNvGrpSpPr>
              <a:grpSpLocks/>
            </p:cNvGrpSpPr>
            <p:nvPr/>
          </p:nvGrpSpPr>
          <p:grpSpPr bwMode="auto">
            <a:xfrm>
              <a:off x="8659813" y="3402013"/>
              <a:ext cx="974725" cy="973137"/>
              <a:chOff x="4497387" y="1824749"/>
              <a:chExt cx="3197225" cy="3197225"/>
            </a:xfrm>
          </p:grpSpPr>
          <p:grpSp>
            <p:nvGrpSpPr>
              <p:cNvPr id="11731" name="组合 50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739" name="组合 5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6" name="空心弧 515"/>
                  <p:cNvSpPr/>
                  <p:nvPr/>
                </p:nvSpPr>
                <p:spPr>
                  <a:xfrm>
                    <a:off x="4497388" y="1830388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7" name="空心弧 516"/>
                  <p:cNvSpPr/>
                  <p:nvPr/>
                </p:nvSpPr>
                <p:spPr>
                  <a:xfrm rot="2700000">
                    <a:off x="4497388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740" name="组合 5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4" name="空心弧 513"/>
                  <p:cNvSpPr/>
                  <p:nvPr/>
                </p:nvSpPr>
                <p:spPr>
                  <a:xfrm>
                    <a:off x="4497386" y="1830386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5" name="空心弧 514"/>
                  <p:cNvSpPr/>
                  <p:nvPr/>
                </p:nvSpPr>
                <p:spPr>
                  <a:xfrm rot="2700000">
                    <a:off x="4497390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732" name="组合 50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733" name="组合 5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10" name="空心弧 509"/>
                  <p:cNvSpPr/>
                  <p:nvPr/>
                </p:nvSpPr>
                <p:spPr>
                  <a:xfrm>
                    <a:off x="4497388" y="1830385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1" name="空心弧 510"/>
                  <p:cNvSpPr/>
                  <p:nvPr/>
                </p:nvSpPr>
                <p:spPr>
                  <a:xfrm rot="2700000">
                    <a:off x="4497385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734" name="组合 5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8" name="空心弧 507"/>
                  <p:cNvSpPr/>
                  <p:nvPr/>
                </p:nvSpPr>
                <p:spPr>
                  <a:xfrm>
                    <a:off x="4497386" y="1830390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9" name="空心弧 508"/>
                  <p:cNvSpPr/>
                  <p:nvPr/>
                </p:nvSpPr>
                <p:spPr>
                  <a:xfrm rot="2700000">
                    <a:off x="4497386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2" name="组合 262"/>
            <p:cNvGrpSpPr>
              <a:grpSpLocks/>
            </p:cNvGrpSpPr>
            <p:nvPr/>
          </p:nvGrpSpPr>
          <p:grpSpPr bwMode="auto">
            <a:xfrm>
              <a:off x="10074275" y="3146425"/>
              <a:ext cx="458788" cy="457200"/>
              <a:chOff x="4497387" y="1824749"/>
              <a:chExt cx="3197225" cy="3197225"/>
            </a:xfrm>
          </p:grpSpPr>
          <p:grpSp>
            <p:nvGrpSpPr>
              <p:cNvPr id="11717" name="组合 48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725" name="组合 49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2" name="空心弧 501"/>
                  <p:cNvSpPr/>
                  <p:nvPr/>
                </p:nvSpPr>
                <p:spPr>
                  <a:xfrm>
                    <a:off x="4497388" y="1830395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3" name="空心弧 502"/>
                  <p:cNvSpPr/>
                  <p:nvPr/>
                </p:nvSpPr>
                <p:spPr>
                  <a:xfrm rot="2700000">
                    <a:off x="4497388" y="1830395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726" name="组合 49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00" name="空心弧 499"/>
                  <p:cNvSpPr/>
                  <p:nvPr/>
                </p:nvSpPr>
                <p:spPr>
                  <a:xfrm>
                    <a:off x="4497395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1" name="空心弧 500"/>
                  <p:cNvSpPr/>
                  <p:nvPr/>
                </p:nvSpPr>
                <p:spPr>
                  <a:xfrm rot="2700000">
                    <a:off x="4497395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718" name="组合 49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719" name="组合 49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6" name="空心弧 495"/>
                  <p:cNvSpPr/>
                  <p:nvPr/>
                </p:nvSpPr>
                <p:spPr>
                  <a:xfrm>
                    <a:off x="4497388" y="1830381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7" name="空心弧 496"/>
                  <p:cNvSpPr/>
                  <p:nvPr/>
                </p:nvSpPr>
                <p:spPr>
                  <a:xfrm rot="2700000">
                    <a:off x="4497388" y="1830381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720" name="组合 49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94" name="空心弧 493"/>
                  <p:cNvSpPr/>
                  <p:nvPr/>
                </p:nvSpPr>
                <p:spPr>
                  <a:xfrm>
                    <a:off x="4497381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5" name="空心弧 494"/>
                  <p:cNvSpPr/>
                  <p:nvPr/>
                </p:nvSpPr>
                <p:spPr>
                  <a:xfrm rot="2700000">
                    <a:off x="4497381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3" name="组合 263"/>
            <p:cNvGrpSpPr>
              <a:grpSpLocks/>
            </p:cNvGrpSpPr>
            <p:nvPr/>
          </p:nvGrpSpPr>
          <p:grpSpPr bwMode="auto">
            <a:xfrm>
              <a:off x="7027863" y="2311400"/>
              <a:ext cx="730250" cy="730250"/>
              <a:chOff x="4497387" y="1824749"/>
              <a:chExt cx="3197225" cy="3197225"/>
            </a:xfrm>
          </p:grpSpPr>
          <p:grpSp>
            <p:nvGrpSpPr>
              <p:cNvPr id="11703" name="组合 47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711" name="组合 48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8" name="空心弧 487"/>
                  <p:cNvSpPr/>
                  <p:nvPr/>
                </p:nvSpPr>
                <p:spPr>
                  <a:xfrm>
                    <a:off x="4497388" y="1830392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9" name="空心弧 488"/>
                  <p:cNvSpPr/>
                  <p:nvPr/>
                </p:nvSpPr>
                <p:spPr>
                  <a:xfrm rot="2700000">
                    <a:off x="4497388" y="1830392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712" name="组合 48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6" name="空心弧 485"/>
                  <p:cNvSpPr/>
                  <p:nvPr/>
                </p:nvSpPr>
                <p:spPr>
                  <a:xfrm>
                    <a:off x="4497392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7" name="空心弧 486"/>
                  <p:cNvSpPr/>
                  <p:nvPr/>
                </p:nvSpPr>
                <p:spPr>
                  <a:xfrm rot="2700000">
                    <a:off x="4497392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704" name="组合 47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705" name="组合 47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2" name="空心弧 481"/>
                  <p:cNvSpPr/>
                  <p:nvPr/>
                </p:nvSpPr>
                <p:spPr>
                  <a:xfrm>
                    <a:off x="4497388" y="1830384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3" name="空心弧 482"/>
                  <p:cNvSpPr/>
                  <p:nvPr/>
                </p:nvSpPr>
                <p:spPr>
                  <a:xfrm rot="2700000">
                    <a:off x="4497388" y="1830384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706" name="组合 47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80" name="空心弧 479"/>
                  <p:cNvSpPr/>
                  <p:nvPr/>
                </p:nvSpPr>
                <p:spPr>
                  <a:xfrm>
                    <a:off x="4497384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1" name="空心弧 480"/>
                  <p:cNvSpPr/>
                  <p:nvPr/>
                </p:nvSpPr>
                <p:spPr>
                  <a:xfrm rot="2700000">
                    <a:off x="4497384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4" name="组合 264"/>
            <p:cNvGrpSpPr>
              <a:grpSpLocks/>
            </p:cNvGrpSpPr>
            <p:nvPr/>
          </p:nvGrpSpPr>
          <p:grpSpPr bwMode="auto">
            <a:xfrm>
              <a:off x="7566025" y="3862388"/>
              <a:ext cx="414338" cy="414337"/>
              <a:chOff x="4497387" y="1824749"/>
              <a:chExt cx="3197225" cy="3197225"/>
            </a:xfrm>
          </p:grpSpPr>
          <p:grpSp>
            <p:nvGrpSpPr>
              <p:cNvPr id="11689" name="组合 46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97" name="组合 46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74" name="空心弧 473"/>
                  <p:cNvSpPr/>
                  <p:nvPr/>
                </p:nvSpPr>
                <p:spPr>
                  <a:xfrm>
                    <a:off x="4497388" y="1830380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5" name="空心弧 474"/>
                  <p:cNvSpPr/>
                  <p:nvPr/>
                </p:nvSpPr>
                <p:spPr>
                  <a:xfrm rot="2700000">
                    <a:off x="4497384" y="1830384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98" name="组合 47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72" name="空心弧 471"/>
                  <p:cNvSpPr/>
                  <p:nvPr/>
                </p:nvSpPr>
                <p:spPr>
                  <a:xfrm>
                    <a:off x="4497377" y="1830392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3" name="空心弧 472"/>
                  <p:cNvSpPr/>
                  <p:nvPr/>
                </p:nvSpPr>
                <p:spPr>
                  <a:xfrm rot="2700000">
                    <a:off x="4497381" y="1830388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90" name="组合 46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91" name="组合 46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68" name="空心弧 467"/>
                  <p:cNvSpPr/>
                  <p:nvPr/>
                </p:nvSpPr>
                <p:spPr>
                  <a:xfrm>
                    <a:off x="4497388" y="1830388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9" name="空心弧 468"/>
                  <p:cNvSpPr/>
                  <p:nvPr/>
                </p:nvSpPr>
                <p:spPr>
                  <a:xfrm rot="2700000">
                    <a:off x="4497384" y="1830392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92" name="组合 46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66" name="空心弧 465"/>
                  <p:cNvSpPr/>
                  <p:nvPr/>
                </p:nvSpPr>
                <p:spPr>
                  <a:xfrm>
                    <a:off x="4497384" y="1830384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7" name="空心弧 466"/>
                  <p:cNvSpPr/>
                  <p:nvPr/>
                </p:nvSpPr>
                <p:spPr>
                  <a:xfrm rot="2700000">
                    <a:off x="4497388" y="1830380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5" name="组合 265"/>
            <p:cNvGrpSpPr>
              <a:grpSpLocks/>
            </p:cNvGrpSpPr>
            <p:nvPr/>
          </p:nvGrpSpPr>
          <p:grpSpPr bwMode="auto">
            <a:xfrm>
              <a:off x="9707563" y="4457700"/>
              <a:ext cx="596900" cy="596900"/>
              <a:chOff x="4497387" y="1824749"/>
              <a:chExt cx="3197225" cy="3197225"/>
            </a:xfrm>
          </p:grpSpPr>
          <p:grpSp>
            <p:nvGrpSpPr>
              <p:cNvPr id="11675" name="组合 44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83" name="组合 45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60" name="空心弧 459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1" name="空心弧 460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84" name="组合 45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58" name="空心弧 457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9" name="空心弧 458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76" name="组合 44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77" name="组合 44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54" name="空心弧 453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5" name="空心弧 454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78" name="组合 45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52" name="空心弧 451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3" name="空心弧 452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6" name="组合 266"/>
            <p:cNvGrpSpPr>
              <a:grpSpLocks/>
            </p:cNvGrpSpPr>
            <p:nvPr/>
          </p:nvGrpSpPr>
          <p:grpSpPr bwMode="auto">
            <a:xfrm>
              <a:off x="10588625" y="4095750"/>
              <a:ext cx="407988" cy="407988"/>
              <a:chOff x="4497387" y="1824749"/>
              <a:chExt cx="3197225" cy="3197225"/>
            </a:xfrm>
          </p:grpSpPr>
          <p:grpSp>
            <p:nvGrpSpPr>
              <p:cNvPr id="11661" name="组合 43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69" name="组合 44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46" name="空心弧 445"/>
                  <p:cNvSpPr/>
                  <p:nvPr/>
                </p:nvSpPr>
                <p:spPr>
                  <a:xfrm>
                    <a:off x="4497388" y="1830388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7" name="空心弧 446"/>
                  <p:cNvSpPr/>
                  <p:nvPr/>
                </p:nvSpPr>
                <p:spPr>
                  <a:xfrm rot="2700000">
                    <a:off x="4497388" y="1830388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70" name="组合 44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44" name="空心弧 443"/>
                  <p:cNvSpPr/>
                  <p:nvPr/>
                </p:nvSpPr>
                <p:spPr>
                  <a:xfrm>
                    <a:off x="4497392" y="1830392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5" name="空心弧 444"/>
                  <p:cNvSpPr/>
                  <p:nvPr/>
                </p:nvSpPr>
                <p:spPr>
                  <a:xfrm rot="2700000">
                    <a:off x="4497384" y="1830392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62" name="组合 43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63" name="组合 43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40" name="空心弧 439"/>
                  <p:cNvSpPr/>
                  <p:nvPr/>
                </p:nvSpPr>
                <p:spPr>
                  <a:xfrm>
                    <a:off x="4497388" y="1830396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1" name="空心弧 440"/>
                  <p:cNvSpPr/>
                  <p:nvPr/>
                </p:nvSpPr>
                <p:spPr>
                  <a:xfrm rot="2700000">
                    <a:off x="4497396" y="1830388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64" name="组合 43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38" name="空心弧 437"/>
                  <p:cNvSpPr/>
                  <p:nvPr/>
                </p:nvSpPr>
                <p:spPr>
                  <a:xfrm>
                    <a:off x="4497392" y="1830384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9" name="空心弧 438"/>
                  <p:cNvSpPr/>
                  <p:nvPr/>
                </p:nvSpPr>
                <p:spPr>
                  <a:xfrm rot="2700000">
                    <a:off x="4497392" y="1830392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7" name="组合 267"/>
            <p:cNvGrpSpPr>
              <a:grpSpLocks/>
            </p:cNvGrpSpPr>
            <p:nvPr/>
          </p:nvGrpSpPr>
          <p:grpSpPr bwMode="auto">
            <a:xfrm>
              <a:off x="11196638" y="3570288"/>
              <a:ext cx="511175" cy="511175"/>
              <a:chOff x="4497387" y="1824749"/>
              <a:chExt cx="3197225" cy="3197225"/>
            </a:xfrm>
          </p:grpSpPr>
          <p:grpSp>
            <p:nvGrpSpPr>
              <p:cNvPr id="11647" name="组合 41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55" name="组合 42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32" name="空心弧 431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3" name="空心弧 432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56" name="组合 42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30" name="空心弧 429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1" name="空心弧 430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48" name="组合 42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49" name="组合 42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26" name="空心弧 425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7" name="空心弧 426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50" name="组合 42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24" name="空心弧 423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5" name="空心弧 424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8" name="组合 268"/>
            <p:cNvGrpSpPr>
              <a:grpSpLocks/>
            </p:cNvGrpSpPr>
            <p:nvPr/>
          </p:nvGrpSpPr>
          <p:grpSpPr bwMode="auto">
            <a:xfrm>
              <a:off x="10922000" y="2205038"/>
              <a:ext cx="644525" cy="642937"/>
              <a:chOff x="4497387" y="1824749"/>
              <a:chExt cx="3197225" cy="3197225"/>
            </a:xfrm>
          </p:grpSpPr>
          <p:grpSp>
            <p:nvGrpSpPr>
              <p:cNvPr id="11633" name="组合 40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41" name="组合 41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8" name="空心弧 417"/>
                  <p:cNvSpPr/>
                  <p:nvPr/>
                </p:nvSpPr>
                <p:spPr>
                  <a:xfrm>
                    <a:off x="4497388" y="1830388"/>
                    <a:ext cx="3197225" cy="319723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9" name="空心弧 418"/>
                  <p:cNvSpPr/>
                  <p:nvPr/>
                </p:nvSpPr>
                <p:spPr>
                  <a:xfrm rot="2700000">
                    <a:off x="4497388" y="1830388"/>
                    <a:ext cx="3197230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42" name="组合 41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6" name="空心弧 415"/>
                  <p:cNvSpPr/>
                  <p:nvPr/>
                </p:nvSpPr>
                <p:spPr>
                  <a:xfrm>
                    <a:off x="4497385" y="1830386"/>
                    <a:ext cx="3197230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7" name="空心弧 416"/>
                  <p:cNvSpPr/>
                  <p:nvPr/>
                </p:nvSpPr>
                <p:spPr>
                  <a:xfrm rot="2700000">
                    <a:off x="4497390" y="1830385"/>
                    <a:ext cx="3197225" cy="319723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34" name="组合 40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35" name="组合 40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2" name="空心弧 411"/>
                  <p:cNvSpPr/>
                  <p:nvPr/>
                </p:nvSpPr>
                <p:spPr>
                  <a:xfrm>
                    <a:off x="4497388" y="1830383"/>
                    <a:ext cx="3197225" cy="319723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3" name="空心弧 412"/>
                  <p:cNvSpPr/>
                  <p:nvPr/>
                </p:nvSpPr>
                <p:spPr>
                  <a:xfrm rot="2700000">
                    <a:off x="4497383" y="1830388"/>
                    <a:ext cx="3197230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36" name="组合 40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10" name="空心弧 409"/>
                  <p:cNvSpPr/>
                  <p:nvPr/>
                </p:nvSpPr>
                <p:spPr>
                  <a:xfrm>
                    <a:off x="4497386" y="1830390"/>
                    <a:ext cx="3197230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1" name="空心弧 410"/>
                  <p:cNvSpPr/>
                  <p:nvPr/>
                </p:nvSpPr>
                <p:spPr>
                  <a:xfrm rot="2700000">
                    <a:off x="4497386" y="1830386"/>
                    <a:ext cx="3197225" cy="3197230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09" name="组合 269"/>
            <p:cNvGrpSpPr>
              <a:grpSpLocks/>
            </p:cNvGrpSpPr>
            <p:nvPr/>
          </p:nvGrpSpPr>
          <p:grpSpPr bwMode="auto">
            <a:xfrm>
              <a:off x="11090275" y="4767263"/>
              <a:ext cx="309563" cy="307975"/>
              <a:chOff x="4497387" y="1824749"/>
              <a:chExt cx="3197225" cy="3197225"/>
            </a:xfrm>
          </p:grpSpPr>
          <p:grpSp>
            <p:nvGrpSpPr>
              <p:cNvPr id="11619" name="组合 39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27" name="组合 39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04" name="空心弧 403"/>
                  <p:cNvSpPr/>
                  <p:nvPr/>
                </p:nvSpPr>
                <p:spPr>
                  <a:xfrm>
                    <a:off x="4497387" y="183037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5" name="空心弧 404"/>
                  <p:cNvSpPr/>
                  <p:nvPr/>
                </p:nvSpPr>
                <p:spPr>
                  <a:xfrm rot="2700000">
                    <a:off x="4497387" y="183037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28" name="组合 40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402" name="空心弧 401"/>
                  <p:cNvSpPr/>
                  <p:nvPr/>
                </p:nvSpPr>
                <p:spPr>
                  <a:xfrm>
                    <a:off x="4497378" y="1830389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3" name="空心弧 402"/>
                  <p:cNvSpPr/>
                  <p:nvPr/>
                </p:nvSpPr>
                <p:spPr>
                  <a:xfrm rot="2700000">
                    <a:off x="4497378" y="1830389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20" name="组合 39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21" name="组合 39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98" name="空心弧 397"/>
                  <p:cNvSpPr/>
                  <p:nvPr/>
                </p:nvSpPr>
                <p:spPr>
                  <a:xfrm>
                    <a:off x="4497389" y="183039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9" name="空心弧 398"/>
                  <p:cNvSpPr/>
                  <p:nvPr/>
                </p:nvSpPr>
                <p:spPr>
                  <a:xfrm rot="2700000">
                    <a:off x="4497389" y="183039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22" name="组合 39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96" name="空心弧 395"/>
                  <p:cNvSpPr/>
                  <p:nvPr/>
                </p:nvSpPr>
                <p:spPr>
                  <a:xfrm>
                    <a:off x="4497398" y="1830387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7" name="空心弧 396"/>
                  <p:cNvSpPr/>
                  <p:nvPr/>
                </p:nvSpPr>
                <p:spPr>
                  <a:xfrm rot="2700000">
                    <a:off x="4497398" y="1830387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10" name="组合 270"/>
            <p:cNvGrpSpPr>
              <a:grpSpLocks/>
            </p:cNvGrpSpPr>
            <p:nvPr/>
          </p:nvGrpSpPr>
          <p:grpSpPr bwMode="auto">
            <a:xfrm>
              <a:off x="6772275" y="3657600"/>
              <a:ext cx="249238" cy="249238"/>
              <a:chOff x="4497387" y="1824749"/>
              <a:chExt cx="3197225" cy="3197225"/>
            </a:xfrm>
          </p:grpSpPr>
          <p:grpSp>
            <p:nvGrpSpPr>
              <p:cNvPr id="11605" name="组合 37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13" name="组合 38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90" name="空心弧 389"/>
                  <p:cNvSpPr/>
                  <p:nvPr/>
                </p:nvSpPr>
                <p:spPr>
                  <a:xfrm>
                    <a:off x="4497388" y="1830401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1" name="空心弧 390"/>
                  <p:cNvSpPr/>
                  <p:nvPr/>
                </p:nvSpPr>
                <p:spPr>
                  <a:xfrm rot="2700000">
                    <a:off x="4497389" y="1830401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14" name="组合 38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88" name="空心弧 387"/>
                  <p:cNvSpPr/>
                  <p:nvPr/>
                </p:nvSpPr>
                <p:spPr>
                  <a:xfrm>
                    <a:off x="4497408" y="1830394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9" name="空心弧 388"/>
                  <p:cNvSpPr/>
                  <p:nvPr/>
                </p:nvSpPr>
                <p:spPr>
                  <a:xfrm rot="2700000">
                    <a:off x="4497394" y="1830394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606" name="组合 37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607" name="组合 37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84" name="空心弧 383"/>
                  <p:cNvSpPr/>
                  <p:nvPr/>
                </p:nvSpPr>
                <p:spPr>
                  <a:xfrm>
                    <a:off x="4497388" y="1830388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5" name="空心弧 384"/>
                  <p:cNvSpPr/>
                  <p:nvPr/>
                </p:nvSpPr>
                <p:spPr>
                  <a:xfrm rot="2700000">
                    <a:off x="4497400" y="1830375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08" name="组合 38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82" name="空心弧 381"/>
                  <p:cNvSpPr/>
                  <p:nvPr/>
                </p:nvSpPr>
                <p:spPr>
                  <a:xfrm>
                    <a:off x="4497381" y="1830382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3" name="空心弧 382"/>
                  <p:cNvSpPr/>
                  <p:nvPr/>
                </p:nvSpPr>
                <p:spPr>
                  <a:xfrm rot="2700000">
                    <a:off x="4497382" y="1830395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11" name="组合 271"/>
            <p:cNvGrpSpPr>
              <a:grpSpLocks/>
            </p:cNvGrpSpPr>
            <p:nvPr/>
          </p:nvGrpSpPr>
          <p:grpSpPr bwMode="auto">
            <a:xfrm>
              <a:off x="6550025" y="4184650"/>
              <a:ext cx="249238" cy="249238"/>
              <a:chOff x="4497387" y="1824749"/>
              <a:chExt cx="3197225" cy="3197225"/>
            </a:xfrm>
          </p:grpSpPr>
          <p:grpSp>
            <p:nvGrpSpPr>
              <p:cNvPr id="11591" name="组合 363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99" name="组合 37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6" name="空心弧 375"/>
                  <p:cNvSpPr/>
                  <p:nvPr/>
                </p:nvSpPr>
                <p:spPr>
                  <a:xfrm>
                    <a:off x="4497388" y="1830388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7" name="空心弧 376"/>
                  <p:cNvSpPr/>
                  <p:nvPr/>
                </p:nvSpPr>
                <p:spPr>
                  <a:xfrm rot="2700000">
                    <a:off x="4497388" y="1830388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600" name="组合 37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4" name="空心弧 373"/>
                  <p:cNvSpPr/>
                  <p:nvPr/>
                </p:nvSpPr>
                <p:spPr>
                  <a:xfrm>
                    <a:off x="4497395" y="1830394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5" name="空心弧 374"/>
                  <p:cNvSpPr/>
                  <p:nvPr/>
                </p:nvSpPr>
                <p:spPr>
                  <a:xfrm rot="2700000">
                    <a:off x="4497382" y="1830395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592" name="组合 364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93" name="组合 36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0" name="空心弧 369"/>
                  <p:cNvSpPr/>
                  <p:nvPr/>
                </p:nvSpPr>
                <p:spPr>
                  <a:xfrm>
                    <a:off x="4497388" y="1830401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1" name="空心弧 370"/>
                  <p:cNvSpPr/>
                  <p:nvPr/>
                </p:nvSpPr>
                <p:spPr>
                  <a:xfrm rot="2700000">
                    <a:off x="4497401" y="1830388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94" name="组合 36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8" name="空心弧 367"/>
                  <p:cNvSpPr/>
                  <p:nvPr/>
                </p:nvSpPr>
                <p:spPr>
                  <a:xfrm>
                    <a:off x="4497394" y="1830382"/>
                    <a:ext cx="3197212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9" name="空心弧 368"/>
                  <p:cNvSpPr/>
                  <p:nvPr/>
                </p:nvSpPr>
                <p:spPr>
                  <a:xfrm rot="2700000">
                    <a:off x="4497394" y="1830394"/>
                    <a:ext cx="3197225" cy="3197212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12" name="组合 272"/>
            <p:cNvGrpSpPr>
              <a:grpSpLocks/>
            </p:cNvGrpSpPr>
            <p:nvPr/>
          </p:nvGrpSpPr>
          <p:grpSpPr bwMode="auto">
            <a:xfrm>
              <a:off x="6988175" y="4470400"/>
              <a:ext cx="571500" cy="569913"/>
              <a:chOff x="4497387" y="1824749"/>
              <a:chExt cx="3197225" cy="3197225"/>
            </a:xfrm>
          </p:grpSpPr>
          <p:grpSp>
            <p:nvGrpSpPr>
              <p:cNvPr id="11577" name="组合 349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85" name="组合 35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2" name="空心弧 361"/>
                  <p:cNvSpPr/>
                  <p:nvPr/>
                </p:nvSpPr>
                <p:spPr>
                  <a:xfrm>
                    <a:off x="4497388" y="1830388"/>
                    <a:ext cx="3197225" cy="3197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3" name="空心弧 362"/>
                  <p:cNvSpPr/>
                  <p:nvPr/>
                </p:nvSpPr>
                <p:spPr>
                  <a:xfrm rot="2700000">
                    <a:off x="4497391" y="1830385"/>
                    <a:ext cx="3197219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86" name="组合 35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0" name="空心弧 359"/>
                  <p:cNvSpPr/>
                  <p:nvPr/>
                </p:nvSpPr>
                <p:spPr>
                  <a:xfrm>
                    <a:off x="4497385" y="1830391"/>
                    <a:ext cx="3197219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1" name="空心弧 360"/>
                  <p:cNvSpPr/>
                  <p:nvPr/>
                </p:nvSpPr>
                <p:spPr>
                  <a:xfrm rot="2700000">
                    <a:off x="4497383" y="1830394"/>
                    <a:ext cx="3197225" cy="3197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578" name="组合 350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79" name="组合 35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6" name="空心弧 355"/>
                  <p:cNvSpPr/>
                  <p:nvPr/>
                </p:nvSpPr>
                <p:spPr>
                  <a:xfrm>
                    <a:off x="4497388" y="1830394"/>
                    <a:ext cx="3197225" cy="3197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7" name="空心弧 356"/>
                  <p:cNvSpPr/>
                  <p:nvPr/>
                </p:nvSpPr>
                <p:spPr>
                  <a:xfrm rot="2700000">
                    <a:off x="4497391" y="1830391"/>
                    <a:ext cx="3197219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80" name="组合 35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54" name="空心弧 353"/>
                  <p:cNvSpPr/>
                  <p:nvPr/>
                </p:nvSpPr>
                <p:spPr>
                  <a:xfrm>
                    <a:off x="4497396" y="1830385"/>
                    <a:ext cx="3197219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5" name="空心弧 354"/>
                  <p:cNvSpPr/>
                  <p:nvPr/>
                </p:nvSpPr>
                <p:spPr>
                  <a:xfrm rot="2700000">
                    <a:off x="4497393" y="1830388"/>
                    <a:ext cx="3197225" cy="3197219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13" name="组合 273"/>
            <p:cNvGrpSpPr>
              <a:grpSpLocks/>
            </p:cNvGrpSpPr>
            <p:nvPr/>
          </p:nvGrpSpPr>
          <p:grpSpPr bwMode="auto">
            <a:xfrm>
              <a:off x="8323263" y="4792663"/>
              <a:ext cx="407987" cy="407987"/>
              <a:chOff x="4497387" y="1824749"/>
              <a:chExt cx="3197225" cy="3197225"/>
            </a:xfrm>
          </p:grpSpPr>
          <p:grpSp>
            <p:nvGrpSpPr>
              <p:cNvPr id="11563" name="组合 335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71" name="组合 34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8" name="空心弧 347"/>
                  <p:cNvSpPr/>
                  <p:nvPr/>
                </p:nvSpPr>
                <p:spPr>
                  <a:xfrm>
                    <a:off x="4497388" y="1830380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9" name="空心弧 348"/>
                  <p:cNvSpPr/>
                  <p:nvPr/>
                </p:nvSpPr>
                <p:spPr>
                  <a:xfrm rot="2700000">
                    <a:off x="4497388" y="1830380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72" name="组合 34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6" name="空心弧 345"/>
                  <p:cNvSpPr/>
                  <p:nvPr/>
                </p:nvSpPr>
                <p:spPr>
                  <a:xfrm>
                    <a:off x="4497376" y="1830385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7" name="空心弧 346"/>
                  <p:cNvSpPr/>
                  <p:nvPr/>
                </p:nvSpPr>
                <p:spPr>
                  <a:xfrm rot="2700000">
                    <a:off x="4497384" y="1830384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564" name="组合 336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65" name="组合 337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2" name="空心弧 341"/>
                  <p:cNvSpPr/>
                  <p:nvPr/>
                </p:nvSpPr>
                <p:spPr>
                  <a:xfrm>
                    <a:off x="4497388" y="1830388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3" name="空心弧 342"/>
                  <p:cNvSpPr/>
                  <p:nvPr/>
                </p:nvSpPr>
                <p:spPr>
                  <a:xfrm rot="2700000">
                    <a:off x="4497381" y="1830396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66" name="组合 338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0" name="空心弧 339"/>
                  <p:cNvSpPr/>
                  <p:nvPr/>
                </p:nvSpPr>
                <p:spPr>
                  <a:xfrm>
                    <a:off x="4497392" y="1830391"/>
                    <a:ext cx="3197233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1" name="空心弧 340"/>
                  <p:cNvSpPr/>
                  <p:nvPr/>
                </p:nvSpPr>
                <p:spPr>
                  <a:xfrm rot="2700000">
                    <a:off x="4497392" y="1830384"/>
                    <a:ext cx="3197225" cy="3197233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grpSp>
          <p:nvGrpSpPr>
            <p:cNvPr id="11514" name="组合 274"/>
            <p:cNvGrpSpPr>
              <a:grpSpLocks/>
            </p:cNvGrpSpPr>
            <p:nvPr/>
          </p:nvGrpSpPr>
          <p:grpSpPr bwMode="auto">
            <a:xfrm>
              <a:off x="8334375" y="2413000"/>
              <a:ext cx="409575" cy="407988"/>
              <a:chOff x="4497387" y="1824749"/>
              <a:chExt cx="3197225" cy="3197225"/>
            </a:xfrm>
          </p:grpSpPr>
          <p:grpSp>
            <p:nvGrpSpPr>
              <p:cNvPr id="11549" name="组合 321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57" name="组合 32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4" name="空心弧 333"/>
                  <p:cNvSpPr/>
                  <p:nvPr/>
                </p:nvSpPr>
                <p:spPr>
                  <a:xfrm>
                    <a:off x="4497388" y="1830396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5" name="空心弧 334"/>
                  <p:cNvSpPr/>
                  <p:nvPr/>
                </p:nvSpPr>
                <p:spPr>
                  <a:xfrm rot="2700000">
                    <a:off x="4497392" y="1830392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58" name="组合 33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2" name="空心弧 331"/>
                  <p:cNvSpPr/>
                  <p:nvPr/>
                </p:nvSpPr>
                <p:spPr>
                  <a:xfrm>
                    <a:off x="4497392" y="1830392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3" name="空心弧 332"/>
                  <p:cNvSpPr/>
                  <p:nvPr/>
                </p:nvSpPr>
                <p:spPr>
                  <a:xfrm rot="2700000">
                    <a:off x="4497388" y="1830396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550" name="组合 322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551" name="组合 323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8" name="空心弧 327"/>
                  <p:cNvSpPr/>
                  <p:nvPr/>
                </p:nvSpPr>
                <p:spPr>
                  <a:xfrm>
                    <a:off x="4497388" y="1830388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9" name="空心弧 328"/>
                  <p:cNvSpPr/>
                  <p:nvPr/>
                </p:nvSpPr>
                <p:spPr>
                  <a:xfrm rot="2700000">
                    <a:off x="4497392" y="1830384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552" name="组合 324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26" name="空心弧 325"/>
                  <p:cNvSpPr/>
                  <p:nvPr/>
                </p:nvSpPr>
                <p:spPr>
                  <a:xfrm>
                    <a:off x="4497392" y="1830384"/>
                    <a:ext cx="3197217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7" name="空心弧 326"/>
                  <p:cNvSpPr/>
                  <p:nvPr/>
                </p:nvSpPr>
                <p:spPr>
                  <a:xfrm rot="2700000">
                    <a:off x="4497388" y="1830388"/>
                    <a:ext cx="3197225" cy="3197217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276" name="直接连接符 275"/>
            <p:cNvCxnSpPr/>
            <p:nvPr/>
          </p:nvCxnSpPr>
          <p:spPr>
            <a:xfrm>
              <a:off x="10388600" y="3582988"/>
              <a:ext cx="328613" cy="54292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>
              <a:stCxn id="413" idx="1"/>
            </p:cNvCxnSpPr>
            <p:nvPr/>
          </p:nvCxnSpPr>
          <p:spPr>
            <a:xfrm flipH="1">
              <a:off x="10877550" y="2835276"/>
              <a:ext cx="363538" cy="1284287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>
              <a:stCxn id="511" idx="0"/>
            </p:cNvCxnSpPr>
            <p:nvPr/>
          </p:nvCxnSpPr>
          <p:spPr>
            <a:xfrm>
              <a:off x="9456738" y="4238625"/>
              <a:ext cx="311150" cy="37465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>
              <a:endCxn id="348" idx="1"/>
            </p:cNvCxnSpPr>
            <p:nvPr/>
          </p:nvCxnSpPr>
          <p:spPr>
            <a:xfrm>
              <a:off x="7910513" y="4235450"/>
              <a:ext cx="479425" cy="620712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>
              <a:off x="8628063" y="2779713"/>
              <a:ext cx="285750" cy="68897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>
              <a:stCxn id="483" idx="1"/>
            </p:cNvCxnSpPr>
            <p:nvPr/>
          </p:nvCxnSpPr>
          <p:spPr>
            <a:xfrm>
              <a:off x="7389813" y="3027363"/>
              <a:ext cx="300037" cy="86042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flipV="1">
              <a:off x="8718550" y="4852987"/>
              <a:ext cx="1025525" cy="195263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>
              <a:endCxn id="402" idx="0"/>
            </p:cNvCxnSpPr>
            <p:nvPr/>
          </p:nvCxnSpPr>
          <p:spPr>
            <a:xfrm flipH="1">
              <a:off x="11253788" y="4059237"/>
              <a:ext cx="130175" cy="71437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>
              <a:off x="6929438" y="3894137"/>
              <a:ext cx="242887" cy="595313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flipH="1">
              <a:off x="6711950" y="3887787"/>
              <a:ext cx="130175" cy="31115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>
              <a:endCxn id="341" idx="1"/>
            </p:cNvCxnSpPr>
            <p:nvPr/>
          </p:nvCxnSpPr>
          <p:spPr>
            <a:xfrm>
              <a:off x="7485063" y="4911725"/>
              <a:ext cx="846137" cy="8255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>
              <a:off x="6753225" y="4414837"/>
              <a:ext cx="276225" cy="22225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>
              <a:endCxn id="327" idx="1"/>
            </p:cNvCxnSpPr>
            <p:nvPr/>
          </p:nvCxnSpPr>
          <p:spPr>
            <a:xfrm flipV="1">
              <a:off x="7740650" y="2614613"/>
              <a:ext cx="603250" cy="44450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>
              <a:endCxn id="502" idx="1"/>
            </p:cNvCxnSpPr>
            <p:nvPr/>
          </p:nvCxnSpPr>
          <p:spPr>
            <a:xfrm>
              <a:off x="8728075" y="2630488"/>
              <a:ext cx="1420813" cy="58737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>
              <a:stCxn id="500" idx="1"/>
            </p:cNvCxnSpPr>
            <p:nvPr/>
          </p:nvCxnSpPr>
          <p:spPr>
            <a:xfrm flipV="1">
              <a:off x="10460038" y="2517776"/>
              <a:ext cx="481012" cy="703262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>
              <a:endCxn id="397" idx="1"/>
            </p:cNvCxnSpPr>
            <p:nvPr/>
          </p:nvCxnSpPr>
          <p:spPr>
            <a:xfrm>
              <a:off x="10279063" y="4838700"/>
              <a:ext cx="817562" cy="80962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>
              <a:endCxn id="446" idx="0"/>
            </p:cNvCxnSpPr>
            <p:nvPr/>
          </p:nvCxnSpPr>
          <p:spPr>
            <a:xfrm>
              <a:off x="9617075" y="4051300"/>
              <a:ext cx="979488" cy="236537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>
              <a:endCxn id="418" idx="0"/>
            </p:cNvCxnSpPr>
            <p:nvPr/>
          </p:nvCxnSpPr>
          <p:spPr>
            <a:xfrm flipV="1">
              <a:off x="8732838" y="2508251"/>
              <a:ext cx="2203450" cy="80962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>
              <a:endCxn id="388" idx="1"/>
            </p:cNvCxnSpPr>
            <p:nvPr/>
          </p:nvCxnSpPr>
          <p:spPr>
            <a:xfrm flipH="1">
              <a:off x="6981825" y="3009901"/>
              <a:ext cx="252413" cy="68897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flipH="1">
              <a:off x="7962900" y="3990975"/>
              <a:ext cx="708025" cy="80962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>
              <a:stCxn id="438" idx="1"/>
            </p:cNvCxnSpPr>
            <p:nvPr/>
          </p:nvCxnSpPr>
          <p:spPr>
            <a:xfrm flipH="1">
              <a:off x="10299700" y="4437062"/>
              <a:ext cx="354013" cy="269875"/>
            </a:xfrm>
            <a:prstGeom prst="line">
              <a:avLst/>
            </a:prstGeom>
            <a:ln w="25400">
              <a:solidFill>
                <a:srgbClr val="231F20">
                  <a:alpha val="70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7" name="组合 296"/>
            <p:cNvGrpSpPr/>
            <p:nvPr/>
          </p:nvGrpSpPr>
          <p:grpSpPr>
            <a:xfrm>
              <a:off x="7194076" y="2515246"/>
              <a:ext cx="467007" cy="322945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320" name="任意多边形 319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21" name="椭圆形标注 320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298" name="任意多边形 297"/>
            <p:cNvSpPr/>
            <p:nvPr/>
          </p:nvSpPr>
          <p:spPr>
            <a:xfrm>
              <a:off x="7646988" y="3922712"/>
              <a:ext cx="252412" cy="25717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99" name="组合 298"/>
            <p:cNvGrpSpPr/>
            <p:nvPr/>
          </p:nvGrpSpPr>
          <p:grpSpPr>
            <a:xfrm>
              <a:off x="11045868" y="2375801"/>
              <a:ext cx="419318" cy="276395"/>
              <a:chOff x="10219873" y="1523430"/>
              <a:chExt cx="813491" cy="536212"/>
            </a:xfrm>
            <a:solidFill>
              <a:srgbClr val="231F20"/>
            </a:solidFill>
          </p:grpSpPr>
          <p:sp>
            <p:nvSpPr>
              <p:cNvPr id="318" name="任意多边形 317"/>
              <p:cNvSpPr/>
              <p:nvPr/>
            </p:nvSpPr>
            <p:spPr>
              <a:xfrm>
                <a:off x="10219873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9" name="任意多边形 318"/>
              <p:cNvSpPr/>
              <p:nvPr/>
            </p:nvSpPr>
            <p:spPr>
              <a:xfrm>
                <a:off x="10506776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300" name="任意多边形 299"/>
            <p:cNvSpPr/>
            <p:nvPr/>
          </p:nvSpPr>
          <p:spPr>
            <a:xfrm>
              <a:off x="8415338" y="2457451"/>
              <a:ext cx="252412" cy="25717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01" name="组合 300"/>
            <p:cNvGrpSpPr/>
            <p:nvPr/>
          </p:nvGrpSpPr>
          <p:grpSpPr>
            <a:xfrm flipH="1">
              <a:off x="9789696" y="4623444"/>
              <a:ext cx="419517" cy="290104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316" name="任意多边形 315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7" name="椭圆形标注 316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302" name="组合 301"/>
            <p:cNvGrpSpPr/>
            <p:nvPr/>
          </p:nvGrpSpPr>
          <p:grpSpPr>
            <a:xfrm>
              <a:off x="7080581" y="4597531"/>
              <a:ext cx="416449" cy="287983"/>
              <a:chOff x="2038198" y="1730603"/>
              <a:chExt cx="1091976" cy="755124"/>
            </a:xfrm>
            <a:solidFill>
              <a:srgbClr val="231F20"/>
            </a:solidFill>
          </p:grpSpPr>
          <p:sp>
            <p:nvSpPr>
              <p:cNvPr id="314" name="任意多边形 313"/>
              <p:cNvSpPr/>
              <p:nvPr/>
            </p:nvSpPr>
            <p:spPr>
              <a:xfrm>
                <a:off x="2038198" y="1743292"/>
                <a:ext cx="729109" cy="742435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5" name="椭圆形标注 314"/>
              <p:cNvSpPr/>
              <p:nvPr/>
            </p:nvSpPr>
            <p:spPr>
              <a:xfrm>
                <a:off x="2598637" y="1730603"/>
                <a:ext cx="531537" cy="404259"/>
              </a:xfrm>
              <a:prstGeom prst="wedgeEllipseCallout">
                <a:avLst>
                  <a:gd name="adj1" fmla="val -46188"/>
                  <a:gd name="adj2" fmla="val 5535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303" name="组合 302"/>
            <p:cNvGrpSpPr/>
            <p:nvPr/>
          </p:nvGrpSpPr>
          <p:grpSpPr>
            <a:xfrm>
              <a:off x="8381746" y="4892420"/>
              <a:ext cx="287600" cy="189572"/>
              <a:chOff x="10219873" y="1523430"/>
              <a:chExt cx="813491" cy="536212"/>
            </a:xfrm>
            <a:solidFill>
              <a:srgbClr val="231F20"/>
            </a:solidFill>
          </p:grpSpPr>
          <p:sp>
            <p:nvSpPr>
              <p:cNvPr id="312" name="任意多边形 311"/>
              <p:cNvSpPr/>
              <p:nvPr/>
            </p:nvSpPr>
            <p:spPr>
              <a:xfrm>
                <a:off x="10219873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3" name="任意多边形 312"/>
              <p:cNvSpPr/>
              <p:nvPr/>
            </p:nvSpPr>
            <p:spPr>
              <a:xfrm>
                <a:off x="10506776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304" name="任意多边形 303"/>
            <p:cNvSpPr/>
            <p:nvPr/>
          </p:nvSpPr>
          <p:spPr>
            <a:xfrm>
              <a:off x="11301413" y="3651251"/>
              <a:ext cx="301625" cy="306387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05" name="组合 304"/>
            <p:cNvGrpSpPr/>
            <p:nvPr/>
          </p:nvGrpSpPr>
          <p:grpSpPr>
            <a:xfrm>
              <a:off x="6806002" y="3716095"/>
              <a:ext cx="178867" cy="117900"/>
              <a:chOff x="10219873" y="1523430"/>
              <a:chExt cx="813491" cy="536212"/>
            </a:xfrm>
            <a:solidFill>
              <a:srgbClr val="231F20"/>
            </a:solidFill>
          </p:grpSpPr>
          <p:sp>
            <p:nvSpPr>
              <p:cNvPr id="310" name="任意多边形 309"/>
              <p:cNvSpPr/>
              <p:nvPr/>
            </p:nvSpPr>
            <p:spPr>
              <a:xfrm>
                <a:off x="10219873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11" name="任意多边形 310"/>
              <p:cNvSpPr/>
              <p:nvPr/>
            </p:nvSpPr>
            <p:spPr>
              <a:xfrm>
                <a:off x="10506776" y="1523430"/>
                <a:ext cx="526588" cy="536212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sp>
          <p:nvSpPr>
            <p:cNvPr id="306" name="任意多边形 305"/>
            <p:cNvSpPr/>
            <p:nvPr/>
          </p:nvSpPr>
          <p:spPr>
            <a:xfrm>
              <a:off x="10663238" y="4146550"/>
              <a:ext cx="254000" cy="25717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7" name="任意多边形 306"/>
            <p:cNvSpPr/>
            <p:nvPr/>
          </p:nvSpPr>
          <p:spPr>
            <a:xfrm>
              <a:off x="10172700" y="3240088"/>
              <a:ext cx="252413" cy="25717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8" name="任意多边形 307"/>
            <p:cNvSpPr/>
            <p:nvPr/>
          </p:nvSpPr>
          <p:spPr>
            <a:xfrm>
              <a:off x="11161713" y="4830762"/>
              <a:ext cx="165100" cy="16827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09" name="任意多边形 308"/>
            <p:cNvSpPr/>
            <p:nvPr/>
          </p:nvSpPr>
          <p:spPr>
            <a:xfrm>
              <a:off x="6597650" y="4221162"/>
              <a:ext cx="165100" cy="168275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1270" name="文本框 827"/>
          <p:cNvSpPr txBox="1">
            <a:spLocks noChangeArrowheads="1"/>
          </p:cNvSpPr>
          <p:nvPr/>
        </p:nvSpPr>
        <p:spPr bwMode="auto">
          <a:xfrm>
            <a:off x="7375525" y="777875"/>
            <a:ext cx="35067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50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同级管理</a:t>
            </a:r>
          </a:p>
        </p:txBody>
      </p:sp>
      <p:sp>
        <p:nvSpPr>
          <p:cNvPr id="11271" name="文本框 827"/>
          <p:cNvSpPr txBox="1">
            <a:spLocks noChangeArrowheads="1"/>
          </p:cNvSpPr>
          <p:nvPr/>
        </p:nvSpPr>
        <p:spPr bwMode="auto">
          <a:xfrm>
            <a:off x="1631950" y="781050"/>
            <a:ext cx="25193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400">
                <a:solidFill>
                  <a:schemeClr val="bg1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金字塔管理</a:t>
            </a:r>
          </a:p>
        </p:txBody>
      </p:sp>
      <p:grpSp>
        <p:nvGrpSpPr>
          <p:cNvPr id="11272" name="组合 561"/>
          <p:cNvGrpSpPr>
            <a:grpSpLocks/>
          </p:cNvGrpSpPr>
          <p:nvPr/>
        </p:nvGrpSpPr>
        <p:grpSpPr bwMode="auto">
          <a:xfrm>
            <a:off x="2500313" y="1811338"/>
            <a:ext cx="974725" cy="974725"/>
            <a:chOff x="4871864" y="3553663"/>
            <a:chExt cx="974576" cy="974576"/>
          </a:xfrm>
        </p:grpSpPr>
        <p:sp>
          <p:nvSpPr>
            <p:cNvPr id="546" name="任意多边形 545"/>
            <p:cNvSpPr/>
            <p:nvPr/>
          </p:nvSpPr>
          <p:spPr>
            <a:xfrm>
              <a:off x="5106778" y="3753657"/>
              <a:ext cx="498399" cy="507922"/>
            </a:xfrm>
            <a:custGeom>
              <a:avLst/>
              <a:gdLst>
                <a:gd name="connsiteX0" fmla="*/ 457399 w 914797"/>
                <a:gd name="connsiteY0" fmla="*/ 0 h 931517"/>
                <a:gd name="connsiteX1" fmla="*/ 677665 w 914797"/>
                <a:gd name="connsiteY1" fmla="*/ 265113 h 931517"/>
                <a:gd name="connsiteX2" fmla="*/ 613151 w 914797"/>
                <a:gd name="connsiteY2" fmla="*/ 452577 h 931517"/>
                <a:gd name="connsiteX3" fmla="*/ 563217 w 914797"/>
                <a:gd name="connsiteY3" fmla="*/ 493097 h 931517"/>
                <a:gd name="connsiteX4" fmla="*/ 581880 w 914797"/>
                <a:gd name="connsiteY4" fmla="*/ 567746 h 931517"/>
                <a:gd name="connsiteX5" fmla="*/ 585053 w 914797"/>
                <a:gd name="connsiteY5" fmla="*/ 567901 h 931517"/>
                <a:gd name="connsiteX6" fmla="*/ 905289 w 914797"/>
                <a:gd name="connsiteY6" fmla="*/ 652065 h 931517"/>
                <a:gd name="connsiteX7" fmla="*/ 914797 w 914797"/>
                <a:gd name="connsiteY7" fmla="*/ 657683 h 931517"/>
                <a:gd name="connsiteX8" fmla="*/ 914797 w 914797"/>
                <a:gd name="connsiteY8" fmla="*/ 931517 h 931517"/>
                <a:gd name="connsiteX9" fmla="*/ 0 w 914797"/>
                <a:gd name="connsiteY9" fmla="*/ 931517 h 931517"/>
                <a:gd name="connsiteX10" fmla="*/ 0 w 914797"/>
                <a:gd name="connsiteY10" fmla="*/ 657682 h 931517"/>
                <a:gd name="connsiteX11" fmla="*/ 9508 w 914797"/>
                <a:gd name="connsiteY11" fmla="*/ 652065 h 931517"/>
                <a:gd name="connsiteX12" fmla="*/ 329743 w 914797"/>
                <a:gd name="connsiteY12" fmla="*/ 567901 h 931517"/>
                <a:gd name="connsiteX13" fmla="*/ 332917 w 914797"/>
                <a:gd name="connsiteY13" fmla="*/ 567746 h 931517"/>
                <a:gd name="connsiteX14" fmla="*/ 351579 w 914797"/>
                <a:gd name="connsiteY14" fmla="*/ 493096 h 931517"/>
                <a:gd name="connsiteX15" fmla="*/ 301647 w 914797"/>
                <a:gd name="connsiteY15" fmla="*/ 452577 h 931517"/>
                <a:gd name="connsiteX16" fmla="*/ 237133 w 914797"/>
                <a:gd name="connsiteY16" fmla="*/ 265113 h 931517"/>
                <a:gd name="connsiteX17" fmla="*/ 457399 w 914797"/>
                <a:gd name="connsiteY17" fmla="*/ 0 h 931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14797" h="931517">
                  <a:moveTo>
                    <a:pt x="457399" y="0"/>
                  </a:moveTo>
                  <a:cubicBezTo>
                    <a:pt x="579049" y="0"/>
                    <a:pt x="677665" y="118695"/>
                    <a:pt x="677665" y="265113"/>
                  </a:cubicBezTo>
                  <a:cubicBezTo>
                    <a:pt x="677665" y="338322"/>
                    <a:pt x="653011" y="404600"/>
                    <a:pt x="613151" y="452577"/>
                  </a:cubicBezTo>
                  <a:lnTo>
                    <a:pt x="563217" y="493097"/>
                  </a:lnTo>
                  <a:lnTo>
                    <a:pt x="581880" y="567746"/>
                  </a:lnTo>
                  <a:lnTo>
                    <a:pt x="585053" y="567901"/>
                  </a:lnTo>
                  <a:cubicBezTo>
                    <a:pt x="708754" y="580241"/>
                    <a:pt x="819320" y="610158"/>
                    <a:pt x="905289" y="652065"/>
                  </a:cubicBezTo>
                  <a:lnTo>
                    <a:pt x="914797" y="657683"/>
                  </a:lnTo>
                  <a:lnTo>
                    <a:pt x="914797" y="931517"/>
                  </a:lnTo>
                  <a:lnTo>
                    <a:pt x="0" y="931517"/>
                  </a:lnTo>
                  <a:lnTo>
                    <a:pt x="0" y="657682"/>
                  </a:lnTo>
                  <a:lnTo>
                    <a:pt x="9508" y="652065"/>
                  </a:lnTo>
                  <a:cubicBezTo>
                    <a:pt x="95477" y="610158"/>
                    <a:pt x="206042" y="580241"/>
                    <a:pt x="329743" y="567901"/>
                  </a:cubicBezTo>
                  <a:lnTo>
                    <a:pt x="332917" y="567746"/>
                  </a:lnTo>
                  <a:lnTo>
                    <a:pt x="351579" y="493096"/>
                  </a:lnTo>
                  <a:lnTo>
                    <a:pt x="301647" y="452577"/>
                  </a:lnTo>
                  <a:cubicBezTo>
                    <a:pt x="261787" y="404600"/>
                    <a:pt x="237133" y="338322"/>
                    <a:pt x="237133" y="265113"/>
                  </a:cubicBezTo>
                  <a:cubicBezTo>
                    <a:pt x="237133" y="118695"/>
                    <a:pt x="335749" y="0"/>
                    <a:pt x="457399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11485" name="组合 546"/>
            <p:cNvGrpSpPr>
              <a:grpSpLocks/>
            </p:cNvGrpSpPr>
            <p:nvPr/>
          </p:nvGrpSpPr>
          <p:grpSpPr bwMode="auto">
            <a:xfrm>
              <a:off x="4871864" y="3553663"/>
              <a:ext cx="974576" cy="974576"/>
              <a:chOff x="4497387" y="1824749"/>
              <a:chExt cx="3197225" cy="3197225"/>
            </a:xfrm>
          </p:grpSpPr>
          <p:grpSp>
            <p:nvGrpSpPr>
              <p:cNvPr id="11486" name="组合 547"/>
              <p:cNvGrpSpPr>
                <a:grpSpLocks/>
              </p:cNvGrpSpPr>
              <p:nvPr/>
            </p:nvGrpSpPr>
            <p:grpSpPr bwMode="auto">
              <a:xfrm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494" name="组合 55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60" name="空心弧 559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1" name="空心弧 560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495" name="组合 55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58" name="空心弧 557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9" name="空心弧 558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11487" name="组合 548"/>
              <p:cNvGrpSpPr>
                <a:grpSpLocks/>
              </p:cNvGrpSpPr>
              <p:nvPr/>
            </p:nvGrpSpPr>
            <p:grpSpPr bwMode="auto">
              <a:xfrm rot="10800000">
                <a:off x="4497387" y="1824749"/>
                <a:ext cx="3197225" cy="3197225"/>
                <a:chOff x="4497388" y="1830584"/>
                <a:chExt cx="3197225" cy="3197225"/>
              </a:xfrm>
            </p:grpSpPr>
            <p:grpSp>
              <p:nvGrpSpPr>
                <p:cNvPr id="11488" name="组合 549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54" name="空心弧 553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5" name="空心弧 554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11489" name="组合 550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552" name="空心弧 551"/>
                  <p:cNvSpPr/>
                  <p:nvPr/>
                </p:nvSpPr>
                <p:spPr>
                  <a:xfrm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8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3" name="空心弧 552"/>
                  <p:cNvSpPr/>
                  <p:nvPr/>
                </p:nvSpPr>
                <p:spPr>
                  <a:xfrm rot="2700000">
                    <a:off x="4497388" y="1830388"/>
                    <a:ext cx="3197225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231F20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1273" name="组合 613"/>
          <p:cNvGrpSpPr>
            <a:grpSpLocks/>
          </p:cNvGrpSpPr>
          <p:nvPr/>
        </p:nvGrpSpPr>
        <p:grpSpPr bwMode="auto">
          <a:xfrm>
            <a:off x="1036638" y="3213100"/>
            <a:ext cx="3902075" cy="820738"/>
            <a:chOff x="1292282" y="3213491"/>
            <a:chExt cx="3224422" cy="678444"/>
          </a:xfrm>
        </p:grpSpPr>
        <p:grpSp>
          <p:nvGrpSpPr>
            <p:cNvPr id="11433" name="组合 562"/>
            <p:cNvGrpSpPr>
              <a:grpSpLocks/>
            </p:cNvGrpSpPr>
            <p:nvPr/>
          </p:nvGrpSpPr>
          <p:grpSpPr bwMode="auto">
            <a:xfrm>
              <a:off x="1292282" y="3213491"/>
              <a:ext cx="678444" cy="678444"/>
              <a:chOff x="4871864" y="3553663"/>
              <a:chExt cx="974576" cy="974576"/>
            </a:xfrm>
          </p:grpSpPr>
          <p:sp>
            <p:nvSpPr>
              <p:cNvPr id="564" name="任意多边形 563"/>
              <p:cNvSpPr/>
              <p:nvPr/>
            </p:nvSpPr>
            <p:spPr>
              <a:xfrm>
                <a:off x="5107413" y="3753479"/>
                <a:ext cx="497480" cy="50708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469" name="组合 564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470" name="组合 565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78" name="组合 573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78" name="空心弧 577"/>
                    <p:cNvSpPr/>
                    <p:nvPr/>
                  </p:nvSpPr>
                  <p:spPr>
                    <a:xfrm>
                      <a:off x="4497389" y="1830422"/>
                      <a:ext cx="319609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9" name="空心弧 578"/>
                    <p:cNvSpPr/>
                    <p:nvPr/>
                  </p:nvSpPr>
                  <p:spPr>
                    <a:xfrm rot="2700000">
                      <a:off x="4496824" y="1830987"/>
                      <a:ext cx="3197225" cy="319609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79" name="组合 574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76" name="空心弧 575"/>
                    <p:cNvSpPr/>
                    <p:nvPr/>
                  </p:nvSpPr>
                  <p:spPr>
                    <a:xfrm>
                      <a:off x="4497420" y="1831518"/>
                      <a:ext cx="3197225" cy="319609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7" name="空心弧 576"/>
                    <p:cNvSpPr/>
                    <p:nvPr/>
                  </p:nvSpPr>
                  <p:spPr>
                    <a:xfrm rot="2700000">
                      <a:off x="4497989" y="1830954"/>
                      <a:ext cx="319609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471" name="组合 566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72" name="组合 567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72" name="空心弧 571"/>
                    <p:cNvSpPr/>
                    <p:nvPr/>
                  </p:nvSpPr>
                  <p:spPr>
                    <a:xfrm>
                      <a:off x="4498520" y="1830354"/>
                      <a:ext cx="319609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3" name="空心弧 572"/>
                    <p:cNvSpPr/>
                    <p:nvPr/>
                  </p:nvSpPr>
                  <p:spPr>
                    <a:xfrm rot="2700000">
                      <a:off x="4497952" y="1830922"/>
                      <a:ext cx="3197225" cy="319609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73" name="组合 568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70" name="空心弧 569"/>
                    <p:cNvSpPr/>
                    <p:nvPr/>
                  </p:nvSpPr>
                  <p:spPr>
                    <a:xfrm>
                      <a:off x="4497356" y="1830391"/>
                      <a:ext cx="3197225" cy="319609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71" name="空心弧 570"/>
                    <p:cNvSpPr/>
                    <p:nvPr/>
                  </p:nvSpPr>
                  <p:spPr>
                    <a:xfrm rot="2700000">
                      <a:off x="4497920" y="1829822"/>
                      <a:ext cx="319609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434" name="组合 579"/>
            <p:cNvGrpSpPr>
              <a:grpSpLocks/>
            </p:cNvGrpSpPr>
            <p:nvPr/>
          </p:nvGrpSpPr>
          <p:grpSpPr bwMode="auto">
            <a:xfrm>
              <a:off x="2565271" y="3213491"/>
              <a:ext cx="678444" cy="678444"/>
              <a:chOff x="4871864" y="3553663"/>
              <a:chExt cx="974576" cy="974576"/>
            </a:xfrm>
          </p:grpSpPr>
          <p:sp>
            <p:nvSpPr>
              <p:cNvPr id="581" name="任意多边形 580"/>
              <p:cNvSpPr/>
              <p:nvPr/>
            </p:nvSpPr>
            <p:spPr>
              <a:xfrm>
                <a:off x="5106642" y="3753479"/>
                <a:ext cx="499365" cy="50708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453" name="组合 581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454" name="组合 582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62" name="组合 590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95" name="空心弧 594"/>
                    <p:cNvSpPr/>
                    <p:nvPr/>
                  </p:nvSpPr>
                  <p:spPr>
                    <a:xfrm>
                      <a:off x="4494861" y="1830388"/>
                      <a:ext cx="320227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6" name="空心弧 595"/>
                    <p:cNvSpPr/>
                    <p:nvPr/>
                  </p:nvSpPr>
                  <p:spPr>
                    <a:xfrm rot="2700000">
                      <a:off x="4497388" y="1827861"/>
                      <a:ext cx="3197225" cy="320227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63" name="组合 591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93" name="空心弧 592"/>
                    <p:cNvSpPr/>
                    <p:nvPr/>
                  </p:nvSpPr>
                  <p:spPr>
                    <a:xfrm>
                      <a:off x="4497386" y="1827863"/>
                      <a:ext cx="3197225" cy="320227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4" name="空心弧 593"/>
                    <p:cNvSpPr/>
                    <p:nvPr/>
                  </p:nvSpPr>
                  <p:spPr>
                    <a:xfrm rot="2700000">
                      <a:off x="4494863" y="1830390"/>
                      <a:ext cx="320227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455" name="组合 583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56" name="组合 584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89" name="空心弧 588"/>
                    <p:cNvSpPr/>
                    <p:nvPr/>
                  </p:nvSpPr>
                  <p:spPr>
                    <a:xfrm>
                      <a:off x="4494865" y="1830388"/>
                      <a:ext cx="320227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90" name="空心弧 589"/>
                    <p:cNvSpPr/>
                    <p:nvPr/>
                  </p:nvSpPr>
                  <p:spPr>
                    <a:xfrm rot="2700000">
                      <a:off x="4497388" y="1827865"/>
                      <a:ext cx="3197225" cy="320227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57" name="组合 585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587" name="空心弧 586"/>
                    <p:cNvSpPr/>
                    <p:nvPr/>
                  </p:nvSpPr>
                  <p:spPr>
                    <a:xfrm>
                      <a:off x="4497390" y="1827863"/>
                      <a:ext cx="3197225" cy="320227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588" name="空心弧 587"/>
                    <p:cNvSpPr/>
                    <p:nvPr/>
                  </p:nvSpPr>
                  <p:spPr>
                    <a:xfrm rot="2700000">
                      <a:off x="4494863" y="1830386"/>
                      <a:ext cx="320227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435" name="组合 596"/>
            <p:cNvGrpSpPr>
              <a:grpSpLocks/>
            </p:cNvGrpSpPr>
            <p:nvPr/>
          </p:nvGrpSpPr>
          <p:grpSpPr bwMode="auto">
            <a:xfrm>
              <a:off x="3838260" y="3213491"/>
              <a:ext cx="678444" cy="678444"/>
              <a:chOff x="4871864" y="3553663"/>
              <a:chExt cx="974576" cy="974576"/>
            </a:xfrm>
          </p:grpSpPr>
          <p:sp>
            <p:nvSpPr>
              <p:cNvPr id="598" name="任意多边形 597"/>
              <p:cNvSpPr/>
              <p:nvPr/>
            </p:nvSpPr>
            <p:spPr>
              <a:xfrm>
                <a:off x="5107758" y="3753479"/>
                <a:ext cx="497480" cy="507081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437" name="组合 598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438" name="组合 599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46" name="组合 607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12" name="空心弧 611"/>
                    <p:cNvSpPr/>
                    <p:nvPr/>
                  </p:nvSpPr>
                  <p:spPr>
                    <a:xfrm>
                      <a:off x="4498516" y="1830354"/>
                      <a:ext cx="319609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13" name="空心弧 612"/>
                    <p:cNvSpPr/>
                    <p:nvPr/>
                  </p:nvSpPr>
                  <p:spPr>
                    <a:xfrm rot="2700000">
                      <a:off x="4497952" y="1830918"/>
                      <a:ext cx="3197225" cy="319609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47" name="组合 608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10" name="空心弧 609"/>
                    <p:cNvSpPr/>
                    <p:nvPr/>
                  </p:nvSpPr>
                  <p:spPr>
                    <a:xfrm>
                      <a:off x="4497354" y="1830389"/>
                      <a:ext cx="3197225" cy="319609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11" name="空心弧 610"/>
                    <p:cNvSpPr/>
                    <p:nvPr/>
                  </p:nvSpPr>
                  <p:spPr>
                    <a:xfrm rot="2700000">
                      <a:off x="4497918" y="1829824"/>
                      <a:ext cx="319609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439" name="组合 600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40" name="组合 601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06" name="空心弧 605"/>
                    <p:cNvSpPr/>
                    <p:nvPr/>
                  </p:nvSpPr>
                  <p:spPr>
                    <a:xfrm>
                      <a:off x="4497389" y="1830422"/>
                      <a:ext cx="319609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07" name="空心弧 606"/>
                    <p:cNvSpPr/>
                    <p:nvPr/>
                  </p:nvSpPr>
                  <p:spPr>
                    <a:xfrm rot="2700000">
                      <a:off x="4496824" y="1830987"/>
                      <a:ext cx="3197225" cy="319609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41" name="组合 602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04" name="空心弧 603"/>
                    <p:cNvSpPr/>
                    <p:nvPr/>
                  </p:nvSpPr>
                  <p:spPr>
                    <a:xfrm>
                      <a:off x="4497422" y="1831516"/>
                      <a:ext cx="3197225" cy="3196096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05" name="空心弧 604"/>
                    <p:cNvSpPr/>
                    <p:nvPr/>
                  </p:nvSpPr>
                  <p:spPr>
                    <a:xfrm rot="2700000">
                      <a:off x="4497987" y="1830952"/>
                      <a:ext cx="3196096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274" name="组合 771"/>
          <p:cNvGrpSpPr>
            <a:grpSpLocks/>
          </p:cNvGrpSpPr>
          <p:nvPr/>
        </p:nvGrpSpPr>
        <p:grpSpPr bwMode="auto">
          <a:xfrm>
            <a:off x="287338" y="4581525"/>
            <a:ext cx="1638300" cy="474663"/>
            <a:chOff x="467688" y="4630112"/>
            <a:chExt cx="1823576" cy="528444"/>
          </a:xfrm>
        </p:grpSpPr>
        <p:grpSp>
          <p:nvGrpSpPr>
            <p:cNvPr id="11382" name="组合 615"/>
            <p:cNvGrpSpPr>
              <a:grpSpLocks/>
            </p:cNvGrpSpPr>
            <p:nvPr/>
          </p:nvGrpSpPr>
          <p:grpSpPr bwMode="auto">
            <a:xfrm>
              <a:off x="467688" y="4630112"/>
              <a:ext cx="528444" cy="528444"/>
              <a:chOff x="4871864" y="3553663"/>
              <a:chExt cx="974576" cy="974576"/>
            </a:xfrm>
          </p:grpSpPr>
          <p:sp>
            <p:nvSpPr>
              <p:cNvPr id="651" name="任意多边形 650"/>
              <p:cNvSpPr/>
              <p:nvPr/>
            </p:nvSpPr>
            <p:spPr>
              <a:xfrm>
                <a:off x="5106499" y="3752490"/>
                <a:ext cx="498599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418" name="组合 651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419" name="组合 652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27" name="组合 660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65" name="空心弧 664"/>
                    <p:cNvSpPr/>
                    <p:nvPr/>
                  </p:nvSpPr>
                  <p:spPr>
                    <a:xfrm>
                      <a:off x="4497389" y="1830407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6" name="空心弧 665"/>
                    <p:cNvSpPr/>
                    <p:nvPr/>
                  </p:nvSpPr>
                  <p:spPr>
                    <a:xfrm rot="2700000">
                      <a:off x="4497076" y="1830720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28" name="组合 661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63" name="空心弧 662"/>
                    <p:cNvSpPr/>
                    <p:nvPr/>
                  </p:nvSpPr>
                  <p:spPr>
                    <a:xfrm>
                      <a:off x="4497407" y="1831014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4" name="空心弧 663"/>
                    <p:cNvSpPr/>
                    <p:nvPr/>
                  </p:nvSpPr>
                  <p:spPr>
                    <a:xfrm rot="2700000">
                      <a:off x="4497713" y="1830701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420" name="组合 653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21" name="组合 654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59" name="空心弧 658"/>
                    <p:cNvSpPr/>
                    <p:nvPr/>
                  </p:nvSpPr>
                  <p:spPr>
                    <a:xfrm>
                      <a:off x="4498007" y="1830369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0" name="空心弧 659"/>
                    <p:cNvSpPr/>
                    <p:nvPr/>
                  </p:nvSpPr>
                  <p:spPr>
                    <a:xfrm rot="2700000">
                      <a:off x="4497700" y="1830675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22" name="组合 655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57" name="空心弧 656"/>
                    <p:cNvSpPr/>
                    <p:nvPr/>
                  </p:nvSpPr>
                  <p:spPr>
                    <a:xfrm>
                      <a:off x="4497369" y="1830382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8" name="空心弧 657"/>
                    <p:cNvSpPr/>
                    <p:nvPr/>
                  </p:nvSpPr>
                  <p:spPr>
                    <a:xfrm rot="2700000">
                      <a:off x="4497682" y="1830075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383" name="组合 616"/>
            <p:cNvGrpSpPr>
              <a:grpSpLocks/>
            </p:cNvGrpSpPr>
            <p:nvPr/>
          </p:nvGrpSpPr>
          <p:grpSpPr bwMode="auto">
            <a:xfrm>
              <a:off x="1115254" y="4630112"/>
              <a:ext cx="528444" cy="528444"/>
              <a:chOff x="4871864" y="3553663"/>
              <a:chExt cx="974576" cy="974576"/>
            </a:xfrm>
          </p:grpSpPr>
          <p:sp>
            <p:nvSpPr>
              <p:cNvPr id="635" name="任意多边形 634"/>
              <p:cNvSpPr/>
              <p:nvPr/>
            </p:nvSpPr>
            <p:spPr>
              <a:xfrm>
                <a:off x="5104964" y="3752490"/>
                <a:ext cx="501859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402" name="组合 635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403" name="组合 636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11" name="组合 644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49" name="空心弧 648"/>
                    <p:cNvSpPr/>
                    <p:nvPr/>
                  </p:nvSpPr>
                  <p:spPr>
                    <a:xfrm>
                      <a:off x="4492351" y="1830388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0" name="空心弧 649"/>
                    <p:cNvSpPr/>
                    <p:nvPr/>
                  </p:nvSpPr>
                  <p:spPr>
                    <a:xfrm rot="2700000">
                      <a:off x="4497385" y="1825354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12" name="组合 645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47" name="空心弧 646"/>
                    <p:cNvSpPr/>
                    <p:nvPr/>
                  </p:nvSpPr>
                  <p:spPr>
                    <a:xfrm>
                      <a:off x="4497388" y="1825357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8" name="空心弧 647"/>
                    <p:cNvSpPr/>
                    <p:nvPr/>
                  </p:nvSpPr>
                  <p:spPr>
                    <a:xfrm rot="2700000">
                      <a:off x="4492347" y="1830392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404" name="组合 637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405" name="组合 638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43" name="空心弧 642"/>
                    <p:cNvSpPr/>
                    <p:nvPr/>
                  </p:nvSpPr>
                  <p:spPr>
                    <a:xfrm>
                      <a:off x="4492351" y="1830388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4" name="空心弧 643"/>
                    <p:cNvSpPr/>
                    <p:nvPr/>
                  </p:nvSpPr>
                  <p:spPr>
                    <a:xfrm rot="2700000">
                      <a:off x="4497391" y="1825347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406" name="组合 639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41" name="空心弧 640"/>
                    <p:cNvSpPr/>
                    <p:nvPr/>
                  </p:nvSpPr>
                  <p:spPr>
                    <a:xfrm>
                      <a:off x="4497388" y="1825344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2" name="空心弧 641"/>
                    <p:cNvSpPr/>
                    <p:nvPr/>
                  </p:nvSpPr>
                  <p:spPr>
                    <a:xfrm rot="2700000">
                      <a:off x="4492354" y="1830384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384" name="组合 617"/>
            <p:cNvGrpSpPr>
              <a:grpSpLocks/>
            </p:cNvGrpSpPr>
            <p:nvPr/>
          </p:nvGrpSpPr>
          <p:grpSpPr bwMode="auto">
            <a:xfrm>
              <a:off x="1762820" y="4630112"/>
              <a:ext cx="528444" cy="528444"/>
              <a:chOff x="4871864" y="3553663"/>
              <a:chExt cx="974576" cy="974576"/>
            </a:xfrm>
          </p:grpSpPr>
          <p:sp>
            <p:nvSpPr>
              <p:cNvPr id="619" name="任意多边形 618"/>
              <p:cNvSpPr/>
              <p:nvPr/>
            </p:nvSpPr>
            <p:spPr>
              <a:xfrm>
                <a:off x="5106686" y="3752490"/>
                <a:ext cx="498601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386" name="组合 619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387" name="组合 620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95" name="组合 628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33" name="空心弧 632"/>
                    <p:cNvSpPr/>
                    <p:nvPr/>
                  </p:nvSpPr>
                  <p:spPr>
                    <a:xfrm>
                      <a:off x="4498000" y="1830369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4" name="空心弧 633"/>
                    <p:cNvSpPr/>
                    <p:nvPr/>
                  </p:nvSpPr>
                  <p:spPr>
                    <a:xfrm rot="2700000">
                      <a:off x="4497694" y="1830676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96" name="组合 629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31" name="空心弧 630"/>
                    <p:cNvSpPr/>
                    <p:nvPr/>
                  </p:nvSpPr>
                  <p:spPr>
                    <a:xfrm>
                      <a:off x="4497366" y="1830392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2" name="空心弧 631"/>
                    <p:cNvSpPr/>
                    <p:nvPr/>
                  </p:nvSpPr>
                  <p:spPr>
                    <a:xfrm rot="2700000">
                      <a:off x="4497673" y="1830086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388" name="组合 621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89" name="组合 622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27" name="空心弧 626"/>
                    <p:cNvSpPr/>
                    <p:nvPr/>
                  </p:nvSpPr>
                  <p:spPr>
                    <a:xfrm>
                      <a:off x="4497389" y="1830407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8" name="空心弧 627"/>
                    <p:cNvSpPr/>
                    <p:nvPr/>
                  </p:nvSpPr>
                  <p:spPr>
                    <a:xfrm rot="2700000">
                      <a:off x="4497082" y="1830713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90" name="组合 623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625" name="空心弧 624"/>
                    <p:cNvSpPr/>
                    <p:nvPr/>
                  </p:nvSpPr>
                  <p:spPr>
                    <a:xfrm>
                      <a:off x="4497410" y="1830997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6" name="空心弧 625"/>
                    <p:cNvSpPr/>
                    <p:nvPr/>
                  </p:nvSpPr>
                  <p:spPr>
                    <a:xfrm rot="2700000">
                      <a:off x="4497716" y="1830690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275" name="组合 772"/>
          <p:cNvGrpSpPr>
            <a:grpSpLocks/>
          </p:cNvGrpSpPr>
          <p:nvPr/>
        </p:nvGrpSpPr>
        <p:grpSpPr bwMode="auto">
          <a:xfrm>
            <a:off x="2168525" y="4581525"/>
            <a:ext cx="1638300" cy="474663"/>
            <a:chOff x="467688" y="4630112"/>
            <a:chExt cx="1823576" cy="528444"/>
          </a:xfrm>
        </p:grpSpPr>
        <p:grpSp>
          <p:nvGrpSpPr>
            <p:cNvPr id="11331" name="组合 773"/>
            <p:cNvGrpSpPr>
              <a:grpSpLocks/>
            </p:cNvGrpSpPr>
            <p:nvPr/>
          </p:nvGrpSpPr>
          <p:grpSpPr bwMode="auto">
            <a:xfrm>
              <a:off x="467688" y="4630112"/>
              <a:ext cx="528444" cy="528444"/>
              <a:chOff x="4871864" y="3553663"/>
              <a:chExt cx="974576" cy="974576"/>
            </a:xfrm>
          </p:grpSpPr>
          <p:sp>
            <p:nvSpPr>
              <p:cNvPr id="809" name="任意多边形 808"/>
              <p:cNvSpPr/>
              <p:nvPr/>
            </p:nvSpPr>
            <p:spPr>
              <a:xfrm>
                <a:off x="5106499" y="3752490"/>
                <a:ext cx="498601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367" name="组合 809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368" name="组合 810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76" name="组合 818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23" name="空心弧 822"/>
                    <p:cNvSpPr/>
                    <p:nvPr/>
                  </p:nvSpPr>
                  <p:spPr>
                    <a:xfrm>
                      <a:off x="4497389" y="1830407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24" name="空心弧 823"/>
                    <p:cNvSpPr/>
                    <p:nvPr/>
                  </p:nvSpPr>
                  <p:spPr>
                    <a:xfrm rot="2700000">
                      <a:off x="4497082" y="1830713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77" name="组合 819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21" name="空心弧 820"/>
                    <p:cNvSpPr/>
                    <p:nvPr/>
                  </p:nvSpPr>
                  <p:spPr>
                    <a:xfrm>
                      <a:off x="4497403" y="1831004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22" name="空心弧 821"/>
                    <p:cNvSpPr/>
                    <p:nvPr/>
                  </p:nvSpPr>
                  <p:spPr>
                    <a:xfrm rot="2700000">
                      <a:off x="4497710" y="1830697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369" name="组合 811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70" name="组合 812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17" name="空心弧 816"/>
                    <p:cNvSpPr/>
                    <p:nvPr/>
                  </p:nvSpPr>
                  <p:spPr>
                    <a:xfrm>
                      <a:off x="4498000" y="1830369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18" name="空心弧 817"/>
                    <p:cNvSpPr/>
                    <p:nvPr/>
                  </p:nvSpPr>
                  <p:spPr>
                    <a:xfrm rot="2700000">
                      <a:off x="4497694" y="1830676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71" name="组合 813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15" name="空心弧 814"/>
                    <p:cNvSpPr/>
                    <p:nvPr/>
                  </p:nvSpPr>
                  <p:spPr>
                    <a:xfrm>
                      <a:off x="4497373" y="1830385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16" name="空心弧 815"/>
                    <p:cNvSpPr/>
                    <p:nvPr/>
                  </p:nvSpPr>
                  <p:spPr>
                    <a:xfrm rot="2700000">
                      <a:off x="4497679" y="1830079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332" name="组合 774"/>
            <p:cNvGrpSpPr>
              <a:grpSpLocks/>
            </p:cNvGrpSpPr>
            <p:nvPr/>
          </p:nvGrpSpPr>
          <p:grpSpPr bwMode="auto">
            <a:xfrm>
              <a:off x="1115254" y="4630112"/>
              <a:ext cx="528444" cy="528444"/>
              <a:chOff x="4871864" y="3553663"/>
              <a:chExt cx="974576" cy="974576"/>
            </a:xfrm>
          </p:grpSpPr>
          <p:sp>
            <p:nvSpPr>
              <p:cNvPr id="793" name="任意多边形 792"/>
              <p:cNvSpPr/>
              <p:nvPr/>
            </p:nvSpPr>
            <p:spPr>
              <a:xfrm>
                <a:off x="5104964" y="3752490"/>
                <a:ext cx="501859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351" name="组合 793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352" name="组合 794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60" name="组合 802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07" name="空心弧 806"/>
                    <p:cNvSpPr/>
                    <p:nvPr/>
                  </p:nvSpPr>
                  <p:spPr>
                    <a:xfrm>
                      <a:off x="4492351" y="1830388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08" name="空心弧 807"/>
                    <p:cNvSpPr/>
                    <p:nvPr/>
                  </p:nvSpPr>
                  <p:spPr>
                    <a:xfrm rot="2700000">
                      <a:off x="4497385" y="1825354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61" name="组合 803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05" name="空心弧 804"/>
                    <p:cNvSpPr/>
                    <p:nvPr/>
                  </p:nvSpPr>
                  <p:spPr>
                    <a:xfrm>
                      <a:off x="4497388" y="1825357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06" name="空心弧 805"/>
                    <p:cNvSpPr/>
                    <p:nvPr/>
                  </p:nvSpPr>
                  <p:spPr>
                    <a:xfrm rot="2700000">
                      <a:off x="4492347" y="1830392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353" name="组合 795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54" name="组合 796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01" name="空心弧 800"/>
                    <p:cNvSpPr/>
                    <p:nvPr/>
                  </p:nvSpPr>
                  <p:spPr>
                    <a:xfrm>
                      <a:off x="4492351" y="1830388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02" name="空心弧 801"/>
                    <p:cNvSpPr/>
                    <p:nvPr/>
                  </p:nvSpPr>
                  <p:spPr>
                    <a:xfrm rot="2700000">
                      <a:off x="4497391" y="1825347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55" name="组合 797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799" name="空心弧 798"/>
                    <p:cNvSpPr/>
                    <p:nvPr/>
                  </p:nvSpPr>
                  <p:spPr>
                    <a:xfrm>
                      <a:off x="4497388" y="1825344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00" name="空心弧 799"/>
                    <p:cNvSpPr/>
                    <p:nvPr/>
                  </p:nvSpPr>
                  <p:spPr>
                    <a:xfrm rot="2700000">
                      <a:off x="4492354" y="1830384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333" name="组合 775"/>
            <p:cNvGrpSpPr>
              <a:grpSpLocks/>
            </p:cNvGrpSpPr>
            <p:nvPr/>
          </p:nvGrpSpPr>
          <p:grpSpPr bwMode="auto">
            <a:xfrm>
              <a:off x="1762820" y="4630112"/>
              <a:ext cx="528444" cy="528444"/>
              <a:chOff x="4871864" y="3553663"/>
              <a:chExt cx="974576" cy="974576"/>
            </a:xfrm>
          </p:grpSpPr>
          <p:sp>
            <p:nvSpPr>
              <p:cNvPr id="777" name="任意多边形 776"/>
              <p:cNvSpPr/>
              <p:nvPr/>
            </p:nvSpPr>
            <p:spPr>
              <a:xfrm>
                <a:off x="5106688" y="3752490"/>
                <a:ext cx="498599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335" name="组合 777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336" name="组合 778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44" name="组合 786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791" name="空心弧 790"/>
                    <p:cNvSpPr/>
                    <p:nvPr/>
                  </p:nvSpPr>
                  <p:spPr>
                    <a:xfrm>
                      <a:off x="4498007" y="1830369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92" name="空心弧 791"/>
                    <p:cNvSpPr/>
                    <p:nvPr/>
                  </p:nvSpPr>
                  <p:spPr>
                    <a:xfrm rot="2700000">
                      <a:off x="4497694" y="1830683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45" name="组合 787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789" name="空心弧 788"/>
                    <p:cNvSpPr/>
                    <p:nvPr/>
                  </p:nvSpPr>
                  <p:spPr>
                    <a:xfrm>
                      <a:off x="4497370" y="1830395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90" name="空心弧 789"/>
                    <p:cNvSpPr/>
                    <p:nvPr/>
                  </p:nvSpPr>
                  <p:spPr>
                    <a:xfrm rot="2700000">
                      <a:off x="4497676" y="1830082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337" name="组合 779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38" name="组合 780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785" name="空心弧 784"/>
                    <p:cNvSpPr/>
                    <p:nvPr/>
                  </p:nvSpPr>
                  <p:spPr>
                    <a:xfrm>
                      <a:off x="4497389" y="1830407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6" name="空心弧 785"/>
                    <p:cNvSpPr/>
                    <p:nvPr/>
                  </p:nvSpPr>
                  <p:spPr>
                    <a:xfrm rot="2700000">
                      <a:off x="4497082" y="1830713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39" name="组合 781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783" name="空心弧 782"/>
                    <p:cNvSpPr/>
                    <p:nvPr/>
                  </p:nvSpPr>
                  <p:spPr>
                    <a:xfrm>
                      <a:off x="4497407" y="1831007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4" name="空心弧 783"/>
                    <p:cNvSpPr/>
                    <p:nvPr/>
                  </p:nvSpPr>
                  <p:spPr>
                    <a:xfrm rot="2700000">
                      <a:off x="4497720" y="1830700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276" name="组合 824"/>
          <p:cNvGrpSpPr>
            <a:grpSpLocks/>
          </p:cNvGrpSpPr>
          <p:nvPr/>
        </p:nvGrpSpPr>
        <p:grpSpPr bwMode="auto">
          <a:xfrm>
            <a:off x="4040188" y="4581525"/>
            <a:ext cx="1638300" cy="474663"/>
            <a:chOff x="467688" y="4630112"/>
            <a:chExt cx="1823576" cy="528444"/>
          </a:xfrm>
        </p:grpSpPr>
        <p:grpSp>
          <p:nvGrpSpPr>
            <p:cNvPr id="11280" name="组合 825"/>
            <p:cNvGrpSpPr>
              <a:grpSpLocks/>
            </p:cNvGrpSpPr>
            <p:nvPr/>
          </p:nvGrpSpPr>
          <p:grpSpPr bwMode="auto">
            <a:xfrm>
              <a:off x="467688" y="4630112"/>
              <a:ext cx="528444" cy="528444"/>
              <a:chOff x="4871864" y="3553663"/>
              <a:chExt cx="974576" cy="974576"/>
            </a:xfrm>
          </p:grpSpPr>
          <p:sp>
            <p:nvSpPr>
              <p:cNvPr id="861" name="任意多边形 860"/>
              <p:cNvSpPr/>
              <p:nvPr/>
            </p:nvSpPr>
            <p:spPr>
              <a:xfrm>
                <a:off x="5106499" y="3752490"/>
                <a:ext cx="498599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316" name="组合 861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317" name="组合 862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25" name="组合 870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75" name="空心弧 874"/>
                    <p:cNvSpPr/>
                    <p:nvPr/>
                  </p:nvSpPr>
                  <p:spPr>
                    <a:xfrm>
                      <a:off x="4497389" y="1830407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76" name="空心弧 875"/>
                    <p:cNvSpPr/>
                    <p:nvPr/>
                  </p:nvSpPr>
                  <p:spPr>
                    <a:xfrm rot="2700000">
                      <a:off x="4497076" y="1830720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26" name="组合 871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73" name="空心弧 872"/>
                    <p:cNvSpPr/>
                    <p:nvPr/>
                  </p:nvSpPr>
                  <p:spPr>
                    <a:xfrm>
                      <a:off x="4497407" y="1831014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74" name="空心弧 873"/>
                    <p:cNvSpPr/>
                    <p:nvPr/>
                  </p:nvSpPr>
                  <p:spPr>
                    <a:xfrm rot="2700000">
                      <a:off x="4497713" y="1830701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318" name="组合 863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19" name="组合 864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69" name="空心弧 868"/>
                    <p:cNvSpPr/>
                    <p:nvPr/>
                  </p:nvSpPr>
                  <p:spPr>
                    <a:xfrm>
                      <a:off x="4498007" y="1830369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70" name="空心弧 869"/>
                    <p:cNvSpPr/>
                    <p:nvPr/>
                  </p:nvSpPr>
                  <p:spPr>
                    <a:xfrm rot="2700000">
                      <a:off x="4497700" y="1830675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20" name="组合 865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67" name="空心弧 866"/>
                    <p:cNvSpPr/>
                    <p:nvPr/>
                  </p:nvSpPr>
                  <p:spPr>
                    <a:xfrm>
                      <a:off x="4497369" y="1830382"/>
                      <a:ext cx="3197225" cy="319660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68" name="空心弧 867"/>
                    <p:cNvSpPr/>
                    <p:nvPr/>
                  </p:nvSpPr>
                  <p:spPr>
                    <a:xfrm rot="2700000">
                      <a:off x="4497682" y="1830075"/>
                      <a:ext cx="3196605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281" name="组合 826"/>
            <p:cNvGrpSpPr>
              <a:grpSpLocks/>
            </p:cNvGrpSpPr>
            <p:nvPr/>
          </p:nvGrpSpPr>
          <p:grpSpPr bwMode="auto">
            <a:xfrm>
              <a:off x="1115254" y="4630112"/>
              <a:ext cx="528444" cy="528444"/>
              <a:chOff x="4871864" y="3553663"/>
              <a:chExt cx="974576" cy="974576"/>
            </a:xfrm>
          </p:grpSpPr>
          <p:sp>
            <p:nvSpPr>
              <p:cNvPr id="845" name="任意多边形 844"/>
              <p:cNvSpPr/>
              <p:nvPr/>
            </p:nvSpPr>
            <p:spPr>
              <a:xfrm>
                <a:off x="5104964" y="3752490"/>
                <a:ext cx="501859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300" name="组合 845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301" name="组合 846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09" name="组合 854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59" name="空心弧 858"/>
                    <p:cNvSpPr/>
                    <p:nvPr/>
                  </p:nvSpPr>
                  <p:spPr>
                    <a:xfrm>
                      <a:off x="4492351" y="1830388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60" name="空心弧 859"/>
                    <p:cNvSpPr/>
                    <p:nvPr/>
                  </p:nvSpPr>
                  <p:spPr>
                    <a:xfrm rot="2700000">
                      <a:off x="4497385" y="1825354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10" name="组合 855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57" name="空心弧 856"/>
                    <p:cNvSpPr/>
                    <p:nvPr/>
                  </p:nvSpPr>
                  <p:spPr>
                    <a:xfrm>
                      <a:off x="4497388" y="1825357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58" name="空心弧 857"/>
                    <p:cNvSpPr/>
                    <p:nvPr/>
                  </p:nvSpPr>
                  <p:spPr>
                    <a:xfrm rot="2700000">
                      <a:off x="4492347" y="1830392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302" name="组合 847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303" name="组合 848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53" name="空心弧 852"/>
                    <p:cNvSpPr/>
                    <p:nvPr/>
                  </p:nvSpPr>
                  <p:spPr>
                    <a:xfrm>
                      <a:off x="4492351" y="1830388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54" name="空心弧 853"/>
                    <p:cNvSpPr/>
                    <p:nvPr/>
                  </p:nvSpPr>
                  <p:spPr>
                    <a:xfrm rot="2700000">
                      <a:off x="4497391" y="1825347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304" name="组合 849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51" name="空心弧 850"/>
                    <p:cNvSpPr/>
                    <p:nvPr/>
                  </p:nvSpPr>
                  <p:spPr>
                    <a:xfrm>
                      <a:off x="4497388" y="1825344"/>
                      <a:ext cx="3197225" cy="3207300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52" name="空心弧 851"/>
                    <p:cNvSpPr/>
                    <p:nvPr/>
                  </p:nvSpPr>
                  <p:spPr>
                    <a:xfrm rot="2700000">
                      <a:off x="4492354" y="1830384"/>
                      <a:ext cx="3207300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grpSp>
          <p:nvGrpSpPr>
            <p:cNvPr id="11282" name="组合 827"/>
            <p:cNvGrpSpPr>
              <a:grpSpLocks/>
            </p:cNvGrpSpPr>
            <p:nvPr/>
          </p:nvGrpSpPr>
          <p:grpSpPr bwMode="auto">
            <a:xfrm>
              <a:off x="1762820" y="4630112"/>
              <a:ext cx="528444" cy="528444"/>
              <a:chOff x="4871864" y="3553663"/>
              <a:chExt cx="974576" cy="974576"/>
            </a:xfrm>
          </p:grpSpPr>
          <p:sp>
            <p:nvSpPr>
              <p:cNvPr id="829" name="任意多边形 828"/>
              <p:cNvSpPr/>
              <p:nvPr/>
            </p:nvSpPr>
            <p:spPr>
              <a:xfrm>
                <a:off x="5106686" y="3752490"/>
                <a:ext cx="498601" cy="508474"/>
              </a:xfrm>
              <a:custGeom>
                <a:avLst/>
                <a:gdLst>
                  <a:gd name="connsiteX0" fmla="*/ 457399 w 914797"/>
                  <a:gd name="connsiteY0" fmla="*/ 0 h 931517"/>
                  <a:gd name="connsiteX1" fmla="*/ 677665 w 914797"/>
                  <a:gd name="connsiteY1" fmla="*/ 265113 h 931517"/>
                  <a:gd name="connsiteX2" fmla="*/ 613151 w 914797"/>
                  <a:gd name="connsiteY2" fmla="*/ 452577 h 931517"/>
                  <a:gd name="connsiteX3" fmla="*/ 563217 w 914797"/>
                  <a:gd name="connsiteY3" fmla="*/ 493097 h 931517"/>
                  <a:gd name="connsiteX4" fmla="*/ 581880 w 914797"/>
                  <a:gd name="connsiteY4" fmla="*/ 567746 h 931517"/>
                  <a:gd name="connsiteX5" fmla="*/ 585053 w 914797"/>
                  <a:gd name="connsiteY5" fmla="*/ 567901 h 931517"/>
                  <a:gd name="connsiteX6" fmla="*/ 905289 w 914797"/>
                  <a:gd name="connsiteY6" fmla="*/ 652065 h 931517"/>
                  <a:gd name="connsiteX7" fmla="*/ 914797 w 914797"/>
                  <a:gd name="connsiteY7" fmla="*/ 657683 h 931517"/>
                  <a:gd name="connsiteX8" fmla="*/ 914797 w 914797"/>
                  <a:gd name="connsiteY8" fmla="*/ 931517 h 931517"/>
                  <a:gd name="connsiteX9" fmla="*/ 0 w 914797"/>
                  <a:gd name="connsiteY9" fmla="*/ 931517 h 931517"/>
                  <a:gd name="connsiteX10" fmla="*/ 0 w 914797"/>
                  <a:gd name="connsiteY10" fmla="*/ 657682 h 931517"/>
                  <a:gd name="connsiteX11" fmla="*/ 9508 w 914797"/>
                  <a:gd name="connsiteY11" fmla="*/ 652065 h 931517"/>
                  <a:gd name="connsiteX12" fmla="*/ 329743 w 914797"/>
                  <a:gd name="connsiteY12" fmla="*/ 567901 h 931517"/>
                  <a:gd name="connsiteX13" fmla="*/ 332917 w 914797"/>
                  <a:gd name="connsiteY13" fmla="*/ 567746 h 931517"/>
                  <a:gd name="connsiteX14" fmla="*/ 351579 w 914797"/>
                  <a:gd name="connsiteY14" fmla="*/ 493096 h 931517"/>
                  <a:gd name="connsiteX15" fmla="*/ 301647 w 914797"/>
                  <a:gd name="connsiteY15" fmla="*/ 452577 h 931517"/>
                  <a:gd name="connsiteX16" fmla="*/ 237133 w 914797"/>
                  <a:gd name="connsiteY16" fmla="*/ 265113 h 931517"/>
                  <a:gd name="connsiteX17" fmla="*/ 457399 w 914797"/>
                  <a:gd name="connsiteY17" fmla="*/ 0 h 931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14797" h="931517">
                    <a:moveTo>
                      <a:pt x="457399" y="0"/>
                    </a:moveTo>
                    <a:cubicBezTo>
                      <a:pt x="579049" y="0"/>
                      <a:pt x="677665" y="118695"/>
                      <a:pt x="677665" y="265113"/>
                    </a:cubicBezTo>
                    <a:cubicBezTo>
                      <a:pt x="677665" y="338322"/>
                      <a:pt x="653011" y="404600"/>
                      <a:pt x="613151" y="452577"/>
                    </a:cubicBezTo>
                    <a:lnTo>
                      <a:pt x="563217" y="493097"/>
                    </a:lnTo>
                    <a:lnTo>
                      <a:pt x="581880" y="567746"/>
                    </a:lnTo>
                    <a:lnTo>
                      <a:pt x="585053" y="567901"/>
                    </a:lnTo>
                    <a:cubicBezTo>
                      <a:pt x="708754" y="580241"/>
                      <a:pt x="819320" y="610158"/>
                      <a:pt x="905289" y="652065"/>
                    </a:cubicBezTo>
                    <a:lnTo>
                      <a:pt x="914797" y="657683"/>
                    </a:lnTo>
                    <a:lnTo>
                      <a:pt x="914797" y="931517"/>
                    </a:lnTo>
                    <a:lnTo>
                      <a:pt x="0" y="931517"/>
                    </a:lnTo>
                    <a:lnTo>
                      <a:pt x="0" y="657682"/>
                    </a:lnTo>
                    <a:lnTo>
                      <a:pt x="9508" y="652065"/>
                    </a:lnTo>
                    <a:cubicBezTo>
                      <a:pt x="95477" y="610158"/>
                      <a:pt x="206042" y="580241"/>
                      <a:pt x="329743" y="567901"/>
                    </a:cubicBezTo>
                    <a:lnTo>
                      <a:pt x="332917" y="567746"/>
                    </a:lnTo>
                    <a:lnTo>
                      <a:pt x="351579" y="493096"/>
                    </a:lnTo>
                    <a:lnTo>
                      <a:pt x="301647" y="452577"/>
                    </a:lnTo>
                    <a:cubicBezTo>
                      <a:pt x="261787" y="404600"/>
                      <a:pt x="237133" y="338322"/>
                      <a:pt x="237133" y="265113"/>
                    </a:cubicBezTo>
                    <a:cubicBezTo>
                      <a:pt x="237133" y="118695"/>
                      <a:pt x="335749" y="0"/>
                      <a:pt x="457399" y="0"/>
                    </a:cubicBezTo>
                    <a:close/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grpSp>
            <p:nvGrpSpPr>
              <p:cNvPr id="11284" name="组合 829"/>
              <p:cNvGrpSpPr>
                <a:grpSpLocks/>
              </p:cNvGrpSpPr>
              <p:nvPr/>
            </p:nvGrpSpPr>
            <p:grpSpPr bwMode="auto">
              <a:xfrm>
                <a:off x="4871864" y="3553663"/>
                <a:ext cx="974576" cy="974576"/>
                <a:chOff x="4497387" y="1824749"/>
                <a:chExt cx="3197225" cy="3197225"/>
              </a:xfrm>
            </p:grpSpPr>
            <p:grpSp>
              <p:nvGrpSpPr>
                <p:cNvPr id="11285" name="组合 830"/>
                <p:cNvGrpSpPr>
                  <a:grpSpLocks/>
                </p:cNvGrpSpPr>
                <p:nvPr/>
              </p:nvGrpSpPr>
              <p:grpSpPr bwMode="auto">
                <a:xfrm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293" name="组合 838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43" name="空心弧 842"/>
                    <p:cNvSpPr/>
                    <p:nvPr/>
                  </p:nvSpPr>
                  <p:spPr>
                    <a:xfrm>
                      <a:off x="4498000" y="1830369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44" name="空心弧 843"/>
                    <p:cNvSpPr/>
                    <p:nvPr/>
                  </p:nvSpPr>
                  <p:spPr>
                    <a:xfrm rot="2700000">
                      <a:off x="4497694" y="1830676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294" name="组合 839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41" name="空心弧 840"/>
                    <p:cNvSpPr/>
                    <p:nvPr/>
                  </p:nvSpPr>
                  <p:spPr>
                    <a:xfrm>
                      <a:off x="4497366" y="1830392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42" name="空心弧 841"/>
                    <p:cNvSpPr/>
                    <p:nvPr/>
                  </p:nvSpPr>
                  <p:spPr>
                    <a:xfrm rot="2700000">
                      <a:off x="4497673" y="1830086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11286" name="组合 831"/>
                <p:cNvGrpSpPr>
                  <a:grpSpLocks/>
                </p:cNvGrpSpPr>
                <p:nvPr/>
              </p:nvGrpSpPr>
              <p:grpSpPr bwMode="auto">
                <a:xfrm rot="10800000">
                  <a:off x="4497387" y="1824749"/>
                  <a:ext cx="3197225" cy="3197225"/>
                  <a:chOff x="4497388" y="1830584"/>
                  <a:chExt cx="3197225" cy="3197225"/>
                </a:xfrm>
              </p:grpSpPr>
              <p:grpSp>
                <p:nvGrpSpPr>
                  <p:cNvPr id="11287" name="组合 832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37" name="空心弧 836"/>
                    <p:cNvSpPr/>
                    <p:nvPr/>
                  </p:nvSpPr>
                  <p:spPr>
                    <a:xfrm>
                      <a:off x="4497389" y="1830407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38" name="空心弧 837"/>
                    <p:cNvSpPr/>
                    <p:nvPr/>
                  </p:nvSpPr>
                  <p:spPr>
                    <a:xfrm rot="2700000">
                      <a:off x="4497082" y="1830713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11288" name="组合 833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835" name="空心弧 834"/>
                    <p:cNvSpPr/>
                    <p:nvPr/>
                  </p:nvSpPr>
                  <p:spPr>
                    <a:xfrm>
                      <a:off x="4497410" y="1830997"/>
                      <a:ext cx="3197225" cy="3196612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8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836" name="空心弧 835"/>
                    <p:cNvSpPr/>
                    <p:nvPr/>
                  </p:nvSpPr>
                  <p:spPr>
                    <a:xfrm rot="2700000">
                      <a:off x="4497716" y="1830690"/>
                      <a:ext cx="3196612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231F20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>
                        <a:defRPr/>
                      </a:pPr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</p:grpSp>
      <p:cxnSp>
        <p:nvCxnSpPr>
          <p:cNvPr id="877" name="直接连接符 876"/>
          <p:cNvCxnSpPr/>
          <p:nvPr/>
        </p:nvCxnSpPr>
        <p:spPr>
          <a:xfrm>
            <a:off x="6108700" y="2290763"/>
            <a:ext cx="0" cy="2884487"/>
          </a:xfrm>
          <a:prstGeom prst="line">
            <a:avLst/>
          </a:prstGeom>
          <a:ln>
            <a:solidFill>
              <a:srgbClr val="231F2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78" name="文本框 91"/>
          <p:cNvSpPr txBox="1">
            <a:spLocks noChangeArrowheads="1"/>
          </p:cNvSpPr>
          <p:nvPr/>
        </p:nvSpPr>
        <p:spPr bwMode="auto">
          <a:xfrm>
            <a:off x="762000" y="5237163"/>
            <a:ext cx="44561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关注“谁是负责人”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层级化，遵循严格的体系与制度</a:t>
            </a:r>
          </a:p>
        </p:txBody>
      </p:sp>
      <p:sp>
        <p:nvSpPr>
          <p:cNvPr id="11279" name="文本框 91"/>
          <p:cNvSpPr txBox="1">
            <a:spLocks noChangeArrowheads="1"/>
          </p:cNvSpPr>
          <p:nvPr/>
        </p:nvSpPr>
        <p:spPr bwMode="auto">
          <a:xfrm>
            <a:off x="7081838" y="5237163"/>
            <a:ext cx="445611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关注“应该做什么”</a:t>
            </a:r>
            <a:endParaRPr lang="en-US" altLang="zh-CN" sz="2000">
              <a:solidFill>
                <a:srgbClr val="231F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rgbClr val="231F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去中心化，彼此之间高度连接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1667</TotalTime>
  <Pages>0</Pages>
  <Words>996</Words>
  <Characters>0</Characters>
  <Application>Microsoft Office PowerPoint</Application>
  <DocSecurity>0</DocSecurity>
  <PresentationFormat>宽屏</PresentationFormat>
  <Lines>0</Lines>
  <Paragraphs>158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5" baseType="lpstr">
      <vt:lpstr>DFPPOP3W12-B5</vt:lpstr>
      <vt:lpstr>Meiryo</vt:lpstr>
      <vt:lpstr>方正粗宋简体</vt:lpstr>
      <vt:lpstr>华康海报体W12(P)</vt:lpstr>
      <vt:lpstr>华文黑体</vt:lpstr>
      <vt:lpstr>宋体</vt:lpstr>
      <vt:lpstr>微软雅黑</vt:lpstr>
      <vt:lpstr>微软雅黑 Light</vt:lpstr>
      <vt:lpstr>造字工房悦黑演示版常规体</vt:lpstr>
      <vt:lpstr>Arial</vt:lpstr>
      <vt:lpstr>Calibri</vt:lpstr>
      <vt:lpstr>Calibri Light</vt:lpstr>
      <vt:lpstr>Cataneo BT</vt:lpstr>
      <vt:lpstr>Impact</vt:lpstr>
      <vt:lpstr>默认设计模板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93</cp:revision>
  <dcterms:created xsi:type="dcterms:W3CDTF">2012-06-06T01:30:27Z</dcterms:created>
  <dcterms:modified xsi:type="dcterms:W3CDTF">2021-06-06T13:01:48Z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2052-8.1.0.2424</vt:lpwstr>
  </property>
</Properties>
</file>