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0" r:id="rId1"/>
  </p:sldMasterIdLst>
  <p:notesMasterIdLst>
    <p:notesMasterId r:id="rId13"/>
  </p:notesMasterIdLst>
  <p:sldIdLst>
    <p:sldId id="256" r:id="rId2"/>
    <p:sldId id="258" r:id="rId3"/>
    <p:sldId id="259" r:id="rId4"/>
    <p:sldId id="257" r:id="rId5"/>
    <p:sldId id="260" r:id="rId6"/>
    <p:sldId id="261" r:id="rId7"/>
    <p:sldId id="262" r:id="rId8"/>
    <p:sldId id="263" r:id="rId9"/>
    <p:sldId id="265" r:id="rId10"/>
    <p:sldId id="264" r:id="rId11"/>
    <p:sldId id="266" r:id="rId12"/>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4B89AC"/>
    <a:srgbClr val="E4FCF9"/>
    <a:srgbClr val="FCE850"/>
    <a:srgbClr val="D2FAF5"/>
    <a:srgbClr val="C0F8F1"/>
    <a:srgbClr val="FFD559"/>
    <a:srgbClr val="ACE6F6"/>
    <a:srgbClr val="FAEE5A"/>
    <a:srgbClr val="FEE9D7"/>
    <a:srgbClr val="F9BF8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7886" autoAdjust="0"/>
    <p:restoredTop sz="96314" autoAdjust="0"/>
  </p:normalViewPr>
  <p:slideViewPr>
    <p:cSldViewPr snapToGrid="0">
      <p:cViewPr varScale="1">
        <p:scale>
          <a:sx n="108" d="100"/>
          <a:sy n="108" d="100"/>
        </p:scale>
        <p:origin x="546" y="114"/>
      </p:cViewPr>
      <p:guideLst>
        <p:guide orient="horz" pos="2160"/>
        <p:guide pos="3840"/>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9A3F683-CEB2-4DAB-9236-9047284F7385}" type="datetimeFigureOut">
              <a:rPr lang="zh-CN" altLang="en-US" smtClean="0"/>
              <a:t>2021/6/18</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D9E6156-3DF3-436E-B28B-57F8C5B93900}" type="slidenum">
              <a:rPr lang="zh-CN" altLang="en-US" smtClean="0"/>
              <a:t>‹#›</a:t>
            </a:fld>
            <a:endParaRPr lang="zh-CN" altLang="en-US"/>
          </a:p>
        </p:txBody>
      </p:sp>
    </p:spTree>
    <p:extLst>
      <p:ext uri="{BB962C8B-B14F-4D97-AF65-F5344CB8AC3E}">
        <p14:creationId xmlns:p14="http://schemas.microsoft.com/office/powerpoint/2010/main" val="38602199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smtClean="0"/>
              <a:t>https://www.ypppt.com/</a:t>
            </a:r>
            <a:endParaRPr lang="zh-CN" altLang="en-US" dirty="0"/>
          </a:p>
        </p:txBody>
      </p:sp>
      <p:sp>
        <p:nvSpPr>
          <p:cNvPr id="4" name="灯片编号占位符 3"/>
          <p:cNvSpPr>
            <a:spLocks noGrp="1"/>
          </p:cNvSpPr>
          <p:nvPr>
            <p:ph type="sldNum" sz="quarter" idx="10"/>
          </p:nvPr>
        </p:nvSpPr>
        <p:spPr/>
        <p:txBody>
          <a:bodyPr/>
          <a:lstStyle/>
          <a:p>
            <a:fld id="{2D9E6156-3DF3-436E-B28B-57F8C5B93900}" type="slidenum">
              <a:rPr lang="zh-CN" altLang="en-US" smtClean="0"/>
              <a:t>5</a:t>
            </a:fld>
            <a:endParaRPr lang="zh-CN" altLang="en-US"/>
          </a:p>
        </p:txBody>
      </p:sp>
    </p:spTree>
    <p:extLst>
      <p:ext uri="{BB962C8B-B14F-4D97-AF65-F5344CB8AC3E}">
        <p14:creationId xmlns:p14="http://schemas.microsoft.com/office/powerpoint/2010/main" val="229439045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优品</a:t>
            </a:r>
            <a:r>
              <a:rPr lang="en-US" altLang="zh-CN" dirty="0" smtClean="0"/>
              <a:t>PPT</a:t>
            </a:r>
            <a:r>
              <a:rPr lang="zh-CN" altLang="en-US" dirty="0" smtClean="0"/>
              <a:t> </a:t>
            </a:r>
            <a:r>
              <a:rPr lang="en-US" altLang="zh-CN" smtClean="0"/>
              <a:t>https://www.ypppt.com/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11</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9188865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2021/6/18</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0388186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5_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13960317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6_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324790339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7_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34797620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8_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274878105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9_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82733601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10_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303764510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2021/6/18</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9307954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2021/6/18</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3931205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2021/6/18</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9903419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2021/6/18</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2573044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1_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311625352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2_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104826101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3_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365300750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4_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400673125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5758D-A3C3-4E88-8AC0-22500507BD7E}" type="datetimeFigureOut">
              <a:rPr lang="zh-CN" altLang="en-US" smtClean="0">
                <a:solidFill>
                  <a:prstClr val="black">
                    <a:tint val="75000"/>
                  </a:prstClr>
                </a:solidFill>
              </a:rPr>
              <a:pPr/>
              <a:t>2021/6/18</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6286764"/>
      </p:ext>
    </p:extLst>
  </p:cSld>
  <p:clrMap bg1="lt1" tx1="dk1" bg2="lt2" tx2="dk2" accent1="accent1" accent2="accent2" accent3="accent3" accent4="accent4" accent5="accent5" accent6="accent6" hlink="hlink" folHlink="folHlink"/>
  <p:sldLayoutIdLst>
    <p:sldLayoutId id="2147483657" r:id="rId1"/>
    <p:sldLayoutId id="2147483658" r:id="rId2"/>
    <p:sldLayoutId id="2147483659" r:id="rId3"/>
    <p:sldLayoutId id="2147483660" r:id="rId4"/>
    <p:sldLayoutId id="2147483661" r:id="rId5"/>
    <p:sldLayoutId id="2147483662" r:id="rId6"/>
    <p:sldLayoutId id="2147483663" r:id="rId7"/>
    <p:sldLayoutId id="2147483664" r:id="rId8"/>
    <p:sldLayoutId id="2147483665" r:id="rId9"/>
    <p:sldLayoutId id="2147483666" r:id="rId10"/>
    <p:sldLayoutId id="2147483667" r:id="rId11"/>
    <p:sldLayoutId id="2147483668" r:id="rId12"/>
    <p:sldLayoutId id="2147483669" r:id="rId13"/>
    <p:sldLayoutId id="2147483670" r:id="rId14"/>
    <p:sldLayoutId id="2147483671" r:id="rId15"/>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6.xml"/><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5.xml"/><Relationship Id="rId5" Type="http://schemas.openxmlformats.org/officeDocument/2006/relationships/image" Target="../media/image4.png"/><Relationship Id="rId4" Type="http://schemas.openxmlformats.org/officeDocument/2006/relationships/image" Target="../media/image3.png"/></Relationships>
</file>

<file path=ppt/slides/_rels/slide11.xml.rels><?xml version="1.0" encoding="UTF-8" standalone="yes"?>
<Relationships xmlns="http://schemas.openxmlformats.org/package/2006/relationships"><Relationship Id="rId8" Type="http://schemas.openxmlformats.org/officeDocument/2006/relationships/hyperlink" Target="https://www.ypppt.com/jiaocheng/" TargetMode="External"/><Relationship Id="rId3" Type="http://schemas.openxmlformats.org/officeDocument/2006/relationships/hyperlink" Target="https://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2.xml"/><Relationship Id="rId1" Type="http://schemas.openxmlformats.org/officeDocument/2006/relationships/slideLayout" Target="../slideLayouts/slideLayout1.xml"/><Relationship Id="rId6" Type="http://schemas.openxmlformats.org/officeDocument/2006/relationships/hyperlink" Target="https://www.ypppt.com/tubiao/" TargetMode="External"/><Relationship Id="rId11" Type="http://schemas.openxmlformats.org/officeDocument/2006/relationships/hyperlink" Target="https://www.ypppt.com/kejian/" TargetMode="External"/><Relationship Id="rId5" Type="http://schemas.openxmlformats.org/officeDocument/2006/relationships/hyperlink" Target="https://www.ypppt.com/beijing/" TargetMode="External"/><Relationship Id="rId10" Type="http://schemas.openxmlformats.org/officeDocument/2006/relationships/hyperlink" Target="http://www.ypppt.com/gushi/" TargetMode="External"/><Relationship Id="rId4" Type="http://schemas.openxmlformats.org/officeDocument/2006/relationships/hyperlink" Target="https://www.ypppt.com/jieri/" TargetMode="External"/><Relationship Id="rId9" Type="http://schemas.openxmlformats.org/officeDocument/2006/relationships/hyperlink" Target="http://www.ypppt.com/ziti/"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7.xml"/><Relationship Id="rId5" Type="http://schemas.openxmlformats.org/officeDocument/2006/relationships/image" Target="../media/image8.png"/><Relationship Id="rId4" Type="http://schemas.openxmlformats.org/officeDocument/2006/relationships/image" Target="../media/image7.png"/></Relationships>
</file>

<file path=ppt/slides/_rels/slide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8.xml"/><Relationship Id="rId5" Type="http://schemas.openxmlformats.org/officeDocument/2006/relationships/image" Target="../media/image12.png"/><Relationship Id="rId4" Type="http://schemas.openxmlformats.org/officeDocument/2006/relationships/image" Target="../media/image11.png"/></Relationships>
</file>

<file path=ppt/slides/_rels/slide4.xml.rels><?xml version="1.0" encoding="UTF-8" standalone="yes"?>
<Relationships xmlns="http://schemas.openxmlformats.org/package/2006/relationships"><Relationship Id="rId8" Type="http://schemas.openxmlformats.org/officeDocument/2006/relationships/image" Target="../media/image19.png"/><Relationship Id="rId3" Type="http://schemas.openxmlformats.org/officeDocument/2006/relationships/image" Target="../media/image14.png"/><Relationship Id="rId7" Type="http://schemas.openxmlformats.org/officeDocument/2006/relationships/image" Target="../media/image18.png"/><Relationship Id="rId2" Type="http://schemas.openxmlformats.org/officeDocument/2006/relationships/image" Target="../media/image13.png"/><Relationship Id="rId1" Type="http://schemas.openxmlformats.org/officeDocument/2006/relationships/slideLayout" Target="../slideLayouts/slideLayout9.xml"/><Relationship Id="rId6" Type="http://schemas.openxmlformats.org/officeDocument/2006/relationships/image" Target="../media/image17.png"/><Relationship Id="rId5" Type="http://schemas.openxmlformats.org/officeDocument/2006/relationships/image" Target="../media/image16.png"/><Relationship Id="rId4" Type="http://schemas.openxmlformats.org/officeDocument/2006/relationships/image" Target="../media/image15.png"/></Relationships>
</file>

<file path=ppt/slides/_rels/slide5.xml.rels><?xml version="1.0" encoding="UTF-8" standalone="yes"?>
<Relationships xmlns="http://schemas.openxmlformats.org/package/2006/relationships"><Relationship Id="rId8" Type="http://schemas.openxmlformats.org/officeDocument/2006/relationships/image" Target="../media/image25.png"/><Relationship Id="rId3" Type="http://schemas.openxmlformats.org/officeDocument/2006/relationships/image" Target="../media/image20.png"/><Relationship Id="rId7" Type="http://schemas.openxmlformats.org/officeDocument/2006/relationships/image" Target="../media/image24.png"/><Relationship Id="rId2" Type="http://schemas.openxmlformats.org/officeDocument/2006/relationships/notesSlide" Target="../notesSlides/notesSlide1.xml"/><Relationship Id="rId1" Type="http://schemas.openxmlformats.org/officeDocument/2006/relationships/slideLayout" Target="../slideLayouts/slideLayout10.xml"/><Relationship Id="rId6" Type="http://schemas.openxmlformats.org/officeDocument/2006/relationships/image" Target="../media/image23.png"/><Relationship Id="rId5" Type="http://schemas.openxmlformats.org/officeDocument/2006/relationships/image" Target="../media/image22.png"/><Relationship Id="rId4" Type="http://schemas.openxmlformats.org/officeDocument/2006/relationships/image" Target="../media/image21.png"/><Relationship Id="rId9" Type="http://schemas.openxmlformats.org/officeDocument/2006/relationships/image" Target="../media/image26.png"/></Relationships>
</file>

<file path=ppt/slides/_rels/slide6.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11.xml"/><Relationship Id="rId5" Type="http://schemas.openxmlformats.org/officeDocument/2006/relationships/image" Target="../media/image30.png"/><Relationship Id="rId4" Type="http://schemas.openxmlformats.org/officeDocument/2006/relationships/image" Target="../media/image29.png"/></Relationships>
</file>

<file path=ppt/slides/_rels/slide7.xml.rels><?xml version="1.0" encoding="UTF-8" standalone="yes"?>
<Relationships xmlns="http://schemas.openxmlformats.org/package/2006/relationships"><Relationship Id="rId8" Type="http://schemas.openxmlformats.org/officeDocument/2006/relationships/image" Target="../media/image36.png"/><Relationship Id="rId3" Type="http://schemas.openxmlformats.org/officeDocument/2006/relationships/image" Target="../media/image32.png"/><Relationship Id="rId7" Type="http://schemas.openxmlformats.org/officeDocument/2006/relationships/image" Target="../media/image35.png"/><Relationship Id="rId2" Type="http://schemas.openxmlformats.org/officeDocument/2006/relationships/image" Target="../media/image31.png"/><Relationship Id="rId1" Type="http://schemas.openxmlformats.org/officeDocument/2006/relationships/slideLayout" Target="../slideLayouts/slideLayout12.xml"/><Relationship Id="rId6" Type="http://schemas.openxmlformats.org/officeDocument/2006/relationships/image" Target="../media/image12.png"/><Relationship Id="rId5" Type="http://schemas.openxmlformats.org/officeDocument/2006/relationships/image" Target="../media/image34.png"/><Relationship Id="rId4" Type="http://schemas.openxmlformats.org/officeDocument/2006/relationships/image" Target="../media/image33.png"/></Relationships>
</file>

<file path=ppt/slides/_rels/slide8.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7.png"/><Relationship Id="rId1" Type="http://schemas.openxmlformats.org/officeDocument/2006/relationships/slideLayout" Target="../slideLayouts/slideLayout13.xml"/><Relationship Id="rId4" Type="http://schemas.openxmlformats.org/officeDocument/2006/relationships/image" Target="../media/image39.png"/></Relationships>
</file>

<file path=ppt/slides/_rels/slide9.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40.png"/><Relationship Id="rId1" Type="http://schemas.openxmlformats.org/officeDocument/2006/relationships/slideLayout" Target="../slideLayouts/slideLayout14.xml"/><Relationship Id="rId4" Type="http://schemas.openxmlformats.org/officeDocument/2006/relationships/image" Target="../media/image4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a:extLst>
              <a:ext uri="{FF2B5EF4-FFF2-40B4-BE49-F238E27FC236}">
                <a16:creationId xmlns="" xmlns:a16="http://schemas.microsoft.com/office/drawing/2014/main" id="{D9533F2A-B4AE-469F-960E-D7715C51F907}"/>
              </a:ext>
            </a:extLst>
          </p:cNvPr>
          <p:cNvSpPr/>
          <p:nvPr/>
        </p:nvSpPr>
        <p:spPr>
          <a:xfrm>
            <a:off x="0" y="0"/>
            <a:ext cx="12192000" cy="6858000"/>
          </a:xfrm>
          <a:prstGeom prst="rect">
            <a:avLst/>
          </a:prstGeom>
          <a:solidFill>
            <a:srgbClr val="4B89AC"/>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a:extLst>
              <a:ext uri="{FF2B5EF4-FFF2-40B4-BE49-F238E27FC236}">
                <a16:creationId xmlns="" xmlns:a16="http://schemas.microsoft.com/office/drawing/2014/main" id="{6FAF3E4D-BF68-4A25-9A42-12A212A04E62}"/>
              </a:ext>
            </a:extLst>
          </p:cNvPr>
          <p:cNvSpPr/>
          <p:nvPr/>
        </p:nvSpPr>
        <p:spPr>
          <a:xfrm>
            <a:off x="158750" y="124147"/>
            <a:ext cx="11874500" cy="6609706"/>
          </a:xfrm>
          <a:prstGeom prst="rect">
            <a:avLst/>
          </a:prstGeom>
          <a:solidFill>
            <a:srgbClr val="FCE85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矩形 16">
            <a:extLst>
              <a:ext uri="{FF2B5EF4-FFF2-40B4-BE49-F238E27FC236}">
                <a16:creationId xmlns="" xmlns:a16="http://schemas.microsoft.com/office/drawing/2014/main" id="{29A38595-F591-4771-98E1-BEA4119F10D4}"/>
              </a:ext>
            </a:extLst>
          </p:cNvPr>
          <p:cNvSpPr/>
          <p:nvPr/>
        </p:nvSpPr>
        <p:spPr>
          <a:xfrm>
            <a:off x="349250" y="319146"/>
            <a:ext cx="11493500" cy="6219708"/>
          </a:xfrm>
          <a:prstGeom prst="rect">
            <a:avLst/>
          </a:prstGeom>
          <a:solidFill>
            <a:srgbClr val="E4FCF9"/>
          </a:solidFill>
          <a:ln w="19050">
            <a:solidFill>
              <a:schemeClr val="tx1"/>
            </a:solidFill>
          </a:ln>
          <a:effectLst>
            <a:outerShdw dist="127000" dir="2700000" algn="tl" rotWithShape="0">
              <a:prstClr val="black"/>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31" name="图片 30" descr="图片包含 游戏机, 衬衫&#10;&#10;描述已自动生成">
            <a:extLst>
              <a:ext uri="{FF2B5EF4-FFF2-40B4-BE49-F238E27FC236}">
                <a16:creationId xmlns="" xmlns:a16="http://schemas.microsoft.com/office/drawing/2014/main" id="{B889ABF8-E765-4FC5-B5D4-8954A8895D90}"/>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776127" y="787500"/>
            <a:ext cx="2546149" cy="2546149"/>
          </a:xfrm>
          <a:prstGeom prst="rect">
            <a:avLst/>
          </a:prstGeom>
          <a:effectLst/>
        </p:spPr>
      </p:pic>
      <p:pic>
        <p:nvPicPr>
          <p:cNvPr id="35" name="图片 34" descr="卡通人物&#10;&#10;描述已自动生成">
            <a:extLst>
              <a:ext uri="{FF2B5EF4-FFF2-40B4-BE49-F238E27FC236}">
                <a16:creationId xmlns="" xmlns:a16="http://schemas.microsoft.com/office/drawing/2014/main" id="{68F23249-AD88-440B-9679-228A979DD5D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440829" y="2374261"/>
            <a:ext cx="2127250" cy="2127250"/>
          </a:xfrm>
          <a:prstGeom prst="rect">
            <a:avLst/>
          </a:prstGeom>
          <a:effectLst/>
        </p:spPr>
      </p:pic>
      <p:pic>
        <p:nvPicPr>
          <p:cNvPr id="37" name="图片 36" descr="卡通人物&#10;&#10;描述已自动生成">
            <a:extLst>
              <a:ext uri="{FF2B5EF4-FFF2-40B4-BE49-F238E27FC236}">
                <a16:creationId xmlns="" xmlns:a16="http://schemas.microsoft.com/office/drawing/2014/main" id="{11990899-A7BB-4B34-B698-76C782C4720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flipH="1">
            <a:off x="4142964" y="4504288"/>
            <a:ext cx="2200263" cy="1527175"/>
          </a:xfrm>
          <a:prstGeom prst="rect">
            <a:avLst/>
          </a:prstGeom>
          <a:effectLst/>
        </p:spPr>
      </p:pic>
      <p:sp>
        <p:nvSpPr>
          <p:cNvPr id="38" name="文本框 37">
            <a:extLst>
              <a:ext uri="{FF2B5EF4-FFF2-40B4-BE49-F238E27FC236}">
                <a16:creationId xmlns="" xmlns:a16="http://schemas.microsoft.com/office/drawing/2014/main" id="{B4ACCBAE-301B-44B1-8902-CA15664AA594}"/>
              </a:ext>
            </a:extLst>
          </p:cNvPr>
          <p:cNvSpPr txBox="1"/>
          <p:nvPr/>
        </p:nvSpPr>
        <p:spPr>
          <a:xfrm>
            <a:off x="4179470" y="3865491"/>
            <a:ext cx="2127250" cy="400110"/>
          </a:xfrm>
          <a:prstGeom prst="rect">
            <a:avLst/>
          </a:prstGeom>
          <a:solidFill>
            <a:srgbClr val="D2FAF5"/>
          </a:solidFill>
          <a:ln w="19050">
            <a:solidFill>
              <a:schemeClr val="tx1"/>
            </a:solidFill>
          </a:ln>
        </p:spPr>
        <p:txBody>
          <a:bodyPr wrap="square" rtlCol="0">
            <a:spAutoFit/>
          </a:bodyPr>
          <a:lstStyle/>
          <a:p>
            <a:pPr algn="ctr"/>
            <a:r>
              <a:rPr lang="fr-FR" altLang="zh-CN" sz="2000">
                <a:latin typeface="Comic Filled Marta Van Eck" panose="02000500000000000000" pitchFamily="2" charset="0"/>
              </a:rPr>
              <a:t>Ac Turpis Egestas</a:t>
            </a:r>
            <a:endParaRPr lang="zh-CN" altLang="en-US" sz="2000">
              <a:latin typeface="Comic Filled Marta Van Eck" panose="02000500000000000000" pitchFamily="2" charset="0"/>
            </a:endParaRPr>
          </a:p>
        </p:txBody>
      </p:sp>
      <p:sp>
        <p:nvSpPr>
          <p:cNvPr id="39" name="文本框 38">
            <a:extLst>
              <a:ext uri="{FF2B5EF4-FFF2-40B4-BE49-F238E27FC236}">
                <a16:creationId xmlns="" xmlns:a16="http://schemas.microsoft.com/office/drawing/2014/main" id="{94D8F429-E11E-4022-B590-ABB730B383CB}"/>
              </a:ext>
            </a:extLst>
          </p:cNvPr>
          <p:cNvSpPr txBox="1"/>
          <p:nvPr/>
        </p:nvSpPr>
        <p:spPr>
          <a:xfrm>
            <a:off x="8372776" y="897314"/>
            <a:ext cx="2546149" cy="400110"/>
          </a:xfrm>
          <a:prstGeom prst="rect">
            <a:avLst/>
          </a:prstGeom>
          <a:solidFill>
            <a:srgbClr val="4B89AC"/>
          </a:solidFill>
          <a:ln w="19050">
            <a:solidFill>
              <a:schemeClr val="tx1"/>
            </a:solidFill>
          </a:ln>
        </p:spPr>
        <p:txBody>
          <a:bodyPr wrap="square" rtlCol="0">
            <a:spAutoFit/>
          </a:bodyPr>
          <a:lstStyle/>
          <a:p>
            <a:pPr algn="ctr"/>
            <a:r>
              <a:rPr lang="fr-FR" altLang="zh-CN" sz="2000">
                <a:latin typeface="Comic Filled Marta Van Eck" panose="02000500000000000000" pitchFamily="2" charset="0"/>
              </a:rPr>
              <a:t>Pellentesque Habitant</a:t>
            </a:r>
            <a:endParaRPr lang="zh-CN" altLang="en-US" sz="2000">
              <a:latin typeface="Comic Filled Marta Van Eck" panose="02000500000000000000" pitchFamily="2" charset="0"/>
            </a:endParaRPr>
          </a:p>
        </p:txBody>
      </p:sp>
      <p:sp>
        <p:nvSpPr>
          <p:cNvPr id="41" name="文本框 40">
            <a:extLst>
              <a:ext uri="{FF2B5EF4-FFF2-40B4-BE49-F238E27FC236}">
                <a16:creationId xmlns="" xmlns:a16="http://schemas.microsoft.com/office/drawing/2014/main" id="{7EC9425F-232A-40C9-9133-805820B9F53E}"/>
              </a:ext>
            </a:extLst>
          </p:cNvPr>
          <p:cNvSpPr txBox="1"/>
          <p:nvPr/>
        </p:nvSpPr>
        <p:spPr>
          <a:xfrm>
            <a:off x="6948906" y="4667166"/>
            <a:ext cx="3111096" cy="400110"/>
          </a:xfrm>
          <a:prstGeom prst="rect">
            <a:avLst/>
          </a:prstGeom>
          <a:solidFill>
            <a:srgbClr val="FCE850"/>
          </a:solidFill>
          <a:ln w="19050">
            <a:solidFill>
              <a:schemeClr val="tx1"/>
            </a:solidFill>
          </a:ln>
        </p:spPr>
        <p:txBody>
          <a:bodyPr wrap="square" rtlCol="0">
            <a:spAutoFit/>
          </a:bodyPr>
          <a:lstStyle/>
          <a:p>
            <a:pPr algn="ctr"/>
            <a:r>
              <a:rPr lang="fr-FR" altLang="zh-CN" sz="2000">
                <a:latin typeface="Comic Filled Marta Van Eck" panose="02000500000000000000" pitchFamily="2" charset="0"/>
              </a:rPr>
              <a:t>Morbi Tristique Senectus Et</a:t>
            </a:r>
            <a:endParaRPr lang="zh-CN" altLang="en-US" sz="2000">
              <a:latin typeface="Comic Filled Marta Van Eck" panose="02000500000000000000" pitchFamily="2" charset="0"/>
            </a:endParaRPr>
          </a:p>
        </p:txBody>
      </p:sp>
      <p:sp>
        <p:nvSpPr>
          <p:cNvPr id="42" name="文本框 41">
            <a:extLst>
              <a:ext uri="{FF2B5EF4-FFF2-40B4-BE49-F238E27FC236}">
                <a16:creationId xmlns="" xmlns:a16="http://schemas.microsoft.com/office/drawing/2014/main" id="{786D5A09-3BC5-4678-BAB6-7373C61B8A9F}"/>
              </a:ext>
            </a:extLst>
          </p:cNvPr>
          <p:cNvSpPr txBox="1"/>
          <p:nvPr/>
        </p:nvSpPr>
        <p:spPr>
          <a:xfrm>
            <a:off x="1498600" y="2181828"/>
            <a:ext cx="5194300" cy="1107996"/>
          </a:xfrm>
          <a:prstGeom prst="rect">
            <a:avLst/>
          </a:prstGeom>
          <a:noFill/>
        </p:spPr>
        <p:txBody>
          <a:bodyPr wrap="square" rtlCol="0">
            <a:spAutoFit/>
          </a:bodyPr>
          <a:lstStyle/>
          <a:p>
            <a:r>
              <a:rPr lang="en-US" altLang="zh-CN" sz="6600" dirty="0">
                <a:latin typeface="Comic Filled Marta Van Eck" panose="02000500000000000000" pitchFamily="2" charset="0"/>
              </a:rPr>
              <a:t>Tom and Jerry</a:t>
            </a:r>
            <a:endParaRPr lang="zh-CN" altLang="en-US" sz="6600" dirty="0">
              <a:latin typeface="Comic Filled Marta Van Eck" panose="02000500000000000000" pitchFamily="2" charset="0"/>
            </a:endParaRPr>
          </a:p>
        </p:txBody>
      </p:sp>
      <p:sp>
        <p:nvSpPr>
          <p:cNvPr id="43" name="文本框 42">
            <a:extLst>
              <a:ext uri="{FF2B5EF4-FFF2-40B4-BE49-F238E27FC236}">
                <a16:creationId xmlns="" xmlns:a16="http://schemas.microsoft.com/office/drawing/2014/main" id="{309947C1-E952-401A-811D-298B27768C26}"/>
              </a:ext>
            </a:extLst>
          </p:cNvPr>
          <p:cNvSpPr txBox="1"/>
          <p:nvPr/>
        </p:nvSpPr>
        <p:spPr>
          <a:xfrm>
            <a:off x="1498600" y="795714"/>
            <a:ext cx="6537424" cy="1449243"/>
          </a:xfrm>
          <a:prstGeom prst="rect">
            <a:avLst/>
          </a:prstGeom>
          <a:noFill/>
        </p:spPr>
        <p:txBody>
          <a:bodyPr wrap="square" rtlCol="0">
            <a:spAutoFit/>
          </a:bodyPr>
          <a:lstStyle/>
          <a:p>
            <a:pPr>
              <a:lnSpc>
                <a:spcPct val="120000"/>
              </a:lnSpc>
            </a:pPr>
            <a:r>
              <a:rPr lang="en-US" altLang="zh-CN" sz="1500">
                <a:latin typeface="Agency FB" panose="020B0503020202020204" pitchFamily="34" charset="0"/>
              </a:rPr>
              <a:t>Lorem ipsum dolor sit amet, consectetuer adipiscing elit. Maecenas porttitor congue massa. Fusce posuere, magna sed pulvinar ultricies, purus lectus malesuada libero, sit amet commodo magna eros quis urna. Nunc viverra imperdiet enim.</a:t>
            </a:r>
          </a:p>
          <a:p>
            <a:pPr>
              <a:lnSpc>
                <a:spcPct val="120000"/>
              </a:lnSpc>
            </a:pPr>
            <a:endParaRPr lang="en-US" altLang="zh-CN" sz="1500">
              <a:latin typeface="Agency FB" panose="020B0503020202020204" pitchFamily="34" charset="0"/>
            </a:endParaRPr>
          </a:p>
          <a:p>
            <a:pPr>
              <a:lnSpc>
                <a:spcPct val="120000"/>
              </a:lnSpc>
            </a:pPr>
            <a:r>
              <a:rPr lang="en-US" altLang="zh-CN" sz="1500">
                <a:latin typeface="Agency FB" panose="020B0503020202020204" pitchFamily="34" charset="0"/>
              </a:rPr>
              <a:t>Fusce est. Vivamus a tellus. Pellentesque habitant morbi tristique senectus et netus et malesuada</a:t>
            </a:r>
          </a:p>
        </p:txBody>
      </p:sp>
      <p:pic>
        <p:nvPicPr>
          <p:cNvPr id="63" name="图片 62" descr="卡通人物&#10;&#10;描述已自动生成">
            <a:extLst>
              <a:ext uri="{FF2B5EF4-FFF2-40B4-BE49-F238E27FC236}">
                <a16:creationId xmlns="" xmlns:a16="http://schemas.microsoft.com/office/drawing/2014/main" id="{4545F696-0AE9-4490-B2A0-1E5392EE4A1B}"/>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49250" y="3482248"/>
            <a:ext cx="2693580" cy="3056606"/>
          </a:xfrm>
          <a:prstGeom prst="rect">
            <a:avLst/>
          </a:prstGeom>
        </p:spPr>
      </p:pic>
      <p:sp>
        <p:nvSpPr>
          <p:cNvPr id="64" name="文本框 63">
            <a:extLst>
              <a:ext uri="{FF2B5EF4-FFF2-40B4-BE49-F238E27FC236}">
                <a16:creationId xmlns="" xmlns:a16="http://schemas.microsoft.com/office/drawing/2014/main" id="{3513BB4F-2F53-4BE6-B4ED-918CE202129D}"/>
              </a:ext>
            </a:extLst>
          </p:cNvPr>
          <p:cNvSpPr txBox="1"/>
          <p:nvPr/>
        </p:nvSpPr>
        <p:spPr>
          <a:xfrm>
            <a:off x="8858173" y="6011744"/>
            <a:ext cx="2908378" cy="461665"/>
          </a:xfrm>
          <a:prstGeom prst="rect">
            <a:avLst/>
          </a:prstGeom>
          <a:noFill/>
        </p:spPr>
        <p:txBody>
          <a:bodyPr wrap="square" rtlCol="0">
            <a:spAutoFit/>
          </a:bodyPr>
          <a:lstStyle/>
          <a:p>
            <a:pPr algn="r"/>
            <a:r>
              <a:rPr lang="en-US" altLang="zh-CN" sz="2400">
                <a:latin typeface="Comic Filled Marta Van Eck" panose="02000500000000000000" pitchFamily="2" charset="0"/>
              </a:rPr>
              <a:t>DESIGNED BY XIAO</a:t>
            </a:r>
            <a:endParaRPr lang="zh-CN" altLang="en-US" sz="2400">
              <a:latin typeface="Comic Filled Marta Van Eck" panose="02000500000000000000" pitchFamily="2" charset="0"/>
            </a:endParaRPr>
          </a:p>
        </p:txBody>
      </p:sp>
    </p:spTree>
    <p:extLst>
      <p:ext uri="{BB962C8B-B14F-4D97-AF65-F5344CB8AC3E}">
        <p14:creationId xmlns:p14="http://schemas.microsoft.com/office/powerpoint/2010/main" val="342656568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airplane"/>
      </p:transition>
    </mc:Choice>
    <mc:Fallback xmlns="">
      <p:transition spd="slow">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a:extLst>
              <a:ext uri="{FF2B5EF4-FFF2-40B4-BE49-F238E27FC236}">
                <a16:creationId xmlns="" xmlns:a16="http://schemas.microsoft.com/office/drawing/2014/main" id="{D9533F2A-B4AE-469F-960E-D7715C51F907}"/>
              </a:ext>
            </a:extLst>
          </p:cNvPr>
          <p:cNvSpPr/>
          <p:nvPr/>
        </p:nvSpPr>
        <p:spPr>
          <a:xfrm>
            <a:off x="0" y="0"/>
            <a:ext cx="12192000" cy="6858000"/>
          </a:xfrm>
          <a:prstGeom prst="rect">
            <a:avLst/>
          </a:prstGeom>
          <a:solidFill>
            <a:srgbClr val="4B89AC"/>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a:extLst>
              <a:ext uri="{FF2B5EF4-FFF2-40B4-BE49-F238E27FC236}">
                <a16:creationId xmlns="" xmlns:a16="http://schemas.microsoft.com/office/drawing/2014/main" id="{6FAF3E4D-BF68-4A25-9A42-12A212A04E62}"/>
              </a:ext>
            </a:extLst>
          </p:cNvPr>
          <p:cNvSpPr/>
          <p:nvPr/>
        </p:nvSpPr>
        <p:spPr>
          <a:xfrm>
            <a:off x="158750" y="124147"/>
            <a:ext cx="11874500" cy="6609706"/>
          </a:xfrm>
          <a:prstGeom prst="rect">
            <a:avLst/>
          </a:prstGeom>
          <a:solidFill>
            <a:srgbClr val="FCE85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矩形 16">
            <a:extLst>
              <a:ext uri="{FF2B5EF4-FFF2-40B4-BE49-F238E27FC236}">
                <a16:creationId xmlns="" xmlns:a16="http://schemas.microsoft.com/office/drawing/2014/main" id="{29A38595-F591-4771-98E1-BEA4119F10D4}"/>
              </a:ext>
            </a:extLst>
          </p:cNvPr>
          <p:cNvSpPr/>
          <p:nvPr/>
        </p:nvSpPr>
        <p:spPr>
          <a:xfrm>
            <a:off x="349250" y="319146"/>
            <a:ext cx="11493500" cy="6219708"/>
          </a:xfrm>
          <a:prstGeom prst="rect">
            <a:avLst/>
          </a:prstGeom>
          <a:solidFill>
            <a:srgbClr val="E4FCF9"/>
          </a:solidFill>
          <a:ln w="19050">
            <a:solidFill>
              <a:schemeClr val="tx1"/>
            </a:solidFill>
          </a:ln>
          <a:effectLst>
            <a:outerShdw dist="127000" dir="2700000" algn="tl" rotWithShape="0">
              <a:prstClr val="black"/>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31" name="图片 30" descr="图片包含 游戏机, 衬衫&#10;&#10;描述已自动生成">
            <a:extLst>
              <a:ext uri="{FF2B5EF4-FFF2-40B4-BE49-F238E27FC236}">
                <a16:creationId xmlns="" xmlns:a16="http://schemas.microsoft.com/office/drawing/2014/main" id="{B889ABF8-E765-4FC5-B5D4-8954A8895D90}"/>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776127" y="787500"/>
            <a:ext cx="2546149" cy="2546149"/>
          </a:xfrm>
          <a:prstGeom prst="rect">
            <a:avLst/>
          </a:prstGeom>
          <a:effectLst/>
        </p:spPr>
      </p:pic>
      <p:pic>
        <p:nvPicPr>
          <p:cNvPr id="35" name="图片 34" descr="卡通人物&#10;&#10;描述已自动生成">
            <a:extLst>
              <a:ext uri="{FF2B5EF4-FFF2-40B4-BE49-F238E27FC236}">
                <a16:creationId xmlns="" xmlns:a16="http://schemas.microsoft.com/office/drawing/2014/main" id="{68F23249-AD88-440B-9679-228A979DD5D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440829" y="2374261"/>
            <a:ext cx="2127250" cy="2127250"/>
          </a:xfrm>
          <a:prstGeom prst="rect">
            <a:avLst/>
          </a:prstGeom>
          <a:effectLst/>
        </p:spPr>
      </p:pic>
      <p:pic>
        <p:nvPicPr>
          <p:cNvPr id="37" name="图片 36" descr="卡通人物&#10;&#10;描述已自动生成">
            <a:extLst>
              <a:ext uri="{FF2B5EF4-FFF2-40B4-BE49-F238E27FC236}">
                <a16:creationId xmlns="" xmlns:a16="http://schemas.microsoft.com/office/drawing/2014/main" id="{11990899-A7BB-4B34-B698-76C782C4720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flipH="1">
            <a:off x="4142964" y="4504288"/>
            <a:ext cx="2200263" cy="1527175"/>
          </a:xfrm>
          <a:prstGeom prst="rect">
            <a:avLst/>
          </a:prstGeom>
          <a:effectLst/>
        </p:spPr>
      </p:pic>
      <p:sp>
        <p:nvSpPr>
          <p:cNvPr id="38" name="文本框 37">
            <a:extLst>
              <a:ext uri="{FF2B5EF4-FFF2-40B4-BE49-F238E27FC236}">
                <a16:creationId xmlns="" xmlns:a16="http://schemas.microsoft.com/office/drawing/2014/main" id="{B4ACCBAE-301B-44B1-8902-CA15664AA594}"/>
              </a:ext>
            </a:extLst>
          </p:cNvPr>
          <p:cNvSpPr txBox="1"/>
          <p:nvPr/>
        </p:nvSpPr>
        <p:spPr>
          <a:xfrm>
            <a:off x="4179470" y="3865491"/>
            <a:ext cx="2127250" cy="400110"/>
          </a:xfrm>
          <a:prstGeom prst="rect">
            <a:avLst/>
          </a:prstGeom>
          <a:solidFill>
            <a:srgbClr val="D2FAF5"/>
          </a:solidFill>
          <a:ln w="19050">
            <a:solidFill>
              <a:schemeClr val="tx1"/>
            </a:solidFill>
          </a:ln>
        </p:spPr>
        <p:txBody>
          <a:bodyPr wrap="square" rtlCol="0">
            <a:spAutoFit/>
          </a:bodyPr>
          <a:lstStyle/>
          <a:p>
            <a:pPr algn="ctr"/>
            <a:r>
              <a:rPr lang="fr-FR" altLang="zh-CN" sz="2000">
                <a:latin typeface="Comic Filled Marta Van Eck" panose="02000500000000000000" pitchFamily="2" charset="0"/>
              </a:rPr>
              <a:t>Ac Turpis Egestas</a:t>
            </a:r>
            <a:endParaRPr lang="zh-CN" altLang="en-US" sz="2000">
              <a:latin typeface="Comic Filled Marta Van Eck" panose="02000500000000000000" pitchFamily="2" charset="0"/>
            </a:endParaRPr>
          </a:p>
        </p:txBody>
      </p:sp>
      <p:sp>
        <p:nvSpPr>
          <p:cNvPr id="39" name="文本框 38">
            <a:extLst>
              <a:ext uri="{FF2B5EF4-FFF2-40B4-BE49-F238E27FC236}">
                <a16:creationId xmlns="" xmlns:a16="http://schemas.microsoft.com/office/drawing/2014/main" id="{94D8F429-E11E-4022-B590-ABB730B383CB}"/>
              </a:ext>
            </a:extLst>
          </p:cNvPr>
          <p:cNvSpPr txBox="1"/>
          <p:nvPr/>
        </p:nvSpPr>
        <p:spPr>
          <a:xfrm>
            <a:off x="8372776" y="897314"/>
            <a:ext cx="2546149" cy="400110"/>
          </a:xfrm>
          <a:prstGeom prst="rect">
            <a:avLst/>
          </a:prstGeom>
          <a:solidFill>
            <a:srgbClr val="4B89AC"/>
          </a:solidFill>
          <a:ln w="19050">
            <a:solidFill>
              <a:schemeClr val="tx1"/>
            </a:solidFill>
          </a:ln>
        </p:spPr>
        <p:txBody>
          <a:bodyPr wrap="square" rtlCol="0">
            <a:spAutoFit/>
          </a:bodyPr>
          <a:lstStyle/>
          <a:p>
            <a:pPr algn="ctr"/>
            <a:r>
              <a:rPr lang="fr-FR" altLang="zh-CN" sz="2000">
                <a:latin typeface="Comic Filled Marta Van Eck" panose="02000500000000000000" pitchFamily="2" charset="0"/>
              </a:rPr>
              <a:t>Pellentesque Habitant</a:t>
            </a:r>
            <a:endParaRPr lang="zh-CN" altLang="en-US" sz="2000">
              <a:latin typeface="Comic Filled Marta Van Eck" panose="02000500000000000000" pitchFamily="2" charset="0"/>
            </a:endParaRPr>
          </a:p>
        </p:txBody>
      </p:sp>
      <p:sp>
        <p:nvSpPr>
          <p:cNvPr id="41" name="文本框 40">
            <a:extLst>
              <a:ext uri="{FF2B5EF4-FFF2-40B4-BE49-F238E27FC236}">
                <a16:creationId xmlns="" xmlns:a16="http://schemas.microsoft.com/office/drawing/2014/main" id="{7EC9425F-232A-40C9-9133-805820B9F53E}"/>
              </a:ext>
            </a:extLst>
          </p:cNvPr>
          <p:cNvSpPr txBox="1"/>
          <p:nvPr/>
        </p:nvSpPr>
        <p:spPr>
          <a:xfrm>
            <a:off x="6948906" y="4667166"/>
            <a:ext cx="3111096" cy="400110"/>
          </a:xfrm>
          <a:prstGeom prst="rect">
            <a:avLst/>
          </a:prstGeom>
          <a:solidFill>
            <a:srgbClr val="FCE850"/>
          </a:solidFill>
          <a:ln w="19050">
            <a:solidFill>
              <a:schemeClr val="tx1"/>
            </a:solidFill>
          </a:ln>
        </p:spPr>
        <p:txBody>
          <a:bodyPr wrap="square" rtlCol="0">
            <a:spAutoFit/>
          </a:bodyPr>
          <a:lstStyle/>
          <a:p>
            <a:pPr algn="ctr"/>
            <a:r>
              <a:rPr lang="fr-FR" altLang="zh-CN" sz="2000">
                <a:latin typeface="Comic Filled Marta Van Eck" panose="02000500000000000000" pitchFamily="2" charset="0"/>
              </a:rPr>
              <a:t>Morbi Tristique Senectus Et</a:t>
            </a:r>
            <a:endParaRPr lang="zh-CN" altLang="en-US" sz="2000">
              <a:latin typeface="Comic Filled Marta Van Eck" panose="02000500000000000000" pitchFamily="2" charset="0"/>
            </a:endParaRPr>
          </a:p>
        </p:txBody>
      </p:sp>
      <p:sp>
        <p:nvSpPr>
          <p:cNvPr id="42" name="文本框 41">
            <a:extLst>
              <a:ext uri="{FF2B5EF4-FFF2-40B4-BE49-F238E27FC236}">
                <a16:creationId xmlns="" xmlns:a16="http://schemas.microsoft.com/office/drawing/2014/main" id="{786D5A09-3BC5-4678-BAB6-7373C61B8A9F}"/>
              </a:ext>
            </a:extLst>
          </p:cNvPr>
          <p:cNvSpPr txBox="1"/>
          <p:nvPr/>
        </p:nvSpPr>
        <p:spPr>
          <a:xfrm>
            <a:off x="1498600" y="2181828"/>
            <a:ext cx="5194300" cy="1107996"/>
          </a:xfrm>
          <a:prstGeom prst="rect">
            <a:avLst/>
          </a:prstGeom>
          <a:noFill/>
        </p:spPr>
        <p:txBody>
          <a:bodyPr wrap="square" rtlCol="0">
            <a:spAutoFit/>
          </a:bodyPr>
          <a:lstStyle/>
          <a:p>
            <a:r>
              <a:rPr lang="en-US" altLang="zh-CN" sz="6600">
                <a:latin typeface="Comic Filled Marta Van Eck" panose="02000500000000000000" pitchFamily="2" charset="0"/>
              </a:rPr>
              <a:t>Tom and Jerry</a:t>
            </a:r>
            <a:endParaRPr lang="zh-CN" altLang="en-US" sz="6600">
              <a:latin typeface="Comic Filled Marta Van Eck" panose="02000500000000000000" pitchFamily="2" charset="0"/>
            </a:endParaRPr>
          </a:p>
        </p:txBody>
      </p:sp>
      <p:sp>
        <p:nvSpPr>
          <p:cNvPr id="43" name="文本框 42">
            <a:extLst>
              <a:ext uri="{FF2B5EF4-FFF2-40B4-BE49-F238E27FC236}">
                <a16:creationId xmlns="" xmlns:a16="http://schemas.microsoft.com/office/drawing/2014/main" id="{309947C1-E952-401A-811D-298B27768C26}"/>
              </a:ext>
            </a:extLst>
          </p:cNvPr>
          <p:cNvSpPr txBox="1"/>
          <p:nvPr/>
        </p:nvSpPr>
        <p:spPr>
          <a:xfrm>
            <a:off x="1498600" y="795714"/>
            <a:ext cx="6537424" cy="1449243"/>
          </a:xfrm>
          <a:prstGeom prst="rect">
            <a:avLst/>
          </a:prstGeom>
          <a:noFill/>
        </p:spPr>
        <p:txBody>
          <a:bodyPr wrap="square" rtlCol="0">
            <a:spAutoFit/>
          </a:bodyPr>
          <a:lstStyle/>
          <a:p>
            <a:pPr>
              <a:lnSpc>
                <a:spcPct val="120000"/>
              </a:lnSpc>
            </a:pPr>
            <a:r>
              <a:rPr lang="en-US" altLang="zh-CN" sz="1500">
                <a:latin typeface="Agency FB" panose="020B0503020202020204" pitchFamily="34" charset="0"/>
              </a:rPr>
              <a:t>Lorem ipsum dolor sit amet, consectetuer adipiscing elit. Maecenas porttitor congue massa. Fusce posuere, magna sed pulvinar ultricies, purus lectus malesuada libero, sit amet commodo magna eros quis urna. Nunc viverra imperdiet enim.</a:t>
            </a:r>
          </a:p>
          <a:p>
            <a:pPr>
              <a:lnSpc>
                <a:spcPct val="120000"/>
              </a:lnSpc>
            </a:pPr>
            <a:endParaRPr lang="en-US" altLang="zh-CN" sz="1500">
              <a:latin typeface="Agency FB" panose="020B0503020202020204" pitchFamily="34" charset="0"/>
            </a:endParaRPr>
          </a:p>
          <a:p>
            <a:pPr>
              <a:lnSpc>
                <a:spcPct val="120000"/>
              </a:lnSpc>
            </a:pPr>
            <a:r>
              <a:rPr lang="en-US" altLang="zh-CN" sz="1500">
                <a:latin typeface="Agency FB" panose="020B0503020202020204" pitchFamily="34" charset="0"/>
              </a:rPr>
              <a:t>Fusce est. Vivamus a tellus. Pellentesque habitant morbi tristique senectus et netus et malesuada</a:t>
            </a:r>
          </a:p>
        </p:txBody>
      </p:sp>
      <p:pic>
        <p:nvPicPr>
          <p:cNvPr id="63" name="图片 62" descr="卡通人物&#10;&#10;描述已自动生成">
            <a:extLst>
              <a:ext uri="{FF2B5EF4-FFF2-40B4-BE49-F238E27FC236}">
                <a16:creationId xmlns="" xmlns:a16="http://schemas.microsoft.com/office/drawing/2014/main" id="{4545F696-0AE9-4490-B2A0-1E5392EE4A1B}"/>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49250" y="3482248"/>
            <a:ext cx="2693580" cy="3056606"/>
          </a:xfrm>
          <a:prstGeom prst="rect">
            <a:avLst/>
          </a:prstGeom>
        </p:spPr>
      </p:pic>
      <p:sp>
        <p:nvSpPr>
          <p:cNvPr id="64" name="文本框 63">
            <a:extLst>
              <a:ext uri="{FF2B5EF4-FFF2-40B4-BE49-F238E27FC236}">
                <a16:creationId xmlns="" xmlns:a16="http://schemas.microsoft.com/office/drawing/2014/main" id="{3513BB4F-2F53-4BE6-B4ED-918CE202129D}"/>
              </a:ext>
            </a:extLst>
          </p:cNvPr>
          <p:cNvSpPr txBox="1"/>
          <p:nvPr/>
        </p:nvSpPr>
        <p:spPr>
          <a:xfrm>
            <a:off x="8858173" y="6011744"/>
            <a:ext cx="2908378" cy="461665"/>
          </a:xfrm>
          <a:prstGeom prst="rect">
            <a:avLst/>
          </a:prstGeom>
          <a:noFill/>
        </p:spPr>
        <p:txBody>
          <a:bodyPr wrap="square" rtlCol="0">
            <a:spAutoFit/>
          </a:bodyPr>
          <a:lstStyle/>
          <a:p>
            <a:pPr algn="r"/>
            <a:r>
              <a:rPr lang="en-US" altLang="zh-CN" sz="2400">
                <a:latin typeface="Comic Filled Marta Van Eck" panose="02000500000000000000" pitchFamily="2" charset="0"/>
              </a:rPr>
              <a:t>DESIGNED BY XIAO</a:t>
            </a:r>
            <a:endParaRPr lang="zh-CN" altLang="en-US" sz="2400">
              <a:latin typeface="Comic Filled Marta Van Eck" panose="02000500000000000000" pitchFamily="2" charset="0"/>
            </a:endParaRPr>
          </a:p>
        </p:txBody>
      </p:sp>
    </p:spTree>
    <p:extLst>
      <p:ext uri="{BB962C8B-B14F-4D97-AF65-F5344CB8AC3E}">
        <p14:creationId xmlns:p14="http://schemas.microsoft.com/office/powerpoint/2010/main" val="226964152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airplane" invX="1"/>
      </p:transition>
    </mc:Choice>
    <mc:Fallback xmlns="">
      <p:transition spd="slow">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 y="2949865"/>
            <a:ext cx="12191999"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a:defRPr/>
            </a:pPr>
            <a:r>
              <a:rPr lang="en-US" altLang="zh-CN" sz="2800" dirty="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                                             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0" y="2182092"/>
            <a:ext cx="12191999"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defRPr/>
            </a:pP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                更多</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9"/>
              </a:rPr>
              <a:t>www.ypppt.com/ziti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10"/>
              </a:rPr>
              <a:t>www.ypppt.com/gushi/</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课件：</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11"/>
              </a:rPr>
              <a:t>www.ypppt.com/kejian/</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62686528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a:extLst>
              <a:ext uri="{FF2B5EF4-FFF2-40B4-BE49-F238E27FC236}">
                <a16:creationId xmlns="" xmlns:a16="http://schemas.microsoft.com/office/drawing/2014/main" id="{5E243DF8-067C-4658-AF81-D27BC77E1A41}"/>
              </a:ext>
            </a:extLst>
          </p:cNvPr>
          <p:cNvSpPr/>
          <p:nvPr/>
        </p:nvSpPr>
        <p:spPr>
          <a:xfrm>
            <a:off x="0" y="0"/>
            <a:ext cx="12192000" cy="6858000"/>
          </a:xfrm>
          <a:prstGeom prst="rect">
            <a:avLst/>
          </a:prstGeom>
          <a:solidFill>
            <a:srgbClr val="E4FCF9"/>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a:extLst>
              <a:ext uri="{FF2B5EF4-FFF2-40B4-BE49-F238E27FC236}">
                <a16:creationId xmlns="" xmlns:a16="http://schemas.microsoft.com/office/drawing/2014/main" id="{28A0EA9E-3EBB-4587-8C83-88F4EAE30C47}"/>
              </a:ext>
            </a:extLst>
          </p:cNvPr>
          <p:cNvSpPr/>
          <p:nvPr/>
        </p:nvSpPr>
        <p:spPr>
          <a:xfrm>
            <a:off x="382346" y="1145070"/>
            <a:ext cx="11427309" cy="1437953"/>
          </a:xfrm>
          <a:prstGeom prst="rect">
            <a:avLst/>
          </a:prstGeom>
          <a:solidFill>
            <a:srgbClr val="FCE850"/>
          </a:solidFill>
          <a:ln w="19050">
            <a:solidFill>
              <a:schemeClr val="tx1"/>
            </a:solidFill>
          </a:ln>
          <a:effectLst>
            <a:outerShdw dist="127000" dir="2700000" algn="tl" rotWithShape="0">
              <a:prstClr val="black"/>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a:extLst>
              <a:ext uri="{FF2B5EF4-FFF2-40B4-BE49-F238E27FC236}">
                <a16:creationId xmlns="" xmlns:a16="http://schemas.microsoft.com/office/drawing/2014/main" id="{571181F1-C648-444E-ABCA-5D81631C11BF}"/>
              </a:ext>
            </a:extLst>
          </p:cNvPr>
          <p:cNvSpPr/>
          <p:nvPr/>
        </p:nvSpPr>
        <p:spPr>
          <a:xfrm>
            <a:off x="382346" y="3002123"/>
            <a:ext cx="11427309" cy="1437953"/>
          </a:xfrm>
          <a:prstGeom prst="rect">
            <a:avLst/>
          </a:prstGeom>
          <a:solidFill>
            <a:srgbClr val="D2FAF5"/>
          </a:solidFill>
          <a:ln w="19050">
            <a:solidFill>
              <a:schemeClr val="tx1"/>
            </a:solidFill>
          </a:ln>
          <a:effectLst>
            <a:outerShdw dist="127000" dir="2700000" algn="tl" rotWithShape="0">
              <a:prstClr val="black"/>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a:extLst>
              <a:ext uri="{FF2B5EF4-FFF2-40B4-BE49-F238E27FC236}">
                <a16:creationId xmlns="" xmlns:a16="http://schemas.microsoft.com/office/drawing/2014/main" id="{55BE59CD-1AB8-42EF-A3B4-BF1CE2224AEB}"/>
              </a:ext>
            </a:extLst>
          </p:cNvPr>
          <p:cNvSpPr/>
          <p:nvPr/>
        </p:nvSpPr>
        <p:spPr>
          <a:xfrm>
            <a:off x="382346" y="4859177"/>
            <a:ext cx="11427309" cy="1437953"/>
          </a:xfrm>
          <a:prstGeom prst="rect">
            <a:avLst/>
          </a:prstGeom>
          <a:solidFill>
            <a:srgbClr val="4B89AC"/>
          </a:solidFill>
          <a:ln w="19050">
            <a:solidFill>
              <a:schemeClr val="tx1"/>
            </a:solidFill>
          </a:ln>
          <a:effectLst>
            <a:outerShdw dist="127000" dir="2700000" algn="tl" rotWithShape="0">
              <a:prstClr val="black"/>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a:extLst>
              <a:ext uri="{FF2B5EF4-FFF2-40B4-BE49-F238E27FC236}">
                <a16:creationId xmlns="" xmlns:a16="http://schemas.microsoft.com/office/drawing/2014/main" id="{5A3FC260-F00B-47BB-8EF8-E530FF779ECD}"/>
              </a:ext>
            </a:extLst>
          </p:cNvPr>
          <p:cNvSpPr txBox="1"/>
          <p:nvPr/>
        </p:nvSpPr>
        <p:spPr>
          <a:xfrm>
            <a:off x="345107" y="230715"/>
            <a:ext cx="2908378" cy="461665"/>
          </a:xfrm>
          <a:prstGeom prst="rect">
            <a:avLst/>
          </a:prstGeom>
          <a:noFill/>
        </p:spPr>
        <p:txBody>
          <a:bodyPr wrap="square" rtlCol="0">
            <a:spAutoFit/>
          </a:bodyPr>
          <a:lstStyle/>
          <a:p>
            <a:r>
              <a:rPr lang="en-US" altLang="zh-CN" sz="2400">
                <a:latin typeface="Comic Filled Marta Van Eck" panose="02000500000000000000" pitchFamily="2" charset="0"/>
              </a:rPr>
              <a:t>DESIGNED BY XIAO</a:t>
            </a:r>
            <a:endParaRPr lang="zh-CN" altLang="en-US" sz="2400">
              <a:latin typeface="Comic Filled Marta Van Eck" panose="02000500000000000000" pitchFamily="2" charset="0"/>
            </a:endParaRPr>
          </a:p>
        </p:txBody>
      </p:sp>
      <p:sp>
        <p:nvSpPr>
          <p:cNvPr id="12" name="文本框 11">
            <a:extLst>
              <a:ext uri="{FF2B5EF4-FFF2-40B4-BE49-F238E27FC236}">
                <a16:creationId xmlns="" xmlns:a16="http://schemas.microsoft.com/office/drawing/2014/main" id="{0D0AD609-62DA-4718-A621-FD7E1E1FD03D}"/>
              </a:ext>
            </a:extLst>
          </p:cNvPr>
          <p:cNvSpPr txBox="1"/>
          <p:nvPr/>
        </p:nvSpPr>
        <p:spPr>
          <a:xfrm>
            <a:off x="8938515" y="276881"/>
            <a:ext cx="2908378" cy="369332"/>
          </a:xfrm>
          <a:prstGeom prst="rect">
            <a:avLst/>
          </a:prstGeom>
          <a:noFill/>
        </p:spPr>
        <p:txBody>
          <a:bodyPr wrap="square" rtlCol="0">
            <a:spAutoFit/>
          </a:bodyPr>
          <a:lstStyle/>
          <a:p>
            <a:pPr algn="r"/>
            <a:r>
              <a:rPr lang="en-US" altLang="zh-CN">
                <a:latin typeface="Comic Filled Marta Van Eck" panose="02000500000000000000" pitchFamily="2" charset="0"/>
              </a:rPr>
              <a:t>2020-05-15</a:t>
            </a:r>
            <a:endParaRPr lang="zh-CN" altLang="en-US">
              <a:latin typeface="Comic Filled Marta Van Eck" panose="02000500000000000000" pitchFamily="2" charset="0"/>
            </a:endParaRPr>
          </a:p>
        </p:txBody>
      </p:sp>
      <p:pic>
        <p:nvPicPr>
          <p:cNvPr id="15" name="图片 14" descr="卡通人物&#10;&#10;描述已自动生成">
            <a:extLst>
              <a:ext uri="{FF2B5EF4-FFF2-40B4-BE49-F238E27FC236}">
                <a16:creationId xmlns="" xmlns:a16="http://schemas.microsoft.com/office/drawing/2014/main" id="{0257991C-885C-43D1-8D05-5E0DFB1923B5}"/>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57814" y="5002165"/>
            <a:ext cx="764586" cy="1151976"/>
          </a:xfrm>
          <a:prstGeom prst="rect">
            <a:avLst/>
          </a:prstGeom>
        </p:spPr>
      </p:pic>
      <p:pic>
        <p:nvPicPr>
          <p:cNvPr id="16" name="图片 15" descr="卡通人物&#10;&#10;描述已自动生成">
            <a:extLst>
              <a:ext uri="{FF2B5EF4-FFF2-40B4-BE49-F238E27FC236}">
                <a16:creationId xmlns="" xmlns:a16="http://schemas.microsoft.com/office/drawing/2014/main" id="{4496BB43-2753-43BD-A999-CD491C9F7D75}"/>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677498" y="5002165"/>
            <a:ext cx="764586" cy="1151976"/>
          </a:xfrm>
          <a:prstGeom prst="rect">
            <a:avLst/>
          </a:prstGeom>
        </p:spPr>
      </p:pic>
      <p:pic>
        <p:nvPicPr>
          <p:cNvPr id="17" name="图片 16" descr="卡通人物&#10;&#10;描述已自动生成">
            <a:extLst>
              <a:ext uri="{FF2B5EF4-FFF2-40B4-BE49-F238E27FC236}">
                <a16:creationId xmlns="" xmlns:a16="http://schemas.microsoft.com/office/drawing/2014/main" id="{7D2C4E59-6D6C-40F7-9F3E-2AAD20F8BC85}"/>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697183" y="5002165"/>
            <a:ext cx="764586" cy="1151976"/>
          </a:xfrm>
          <a:prstGeom prst="rect">
            <a:avLst/>
          </a:prstGeom>
        </p:spPr>
      </p:pic>
      <p:pic>
        <p:nvPicPr>
          <p:cNvPr id="20" name="图片 19" descr="卡通人物&#10;&#10;描述已自动生成">
            <a:extLst>
              <a:ext uri="{FF2B5EF4-FFF2-40B4-BE49-F238E27FC236}">
                <a16:creationId xmlns="" xmlns:a16="http://schemas.microsoft.com/office/drawing/2014/main" id="{E97E855F-011F-4E55-8AC6-F566A0BB6901}"/>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65011" y="3018918"/>
            <a:ext cx="750193" cy="1404363"/>
          </a:xfrm>
          <a:prstGeom prst="rect">
            <a:avLst/>
          </a:prstGeom>
        </p:spPr>
      </p:pic>
      <p:pic>
        <p:nvPicPr>
          <p:cNvPr id="22" name="图片 21" descr="卡通人物&#10;&#10;描述已自动生成">
            <a:extLst>
              <a:ext uri="{FF2B5EF4-FFF2-40B4-BE49-F238E27FC236}">
                <a16:creationId xmlns="" xmlns:a16="http://schemas.microsoft.com/office/drawing/2014/main" id="{57D5323C-B0EF-4797-8624-94F402D068DF}"/>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684696" y="3018918"/>
            <a:ext cx="750193" cy="1404363"/>
          </a:xfrm>
          <a:prstGeom prst="rect">
            <a:avLst/>
          </a:prstGeom>
        </p:spPr>
      </p:pic>
      <p:pic>
        <p:nvPicPr>
          <p:cNvPr id="25" name="图片 24" descr="卡通人物&#10;&#10;描述已自动生成">
            <a:extLst>
              <a:ext uri="{FF2B5EF4-FFF2-40B4-BE49-F238E27FC236}">
                <a16:creationId xmlns="" xmlns:a16="http://schemas.microsoft.com/office/drawing/2014/main" id="{8E99E8AC-7ACE-47A2-A8D6-7577F2698295}"/>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60017" y="1246448"/>
            <a:ext cx="1783062" cy="1235196"/>
          </a:xfrm>
          <a:prstGeom prst="rect">
            <a:avLst/>
          </a:prstGeom>
        </p:spPr>
      </p:pic>
      <p:sp>
        <p:nvSpPr>
          <p:cNvPr id="28" name="文本框 27">
            <a:extLst>
              <a:ext uri="{FF2B5EF4-FFF2-40B4-BE49-F238E27FC236}">
                <a16:creationId xmlns="" xmlns:a16="http://schemas.microsoft.com/office/drawing/2014/main" id="{1AC9C095-E252-471D-AFC7-C79361D9A0DF}"/>
              </a:ext>
            </a:extLst>
          </p:cNvPr>
          <p:cNvSpPr txBox="1"/>
          <p:nvPr/>
        </p:nvSpPr>
        <p:spPr>
          <a:xfrm>
            <a:off x="2775607" y="1510103"/>
            <a:ext cx="3035960" cy="707886"/>
          </a:xfrm>
          <a:prstGeom prst="rect">
            <a:avLst/>
          </a:prstGeom>
          <a:noFill/>
        </p:spPr>
        <p:txBody>
          <a:bodyPr wrap="square" rtlCol="0">
            <a:spAutoFit/>
          </a:bodyPr>
          <a:lstStyle/>
          <a:p>
            <a:r>
              <a:rPr lang="en-US" altLang="zh-CN" sz="4000">
                <a:latin typeface="Comic Filled Marta Van Eck" panose="02000500000000000000" pitchFamily="2" charset="0"/>
              </a:rPr>
              <a:t>Tom and Jerry</a:t>
            </a:r>
            <a:endParaRPr lang="zh-CN" altLang="en-US" sz="4000">
              <a:latin typeface="Comic Filled Marta Van Eck" panose="02000500000000000000" pitchFamily="2" charset="0"/>
            </a:endParaRPr>
          </a:p>
        </p:txBody>
      </p:sp>
      <p:sp>
        <p:nvSpPr>
          <p:cNvPr id="29" name="文本框 28">
            <a:extLst>
              <a:ext uri="{FF2B5EF4-FFF2-40B4-BE49-F238E27FC236}">
                <a16:creationId xmlns="" xmlns:a16="http://schemas.microsoft.com/office/drawing/2014/main" id="{3B405F17-39AB-43F7-88BD-83B66A736A0E}"/>
              </a:ext>
            </a:extLst>
          </p:cNvPr>
          <p:cNvSpPr txBox="1"/>
          <p:nvPr/>
        </p:nvSpPr>
        <p:spPr>
          <a:xfrm>
            <a:off x="3209942" y="3367156"/>
            <a:ext cx="3035960" cy="707886"/>
          </a:xfrm>
          <a:prstGeom prst="rect">
            <a:avLst/>
          </a:prstGeom>
          <a:noFill/>
        </p:spPr>
        <p:txBody>
          <a:bodyPr wrap="square" rtlCol="0">
            <a:spAutoFit/>
          </a:bodyPr>
          <a:lstStyle/>
          <a:p>
            <a:r>
              <a:rPr lang="en-US" altLang="zh-CN" sz="4000">
                <a:latin typeface="Comic Filled Marta Van Eck" panose="02000500000000000000" pitchFamily="2" charset="0"/>
              </a:rPr>
              <a:t>Tom and Jerry</a:t>
            </a:r>
            <a:endParaRPr lang="zh-CN" altLang="en-US" sz="4000">
              <a:latin typeface="Comic Filled Marta Van Eck" panose="02000500000000000000" pitchFamily="2" charset="0"/>
            </a:endParaRPr>
          </a:p>
        </p:txBody>
      </p:sp>
      <p:sp>
        <p:nvSpPr>
          <p:cNvPr id="30" name="文本框 29">
            <a:extLst>
              <a:ext uri="{FF2B5EF4-FFF2-40B4-BE49-F238E27FC236}">
                <a16:creationId xmlns="" xmlns:a16="http://schemas.microsoft.com/office/drawing/2014/main" id="{33CFAB4C-F2D0-47AE-AC26-86FCC6A587B4}"/>
              </a:ext>
            </a:extLst>
          </p:cNvPr>
          <p:cNvSpPr txBox="1"/>
          <p:nvPr/>
        </p:nvSpPr>
        <p:spPr>
          <a:xfrm>
            <a:off x="3823349" y="5224210"/>
            <a:ext cx="3035960" cy="707886"/>
          </a:xfrm>
          <a:prstGeom prst="rect">
            <a:avLst/>
          </a:prstGeom>
          <a:noFill/>
        </p:spPr>
        <p:txBody>
          <a:bodyPr wrap="square" rtlCol="0">
            <a:spAutoFit/>
          </a:bodyPr>
          <a:lstStyle/>
          <a:p>
            <a:r>
              <a:rPr lang="en-US" altLang="zh-CN" sz="4000">
                <a:latin typeface="Comic Filled Marta Van Eck" panose="02000500000000000000" pitchFamily="2" charset="0"/>
              </a:rPr>
              <a:t>Tom and Jerry</a:t>
            </a:r>
            <a:endParaRPr lang="zh-CN" altLang="en-US" sz="4000">
              <a:latin typeface="Comic Filled Marta Van Eck" panose="02000500000000000000" pitchFamily="2" charset="0"/>
            </a:endParaRPr>
          </a:p>
        </p:txBody>
      </p:sp>
      <p:sp>
        <p:nvSpPr>
          <p:cNvPr id="32" name="文本框 31">
            <a:extLst>
              <a:ext uri="{FF2B5EF4-FFF2-40B4-BE49-F238E27FC236}">
                <a16:creationId xmlns="" xmlns:a16="http://schemas.microsoft.com/office/drawing/2014/main" id="{A8BF2E04-C2AB-4FC5-BD04-47784314B588}"/>
              </a:ext>
            </a:extLst>
          </p:cNvPr>
          <p:cNvSpPr txBox="1"/>
          <p:nvPr/>
        </p:nvSpPr>
        <p:spPr>
          <a:xfrm>
            <a:off x="6044095" y="1416424"/>
            <a:ext cx="5387888" cy="895245"/>
          </a:xfrm>
          <a:prstGeom prst="rect">
            <a:avLst/>
          </a:prstGeom>
          <a:noFill/>
        </p:spPr>
        <p:txBody>
          <a:bodyPr wrap="square" rtlCol="0">
            <a:spAutoFit/>
          </a:bodyPr>
          <a:lstStyle/>
          <a:p>
            <a:pPr>
              <a:lnSpc>
                <a:spcPct val="120000"/>
              </a:lnSpc>
            </a:pPr>
            <a:r>
              <a:rPr lang="en-US" altLang="zh-CN" sz="1500">
                <a:latin typeface="Agency FB" panose="020B0503020202020204" pitchFamily="34" charset="0"/>
              </a:rPr>
              <a:t>Lorem ipsum dolor sit amet, consectetuer adipiscing elit. Maecenas porttitor congue massa. Fusce posuere, magna sed pulvinar ultricies, purus lectus malesuada libero, sit amet commodo magna eros quis urna. </a:t>
            </a:r>
          </a:p>
        </p:txBody>
      </p:sp>
      <p:sp>
        <p:nvSpPr>
          <p:cNvPr id="33" name="文本框 32">
            <a:extLst>
              <a:ext uri="{FF2B5EF4-FFF2-40B4-BE49-F238E27FC236}">
                <a16:creationId xmlns="" xmlns:a16="http://schemas.microsoft.com/office/drawing/2014/main" id="{B0671BCE-C988-4084-B02F-D01D892D146F}"/>
              </a:ext>
            </a:extLst>
          </p:cNvPr>
          <p:cNvSpPr txBox="1"/>
          <p:nvPr/>
        </p:nvSpPr>
        <p:spPr>
          <a:xfrm>
            <a:off x="7220889" y="5130531"/>
            <a:ext cx="4211094" cy="895245"/>
          </a:xfrm>
          <a:prstGeom prst="rect">
            <a:avLst/>
          </a:prstGeom>
          <a:noFill/>
        </p:spPr>
        <p:txBody>
          <a:bodyPr wrap="square" rtlCol="0">
            <a:spAutoFit/>
          </a:bodyPr>
          <a:lstStyle/>
          <a:p>
            <a:pPr>
              <a:lnSpc>
                <a:spcPct val="120000"/>
              </a:lnSpc>
            </a:pPr>
            <a:r>
              <a:rPr lang="en-US" altLang="zh-CN" sz="1500">
                <a:latin typeface="Agency FB" panose="020B0503020202020204" pitchFamily="34" charset="0"/>
              </a:rPr>
              <a:t>Lorem ipsum dolor sit amet, consectetuer adipiscing elit. Maecenas porttitor congue massa. Fusce posuere, magna sed pulvinar ultricies, purus lectus malesuada libero, sit amet commodo magna</a:t>
            </a:r>
          </a:p>
        </p:txBody>
      </p:sp>
      <p:sp>
        <p:nvSpPr>
          <p:cNvPr id="34" name="文本框 33">
            <a:extLst>
              <a:ext uri="{FF2B5EF4-FFF2-40B4-BE49-F238E27FC236}">
                <a16:creationId xmlns="" xmlns:a16="http://schemas.microsoft.com/office/drawing/2014/main" id="{FE15DBAA-53C7-4552-B1F4-9B3AA22E2FE8}"/>
              </a:ext>
            </a:extLst>
          </p:cNvPr>
          <p:cNvSpPr txBox="1"/>
          <p:nvPr/>
        </p:nvSpPr>
        <p:spPr>
          <a:xfrm>
            <a:off x="6628248" y="3273477"/>
            <a:ext cx="4803734" cy="895245"/>
          </a:xfrm>
          <a:prstGeom prst="rect">
            <a:avLst/>
          </a:prstGeom>
          <a:noFill/>
        </p:spPr>
        <p:txBody>
          <a:bodyPr wrap="square" rtlCol="0">
            <a:spAutoFit/>
          </a:bodyPr>
          <a:lstStyle/>
          <a:p>
            <a:pPr>
              <a:lnSpc>
                <a:spcPct val="120000"/>
              </a:lnSpc>
            </a:pPr>
            <a:r>
              <a:rPr lang="en-US" altLang="zh-CN" sz="1500">
                <a:latin typeface="Agency FB" panose="020B0503020202020204" pitchFamily="34" charset="0"/>
              </a:rPr>
              <a:t>Lorem ipsum dolor sit amet, consectetuer adipiscing elit. Maecenas porttitor congue massa. Fusce posuere, magna sed pulvinar ultricies, purus lectus malesuada libero, sit amet commodo magna eros quis urna. </a:t>
            </a:r>
          </a:p>
        </p:txBody>
      </p:sp>
      <p:pic>
        <p:nvPicPr>
          <p:cNvPr id="36" name="图片 35" descr="卡通人物&#10;&#10;描述已自动生成">
            <a:extLst>
              <a:ext uri="{FF2B5EF4-FFF2-40B4-BE49-F238E27FC236}">
                <a16:creationId xmlns="" xmlns:a16="http://schemas.microsoft.com/office/drawing/2014/main" id="{09700875-1106-4CCA-81E5-F7FBC7ED274C}"/>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921317" y="111842"/>
            <a:ext cx="1080904" cy="699409"/>
          </a:xfrm>
          <a:prstGeom prst="rect">
            <a:avLst/>
          </a:prstGeom>
        </p:spPr>
      </p:pic>
    </p:spTree>
    <p:extLst>
      <p:ext uri="{BB962C8B-B14F-4D97-AF65-F5344CB8AC3E}">
        <p14:creationId xmlns:p14="http://schemas.microsoft.com/office/powerpoint/2010/main" val="187737713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airplane" invX="1"/>
      </p:transition>
    </mc:Choice>
    <mc:Fallback xmlns="">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a:extLst>
              <a:ext uri="{FF2B5EF4-FFF2-40B4-BE49-F238E27FC236}">
                <a16:creationId xmlns="" xmlns:a16="http://schemas.microsoft.com/office/drawing/2014/main" id="{C12E59AA-7F3F-4B85-9D3B-4F75F6F07A87}"/>
              </a:ext>
            </a:extLst>
          </p:cNvPr>
          <p:cNvSpPr/>
          <p:nvPr/>
        </p:nvSpPr>
        <p:spPr>
          <a:xfrm>
            <a:off x="0" y="0"/>
            <a:ext cx="12192000" cy="3429000"/>
          </a:xfrm>
          <a:prstGeom prst="rect">
            <a:avLst/>
          </a:prstGeom>
          <a:solidFill>
            <a:srgbClr val="4B89AC"/>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a:extLst>
              <a:ext uri="{FF2B5EF4-FFF2-40B4-BE49-F238E27FC236}">
                <a16:creationId xmlns="" xmlns:a16="http://schemas.microsoft.com/office/drawing/2014/main" id="{0D5E5B38-8EB5-49E7-9116-545AAEC6D2A7}"/>
              </a:ext>
            </a:extLst>
          </p:cNvPr>
          <p:cNvSpPr/>
          <p:nvPr/>
        </p:nvSpPr>
        <p:spPr>
          <a:xfrm>
            <a:off x="0" y="3429000"/>
            <a:ext cx="12192000" cy="3429000"/>
          </a:xfrm>
          <a:prstGeom prst="rect">
            <a:avLst/>
          </a:prstGeom>
          <a:solidFill>
            <a:srgbClr val="E4FCF9"/>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文本框 5">
            <a:extLst>
              <a:ext uri="{FF2B5EF4-FFF2-40B4-BE49-F238E27FC236}">
                <a16:creationId xmlns="" xmlns:a16="http://schemas.microsoft.com/office/drawing/2014/main" id="{F09AE2B6-7DF7-44AF-AA58-6B90788E769E}"/>
              </a:ext>
            </a:extLst>
          </p:cNvPr>
          <p:cNvSpPr txBox="1"/>
          <p:nvPr/>
        </p:nvSpPr>
        <p:spPr>
          <a:xfrm>
            <a:off x="345107" y="230715"/>
            <a:ext cx="2908378" cy="461665"/>
          </a:xfrm>
          <a:prstGeom prst="rect">
            <a:avLst/>
          </a:prstGeom>
          <a:noFill/>
        </p:spPr>
        <p:txBody>
          <a:bodyPr wrap="square" rtlCol="0">
            <a:spAutoFit/>
          </a:bodyPr>
          <a:lstStyle/>
          <a:p>
            <a:r>
              <a:rPr lang="en-US" altLang="zh-CN" sz="2400">
                <a:latin typeface="Comic Filled Marta Van Eck" panose="02000500000000000000" pitchFamily="2" charset="0"/>
              </a:rPr>
              <a:t>DESIGNED BY XIAO</a:t>
            </a:r>
            <a:endParaRPr lang="zh-CN" altLang="en-US" sz="2400">
              <a:latin typeface="Comic Filled Marta Van Eck" panose="02000500000000000000" pitchFamily="2" charset="0"/>
            </a:endParaRPr>
          </a:p>
        </p:txBody>
      </p:sp>
      <p:sp>
        <p:nvSpPr>
          <p:cNvPr id="8" name="文本框 7">
            <a:extLst>
              <a:ext uri="{FF2B5EF4-FFF2-40B4-BE49-F238E27FC236}">
                <a16:creationId xmlns="" xmlns:a16="http://schemas.microsoft.com/office/drawing/2014/main" id="{89023FD7-8DD9-418C-9A5A-5D1D00931E7E}"/>
              </a:ext>
            </a:extLst>
          </p:cNvPr>
          <p:cNvSpPr txBox="1"/>
          <p:nvPr/>
        </p:nvSpPr>
        <p:spPr>
          <a:xfrm>
            <a:off x="8938515" y="276881"/>
            <a:ext cx="2908378" cy="369332"/>
          </a:xfrm>
          <a:prstGeom prst="rect">
            <a:avLst/>
          </a:prstGeom>
          <a:noFill/>
        </p:spPr>
        <p:txBody>
          <a:bodyPr wrap="square" rtlCol="0">
            <a:spAutoFit/>
          </a:bodyPr>
          <a:lstStyle/>
          <a:p>
            <a:pPr algn="r"/>
            <a:r>
              <a:rPr lang="en-US" altLang="zh-CN">
                <a:latin typeface="Comic Filled Marta Van Eck" panose="02000500000000000000" pitchFamily="2" charset="0"/>
              </a:rPr>
              <a:t>2020-05-15</a:t>
            </a:r>
            <a:endParaRPr lang="zh-CN" altLang="en-US">
              <a:latin typeface="Comic Filled Marta Van Eck" panose="02000500000000000000" pitchFamily="2" charset="0"/>
            </a:endParaRPr>
          </a:p>
        </p:txBody>
      </p:sp>
      <p:pic>
        <p:nvPicPr>
          <p:cNvPr id="12" name="图片 11" descr="卡通人物&#10;&#10;描述已自动生成">
            <a:extLst>
              <a:ext uri="{FF2B5EF4-FFF2-40B4-BE49-F238E27FC236}">
                <a16:creationId xmlns="" xmlns:a16="http://schemas.microsoft.com/office/drawing/2014/main" id="{8864A170-5FB5-4BA8-9622-F4506CE42F26}"/>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921317" y="101941"/>
            <a:ext cx="1080904" cy="719211"/>
          </a:xfrm>
          <a:prstGeom prst="rect">
            <a:avLst/>
          </a:prstGeom>
        </p:spPr>
      </p:pic>
      <p:sp>
        <p:nvSpPr>
          <p:cNvPr id="16" name="文本框 15">
            <a:extLst>
              <a:ext uri="{FF2B5EF4-FFF2-40B4-BE49-F238E27FC236}">
                <a16:creationId xmlns="" xmlns:a16="http://schemas.microsoft.com/office/drawing/2014/main" id="{C8138306-E63F-48D2-89B6-907B29814BA0}"/>
              </a:ext>
            </a:extLst>
          </p:cNvPr>
          <p:cNvSpPr txBox="1"/>
          <p:nvPr/>
        </p:nvSpPr>
        <p:spPr>
          <a:xfrm>
            <a:off x="350673" y="2006770"/>
            <a:ext cx="3111096" cy="400110"/>
          </a:xfrm>
          <a:prstGeom prst="rect">
            <a:avLst/>
          </a:prstGeom>
          <a:solidFill>
            <a:srgbClr val="FCE850"/>
          </a:solidFill>
          <a:ln w="19050">
            <a:solidFill>
              <a:schemeClr val="tx1"/>
            </a:solidFill>
          </a:ln>
        </p:spPr>
        <p:txBody>
          <a:bodyPr wrap="square" rtlCol="0">
            <a:spAutoFit/>
          </a:bodyPr>
          <a:lstStyle/>
          <a:p>
            <a:pPr algn="ctr"/>
            <a:r>
              <a:rPr lang="fr-FR" altLang="zh-CN" sz="2000">
                <a:latin typeface="Comic Filled Marta Van Eck" panose="02000500000000000000" pitchFamily="2" charset="0"/>
              </a:rPr>
              <a:t>Morbi Tristique Senectus Et</a:t>
            </a:r>
            <a:endParaRPr lang="zh-CN" altLang="en-US" sz="2000">
              <a:latin typeface="Comic Filled Marta Van Eck" panose="02000500000000000000" pitchFamily="2" charset="0"/>
            </a:endParaRPr>
          </a:p>
        </p:txBody>
      </p:sp>
      <p:pic>
        <p:nvPicPr>
          <p:cNvPr id="18" name="图片 17" descr="图片包含 游戏机&#10;&#10;描述已自动生成">
            <a:extLst>
              <a:ext uri="{FF2B5EF4-FFF2-40B4-BE49-F238E27FC236}">
                <a16:creationId xmlns="" xmlns:a16="http://schemas.microsoft.com/office/drawing/2014/main" id="{D2DDDBED-E48B-4A97-B319-F3C94DCC9446}"/>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318466" y="2989357"/>
            <a:ext cx="713383" cy="879286"/>
          </a:xfrm>
          <a:prstGeom prst="rect">
            <a:avLst/>
          </a:prstGeom>
        </p:spPr>
      </p:pic>
      <p:pic>
        <p:nvPicPr>
          <p:cNvPr id="19" name="图片 18" descr="图片包含 游戏机&#10;&#10;描述已自动生成">
            <a:extLst>
              <a:ext uri="{FF2B5EF4-FFF2-40B4-BE49-F238E27FC236}">
                <a16:creationId xmlns="" xmlns:a16="http://schemas.microsoft.com/office/drawing/2014/main" id="{7F9FA510-7FA7-44BB-A0D4-8DB3F3BA9A5C}"/>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614706" y="2989357"/>
            <a:ext cx="713383" cy="879286"/>
          </a:xfrm>
          <a:prstGeom prst="rect">
            <a:avLst/>
          </a:prstGeom>
        </p:spPr>
      </p:pic>
      <p:pic>
        <p:nvPicPr>
          <p:cNvPr id="20" name="图片 19" descr="图片包含 游戏机&#10;&#10;描述已自动生成">
            <a:extLst>
              <a:ext uri="{FF2B5EF4-FFF2-40B4-BE49-F238E27FC236}">
                <a16:creationId xmlns="" xmlns:a16="http://schemas.microsoft.com/office/drawing/2014/main" id="{23BE597D-61D2-48E6-8B80-0AAEDC972A16}"/>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910946" y="2989357"/>
            <a:ext cx="713383" cy="879286"/>
          </a:xfrm>
          <a:prstGeom prst="rect">
            <a:avLst/>
          </a:prstGeom>
        </p:spPr>
      </p:pic>
      <p:pic>
        <p:nvPicPr>
          <p:cNvPr id="29" name="图片 28" descr="图片包含 游戏机&#10;&#10;描述已自动生成">
            <a:extLst>
              <a:ext uri="{FF2B5EF4-FFF2-40B4-BE49-F238E27FC236}">
                <a16:creationId xmlns="" xmlns:a16="http://schemas.microsoft.com/office/drawing/2014/main" id="{5626936C-5A03-4B6C-81E2-FE9D85E5A13F}"/>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318466" y="4125146"/>
            <a:ext cx="713383" cy="879286"/>
          </a:xfrm>
          <a:prstGeom prst="rect">
            <a:avLst/>
          </a:prstGeom>
        </p:spPr>
      </p:pic>
      <p:pic>
        <p:nvPicPr>
          <p:cNvPr id="30" name="图片 29" descr="图片包含 游戏机&#10;&#10;描述已自动生成">
            <a:extLst>
              <a:ext uri="{FF2B5EF4-FFF2-40B4-BE49-F238E27FC236}">
                <a16:creationId xmlns="" xmlns:a16="http://schemas.microsoft.com/office/drawing/2014/main" id="{4EA67346-8E50-4CF5-91CF-9E445DDF47D5}"/>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614706" y="4125146"/>
            <a:ext cx="713383" cy="879286"/>
          </a:xfrm>
          <a:prstGeom prst="rect">
            <a:avLst/>
          </a:prstGeom>
        </p:spPr>
      </p:pic>
      <p:pic>
        <p:nvPicPr>
          <p:cNvPr id="33" name="图片 32" descr="图片包含 游戏机&#10;&#10;描述已自动生成">
            <a:extLst>
              <a:ext uri="{FF2B5EF4-FFF2-40B4-BE49-F238E27FC236}">
                <a16:creationId xmlns="" xmlns:a16="http://schemas.microsoft.com/office/drawing/2014/main" id="{8AC1A3F1-CE03-42C4-B0E0-5FF09908C288}"/>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318466" y="5260934"/>
            <a:ext cx="713383" cy="879286"/>
          </a:xfrm>
          <a:prstGeom prst="rect">
            <a:avLst/>
          </a:prstGeom>
        </p:spPr>
      </p:pic>
      <p:sp>
        <p:nvSpPr>
          <p:cNvPr id="50" name="文本框 49">
            <a:extLst>
              <a:ext uri="{FF2B5EF4-FFF2-40B4-BE49-F238E27FC236}">
                <a16:creationId xmlns="" xmlns:a16="http://schemas.microsoft.com/office/drawing/2014/main" id="{3DD931D0-2014-4074-AB9E-F6E02A8BFE08}"/>
              </a:ext>
            </a:extLst>
          </p:cNvPr>
          <p:cNvSpPr txBox="1"/>
          <p:nvPr/>
        </p:nvSpPr>
        <p:spPr>
          <a:xfrm>
            <a:off x="3151553" y="4077226"/>
            <a:ext cx="2592480" cy="2280240"/>
          </a:xfrm>
          <a:prstGeom prst="rect">
            <a:avLst/>
          </a:prstGeom>
          <a:noFill/>
        </p:spPr>
        <p:txBody>
          <a:bodyPr wrap="square" rtlCol="0">
            <a:spAutoFit/>
          </a:bodyPr>
          <a:lstStyle/>
          <a:p>
            <a:pPr algn="r">
              <a:lnSpc>
                <a:spcPct val="120000"/>
              </a:lnSpc>
            </a:pPr>
            <a:r>
              <a:rPr lang="en-US" altLang="zh-CN" sz="1500">
                <a:latin typeface="Agency FB" panose="020B0503020202020204" pitchFamily="34" charset="0"/>
              </a:rPr>
              <a:t>porttitor congue </a:t>
            </a:r>
          </a:p>
          <a:p>
            <a:pPr algn="r">
              <a:lnSpc>
                <a:spcPct val="120000"/>
              </a:lnSpc>
            </a:pPr>
            <a:r>
              <a:rPr lang="en-US" altLang="zh-CN" sz="1500">
                <a:latin typeface="Agency FB" panose="020B0503020202020204" pitchFamily="34" charset="0"/>
              </a:rPr>
              <a:t>massa. Fusce </a:t>
            </a:r>
          </a:p>
          <a:p>
            <a:pPr algn="r">
              <a:lnSpc>
                <a:spcPct val="120000"/>
              </a:lnSpc>
            </a:pPr>
            <a:r>
              <a:rPr lang="en-US" altLang="zh-CN" sz="1500">
                <a:latin typeface="Agency FB" panose="020B0503020202020204" pitchFamily="34" charset="0"/>
              </a:rPr>
              <a:t>posuere, magna sed </a:t>
            </a:r>
          </a:p>
          <a:p>
            <a:pPr algn="r">
              <a:lnSpc>
                <a:spcPct val="120000"/>
              </a:lnSpc>
            </a:pPr>
            <a:r>
              <a:rPr lang="en-US" altLang="zh-CN" sz="1500">
                <a:latin typeface="Agency FB" panose="020B0503020202020204" pitchFamily="34" charset="0"/>
              </a:rPr>
              <a:t>pulvinar ultricies, </a:t>
            </a:r>
          </a:p>
          <a:p>
            <a:pPr algn="r">
              <a:lnSpc>
                <a:spcPct val="120000"/>
              </a:lnSpc>
            </a:pPr>
            <a:r>
              <a:rPr lang="en-US" altLang="zh-CN" sz="1500">
                <a:latin typeface="Agency FB" panose="020B0503020202020204" pitchFamily="34" charset="0"/>
              </a:rPr>
              <a:t>purus lectus malesuada libero, sit amet commodo magna eros quis urna. Nunc viverra imperdiet enim.</a:t>
            </a:r>
          </a:p>
          <a:p>
            <a:pPr algn="r">
              <a:lnSpc>
                <a:spcPct val="120000"/>
              </a:lnSpc>
            </a:pPr>
            <a:r>
              <a:rPr lang="en-US" altLang="zh-CN" sz="1500">
                <a:latin typeface="Agency FB" panose="020B0503020202020204" pitchFamily="34" charset="0"/>
              </a:rPr>
              <a:t>senectus et netus et malesuada</a:t>
            </a:r>
          </a:p>
        </p:txBody>
      </p:sp>
      <p:pic>
        <p:nvPicPr>
          <p:cNvPr id="76" name="图片 75" descr="卡通人物&#10;&#10;描述已自动生成">
            <a:extLst>
              <a:ext uri="{FF2B5EF4-FFF2-40B4-BE49-F238E27FC236}">
                <a16:creationId xmlns="" xmlns:a16="http://schemas.microsoft.com/office/drawing/2014/main" id="{50430AD6-2FAB-44B5-A704-443BEF3C0605}"/>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669358" y="1413925"/>
            <a:ext cx="521365" cy="879286"/>
          </a:xfrm>
          <a:prstGeom prst="rect">
            <a:avLst/>
          </a:prstGeom>
        </p:spPr>
      </p:pic>
      <p:pic>
        <p:nvPicPr>
          <p:cNvPr id="77" name="图片 76" descr="卡通人物&#10;&#10;描述已自动生成">
            <a:extLst>
              <a:ext uri="{FF2B5EF4-FFF2-40B4-BE49-F238E27FC236}">
                <a16:creationId xmlns="" xmlns:a16="http://schemas.microsoft.com/office/drawing/2014/main" id="{EB120F42-91F7-4414-A50E-C9CACDBEE0B3}"/>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261838" y="1413925"/>
            <a:ext cx="521365" cy="879286"/>
          </a:xfrm>
          <a:prstGeom prst="rect">
            <a:avLst/>
          </a:prstGeom>
        </p:spPr>
      </p:pic>
      <p:pic>
        <p:nvPicPr>
          <p:cNvPr id="78" name="图片 77" descr="卡通人物&#10;&#10;描述已自动生成">
            <a:extLst>
              <a:ext uri="{FF2B5EF4-FFF2-40B4-BE49-F238E27FC236}">
                <a16:creationId xmlns="" xmlns:a16="http://schemas.microsoft.com/office/drawing/2014/main" id="{11797629-95C7-459C-BE92-7E59D96419DE}"/>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669358" y="2549714"/>
            <a:ext cx="521365" cy="879286"/>
          </a:xfrm>
          <a:prstGeom prst="rect">
            <a:avLst/>
          </a:prstGeom>
        </p:spPr>
      </p:pic>
      <p:pic>
        <p:nvPicPr>
          <p:cNvPr id="79" name="图片 78" descr="卡通人物&#10;&#10;描述已自动生成">
            <a:extLst>
              <a:ext uri="{FF2B5EF4-FFF2-40B4-BE49-F238E27FC236}">
                <a16:creationId xmlns="" xmlns:a16="http://schemas.microsoft.com/office/drawing/2014/main" id="{08F68EE7-6D2C-483A-8D68-A01AD24468E0}"/>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965598" y="2549714"/>
            <a:ext cx="521365" cy="879286"/>
          </a:xfrm>
          <a:prstGeom prst="rect">
            <a:avLst/>
          </a:prstGeom>
        </p:spPr>
      </p:pic>
      <p:pic>
        <p:nvPicPr>
          <p:cNvPr id="80" name="图片 79" descr="卡通人物&#10;&#10;描述已自动生成">
            <a:extLst>
              <a:ext uri="{FF2B5EF4-FFF2-40B4-BE49-F238E27FC236}">
                <a16:creationId xmlns="" xmlns:a16="http://schemas.microsoft.com/office/drawing/2014/main" id="{9B8DD4F8-2D21-43F4-A4AF-5FBDA25854C4}"/>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965598" y="1413925"/>
            <a:ext cx="521365" cy="879286"/>
          </a:xfrm>
          <a:prstGeom prst="rect">
            <a:avLst/>
          </a:prstGeom>
        </p:spPr>
      </p:pic>
      <p:pic>
        <p:nvPicPr>
          <p:cNvPr id="81" name="图片 80" descr="卡通人物&#10;&#10;描述已自动生成">
            <a:extLst>
              <a:ext uri="{FF2B5EF4-FFF2-40B4-BE49-F238E27FC236}">
                <a16:creationId xmlns="" xmlns:a16="http://schemas.microsoft.com/office/drawing/2014/main" id="{6BCFCCEC-5FCA-42EB-9898-E37FAFC57601}"/>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261838" y="2549714"/>
            <a:ext cx="521365" cy="879286"/>
          </a:xfrm>
          <a:prstGeom prst="rect">
            <a:avLst/>
          </a:prstGeom>
        </p:spPr>
      </p:pic>
      <p:sp>
        <p:nvSpPr>
          <p:cNvPr id="88" name="文本框 87">
            <a:extLst>
              <a:ext uri="{FF2B5EF4-FFF2-40B4-BE49-F238E27FC236}">
                <a16:creationId xmlns="" xmlns:a16="http://schemas.microsoft.com/office/drawing/2014/main" id="{E09A9A9C-17CF-4BB4-A3F2-B3D564C84661}"/>
              </a:ext>
            </a:extLst>
          </p:cNvPr>
          <p:cNvSpPr txBox="1"/>
          <p:nvPr/>
        </p:nvSpPr>
        <p:spPr>
          <a:xfrm>
            <a:off x="6669358" y="3627590"/>
            <a:ext cx="3204176" cy="895245"/>
          </a:xfrm>
          <a:prstGeom prst="rect">
            <a:avLst/>
          </a:prstGeom>
          <a:noFill/>
        </p:spPr>
        <p:txBody>
          <a:bodyPr wrap="square" rtlCol="0">
            <a:spAutoFit/>
          </a:bodyPr>
          <a:lstStyle/>
          <a:p>
            <a:pPr>
              <a:lnSpc>
                <a:spcPct val="120000"/>
              </a:lnSpc>
            </a:pPr>
            <a:r>
              <a:rPr lang="en-US" altLang="zh-CN" sz="1500">
                <a:latin typeface="Agency FB" panose="020B0503020202020204" pitchFamily="34" charset="0"/>
              </a:rPr>
              <a:t>adipiscing elit. Maecenas porttitor congue massa. purus lectus malesuada libero, sit amet commodo magna eros quis urna. Nunc viverra imperdiet</a:t>
            </a:r>
          </a:p>
        </p:txBody>
      </p:sp>
      <p:sp>
        <p:nvSpPr>
          <p:cNvPr id="85" name="文本框 84">
            <a:extLst>
              <a:ext uri="{FF2B5EF4-FFF2-40B4-BE49-F238E27FC236}">
                <a16:creationId xmlns="" xmlns:a16="http://schemas.microsoft.com/office/drawing/2014/main" id="{5D7A6BD4-E856-40AA-992A-3C5C62A6E54B}"/>
              </a:ext>
            </a:extLst>
          </p:cNvPr>
          <p:cNvSpPr txBox="1"/>
          <p:nvPr/>
        </p:nvSpPr>
        <p:spPr>
          <a:xfrm>
            <a:off x="8730233" y="5262628"/>
            <a:ext cx="3111096" cy="400110"/>
          </a:xfrm>
          <a:prstGeom prst="rect">
            <a:avLst/>
          </a:prstGeom>
          <a:solidFill>
            <a:srgbClr val="FCE850"/>
          </a:solidFill>
          <a:ln w="19050">
            <a:solidFill>
              <a:schemeClr val="tx1"/>
            </a:solidFill>
          </a:ln>
        </p:spPr>
        <p:txBody>
          <a:bodyPr wrap="square" rtlCol="0">
            <a:spAutoFit/>
          </a:bodyPr>
          <a:lstStyle/>
          <a:p>
            <a:pPr algn="ctr"/>
            <a:r>
              <a:rPr lang="fr-FR" altLang="zh-CN" sz="2000">
                <a:latin typeface="Comic Filled Marta Van Eck" panose="02000500000000000000" pitchFamily="2" charset="0"/>
              </a:rPr>
              <a:t>Morbi Tristique Senectus Et</a:t>
            </a:r>
            <a:endParaRPr lang="zh-CN" altLang="en-US" sz="2000">
              <a:latin typeface="Comic Filled Marta Van Eck" panose="02000500000000000000" pitchFamily="2" charset="0"/>
            </a:endParaRPr>
          </a:p>
        </p:txBody>
      </p:sp>
      <p:pic>
        <p:nvPicPr>
          <p:cNvPr id="96" name="图片 95" descr="卡通人物&#10;&#10;描述已自动生成">
            <a:extLst>
              <a:ext uri="{FF2B5EF4-FFF2-40B4-BE49-F238E27FC236}">
                <a16:creationId xmlns="" xmlns:a16="http://schemas.microsoft.com/office/drawing/2014/main" id="{9E18A626-5C83-4615-9701-2EA74493F41F}"/>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478010" y="5195297"/>
            <a:ext cx="2395524" cy="1662703"/>
          </a:xfrm>
          <a:prstGeom prst="rect">
            <a:avLst/>
          </a:prstGeom>
        </p:spPr>
      </p:pic>
      <p:sp>
        <p:nvSpPr>
          <p:cNvPr id="2" name="文本框 1"/>
          <p:cNvSpPr txBox="1"/>
          <p:nvPr/>
        </p:nvSpPr>
        <p:spPr>
          <a:xfrm>
            <a:off x="5868140" y="363984"/>
            <a:ext cx="2982897" cy="369332"/>
          </a:xfrm>
          <a:prstGeom prst="rect">
            <a:avLst/>
          </a:prstGeom>
          <a:noFill/>
        </p:spPr>
        <p:txBody>
          <a:bodyPr wrap="square" rtlCol="0">
            <a:spAutoFit/>
          </a:bodyPr>
          <a:lstStyle/>
          <a:p>
            <a:r>
              <a:rPr lang="en-US" altLang="zh-CN" dirty="0">
                <a:solidFill>
                  <a:srgbClr val="4B89AC"/>
                </a:solidFill>
              </a:rPr>
              <a:t>https://www.ypppt.com/</a:t>
            </a:r>
            <a:endParaRPr lang="zh-CN" altLang="en-US" dirty="0">
              <a:solidFill>
                <a:srgbClr val="4B89AC"/>
              </a:solidFill>
            </a:endParaRPr>
          </a:p>
        </p:txBody>
      </p:sp>
    </p:spTree>
    <p:extLst>
      <p:ext uri="{BB962C8B-B14F-4D97-AF65-F5344CB8AC3E}">
        <p14:creationId xmlns:p14="http://schemas.microsoft.com/office/powerpoint/2010/main" val="172558673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airplane"/>
      </p:transition>
    </mc:Choice>
    <mc:Fallback xmlns="">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a:extLst>
              <a:ext uri="{FF2B5EF4-FFF2-40B4-BE49-F238E27FC236}">
                <a16:creationId xmlns="" xmlns:a16="http://schemas.microsoft.com/office/drawing/2014/main" id="{BF343E63-95AC-4D6C-9F5C-D8BF18A6D499}"/>
              </a:ext>
            </a:extLst>
          </p:cNvPr>
          <p:cNvSpPr/>
          <p:nvPr/>
        </p:nvSpPr>
        <p:spPr>
          <a:xfrm>
            <a:off x="0" y="0"/>
            <a:ext cx="12192000" cy="6858000"/>
          </a:xfrm>
          <a:prstGeom prst="rect">
            <a:avLst/>
          </a:prstGeom>
          <a:solidFill>
            <a:srgbClr val="FCE85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a:extLst>
              <a:ext uri="{FF2B5EF4-FFF2-40B4-BE49-F238E27FC236}">
                <a16:creationId xmlns="" xmlns:a16="http://schemas.microsoft.com/office/drawing/2014/main" id="{1C01CD8A-0ED2-48D2-99DB-D7647476DEF2}"/>
              </a:ext>
            </a:extLst>
          </p:cNvPr>
          <p:cNvSpPr/>
          <p:nvPr/>
        </p:nvSpPr>
        <p:spPr>
          <a:xfrm>
            <a:off x="158750" y="124147"/>
            <a:ext cx="11874500" cy="6609706"/>
          </a:xfrm>
          <a:prstGeom prst="rect">
            <a:avLst/>
          </a:prstGeom>
          <a:solidFill>
            <a:srgbClr val="4B89AC"/>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a:extLst>
              <a:ext uri="{FF2B5EF4-FFF2-40B4-BE49-F238E27FC236}">
                <a16:creationId xmlns="" xmlns:a16="http://schemas.microsoft.com/office/drawing/2014/main" id="{9FB88838-4545-4C66-9D3E-3A881D870CD7}"/>
              </a:ext>
            </a:extLst>
          </p:cNvPr>
          <p:cNvSpPr/>
          <p:nvPr/>
        </p:nvSpPr>
        <p:spPr>
          <a:xfrm>
            <a:off x="349250" y="319146"/>
            <a:ext cx="11493500" cy="6219708"/>
          </a:xfrm>
          <a:prstGeom prst="rect">
            <a:avLst/>
          </a:prstGeom>
          <a:solidFill>
            <a:srgbClr val="E4FCF9"/>
          </a:solidFill>
          <a:ln w="19050">
            <a:solidFill>
              <a:schemeClr val="tx1"/>
            </a:solidFill>
          </a:ln>
          <a:effectLst>
            <a:outerShdw dist="127000" dir="2700000" algn="tl" rotWithShape="0">
              <a:prstClr val="black"/>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0" name="文本框 59">
            <a:extLst>
              <a:ext uri="{FF2B5EF4-FFF2-40B4-BE49-F238E27FC236}">
                <a16:creationId xmlns="" xmlns:a16="http://schemas.microsoft.com/office/drawing/2014/main" id="{3738D7B7-5E1E-49DC-95B2-BE3F774857CC}"/>
              </a:ext>
            </a:extLst>
          </p:cNvPr>
          <p:cNvSpPr txBox="1"/>
          <p:nvPr/>
        </p:nvSpPr>
        <p:spPr>
          <a:xfrm>
            <a:off x="510208" y="421215"/>
            <a:ext cx="2908378" cy="461665"/>
          </a:xfrm>
          <a:prstGeom prst="rect">
            <a:avLst/>
          </a:prstGeom>
          <a:noFill/>
        </p:spPr>
        <p:txBody>
          <a:bodyPr wrap="square" rtlCol="0">
            <a:spAutoFit/>
          </a:bodyPr>
          <a:lstStyle/>
          <a:p>
            <a:r>
              <a:rPr lang="en-US" altLang="zh-CN" sz="2400">
                <a:latin typeface="Comic Filled Marta Van Eck" panose="02000500000000000000" pitchFamily="2" charset="0"/>
              </a:rPr>
              <a:t>DESIGNED BY XIAO</a:t>
            </a:r>
            <a:endParaRPr lang="zh-CN" altLang="en-US" sz="2400">
              <a:latin typeface="Comic Filled Marta Van Eck" panose="02000500000000000000" pitchFamily="2" charset="0"/>
            </a:endParaRPr>
          </a:p>
        </p:txBody>
      </p:sp>
      <p:pic>
        <p:nvPicPr>
          <p:cNvPr id="25" name="图片 24" descr="卡通人物&#10;&#10;描述已自动生成">
            <a:extLst>
              <a:ext uri="{FF2B5EF4-FFF2-40B4-BE49-F238E27FC236}">
                <a16:creationId xmlns="" xmlns:a16="http://schemas.microsoft.com/office/drawing/2014/main" id="{C604F002-0BAA-4142-B396-03C453566C6F}"/>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699741" y="4830152"/>
            <a:ext cx="1968499" cy="986710"/>
          </a:xfrm>
          <a:prstGeom prst="rect">
            <a:avLst/>
          </a:prstGeom>
        </p:spPr>
      </p:pic>
      <p:grpSp>
        <p:nvGrpSpPr>
          <p:cNvPr id="46" name="组合 45">
            <a:extLst>
              <a:ext uri="{FF2B5EF4-FFF2-40B4-BE49-F238E27FC236}">
                <a16:creationId xmlns="" xmlns:a16="http://schemas.microsoft.com/office/drawing/2014/main" id="{67F84E3F-4441-4305-9BB6-0E565E7AC117}"/>
              </a:ext>
            </a:extLst>
          </p:cNvPr>
          <p:cNvGrpSpPr/>
          <p:nvPr/>
        </p:nvGrpSpPr>
        <p:grpSpPr>
          <a:xfrm>
            <a:off x="6160776" y="1193800"/>
            <a:ext cx="4978400" cy="4978400"/>
            <a:chOff x="5910945" y="939800"/>
            <a:chExt cx="4978400" cy="4978400"/>
          </a:xfrm>
        </p:grpSpPr>
        <p:sp>
          <p:nvSpPr>
            <p:cNvPr id="40" name="任意多边形: 形状 39">
              <a:extLst>
                <a:ext uri="{FF2B5EF4-FFF2-40B4-BE49-F238E27FC236}">
                  <a16:creationId xmlns="" xmlns:a16="http://schemas.microsoft.com/office/drawing/2014/main" id="{7059C077-35A1-4965-B610-EE1CE5C4A5BB}"/>
                </a:ext>
              </a:extLst>
            </p:cNvPr>
            <p:cNvSpPr/>
            <p:nvPr/>
          </p:nvSpPr>
          <p:spPr>
            <a:xfrm>
              <a:off x="7594505" y="939800"/>
              <a:ext cx="13922" cy="4978400"/>
            </a:xfrm>
            <a:custGeom>
              <a:avLst/>
              <a:gdLst>
                <a:gd name="connsiteX0" fmla="*/ 13922 w 13922"/>
                <a:gd name="connsiteY0" fmla="*/ 0 h 4978400"/>
                <a:gd name="connsiteX1" fmla="*/ 1222 w 13922"/>
                <a:gd name="connsiteY1" fmla="*/ 2438400 h 4978400"/>
                <a:gd name="connsiteX2" fmla="*/ 1222 w 13922"/>
                <a:gd name="connsiteY2" fmla="*/ 4978400 h 4978400"/>
              </a:gdLst>
              <a:ahLst/>
              <a:cxnLst>
                <a:cxn ang="0">
                  <a:pos x="connsiteX0" y="connsiteY0"/>
                </a:cxn>
                <a:cxn ang="0">
                  <a:pos x="connsiteX1" y="connsiteY1"/>
                </a:cxn>
                <a:cxn ang="0">
                  <a:pos x="connsiteX2" y="connsiteY2"/>
                </a:cxn>
              </a:cxnLst>
              <a:rect l="l" t="t" r="r" b="b"/>
              <a:pathLst>
                <a:path w="13922" h="4978400" extrusionOk="0">
                  <a:moveTo>
                    <a:pt x="13922" y="0"/>
                  </a:moveTo>
                  <a:cubicBezTo>
                    <a:pt x="-115728" y="727626"/>
                    <a:pt x="-126042" y="1657226"/>
                    <a:pt x="1222" y="2438400"/>
                  </a:cubicBezTo>
                  <a:cubicBezTo>
                    <a:pt x="83370" y="3285873"/>
                    <a:pt x="-53182" y="4124962"/>
                    <a:pt x="1222" y="4978400"/>
                  </a:cubicBezTo>
                </a:path>
              </a:pathLst>
            </a:custGeom>
            <a:noFill/>
            <a:ln w="50800" cap="rnd">
              <a:solidFill>
                <a:srgbClr val="FCE850"/>
              </a:solidFill>
              <a:extLst>
                <a:ext uri="{C807C97D-BFC1-408E-A445-0C87EB9F89A2}">
                  <ask:lineSketchStyleProps xmlns="" xmlns:ask="http://schemas.microsoft.com/office/drawing/2018/sketchyshapes" sd="1219033472">
                    <a:custGeom>
                      <a:avLst/>
                      <a:gdLst>
                        <a:gd name="connsiteX0" fmla="*/ 13922 w 13922"/>
                        <a:gd name="connsiteY0" fmla="*/ 0 h 4978400"/>
                        <a:gd name="connsiteX1" fmla="*/ 1222 w 13922"/>
                        <a:gd name="connsiteY1" fmla="*/ 2438400 h 4978400"/>
                        <a:gd name="connsiteX2" fmla="*/ 1222 w 13922"/>
                        <a:gd name="connsiteY2" fmla="*/ 4978400 h 4978400"/>
                      </a:gdLst>
                      <a:ahLst/>
                      <a:cxnLst>
                        <a:cxn ang="0">
                          <a:pos x="connsiteX0" y="connsiteY0"/>
                        </a:cxn>
                        <a:cxn ang="0">
                          <a:pos x="connsiteX1" y="connsiteY1"/>
                        </a:cxn>
                        <a:cxn ang="0">
                          <a:pos x="connsiteX2" y="connsiteY2"/>
                        </a:cxn>
                      </a:cxnLst>
                      <a:rect l="l" t="t" r="r" b="b"/>
                      <a:pathLst>
                        <a:path w="13922" h="4978400">
                          <a:moveTo>
                            <a:pt x="13922" y="0"/>
                          </a:moveTo>
                          <a:cubicBezTo>
                            <a:pt x="8630" y="804333"/>
                            <a:pt x="3339" y="1608667"/>
                            <a:pt x="1222" y="2438400"/>
                          </a:cubicBezTo>
                          <a:cubicBezTo>
                            <a:pt x="-895" y="3268133"/>
                            <a:pt x="163" y="4123266"/>
                            <a:pt x="1222" y="4978400"/>
                          </a:cubicBezTo>
                        </a:path>
                      </a:pathLst>
                    </a:cu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任意多边形: 形状 40">
              <a:extLst>
                <a:ext uri="{FF2B5EF4-FFF2-40B4-BE49-F238E27FC236}">
                  <a16:creationId xmlns="" xmlns:a16="http://schemas.microsoft.com/office/drawing/2014/main" id="{3289605D-707B-47A1-B258-FB3D1E2C30AB}"/>
                </a:ext>
              </a:extLst>
            </p:cNvPr>
            <p:cNvSpPr/>
            <p:nvPr/>
          </p:nvSpPr>
          <p:spPr>
            <a:xfrm>
              <a:off x="9191863" y="939800"/>
              <a:ext cx="13922" cy="4978400"/>
            </a:xfrm>
            <a:custGeom>
              <a:avLst/>
              <a:gdLst>
                <a:gd name="connsiteX0" fmla="*/ 13922 w 13922"/>
                <a:gd name="connsiteY0" fmla="*/ 0 h 4978400"/>
                <a:gd name="connsiteX1" fmla="*/ 1222 w 13922"/>
                <a:gd name="connsiteY1" fmla="*/ 2438400 h 4978400"/>
                <a:gd name="connsiteX2" fmla="*/ 1222 w 13922"/>
                <a:gd name="connsiteY2" fmla="*/ 4978400 h 4978400"/>
              </a:gdLst>
              <a:ahLst/>
              <a:cxnLst>
                <a:cxn ang="0">
                  <a:pos x="connsiteX0" y="connsiteY0"/>
                </a:cxn>
                <a:cxn ang="0">
                  <a:pos x="connsiteX1" y="connsiteY1"/>
                </a:cxn>
                <a:cxn ang="0">
                  <a:pos x="connsiteX2" y="connsiteY2"/>
                </a:cxn>
              </a:cxnLst>
              <a:rect l="l" t="t" r="r" b="b"/>
              <a:pathLst>
                <a:path w="13922" h="4978400" extrusionOk="0">
                  <a:moveTo>
                    <a:pt x="13922" y="0"/>
                  </a:moveTo>
                  <a:cubicBezTo>
                    <a:pt x="-115728" y="727626"/>
                    <a:pt x="-126042" y="1657226"/>
                    <a:pt x="1222" y="2438400"/>
                  </a:cubicBezTo>
                  <a:cubicBezTo>
                    <a:pt x="83370" y="3285873"/>
                    <a:pt x="-53182" y="4124962"/>
                    <a:pt x="1222" y="4978400"/>
                  </a:cubicBezTo>
                </a:path>
              </a:pathLst>
            </a:custGeom>
            <a:noFill/>
            <a:ln w="50800" cap="rnd">
              <a:solidFill>
                <a:srgbClr val="FCE850"/>
              </a:solidFill>
              <a:extLst>
                <a:ext uri="{C807C97D-BFC1-408E-A445-0C87EB9F89A2}">
                  <ask:lineSketchStyleProps xmlns="" xmlns:ask="http://schemas.microsoft.com/office/drawing/2018/sketchyshapes" sd="1219033472">
                    <a:custGeom>
                      <a:avLst/>
                      <a:gdLst>
                        <a:gd name="connsiteX0" fmla="*/ 13922 w 13922"/>
                        <a:gd name="connsiteY0" fmla="*/ 0 h 4978400"/>
                        <a:gd name="connsiteX1" fmla="*/ 1222 w 13922"/>
                        <a:gd name="connsiteY1" fmla="*/ 2438400 h 4978400"/>
                        <a:gd name="connsiteX2" fmla="*/ 1222 w 13922"/>
                        <a:gd name="connsiteY2" fmla="*/ 4978400 h 4978400"/>
                      </a:gdLst>
                      <a:ahLst/>
                      <a:cxnLst>
                        <a:cxn ang="0">
                          <a:pos x="connsiteX0" y="connsiteY0"/>
                        </a:cxn>
                        <a:cxn ang="0">
                          <a:pos x="connsiteX1" y="connsiteY1"/>
                        </a:cxn>
                        <a:cxn ang="0">
                          <a:pos x="connsiteX2" y="connsiteY2"/>
                        </a:cxn>
                      </a:cxnLst>
                      <a:rect l="l" t="t" r="r" b="b"/>
                      <a:pathLst>
                        <a:path w="13922" h="4978400">
                          <a:moveTo>
                            <a:pt x="13922" y="0"/>
                          </a:moveTo>
                          <a:cubicBezTo>
                            <a:pt x="8630" y="804333"/>
                            <a:pt x="3339" y="1608667"/>
                            <a:pt x="1222" y="2438400"/>
                          </a:cubicBezTo>
                          <a:cubicBezTo>
                            <a:pt x="-895" y="3268133"/>
                            <a:pt x="163" y="4123266"/>
                            <a:pt x="1222" y="4978400"/>
                          </a:cubicBezTo>
                        </a:path>
                      </a:pathLst>
                    </a:cu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任意多边形: 形状 41">
              <a:extLst>
                <a:ext uri="{FF2B5EF4-FFF2-40B4-BE49-F238E27FC236}">
                  <a16:creationId xmlns="" xmlns:a16="http://schemas.microsoft.com/office/drawing/2014/main" id="{19BAA6C3-E6CB-4790-8723-7DDDBF85B87D}"/>
                </a:ext>
              </a:extLst>
            </p:cNvPr>
            <p:cNvSpPr/>
            <p:nvPr/>
          </p:nvSpPr>
          <p:spPr>
            <a:xfrm rot="5400000">
              <a:off x="8393184" y="142248"/>
              <a:ext cx="13922" cy="4978400"/>
            </a:xfrm>
            <a:custGeom>
              <a:avLst/>
              <a:gdLst>
                <a:gd name="connsiteX0" fmla="*/ 13922 w 13922"/>
                <a:gd name="connsiteY0" fmla="*/ 0 h 4978400"/>
                <a:gd name="connsiteX1" fmla="*/ 1222 w 13922"/>
                <a:gd name="connsiteY1" fmla="*/ 2438400 h 4978400"/>
                <a:gd name="connsiteX2" fmla="*/ 1222 w 13922"/>
                <a:gd name="connsiteY2" fmla="*/ 4978400 h 4978400"/>
              </a:gdLst>
              <a:ahLst/>
              <a:cxnLst>
                <a:cxn ang="0">
                  <a:pos x="connsiteX0" y="connsiteY0"/>
                </a:cxn>
                <a:cxn ang="0">
                  <a:pos x="connsiteX1" y="connsiteY1"/>
                </a:cxn>
                <a:cxn ang="0">
                  <a:pos x="connsiteX2" y="connsiteY2"/>
                </a:cxn>
              </a:cxnLst>
              <a:rect l="l" t="t" r="r" b="b"/>
              <a:pathLst>
                <a:path w="13922" h="4978400" extrusionOk="0">
                  <a:moveTo>
                    <a:pt x="13922" y="0"/>
                  </a:moveTo>
                  <a:cubicBezTo>
                    <a:pt x="-115728" y="727626"/>
                    <a:pt x="-126042" y="1657226"/>
                    <a:pt x="1222" y="2438400"/>
                  </a:cubicBezTo>
                  <a:cubicBezTo>
                    <a:pt x="83370" y="3285873"/>
                    <a:pt x="-53182" y="4124962"/>
                    <a:pt x="1222" y="4978400"/>
                  </a:cubicBezTo>
                </a:path>
              </a:pathLst>
            </a:custGeom>
            <a:noFill/>
            <a:ln w="50800" cap="rnd">
              <a:solidFill>
                <a:srgbClr val="FCE850"/>
              </a:solidFill>
              <a:extLst>
                <a:ext uri="{C807C97D-BFC1-408E-A445-0C87EB9F89A2}">
                  <ask:lineSketchStyleProps xmlns="" xmlns:ask="http://schemas.microsoft.com/office/drawing/2018/sketchyshapes" sd="1219033472">
                    <a:custGeom>
                      <a:avLst/>
                      <a:gdLst>
                        <a:gd name="connsiteX0" fmla="*/ 13922 w 13922"/>
                        <a:gd name="connsiteY0" fmla="*/ 0 h 4978400"/>
                        <a:gd name="connsiteX1" fmla="*/ 1222 w 13922"/>
                        <a:gd name="connsiteY1" fmla="*/ 2438400 h 4978400"/>
                        <a:gd name="connsiteX2" fmla="*/ 1222 w 13922"/>
                        <a:gd name="connsiteY2" fmla="*/ 4978400 h 4978400"/>
                      </a:gdLst>
                      <a:ahLst/>
                      <a:cxnLst>
                        <a:cxn ang="0">
                          <a:pos x="connsiteX0" y="connsiteY0"/>
                        </a:cxn>
                        <a:cxn ang="0">
                          <a:pos x="connsiteX1" y="connsiteY1"/>
                        </a:cxn>
                        <a:cxn ang="0">
                          <a:pos x="connsiteX2" y="connsiteY2"/>
                        </a:cxn>
                      </a:cxnLst>
                      <a:rect l="l" t="t" r="r" b="b"/>
                      <a:pathLst>
                        <a:path w="13922" h="4978400">
                          <a:moveTo>
                            <a:pt x="13922" y="0"/>
                          </a:moveTo>
                          <a:cubicBezTo>
                            <a:pt x="8630" y="804333"/>
                            <a:pt x="3339" y="1608667"/>
                            <a:pt x="1222" y="2438400"/>
                          </a:cubicBezTo>
                          <a:cubicBezTo>
                            <a:pt x="-895" y="3268133"/>
                            <a:pt x="163" y="4123266"/>
                            <a:pt x="1222" y="4978400"/>
                          </a:cubicBezTo>
                        </a:path>
                      </a:pathLst>
                    </a:cu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任意多边形: 形状 42">
              <a:extLst>
                <a:ext uri="{FF2B5EF4-FFF2-40B4-BE49-F238E27FC236}">
                  <a16:creationId xmlns="" xmlns:a16="http://schemas.microsoft.com/office/drawing/2014/main" id="{6BE690D9-364A-4C48-9781-AADC6DF1E61D}"/>
                </a:ext>
              </a:extLst>
            </p:cNvPr>
            <p:cNvSpPr/>
            <p:nvPr/>
          </p:nvSpPr>
          <p:spPr>
            <a:xfrm rot="5400000">
              <a:off x="8393184" y="1737352"/>
              <a:ext cx="13922" cy="4978400"/>
            </a:xfrm>
            <a:custGeom>
              <a:avLst/>
              <a:gdLst>
                <a:gd name="connsiteX0" fmla="*/ 13922 w 13922"/>
                <a:gd name="connsiteY0" fmla="*/ 0 h 4978400"/>
                <a:gd name="connsiteX1" fmla="*/ 1222 w 13922"/>
                <a:gd name="connsiteY1" fmla="*/ 2438400 h 4978400"/>
                <a:gd name="connsiteX2" fmla="*/ 1222 w 13922"/>
                <a:gd name="connsiteY2" fmla="*/ 4978400 h 4978400"/>
              </a:gdLst>
              <a:ahLst/>
              <a:cxnLst>
                <a:cxn ang="0">
                  <a:pos x="connsiteX0" y="connsiteY0"/>
                </a:cxn>
                <a:cxn ang="0">
                  <a:pos x="connsiteX1" y="connsiteY1"/>
                </a:cxn>
                <a:cxn ang="0">
                  <a:pos x="connsiteX2" y="connsiteY2"/>
                </a:cxn>
              </a:cxnLst>
              <a:rect l="l" t="t" r="r" b="b"/>
              <a:pathLst>
                <a:path w="13922" h="4978400" extrusionOk="0">
                  <a:moveTo>
                    <a:pt x="13922" y="0"/>
                  </a:moveTo>
                  <a:cubicBezTo>
                    <a:pt x="-115728" y="727626"/>
                    <a:pt x="-126042" y="1657226"/>
                    <a:pt x="1222" y="2438400"/>
                  </a:cubicBezTo>
                  <a:cubicBezTo>
                    <a:pt x="83370" y="3285873"/>
                    <a:pt x="-53182" y="4124962"/>
                    <a:pt x="1222" y="4978400"/>
                  </a:cubicBezTo>
                </a:path>
              </a:pathLst>
            </a:custGeom>
            <a:noFill/>
            <a:ln w="50800" cap="rnd">
              <a:solidFill>
                <a:srgbClr val="FCE850"/>
              </a:solidFill>
              <a:extLst>
                <a:ext uri="{C807C97D-BFC1-408E-A445-0C87EB9F89A2}">
                  <ask:lineSketchStyleProps xmlns="" xmlns:ask="http://schemas.microsoft.com/office/drawing/2018/sketchyshapes" sd="1219033472">
                    <a:custGeom>
                      <a:avLst/>
                      <a:gdLst>
                        <a:gd name="connsiteX0" fmla="*/ 13922 w 13922"/>
                        <a:gd name="connsiteY0" fmla="*/ 0 h 4978400"/>
                        <a:gd name="connsiteX1" fmla="*/ 1222 w 13922"/>
                        <a:gd name="connsiteY1" fmla="*/ 2438400 h 4978400"/>
                        <a:gd name="connsiteX2" fmla="*/ 1222 w 13922"/>
                        <a:gd name="connsiteY2" fmla="*/ 4978400 h 4978400"/>
                      </a:gdLst>
                      <a:ahLst/>
                      <a:cxnLst>
                        <a:cxn ang="0">
                          <a:pos x="connsiteX0" y="connsiteY0"/>
                        </a:cxn>
                        <a:cxn ang="0">
                          <a:pos x="connsiteX1" y="connsiteY1"/>
                        </a:cxn>
                        <a:cxn ang="0">
                          <a:pos x="connsiteX2" y="connsiteY2"/>
                        </a:cxn>
                      </a:cxnLst>
                      <a:rect l="l" t="t" r="r" b="b"/>
                      <a:pathLst>
                        <a:path w="13922" h="4978400">
                          <a:moveTo>
                            <a:pt x="13922" y="0"/>
                          </a:moveTo>
                          <a:cubicBezTo>
                            <a:pt x="8630" y="804333"/>
                            <a:pt x="3339" y="1608667"/>
                            <a:pt x="1222" y="2438400"/>
                          </a:cubicBezTo>
                          <a:cubicBezTo>
                            <a:pt x="-895" y="3268133"/>
                            <a:pt x="163" y="4123266"/>
                            <a:pt x="1222" y="4978400"/>
                          </a:cubicBezTo>
                        </a:path>
                      </a:pathLst>
                    </a:cu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pic>
        <p:nvPicPr>
          <p:cNvPr id="32" name="图片 31" descr="卡通人物&#10;&#10;描述已自动生成">
            <a:extLst>
              <a:ext uri="{FF2B5EF4-FFF2-40B4-BE49-F238E27FC236}">
                <a16:creationId xmlns="" xmlns:a16="http://schemas.microsoft.com/office/drawing/2014/main" id="{B49F6977-4C33-458D-BAF9-B3088BFEE2EE}"/>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854255" y="1239233"/>
            <a:ext cx="1073420" cy="1466949"/>
          </a:xfrm>
          <a:prstGeom prst="rect">
            <a:avLst/>
          </a:prstGeom>
        </p:spPr>
      </p:pic>
      <p:pic>
        <p:nvPicPr>
          <p:cNvPr id="36" name="图片 35" descr="图片包含 游戏机&#10;&#10;描述已自动生成">
            <a:extLst>
              <a:ext uri="{FF2B5EF4-FFF2-40B4-BE49-F238E27FC236}">
                <a16:creationId xmlns="" xmlns:a16="http://schemas.microsoft.com/office/drawing/2014/main" id="{1441731F-9D89-48BB-9656-80B974DCA277}"/>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967949" y="3002634"/>
            <a:ext cx="1340490" cy="1360732"/>
          </a:xfrm>
          <a:prstGeom prst="rect">
            <a:avLst/>
          </a:prstGeom>
        </p:spPr>
      </p:pic>
      <p:pic>
        <p:nvPicPr>
          <p:cNvPr id="50" name="图片 49" descr="卡通人物&#10;&#10;描述已自动生成">
            <a:extLst>
              <a:ext uri="{FF2B5EF4-FFF2-40B4-BE49-F238E27FC236}">
                <a16:creationId xmlns="" xmlns:a16="http://schemas.microsoft.com/office/drawing/2014/main" id="{61B7DD69-2A3A-4E1D-9546-5D17F50E7AC6}"/>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9689686" y="2833630"/>
            <a:ext cx="1504336" cy="1504336"/>
          </a:xfrm>
          <a:prstGeom prst="rect">
            <a:avLst/>
          </a:prstGeom>
        </p:spPr>
      </p:pic>
      <p:pic>
        <p:nvPicPr>
          <p:cNvPr id="54" name="图片 53" descr="卡通人物&#10;&#10;描述已自动生成">
            <a:extLst>
              <a:ext uri="{FF2B5EF4-FFF2-40B4-BE49-F238E27FC236}">
                <a16:creationId xmlns="" xmlns:a16="http://schemas.microsoft.com/office/drawing/2014/main" id="{FA602A94-50EF-459A-85FA-3F5A8F111024}"/>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flipH="1">
            <a:off x="6109593" y="1359884"/>
            <a:ext cx="1575993" cy="1346298"/>
          </a:xfrm>
          <a:prstGeom prst="rect">
            <a:avLst/>
          </a:prstGeom>
        </p:spPr>
      </p:pic>
      <p:sp>
        <p:nvSpPr>
          <p:cNvPr id="57" name="文本框 56">
            <a:extLst>
              <a:ext uri="{FF2B5EF4-FFF2-40B4-BE49-F238E27FC236}">
                <a16:creationId xmlns="" xmlns:a16="http://schemas.microsoft.com/office/drawing/2014/main" id="{4600EC55-8980-4242-B10F-91E40F8917D3}"/>
              </a:ext>
            </a:extLst>
          </p:cNvPr>
          <p:cNvSpPr txBox="1"/>
          <p:nvPr/>
        </p:nvSpPr>
        <p:spPr>
          <a:xfrm>
            <a:off x="7844336" y="1778552"/>
            <a:ext cx="1433169" cy="400110"/>
          </a:xfrm>
          <a:prstGeom prst="rect">
            <a:avLst/>
          </a:prstGeom>
          <a:solidFill>
            <a:srgbClr val="D2FAF5"/>
          </a:solidFill>
          <a:ln w="19050">
            <a:solidFill>
              <a:schemeClr val="tx1"/>
            </a:solidFill>
          </a:ln>
        </p:spPr>
        <p:txBody>
          <a:bodyPr wrap="square" rtlCol="0">
            <a:spAutoFit/>
          </a:bodyPr>
          <a:lstStyle/>
          <a:p>
            <a:pPr algn="ctr"/>
            <a:r>
              <a:rPr lang="fr-FR" altLang="zh-CN" sz="2000">
                <a:latin typeface="Comic Filled Marta Van Eck" panose="02000500000000000000" pitchFamily="2" charset="0"/>
              </a:rPr>
              <a:t>TEXT HERE</a:t>
            </a:r>
            <a:endParaRPr lang="zh-CN" altLang="en-US" sz="2000">
              <a:latin typeface="Comic Filled Marta Van Eck" panose="02000500000000000000" pitchFamily="2" charset="0"/>
            </a:endParaRPr>
          </a:p>
        </p:txBody>
      </p:sp>
      <p:sp>
        <p:nvSpPr>
          <p:cNvPr id="58" name="文本框 57">
            <a:extLst>
              <a:ext uri="{FF2B5EF4-FFF2-40B4-BE49-F238E27FC236}">
                <a16:creationId xmlns="" xmlns:a16="http://schemas.microsoft.com/office/drawing/2014/main" id="{4D31167B-2C0A-43BE-9FC0-FA71DCF063A3}"/>
              </a:ext>
            </a:extLst>
          </p:cNvPr>
          <p:cNvSpPr txBox="1"/>
          <p:nvPr/>
        </p:nvSpPr>
        <p:spPr>
          <a:xfrm>
            <a:off x="9651586" y="5176573"/>
            <a:ext cx="1433169" cy="400110"/>
          </a:xfrm>
          <a:prstGeom prst="rect">
            <a:avLst/>
          </a:prstGeom>
          <a:solidFill>
            <a:srgbClr val="D2FAF5"/>
          </a:solidFill>
          <a:ln w="19050">
            <a:solidFill>
              <a:schemeClr val="tx1"/>
            </a:solidFill>
          </a:ln>
        </p:spPr>
        <p:txBody>
          <a:bodyPr wrap="square" rtlCol="0">
            <a:spAutoFit/>
          </a:bodyPr>
          <a:lstStyle/>
          <a:p>
            <a:pPr algn="ctr"/>
            <a:r>
              <a:rPr lang="fr-FR" altLang="zh-CN" sz="2000">
                <a:latin typeface="Comic Filled Marta Van Eck" panose="02000500000000000000" pitchFamily="2" charset="0"/>
              </a:rPr>
              <a:t>TEXT HERE</a:t>
            </a:r>
            <a:endParaRPr lang="zh-CN" altLang="en-US" sz="2000">
              <a:latin typeface="Comic Filled Marta Van Eck" panose="02000500000000000000" pitchFamily="2" charset="0"/>
            </a:endParaRPr>
          </a:p>
        </p:txBody>
      </p:sp>
      <p:sp>
        <p:nvSpPr>
          <p:cNvPr id="62" name="文本框 61">
            <a:extLst>
              <a:ext uri="{FF2B5EF4-FFF2-40B4-BE49-F238E27FC236}">
                <a16:creationId xmlns="" xmlns:a16="http://schemas.microsoft.com/office/drawing/2014/main" id="{64F66416-4416-419D-8107-2B25C863018A}"/>
              </a:ext>
            </a:extLst>
          </p:cNvPr>
          <p:cNvSpPr txBox="1"/>
          <p:nvPr/>
        </p:nvSpPr>
        <p:spPr>
          <a:xfrm>
            <a:off x="6005916" y="3130028"/>
            <a:ext cx="1827647" cy="1172244"/>
          </a:xfrm>
          <a:prstGeom prst="rect">
            <a:avLst/>
          </a:prstGeom>
          <a:noFill/>
        </p:spPr>
        <p:txBody>
          <a:bodyPr wrap="square" rtlCol="0">
            <a:spAutoFit/>
          </a:bodyPr>
          <a:lstStyle/>
          <a:p>
            <a:pPr>
              <a:lnSpc>
                <a:spcPct val="120000"/>
              </a:lnSpc>
            </a:pPr>
            <a:r>
              <a:rPr lang="en-US" altLang="zh-CN" sz="1500">
                <a:latin typeface="Agency FB" panose="020B0503020202020204" pitchFamily="34" charset="0"/>
              </a:rPr>
              <a:t>Fusce est. Vivamus a tellus. Pellentesque habitant morbi tristique senectus et netus et malesuada</a:t>
            </a:r>
          </a:p>
        </p:txBody>
      </p:sp>
      <p:sp>
        <p:nvSpPr>
          <p:cNvPr id="64" name="文本框 63">
            <a:extLst>
              <a:ext uri="{FF2B5EF4-FFF2-40B4-BE49-F238E27FC236}">
                <a16:creationId xmlns="" xmlns:a16="http://schemas.microsoft.com/office/drawing/2014/main" id="{D7B6D7DC-289D-4FD4-87A4-A21035D60D72}"/>
              </a:ext>
            </a:extLst>
          </p:cNvPr>
          <p:cNvSpPr txBox="1"/>
          <p:nvPr/>
        </p:nvSpPr>
        <p:spPr>
          <a:xfrm>
            <a:off x="7893551" y="4792052"/>
            <a:ext cx="1586585" cy="1172244"/>
          </a:xfrm>
          <a:prstGeom prst="rect">
            <a:avLst/>
          </a:prstGeom>
          <a:noFill/>
        </p:spPr>
        <p:txBody>
          <a:bodyPr wrap="square" rtlCol="0">
            <a:spAutoFit/>
          </a:bodyPr>
          <a:lstStyle/>
          <a:p>
            <a:pPr>
              <a:lnSpc>
                <a:spcPct val="120000"/>
              </a:lnSpc>
            </a:pPr>
            <a:r>
              <a:rPr lang="en-US" altLang="zh-CN" sz="1500">
                <a:latin typeface="Agency FB" panose="020B0503020202020204" pitchFamily="34" charset="0"/>
              </a:rPr>
              <a:t> Fusce posuere, magna sed pulvinar ultricies, purus lectus malesuada libero,</a:t>
            </a:r>
          </a:p>
        </p:txBody>
      </p:sp>
      <p:pic>
        <p:nvPicPr>
          <p:cNvPr id="68" name="图片 67">
            <a:extLst>
              <a:ext uri="{FF2B5EF4-FFF2-40B4-BE49-F238E27FC236}">
                <a16:creationId xmlns="" xmlns:a16="http://schemas.microsoft.com/office/drawing/2014/main" id="{8D2EDE98-0D61-41E0-87B7-1C9032657B6F}"/>
              </a:ext>
            </a:extLst>
          </p:cNvPr>
          <p:cNvPicPr>
            <a:picLocks noChangeAspect="1"/>
          </p:cNvPicPr>
          <p:nvPr/>
        </p:nvPicPr>
        <p:blipFill>
          <a:blip r:embed="rId7" cstate="print">
            <a:extLst>
              <a:ext uri="{28A0092B-C50C-407E-A947-70E740481C1C}">
                <a14:useLocalDpi xmlns:a14="http://schemas.microsoft.com/office/drawing/2010/main" val="0"/>
              </a:ext>
            </a:extLst>
          </a:blip>
          <a:srcRect/>
          <a:stretch/>
        </p:blipFill>
        <p:spPr>
          <a:xfrm>
            <a:off x="997979" y="1846613"/>
            <a:ext cx="666824" cy="414577"/>
          </a:xfrm>
          <a:prstGeom prst="rect">
            <a:avLst/>
          </a:prstGeom>
        </p:spPr>
      </p:pic>
      <p:sp>
        <p:nvSpPr>
          <p:cNvPr id="70" name="文本框 69">
            <a:extLst>
              <a:ext uri="{FF2B5EF4-FFF2-40B4-BE49-F238E27FC236}">
                <a16:creationId xmlns="" xmlns:a16="http://schemas.microsoft.com/office/drawing/2014/main" id="{66FF9254-97DF-4E3F-872E-EFA95FC060DA}"/>
              </a:ext>
            </a:extLst>
          </p:cNvPr>
          <p:cNvSpPr txBox="1"/>
          <p:nvPr/>
        </p:nvSpPr>
        <p:spPr>
          <a:xfrm>
            <a:off x="1823554" y="1706444"/>
            <a:ext cx="3461126" cy="618246"/>
          </a:xfrm>
          <a:prstGeom prst="rect">
            <a:avLst/>
          </a:prstGeom>
          <a:noFill/>
        </p:spPr>
        <p:txBody>
          <a:bodyPr wrap="square" rtlCol="0">
            <a:spAutoFit/>
          </a:bodyPr>
          <a:lstStyle/>
          <a:p>
            <a:pPr>
              <a:lnSpc>
                <a:spcPct val="120000"/>
              </a:lnSpc>
            </a:pPr>
            <a:r>
              <a:rPr lang="en-US" altLang="zh-CN" sz="1500">
                <a:latin typeface="Agency FB" panose="020B0503020202020204" pitchFamily="34" charset="0"/>
              </a:rPr>
              <a:t>Lorem ipsum dolor sit amet, consectetuer adipiscing elit. Maecenas porttitor congue massa. Fusce posuere,</a:t>
            </a:r>
          </a:p>
        </p:txBody>
      </p:sp>
      <p:pic>
        <p:nvPicPr>
          <p:cNvPr id="73" name="图片 72">
            <a:extLst>
              <a:ext uri="{FF2B5EF4-FFF2-40B4-BE49-F238E27FC236}">
                <a16:creationId xmlns="" xmlns:a16="http://schemas.microsoft.com/office/drawing/2014/main" id="{792D8FAF-77F1-459E-8821-054AB8961AF0}"/>
              </a:ext>
            </a:extLst>
          </p:cNvPr>
          <p:cNvPicPr>
            <a:picLocks noChangeAspect="1"/>
          </p:cNvPicPr>
          <p:nvPr/>
        </p:nvPicPr>
        <p:blipFill>
          <a:blip r:embed="rId7" cstate="print">
            <a:extLst>
              <a:ext uri="{28A0092B-C50C-407E-A947-70E740481C1C}">
                <a14:useLocalDpi xmlns:a14="http://schemas.microsoft.com/office/drawing/2010/main" val="0"/>
              </a:ext>
            </a:extLst>
          </a:blip>
          <a:srcRect/>
          <a:stretch/>
        </p:blipFill>
        <p:spPr>
          <a:xfrm>
            <a:off x="997979" y="2958235"/>
            <a:ext cx="666824" cy="414577"/>
          </a:xfrm>
          <a:prstGeom prst="rect">
            <a:avLst/>
          </a:prstGeom>
        </p:spPr>
      </p:pic>
      <p:sp>
        <p:nvSpPr>
          <p:cNvPr id="74" name="文本框 73">
            <a:extLst>
              <a:ext uri="{FF2B5EF4-FFF2-40B4-BE49-F238E27FC236}">
                <a16:creationId xmlns="" xmlns:a16="http://schemas.microsoft.com/office/drawing/2014/main" id="{55CF2011-03D5-40A9-8283-65081C242D29}"/>
              </a:ext>
            </a:extLst>
          </p:cNvPr>
          <p:cNvSpPr txBox="1"/>
          <p:nvPr/>
        </p:nvSpPr>
        <p:spPr>
          <a:xfrm>
            <a:off x="1823554" y="2818066"/>
            <a:ext cx="3461126" cy="618246"/>
          </a:xfrm>
          <a:prstGeom prst="rect">
            <a:avLst/>
          </a:prstGeom>
          <a:noFill/>
        </p:spPr>
        <p:txBody>
          <a:bodyPr wrap="square" rtlCol="0">
            <a:spAutoFit/>
          </a:bodyPr>
          <a:lstStyle/>
          <a:p>
            <a:pPr>
              <a:lnSpc>
                <a:spcPct val="120000"/>
              </a:lnSpc>
            </a:pPr>
            <a:r>
              <a:rPr lang="en-US" altLang="zh-CN" sz="1500">
                <a:latin typeface="Agency FB" panose="020B0503020202020204" pitchFamily="34" charset="0"/>
              </a:rPr>
              <a:t>Lorem ipsum dolor sit amet, consectetuer adipiscing elit. Maecenas porttitor congue massa. Fusce posuere,</a:t>
            </a:r>
          </a:p>
        </p:txBody>
      </p:sp>
      <p:pic>
        <p:nvPicPr>
          <p:cNvPr id="76" name="图片 75">
            <a:extLst>
              <a:ext uri="{FF2B5EF4-FFF2-40B4-BE49-F238E27FC236}">
                <a16:creationId xmlns="" xmlns:a16="http://schemas.microsoft.com/office/drawing/2014/main" id="{E991F364-A44B-4D1D-B104-06BD66DF28FC}"/>
              </a:ext>
            </a:extLst>
          </p:cNvPr>
          <p:cNvPicPr>
            <a:picLocks noChangeAspect="1"/>
          </p:cNvPicPr>
          <p:nvPr/>
        </p:nvPicPr>
        <p:blipFill>
          <a:blip r:embed="rId7" cstate="print">
            <a:extLst>
              <a:ext uri="{28A0092B-C50C-407E-A947-70E740481C1C}">
                <a14:useLocalDpi xmlns:a14="http://schemas.microsoft.com/office/drawing/2010/main" val="0"/>
              </a:ext>
            </a:extLst>
          </a:blip>
          <a:srcRect/>
          <a:stretch/>
        </p:blipFill>
        <p:spPr>
          <a:xfrm>
            <a:off x="997979" y="4069857"/>
            <a:ext cx="666824" cy="414577"/>
          </a:xfrm>
          <a:prstGeom prst="rect">
            <a:avLst/>
          </a:prstGeom>
        </p:spPr>
      </p:pic>
      <p:sp>
        <p:nvSpPr>
          <p:cNvPr id="77" name="文本框 76">
            <a:extLst>
              <a:ext uri="{FF2B5EF4-FFF2-40B4-BE49-F238E27FC236}">
                <a16:creationId xmlns="" xmlns:a16="http://schemas.microsoft.com/office/drawing/2014/main" id="{1858B514-163C-456F-838B-43E79B241522}"/>
              </a:ext>
            </a:extLst>
          </p:cNvPr>
          <p:cNvSpPr txBox="1"/>
          <p:nvPr/>
        </p:nvSpPr>
        <p:spPr>
          <a:xfrm>
            <a:off x="1823554" y="3929688"/>
            <a:ext cx="3461126" cy="618246"/>
          </a:xfrm>
          <a:prstGeom prst="rect">
            <a:avLst/>
          </a:prstGeom>
          <a:noFill/>
        </p:spPr>
        <p:txBody>
          <a:bodyPr wrap="square" rtlCol="0">
            <a:spAutoFit/>
          </a:bodyPr>
          <a:lstStyle/>
          <a:p>
            <a:pPr>
              <a:lnSpc>
                <a:spcPct val="120000"/>
              </a:lnSpc>
            </a:pPr>
            <a:r>
              <a:rPr lang="en-US" altLang="zh-CN" sz="1500">
                <a:latin typeface="Agency FB" panose="020B0503020202020204" pitchFamily="34" charset="0"/>
              </a:rPr>
              <a:t>Lorem ipsum dolor sit amet, consectetuer adipiscing elit. Maecenas porttitor congue massa. Fusce posuere,</a:t>
            </a:r>
          </a:p>
        </p:txBody>
      </p:sp>
      <p:pic>
        <p:nvPicPr>
          <p:cNvPr id="87" name="图片 86">
            <a:extLst>
              <a:ext uri="{FF2B5EF4-FFF2-40B4-BE49-F238E27FC236}">
                <a16:creationId xmlns="" xmlns:a16="http://schemas.microsoft.com/office/drawing/2014/main" id="{C8690520-FE58-45E9-92C6-41FF16C4DE55}"/>
              </a:ext>
            </a:extLst>
          </p:cNvPr>
          <p:cNvPicPr>
            <a:picLocks noChangeAspect="1"/>
          </p:cNvPicPr>
          <p:nvPr/>
        </p:nvPicPr>
        <p:blipFill>
          <a:blip r:embed="rId7" cstate="print">
            <a:extLst>
              <a:ext uri="{28A0092B-C50C-407E-A947-70E740481C1C}">
                <a14:useLocalDpi xmlns:a14="http://schemas.microsoft.com/office/drawing/2010/main" val="0"/>
              </a:ext>
            </a:extLst>
          </a:blip>
          <a:srcRect/>
          <a:stretch/>
        </p:blipFill>
        <p:spPr>
          <a:xfrm>
            <a:off x="997979" y="5181479"/>
            <a:ext cx="666824" cy="414577"/>
          </a:xfrm>
          <a:prstGeom prst="rect">
            <a:avLst/>
          </a:prstGeom>
        </p:spPr>
      </p:pic>
      <p:sp>
        <p:nvSpPr>
          <p:cNvPr id="88" name="文本框 87">
            <a:extLst>
              <a:ext uri="{FF2B5EF4-FFF2-40B4-BE49-F238E27FC236}">
                <a16:creationId xmlns="" xmlns:a16="http://schemas.microsoft.com/office/drawing/2014/main" id="{10023434-3C92-42A6-9308-539C1162C677}"/>
              </a:ext>
            </a:extLst>
          </p:cNvPr>
          <p:cNvSpPr txBox="1"/>
          <p:nvPr/>
        </p:nvSpPr>
        <p:spPr>
          <a:xfrm>
            <a:off x="1823554" y="5041310"/>
            <a:ext cx="3461126" cy="618246"/>
          </a:xfrm>
          <a:prstGeom prst="rect">
            <a:avLst/>
          </a:prstGeom>
          <a:noFill/>
        </p:spPr>
        <p:txBody>
          <a:bodyPr wrap="square" rtlCol="0">
            <a:spAutoFit/>
          </a:bodyPr>
          <a:lstStyle/>
          <a:p>
            <a:pPr>
              <a:lnSpc>
                <a:spcPct val="120000"/>
              </a:lnSpc>
            </a:pPr>
            <a:r>
              <a:rPr lang="en-US" altLang="zh-CN" sz="1500">
                <a:latin typeface="Agency FB" panose="020B0503020202020204" pitchFamily="34" charset="0"/>
              </a:rPr>
              <a:t>Lorem ipsum dolor sit amet, consectetuer adipiscing elit. Maecenas porttitor congue massa. Fusce posuere,</a:t>
            </a:r>
          </a:p>
        </p:txBody>
      </p:sp>
      <p:sp>
        <p:nvSpPr>
          <p:cNvPr id="96" name="文本框 95">
            <a:extLst>
              <a:ext uri="{FF2B5EF4-FFF2-40B4-BE49-F238E27FC236}">
                <a16:creationId xmlns="" xmlns:a16="http://schemas.microsoft.com/office/drawing/2014/main" id="{5922E66C-BEAD-408E-9C79-4351A91A2E02}"/>
              </a:ext>
            </a:extLst>
          </p:cNvPr>
          <p:cNvSpPr txBox="1"/>
          <p:nvPr/>
        </p:nvSpPr>
        <p:spPr>
          <a:xfrm>
            <a:off x="8773416" y="467381"/>
            <a:ext cx="2908378" cy="369332"/>
          </a:xfrm>
          <a:prstGeom prst="rect">
            <a:avLst/>
          </a:prstGeom>
          <a:noFill/>
        </p:spPr>
        <p:txBody>
          <a:bodyPr wrap="square" rtlCol="0">
            <a:spAutoFit/>
          </a:bodyPr>
          <a:lstStyle/>
          <a:p>
            <a:pPr algn="r"/>
            <a:r>
              <a:rPr lang="en-US" altLang="zh-CN">
                <a:latin typeface="Comic Filled Marta Van Eck" panose="02000500000000000000" pitchFamily="2" charset="0"/>
              </a:rPr>
              <a:t>2020-05-15</a:t>
            </a:r>
            <a:endParaRPr lang="zh-CN" altLang="en-US">
              <a:latin typeface="Comic Filled Marta Van Eck" panose="02000500000000000000" pitchFamily="2" charset="0"/>
            </a:endParaRPr>
          </a:p>
        </p:txBody>
      </p:sp>
      <p:pic>
        <p:nvPicPr>
          <p:cNvPr id="100" name="图片 99" descr="卡通人物&#10;&#10;描述已自动生成">
            <a:extLst>
              <a:ext uri="{FF2B5EF4-FFF2-40B4-BE49-F238E27FC236}">
                <a16:creationId xmlns="" xmlns:a16="http://schemas.microsoft.com/office/drawing/2014/main" id="{52092743-72F2-4AB3-A08E-A46AB152C8FA}"/>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2555867" y="548430"/>
            <a:ext cx="1080904" cy="668900"/>
          </a:xfrm>
          <a:prstGeom prst="rect">
            <a:avLst/>
          </a:prstGeom>
        </p:spPr>
      </p:pic>
    </p:spTree>
    <p:extLst>
      <p:ext uri="{BB962C8B-B14F-4D97-AF65-F5344CB8AC3E}">
        <p14:creationId xmlns:p14="http://schemas.microsoft.com/office/powerpoint/2010/main" val="133584803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airplane" invX="1"/>
      </p:transition>
    </mc:Choice>
    <mc:Fallback xmlns="">
      <p:transitio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a:extLst>
              <a:ext uri="{FF2B5EF4-FFF2-40B4-BE49-F238E27FC236}">
                <a16:creationId xmlns="" xmlns:a16="http://schemas.microsoft.com/office/drawing/2014/main" id="{08502A60-835E-41BC-A8BE-893568C75007}"/>
              </a:ext>
            </a:extLst>
          </p:cNvPr>
          <p:cNvSpPr/>
          <p:nvPr/>
        </p:nvSpPr>
        <p:spPr>
          <a:xfrm>
            <a:off x="0" y="0"/>
            <a:ext cx="12192000" cy="6858000"/>
          </a:xfrm>
          <a:prstGeom prst="rect">
            <a:avLst/>
          </a:prstGeom>
          <a:solidFill>
            <a:srgbClr val="4B89AC"/>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矩形 16">
            <a:extLst>
              <a:ext uri="{FF2B5EF4-FFF2-40B4-BE49-F238E27FC236}">
                <a16:creationId xmlns="" xmlns:a16="http://schemas.microsoft.com/office/drawing/2014/main" id="{2BFEF044-50CA-4959-9690-0E545A79C290}"/>
              </a:ext>
            </a:extLst>
          </p:cNvPr>
          <p:cNvSpPr/>
          <p:nvPr/>
        </p:nvSpPr>
        <p:spPr>
          <a:xfrm>
            <a:off x="158750" y="124147"/>
            <a:ext cx="11874500" cy="6609706"/>
          </a:xfrm>
          <a:prstGeom prst="rect">
            <a:avLst/>
          </a:prstGeom>
          <a:solidFill>
            <a:srgbClr val="E4FCF9"/>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1" name="图片 10" descr="卡通人物&#10;&#10;描述已自动生成">
            <a:extLst>
              <a:ext uri="{FF2B5EF4-FFF2-40B4-BE49-F238E27FC236}">
                <a16:creationId xmlns="" xmlns:a16="http://schemas.microsoft.com/office/drawing/2014/main" id="{97F34F03-80E6-468B-A37E-7AE1E15AF162}"/>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229591" y="300922"/>
            <a:ext cx="1080905" cy="702250"/>
          </a:xfrm>
          <a:prstGeom prst="rect">
            <a:avLst/>
          </a:prstGeom>
        </p:spPr>
      </p:pic>
      <p:graphicFrame>
        <p:nvGraphicFramePr>
          <p:cNvPr id="12" name="表格 12">
            <a:extLst>
              <a:ext uri="{FF2B5EF4-FFF2-40B4-BE49-F238E27FC236}">
                <a16:creationId xmlns="" xmlns:a16="http://schemas.microsoft.com/office/drawing/2014/main" id="{A96B95DA-C67B-44CA-A2EA-7E733D8DCF5A}"/>
              </a:ext>
            </a:extLst>
          </p:cNvPr>
          <p:cNvGraphicFramePr>
            <a:graphicFrameLocks noGrp="1"/>
          </p:cNvGraphicFramePr>
          <p:nvPr>
            <p:extLst>
              <p:ext uri="{D42A27DB-BD31-4B8C-83A1-F6EECF244321}">
                <p14:modId xmlns:p14="http://schemas.microsoft.com/office/powerpoint/2010/main" val="1803544498"/>
              </p:ext>
            </p:extLst>
          </p:nvPr>
        </p:nvGraphicFramePr>
        <p:xfrm>
          <a:off x="1554163" y="1600199"/>
          <a:ext cx="9083675" cy="4700688"/>
        </p:xfrm>
        <a:graphic>
          <a:graphicData uri="http://schemas.openxmlformats.org/drawingml/2006/table">
            <a:tbl>
              <a:tblPr>
                <a:effectLst>
                  <a:outerShdw dist="127000" dir="2700000" algn="tl" rotWithShape="0">
                    <a:prstClr val="black"/>
                  </a:outerShdw>
                </a:effectLst>
                <a:tableStyleId>{5C22544A-7EE6-4342-B048-85BDC9FD1C3A}</a:tableStyleId>
              </a:tblPr>
              <a:tblGrid>
                <a:gridCol w="1816735">
                  <a:extLst>
                    <a:ext uri="{9D8B030D-6E8A-4147-A177-3AD203B41FA5}">
                      <a16:colId xmlns="" xmlns:a16="http://schemas.microsoft.com/office/drawing/2014/main" val="3702009075"/>
                    </a:ext>
                  </a:extLst>
                </a:gridCol>
                <a:gridCol w="1816735">
                  <a:extLst>
                    <a:ext uri="{9D8B030D-6E8A-4147-A177-3AD203B41FA5}">
                      <a16:colId xmlns="" xmlns:a16="http://schemas.microsoft.com/office/drawing/2014/main" val="1579994138"/>
                    </a:ext>
                  </a:extLst>
                </a:gridCol>
                <a:gridCol w="1816735">
                  <a:extLst>
                    <a:ext uri="{9D8B030D-6E8A-4147-A177-3AD203B41FA5}">
                      <a16:colId xmlns="" xmlns:a16="http://schemas.microsoft.com/office/drawing/2014/main" val="4004626173"/>
                    </a:ext>
                  </a:extLst>
                </a:gridCol>
                <a:gridCol w="1816735">
                  <a:extLst>
                    <a:ext uri="{9D8B030D-6E8A-4147-A177-3AD203B41FA5}">
                      <a16:colId xmlns="" xmlns:a16="http://schemas.microsoft.com/office/drawing/2014/main" val="1290773702"/>
                    </a:ext>
                  </a:extLst>
                </a:gridCol>
                <a:gridCol w="1816735">
                  <a:extLst>
                    <a:ext uri="{9D8B030D-6E8A-4147-A177-3AD203B41FA5}">
                      <a16:colId xmlns="" xmlns:a16="http://schemas.microsoft.com/office/drawing/2014/main" val="2631668972"/>
                    </a:ext>
                  </a:extLst>
                </a:gridCol>
              </a:tblGrid>
              <a:tr h="1566896">
                <a:tc>
                  <a:txBody>
                    <a:bodyPr/>
                    <a:lstStyle/>
                    <a:p>
                      <a:pPr algn="ctr"/>
                      <a:endParaRPr lang="zh-CN" altLang="en-US"/>
                    </a:p>
                  </a:txBody>
                  <a:tcPr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rgbClr val="FCE850"/>
                    </a:solidFill>
                  </a:tcPr>
                </a:tc>
                <a:tc>
                  <a:txBody>
                    <a:bodyPr/>
                    <a:lstStyle/>
                    <a:p>
                      <a:pPr algn="ctr"/>
                      <a:endParaRPr lang="zh-CN" altLang="en-US"/>
                    </a:p>
                  </a:txBody>
                  <a:tcPr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rgbClr val="FCE850"/>
                    </a:solidFill>
                  </a:tcPr>
                </a:tc>
                <a:tc>
                  <a:txBody>
                    <a:bodyPr/>
                    <a:lstStyle/>
                    <a:p>
                      <a:pPr algn="ctr"/>
                      <a:endParaRPr lang="zh-CN" altLang="en-US"/>
                    </a:p>
                  </a:txBody>
                  <a:tcPr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rgbClr val="FCE850"/>
                    </a:solidFill>
                  </a:tcPr>
                </a:tc>
                <a:tc>
                  <a:txBody>
                    <a:bodyPr/>
                    <a:lstStyle/>
                    <a:p>
                      <a:pPr algn="ctr"/>
                      <a:endParaRPr lang="zh-CN" altLang="en-US"/>
                    </a:p>
                  </a:txBody>
                  <a:tcPr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rgbClr val="4B89AC"/>
                    </a:solidFill>
                  </a:tcPr>
                </a:tc>
                <a:tc>
                  <a:txBody>
                    <a:bodyPr/>
                    <a:lstStyle/>
                    <a:p>
                      <a:pPr algn="ctr"/>
                      <a:endParaRPr lang="zh-CN" altLang="en-US"/>
                    </a:p>
                  </a:txBody>
                  <a:tcPr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rgbClr val="FCE850"/>
                    </a:solidFill>
                  </a:tcPr>
                </a:tc>
                <a:extLst>
                  <a:ext uri="{0D108BD9-81ED-4DB2-BD59-A6C34878D82A}">
                    <a16:rowId xmlns="" xmlns:a16="http://schemas.microsoft.com/office/drawing/2014/main" val="934653139"/>
                  </a:ext>
                </a:extLst>
              </a:tr>
              <a:tr h="1566896">
                <a:tc>
                  <a:txBody>
                    <a:bodyPr/>
                    <a:lstStyle/>
                    <a:p>
                      <a:pPr algn="ctr"/>
                      <a:endParaRPr lang="zh-CN" altLang="en-US"/>
                    </a:p>
                  </a:txBody>
                  <a:tcPr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rgbClr val="FCE850"/>
                    </a:solidFill>
                  </a:tcPr>
                </a:tc>
                <a:tc>
                  <a:txBody>
                    <a:bodyPr/>
                    <a:lstStyle/>
                    <a:p>
                      <a:pPr algn="ctr"/>
                      <a:endParaRPr lang="zh-CN" altLang="en-US"/>
                    </a:p>
                  </a:txBody>
                  <a:tcPr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rgbClr val="4B89AC"/>
                    </a:solidFill>
                  </a:tcPr>
                </a:tc>
                <a:tc>
                  <a:txBody>
                    <a:bodyPr/>
                    <a:lstStyle/>
                    <a:p>
                      <a:pPr algn="ctr"/>
                      <a:endParaRPr lang="zh-CN" altLang="en-US"/>
                    </a:p>
                  </a:txBody>
                  <a:tcPr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rgbClr val="FCE850"/>
                    </a:solidFill>
                  </a:tcPr>
                </a:tc>
                <a:tc>
                  <a:txBody>
                    <a:bodyPr/>
                    <a:lstStyle/>
                    <a:p>
                      <a:pPr algn="ctr"/>
                      <a:endParaRPr lang="zh-CN" altLang="en-US"/>
                    </a:p>
                  </a:txBody>
                  <a:tcPr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rgbClr val="FCE850"/>
                    </a:solidFill>
                  </a:tcPr>
                </a:tc>
                <a:tc>
                  <a:txBody>
                    <a:bodyPr/>
                    <a:lstStyle/>
                    <a:p>
                      <a:pPr algn="ctr"/>
                      <a:endParaRPr lang="zh-CN" altLang="en-US"/>
                    </a:p>
                  </a:txBody>
                  <a:tcPr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rgbClr val="FCE850"/>
                    </a:solidFill>
                  </a:tcPr>
                </a:tc>
                <a:extLst>
                  <a:ext uri="{0D108BD9-81ED-4DB2-BD59-A6C34878D82A}">
                    <a16:rowId xmlns="" xmlns:a16="http://schemas.microsoft.com/office/drawing/2014/main" val="3331097596"/>
                  </a:ext>
                </a:extLst>
              </a:tr>
              <a:tr h="1566896">
                <a:tc>
                  <a:txBody>
                    <a:bodyPr/>
                    <a:lstStyle/>
                    <a:p>
                      <a:pPr algn="ctr"/>
                      <a:endParaRPr lang="zh-CN" altLang="en-US"/>
                    </a:p>
                  </a:txBody>
                  <a:tcPr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rgbClr val="FCE850"/>
                    </a:solidFill>
                  </a:tcPr>
                </a:tc>
                <a:tc>
                  <a:txBody>
                    <a:bodyPr/>
                    <a:lstStyle/>
                    <a:p>
                      <a:pPr algn="ctr"/>
                      <a:endParaRPr lang="zh-CN" altLang="en-US"/>
                    </a:p>
                  </a:txBody>
                  <a:tcPr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rgbClr val="FCE850"/>
                    </a:solidFill>
                  </a:tcPr>
                </a:tc>
                <a:tc>
                  <a:txBody>
                    <a:bodyPr/>
                    <a:lstStyle/>
                    <a:p>
                      <a:pPr algn="ctr"/>
                      <a:endParaRPr lang="zh-CN" altLang="en-US"/>
                    </a:p>
                  </a:txBody>
                  <a:tcPr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rgbClr val="FCE850"/>
                    </a:solidFill>
                  </a:tcPr>
                </a:tc>
                <a:tc>
                  <a:txBody>
                    <a:bodyPr/>
                    <a:lstStyle/>
                    <a:p>
                      <a:pPr algn="ctr"/>
                      <a:endParaRPr lang="zh-CN" altLang="en-US"/>
                    </a:p>
                  </a:txBody>
                  <a:tcPr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rgbClr val="4B89AC"/>
                    </a:solidFill>
                  </a:tcPr>
                </a:tc>
                <a:tc>
                  <a:txBody>
                    <a:bodyPr/>
                    <a:lstStyle/>
                    <a:p>
                      <a:pPr algn="ctr"/>
                      <a:endParaRPr lang="zh-CN" altLang="en-US"/>
                    </a:p>
                  </a:txBody>
                  <a:tcPr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rgbClr val="FCE850"/>
                    </a:solidFill>
                  </a:tcPr>
                </a:tc>
                <a:extLst>
                  <a:ext uri="{0D108BD9-81ED-4DB2-BD59-A6C34878D82A}">
                    <a16:rowId xmlns="" xmlns:a16="http://schemas.microsoft.com/office/drawing/2014/main" val="1522498121"/>
                  </a:ext>
                </a:extLst>
              </a:tr>
            </a:tbl>
          </a:graphicData>
        </a:graphic>
      </p:graphicFrame>
      <p:sp>
        <p:nvSpPr>
          <p:cNvPr id="19" name="文本框 18">
            <a:extLst>
              <a:ext uri="{FF2B5EF4-FFF2-40B4-BE49-F238E27FC236}">
                <a16:creationId xmlns="" xmlns:a16="http://schemas.microsoft.com/office/drawing/2014/main" id="{E34A1A84-9E08-479A-9A48-177AF39DBE8C}"/>
              </a:ext>
            </a:extLst>
          </p:cNvPr>
          <p:cNvSpPr txBox="1"/>
          <p:nvPr/>
        </p:nvSpPr>
        <p:spPr>
          <a:xfrm>
            <a:off x="510207" y="421215"/>
            <a:ext cx="2908378" cy="461665"/>
          </a:xfrm>
          <a:prstGeom prst="rect">
            <a:avLst/>
          </a:prstGeom>
          <a:noFill/>
        </p:spPr>
        <p:txBody>
          <a:bodyPr wrap="square" rtlCol="0">
            <a:spAutoFit/>
          </a:bodyPr>
          <a:lstStyle/>
          <a:p>
            <a:r>
              <a:rPr lang="en-US" altLang="zh-CN" sz="2400">
                <a:latin typeface="Comic Filled Marta Van Eck" panose="02000500000000000000" pitchFamily="2" charset="0"/>
              </a:rPr>
              <a:t>DESIGNED BY XIAO</a:t>
            </a:r>
            <a:endParaRPr lang="zh-CN" altLang="en-US" sz="2400">
              <a:latin typeface="Comic Filled Marta Van Eck" panose="02000500000000000000" pitchFamily="2" charset="0"/>
            </a:endParaRPr>
          </a:p>
        </p:txBody>
      </p:sp>
      <p:sp>
        <p:nvSpPr>
          <p:cNvPr id="21" name="文本框 20">
            <a:extLst>
              <a:ext uri="{FF2B5EF4-FFF2-40B4-BE49-F238E27FC236}">
                <a16:creationId xmlns="" xmlns:a16="http://schemas.microsoft.com/office/drawing/2014/main" id="{D87DF352-FCBD-4C71-91AC-C2C283865A1F}"/>
              </a:ext>
            </a:extLst>
          </p:cNvPr>
          <p:cNvSpPr txBox="1"/>
          <p:nvPr/>
        </p:nvSpPr>
        <p:spPr>
          <a:xfrm>
            <a:off x="8773415" y="467381"/>
            <a:ext cx="2908378" cy="369332"/>
          </a:xfrm>
          <a:prstGeom prst="rect">
            <a:avLst/>
          </a:prstGeom>
          <a:noFill/>
        </p:spPr>
        <p:txBody>
          <a:bodyPr wrap="square" rtlCol="0">
            <a:spAutoFit/>
          </a:bodyPr>
          <a:lstStyle/>
          <a:p>
            <a:pPr algn="r"/>
            <a:r>
              <a:rPr lang="en-US" altLang="zh-CN">
                <a:latin typeface="Comic Filled Marta Van Eck" panose="02000500000000000000" pitchFamily="2" charset="0"/>
              </a:rPr>
              <a:t>2020-05-15</a:t>
            </a:r>
            <a:endParaRPr lang="zh-CN" altLang="en-US">
              <a:latin typeface="Comic Filled Marta Van Eck" panose="02000500000000000000" pitchFamily="2" charset="0"/>
            </a:endParaRPr>
          </a:p>
        </p:txBody>
      </p:sp>
      <p:sp>
        <p:nvSpPr>
          <p:cNvPr id="24" name="文本框 23">
            <a:extLst>
              <a:ext uri="{FF2B5EF4-FFF2-40B4-BE49-F238E27FC236}">
                <a16:creationId xmlns="" xmlns:a16="http://schemas.microsoft.com/office/drawing/2014/main" id="{7363CB39-E9F9-4E9C-A3E3-0E2B46240EA1}"/>
              </a:ext>
            </a:extLst>
          </p:cNvPr>
          <p:cNvSpPr txBox="1"/>
          <p:nvPr/>
        </p:nvSpPr>
        <p:spPr>
          <a:xfrm>
            <a:off x="9135644" y="3750488"/>
            <a:ext cx="2546149" cy="400110"/>
          </a:xfrm>
          <a:prstGeom prst="rect">
            <a:avLst/>
          </a:prstGeom>
          <a:solidFill>
            <a:srgbClr val="4B89AC"/>
          </a:solidFill>
          <a:ln w="19050">
            <a:solidFill>
              <a:schemeClr val="tx1"/>
            </a:solidFill>
          </a:ln>
        </p:spPr>
        <p:txBody>
          <a:bodyPr wrap="square" rtlCol="0">
            <a:spAutoFit/>
          </a:bodyPr>
          <a:lstStyle/>
          <a:p>
            <a:pPr algn="ctr"/>
            <a:r>
              <a:rPr lang="fr-FR" altLang="zh-CN" sz="2000">
                <a:latin typeface="Comic Filled Marta Van Eck" panose="02000500000000000000" pitchFamily="2" charset="0"/>
              </a:rPr>
              <a:t>Pellentesque Habitant</a:t>
            </a:r>
            <a:endParaRPr lang="zh-CN" altLang="en-US" sz="2000">
              <a:latin typeface="Comic Filled Marta Van Eck" panose="02000500000000000000" pitchFamily="2" charset="0"/>
            </a:endParaRPr>
          </a:p>
        </p:txBody>
      </p:sp>
      <p:sp>
        <p:nvSpPr>
          <p:cNvPr id="25" name="文本框 24">
            <a:extLst>
              <a:ext uri="{FF2B5EF4-FFF2-40B4-BE49-F238E27FC236}">
                <a16:creationId xmlns="" xmlns:a16="http://schemas.microsoft.com/office/drawing/2014/main" id="{35104313-B375-47FA-A0D9-B1F43F9D8681}"/>
              </a:ext>
            </a:extLst>
          </p:cNvPr>
          <p:cNvSpPr txBox="1"/>
          <p:nvPr/>
        </p:nvSpPr>
        <p:spPr>
          <a:xfrm>
            <a:off x="510207" y="5363388"/>
            <a:ext cx="2546149" cy="400110"/>
          </a:xfrm>
          <a:prstGeom prst="rect">
            <a:avLst/>
          </a:prstGeom>
          <a:solidFill>
            <a:srgbClr val="4B89AC"/>
          </a:solidFill>
          <a:ln w="19050">
            <a:solidFill>
              <a:schemeClr val="tx1"/>
            </a:solidFill>
          </a:ln>
        </p:spPr>
        <p:txBody>
          <a:bodyPr wrap="square" rtlCol="0">
            <a:spAutoFit/>
          </a:bodyPr>
          <a:lstStyle/>
          <a:p>
            <a:pPr algn="ctr"/>
            <a:r>
              <a:rPr lang="fr-FR" altLang="zh-CN" sz="2000">
                <a:latin typeface="Comic Filled Marta Van Eck" panose="02000500000000000000" pitchFamily="2" charset="0"/>
              </a:rPr>
              <a:t>Pellentesque Habitant</a:t>
            </a:r>
            <a:endParaRPr lang="zh-CN" altLang="en-US" sz="2000">
              <a:latin typeface="Comic Filled Marta Van Eck" panose="02000500000000000000" pitchFamily="2" charset="0"/>
            </a:endParaRPr>
          </a:p>
        </p:txBody>
      </p:sp>
      <p:pic>
        <p:nvPicPr>
          <p:cNvPr id="27" name="图片 26" descr="卡通人物&#10;&#10;描述已自动生成">
            <a:extLst>
              <a:ext uri="{FF2B5EF4-FFF2-40B4-BE49-F238E27FC236}">
                <a16:creationId xmlns="" xmlns:a16="http://schemas.microsoft.com/office/drawing/2014/main" id="{0323FC5D-18CE-45C4-B2C7-87E5AE4B59C2}"/>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554162" y="1600199"/>
            <a:ext cx="1176338" cy="1581362"/>
          </a:xfrm>
          <a:prstGeom prst="rect">
            <a:avLst/>
          </a:prstGeom>
        </p:spPr>
      </p:pic>
      <p:pic>
        <p:nvPicPr>
          <p:cNvPr id="31" name="图片 30" descr="卡通人物&#10;&#10;描述已自动生成">
            <a:extLst>
              <a:ext uri="{FF2B5EF4-FFF2-40B4-BE49-F238E27FC236}">
                <a16:creationId xmlns="" xmlns:a16="http://schemas.microsoft.com/office/drawing/2014/main" id="{A91E43F1-11C2-40CE-B4A0-39F0DAB78ED8}"/>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357655" y="3181561"/>
            <a:ext cx="1476690" cy="1537964"/>
          </a:xfrm>
          <a:prstGeom prst="rect">
            <a:avLst/>
          </a:prstGeom>
        </p:spPr>
      </p:pic>
      <p:pic>
        <p:nvPicPr>
          <p:cNvPr id="35" name="图片 34" descr="卡通人物&#10;&#10;描述已自动生成">
            <a:extLst>
              <a:ext uri="{FF2B5EF4-FFF2-40B4-BE49-F238E27FC236}">
                <a16:creationId xmlns="" xmlns:a16="http://schemas.microsoft.com/office/drawing/2014/main" id="{617FD2F7-5F7A-4783-A1C9-BA48B3DE492A}"/>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980395" y="1436733"/>
            <a:ext cx="1876332" cy="1876332"/>
          </a:xfrm>
          <a:prstGeom prst="rect">
            <a:avLst/>
          </a:prstGeom>
        </p:spPr>
      </p:pic>
      <p:pic>
        <p:nvPicPr>
          <p:cNvPr id="37" name="图片 36" descr="卡通人物&#10;&#10;描述已自动生成">
            <a:extLst>
              <a:ext uri="{FF2B5EF4-FFF2-40B4-BE49-F238E27FC236}">
                <a16:creationId xmlns="" xmlns:a16="http://schemas.microsoft.com/office/drawing/2014/main" id="{A3C81CB5-6288-43CD-BF61-CF02411DADAB}"/>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9135644" y="4150598"/>
            <a:ext cx="1374841" cy="2150289"/>
          </a:xfrm>
          <a:prstGeom prst="rect">
            <a:avLst/>
          </a:prstGeom>
        </p:spPr>
      </p:pic>
      <p:sp>
        <p:nvSpPr>
          <p:cNvPr id="39" name="文本框 38">
            <a:extLst>
              <a:ext uri="{FF2B5EF4-FFF2-40B4-BE49-F238E27FC236}">
                <a16:creationId xmlns="" xmlns:a16="http://schemas.microsoft.com/office/drawing/2014/main" id="{02940BC4-1457-4DE3-B113-E126AD6F205E}"/>
              </a:ext>
            </a:extLst>
          </p:cNvPr>
          <p:cNvSpPr txBox="1"/>
          <p:nvPr/>
        </p:nvSpPr>
        <p:spPr>
          <a:xfrm>
            <a:off x="3341271" y="4841600"/>
            <a:ext cx="1876331" cy="1358834"/>
          </a:xfrm>
          <a:prstGeom prst="rect">
            <a:avLst/>
          </a:prstGeom>
          <a:noFill/>
        </p:spPr>
        <p:txBody>
          <a:bodyPr wrap="square" rtlCol="0">
            <a:spAutoFit/>
          </a:bodyPr>
          <a:lstStyle/>
          <a:p>
            <a:pPr algn="ctr">
              <a:lnSpc>
                <a:spcPct val="120000"/>
              </a:lnSpc>
            </a:pPr>
            <a:r>
              <a:rPr lang="en-US" altLang="zh-CN" sz="1400">
                <a:latin typeface="Agency FB" panose="020B0503020202020204" pitchFamily="34" charset="0"/>
              </a:rPr>
              <a:t>Fusce posuere, magna sed pulvinar ultricies, purus lectus malesuada libero, sit amet commodo magna eros quis urna</a:t>
            </a:r>
          </a:p>
        </p:txBody>
      </p:sp>
      <p:sp>
        <p:nvSpPr>
          <p:cNvPr id="40" name="文本框 39">
            <a:extLst>
              <a:ext uri="{FF2B5EF4-FFF2-40B4-BE49-F238E27FC236}">
                <a16:creationId xmlns="" xmlns:a16="http://schemas.microsoft.com/office/drawing/2014/main" id="{A44674F7-D440-4275-87FC-EE71368FDF93}"/>
              </a:ext>
            </a:extLst>
          </p:cNvPr>
          <p:cNvSpPr txBox="1"/>
          <p:nvPr/>
        </p:nvSpPr>
        <p:spPr>
          <a:xfrm>
            <a:off x="3341271" y="1715858"/>
            <a:ext cx="1876331" cy="1358834"/>
          </a:xfrm>
          <a:prstGeom prst="rect">
            <a:avLst/>
          </a:prstGeom>
          <a:noFill/>
        </p:spPr>
        <p:txBody>
          <a:bodyPr wrap="square" rtlCol="0">
            <a:spAutoFit/>
          </a:bodyPr>
          <a:lstStyle/>
          <a:p>
            <a:pPr algn="ctr">
              <a:lnSpc>
                <a:spcPct val="120000"/>
              </a:lnSpc>
            </a:pPr>
            <a:r>
              <a:rPr lang="en-US" altLang="zh-CN" sz="1400">
                <a:latin typeface="Agency FB" panose="020B0503020202020204" pitchFamily="34" charset="0"/>
              </a:rPr>
              <a:t>Lorem ipsum dolor sit amet, consectetuer adipiscing elit. Maecenas porttitor congue massa. Fusce posuere, magna sed pulvinar ultricies, purus</a:t>
            </a:r>
          </a:p>
        </p:txBody>
      </p:sp>
      <p:sp>
        <p:nvSpPr>
          <p:cNvPr id="41" name="文本框 40">
            <a:extLst>
              <a:ext uri="{FF2B5EF4-FFF2-40B4-BE49-F238E27FC236}">
                <a16:creationId xmlns="" xmlns:a16="http://schemas.microsoft.com/office/drawing/2014/main" id="{03B086C7-2EC6-4431-9A8E-92FD68A06A23}"/>
              </a:ext>
            </a:extLst>
          </p:cNvPr>
          <p:cNvSpPr txBox="1"/>
          <p:nvPr/>
        </p:nvSpPr>
        <p:spPr>
          <a:xfrm>
            <a:off x="6967695" y="5013292"/>
            <a:ext cx="1876333" cy="1100301"/>
          </a:xfrm>
          <a:prstGeom prst="rect">
            <a:avLst/>
          </a:prstGeom>
          <a:noFill/>
        </p:spPr>
        <p:txBody>
          <a:bodyPr wrap="square" rtlCol="0">
            <a:spAutoFit/>
          </a:bodyPr>
          <a:lstStyle/>
          <a:p>
            <a:pPr algn="ctr">
              <a:lnSpc>
                <a:spcPct val="120000"/>
              </a:lnSpc>
            </a:pPr>
            <a:r>
              <a:rPr lang="en-US" altLang="zh-CN" sz="1400">
                <a:latin typeface="Agency FB" panose="020B0503020202020204" pitchFamily="34" charset="0"/>
              </a:rPr>
              <a:t>Fusce est. Vivamus a tellus. Pellentesque habitant morbi tristique senectus et netus et malesuada</a:t>
            </a:r>
          </a:p>
        </p:txBody>
      </p:sp>
      <p:sp>
        <p:nvSpPr>
          <p:cNvPr id="48" name="文本框 47">
            <a:extLst>
              <a:ext uri="{FF2B5EF4-FFF2-40B4-BE49-F238E27FC236}">
                <a16:creationId xmlns="" xmlns:a16="http://schemas.microsoft.com/office/drawing/2014/main" id="{DB1E9BAC-46C4-4DB4-AF5E-EC7623C23F35}"/>
              </a:ext>
            </a:extLst>
          </p:cNvPr>
          <p:cNvSpPr txBox="1"/>
          <p:nvPr/>
        </p:nvSpPr>
        <p:spPr>
          <a:xfrm>
            <a:off x="8796417" y="1969995"/>
            <a:ext cx="1876331" cy="841769"/>
          </a:xfrm>
          <a:prstGeom prst="rect">
            <a:avLst/>
          </a:prstGeom>
          <a:noFill/>
        </p:spPr>
        <p:txBody>
          <a:bodyPr wrap="square" rtlCol="0">
            <a:spAutoFit/>
          </a:bodyPr>
          <a:lstStyle/>
          <a:p>
            <a:pPr algn="ctr">
              <a:lnSpc>
                <a:spcPct val="120000"/>
              </a:lnSpc>
            </a:pPr>
            <a:r>
              <a:rPr lang="en-US" altLang="zh-CN" sz="1400">
                <a:latin typeface="Agency FB" panose="020B0503020202020204" pitchFamily="34" charset="0"/>
              </a:rPr>
              <a:t>Maecenas porttitor congue massa. Fusce posuere, magna sed pulvinar ultricies, purus</a:t>
            </a:r>
          </a:p>
        </p:txBody>
      </p:sp>
      <p:pic>
        <p:nvPicPr>
          <p:cNvPr id="50" name="图片 49" descr="图片包含 游戏机&#10;&#10;描述已自动生成">
            <a:extLst>
              <a:ext uri="{FF2B5EF4-FFF2-40B4-BE49-F238E27FC236}">
                <a16:creationId xmlns="" xmlns:a16="http://schemas.microsoft.com/office/drawing/2014/main" id="{6DB1260E-4CC2-41F9-B0F4-00BDB5D185F6}"/>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flipH="1">
            <a:off x="11084240" y="3269972"/>
            <a:ext cx="600950" cy="600950"/>
          </a:xfrm>
          <a:prstGeom prst="rect">
            <a:avLst/>
          </a:prstGeom>
        </p:spPr>
      </p:pic>
      <p:pic>
        <p:nvPicPr>
          <p:cNvPr id="52" name="图片 51" descr="卡通画&#10;&#10;描述已自动生成">
            <a:extLst>
              <a:ext uri="{FF2B5EF4-FFF2-40B4-BE49-F238E27FC236}">
                <a16:creationId xmlns="" xmlns:a16="http://schemas.microsoft.com/office/drawing/2014/main" id="{BBA1F8D2-00BF-4274-A6B5-B7C6A68D80E5}"/>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flipH="1">
            <a:off x="505176" y="5013292"/>
            <a:ext cx="1176339" cy="491317"/>
          </a:xfrm>
          <a:prstGeom prst="rect">
            <a:avLst/>
          </a:prstGeom>
        </p:spPr>
      </p:pic>
    </p:spTree>
    <p:extLst>
      <p:ext uri="{BB962C8B-B14F-4D97-AF65-F5344CB8AC3E}">
        <p14:creationId xmlns:p14="http://schemas.microsoft.com/office/powerpoint/2010/main" val="371323679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airplane"/>
      </p:transition>
    </mc:Choice>
    <mc:Fallback xmlns="">
      <p:transition spd="slow">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5" name="矩形 84">
            <a:extLst>
              <a:ext uri="{FF2B5EF4-FFF2-40B4-BE49-F238E27FC236}">
                <a16:creationId xmlns="" xmlns:a16="http://schemas.microsoft.com/office/drawing/2014/main" id="{41DF701F-B9E5-4B43-B927-EAB64376AD53}"/>
              </a:ext>
            </a:extLst>
          </p:cNvPr>
          <p:cNvSpPr/>
          <p:nvPr/>
        </p:nvSpPr>
        <p:spPr>
          <a:xfrm>
            <a:off x="0" y="0"/>
            <a:ext cx="12192000" cy="6858000"/>
          </a:xfrm>
          <a:prstGeom prst="rect">
            <a:avLst/>
          </a:prstGeom>
          <a:solidFill>
            <a:srgbClr val="FCE85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7" name="矩形 86">
            <a:extLst>
              <a:ext uri="{FF2B5EF4-FFF2-40B4-BE49-F238E27FC236}">
                <a16:creationId xmlns="" xmlns:a16="http://schemas.microsoft.com/office/drawing/2014/main" id="{B7346ADA-2CBF-491A-B631-1198BC07CC11}"/>
              </a:ext>
            </a:extLst>
          </p:cNvPr>
          <p:cNvSpPr/>
          <p:nvPr/>
        </p:nvSpPr>
        <p:spPr>
          <a:xfrm>
            <a:off x="158750" y="124147"/>
            <a:ext cx="11874500" cy="6609706"/>
          </a:xfrm>
          <a:prstGeom prst="rect">
            <a:avLst/>
          </a:prstGeom>
          <a:solidFill>
            <a:srgbClr val="4B89AC"/>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9" name="矩形 88">
            <a:extLst>
              <a:ext uri="{FF2B5EF4-FFF2-40B4-BE49-F238E27FC236}">
                <a16:creationId xmlns="" xmlns:a16="http://schemas.microsoft.com/office/drawing/2014/main" id="{67376CEF-4C15-4D79-9D98-D83E4961C755}"/>
              </a:ext>
            </a:extLst>
          </p:cNvPr>
          <p:cNvSpPr/>
          <p:nvPr/>
        </p:nvSpPr>
        <p:spPr>
          <a:xfrm>
            <a:off x="349250" y="319146"/>
            <a:ext cx="8223249" cy="6219708"/>
          </a:xfrm>
          <a:prstGeom prst="rect">
            <a:avLst/>
          </a:prstGeom>
          <a:solidFill>
            <a:srgbClr val="E4FCF9"/>
          </a:solidFill>
          <a:ln w="19050">
            <a:solidFill>
              <a:schemeClr val="tx1"/>
            </a:solidFill>
          </a:ln>
          <a:effectLst>
            <a:outerShdw dist="127000" dir="2700000" algn="tl" rotWithShape="0">
              <a:prstClr val="black"/>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文本框 9">
            <a:extLst>
              <a:ext uri="{FF2B5EF4-FFF2-40B4-BE49-F238E27FC236}">
                <a16:creationId xmlns="" xmlns:a16="http://schemas.microsoft.com/office/drawing/2014/main" id="{4A32BC36-C66E-4A0F-9751-AF56C9CDA998}"/>
              </a:ext>
            </a:extLst>
          </p:cNvPr>
          <p:cNvSpPr txBox="1"/>
          <p:nvPr/>
        </p:nvSpPr>
        <p:spPr>
          <a:xfrm>
            <a:off x="510207" y="421214"/>
            <a:ext cx="2908378" cy="461665"/>
          </a:xfrm>
          <a:prstGeom prst="rect">
            <a:avLst/>
          </a:prstGeom>
          <a:noFill/>
        </p:spPr>
        <p:txBody>
          <a:bodyPr wrap="square" rtlCol="0">
            <a:spAutoFit/>
          </a:bodyPr>
          <a:lstStyle/>
          <a:p>
            <a:r>
              <a:rPr lang="en-US" altLang="zh-CN" sz="2400">
                <a:latin typeface="Comic Filled Marta Van Eck" panose="02000500000000000000" pitchFamily="2" charset="0"/>
              </a:rPr>
              <a:t>DESIGNED BY XIAO</a:t>
            </a:r>
            <a:endParaRPr lang="zh-CN" altLang="en-US" sz="2400">
              <a:latin typeface="Comic Filled Marta Van Eck" panose="02000500000000000000" pitchFamily="2" charset="0"/>
            </a:endParaRPr>
          </a:p>
        </p:txBody>
      </p:sp>
      <p:sp>
        <p:nvSpPr>
          <p:cNvPr id="12" name="文本框 11">
            <a:extLst>
              <a:ext uri="{FF2B5EF4-FFF2-40B4-BE49-F238E27FC236}">
                <a16:creationId xmlns="" xmlns:a16="http://schemas.microsoft.com/office/drawing/2014/main" id="{B8B26E5D-FD09-4236-807C-FDCF1847FA8A}"/>
              </a:ext>
            </a:extLst>
          </p:cNvPr>
          <p:cNvSpPr txBox="1"/>
          <p:nvPr/>
        </p:nvSpPr>
        <p:spPr>
          <a:xfrm>
            <a:off x="8773415" y="467381"/>
            <a:ext cx="2908378" cy="369332"/>
          </a:xfrm>
          <a:prstGeom prst="rect">
            <a:avLst/>
          </a:prstGeom>
          <a:noFill/>
        </p:spPr>
        <p:txBody>
          <a:bodyPr wrap="square" rtlCol="0">
            <a:spAutoFit/>
          </a:bodyPr>
          <a:lstStyle/>
          <a:p>
            <a:pPr algn="r"/>
            <a:r>
              <a:rPr lang="en-US" altLang="zh-CN">
                <a:latin typeface="Comic Filled Marta Van Eck" panose="02000500000000000000" pitchFamily="2" charset="0"/>
              </a:rPr>
              <a:t>2020-05-15</a:t>
            </a:r>
            <a:endParaRPr lang="zh-CN" altLang="en-US">
              <a:latin typeface="Comic Filled Marta Van Eck" panose="02000500000000000000" pitchFamily="2" charset="0"/>
            </a:endParaRPr>
          </a:p>
        </p:txBody>
      </p:sp>
      <p:pic>
        <p:nvPicPr>
          <p:cNvPr id="14" name="图片 13" descr="卡通人物&#10;&#10;描述已自动生成">
            <a:extLst>
              <a:ext uri="{FF2B5EF4-FFF2-40B4-BE49-F238E27FC236}">
                <a16:creationId xmlns="" xmlns:a16="http://schemas.microsoft.com/office/drawing/2014/main" id="{3734E40E-8B52-4CD8-BDD6-9F5C5E287BDF}"/>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flipH="1">
            <a:off x="3284720" y="111594"/>
            <a:ext cx="1080905" cy="1080905"/>
          </a:xfrm>
          <a:prstGeom prst="rect">
            <a:avLst/>
          </a:prstGeom>
        </p:spPr>
      </p:pic>
      <p:pic>
        <p:nvPicPr>
          <p:cNvPr id="16" name="图片 15" descr="卡通人物&#10;&#10;描述已自动生成">
            <a:extLst>
              <a:ext uri="{FF2B5EF4-FFF2-40B4-BE49-F238E27FC236}">
                <a16:creationId xmlns="" xmlns:a16="http://schemas.microsoft.com/office/drawing/2014/main" id="{9C7331F5-EEEA-4DAE-A643-D0C85EE0775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049704" y="1642361"/>
            <a:ext cx="2506341" cy="4285843"/>
          </a:xfrm>
          <a:prstGeom prst="rect">
            <a:avLst/>
          </a:prstGeom>
        </p:spPr>
      </p:pic>
      <p:pic>
        <p:nvPicPr>
          <p:cNvPr id="41" name="图片 40" descr="卡通人物&#10;&#10;描述已自动生成">
            <a:extLst>
              <a:ext uri="{FF2B5EF4-FFF2-40B4-BE49-F238E27FC236}">
                <a16:creationId xmlns="" xmlns:a16="http://schemas.microsoft.com/office/drawing/2014/main" id="{F07EF116-0731-498F-BB3F-F8240873B86F}"/>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61355" y="1316646"/>
            <a:ext cx="835474" cy="914152"/>
          </a:xfrm>
          <a:prstGeom prst="rect">
            <a:avLst/>
          </a:prstGeom>
        </p:spPr>
      </p:pic>
      <p:sp>
        <p:nvSpPr>
          <p:cNvPr id="43" name="文本框 42">
            <a:extLst>
              <a:ext uri="{FF2B5EF4-FFF2-40B4-BE49-F238E27FC236}">
                <a16:creationId xmlns="" xmlns:a16="http://schemas.microsoft.com/office/drawing/2014/main" id="{0F3E75D6-0B36-4158-BCD5-874007042E9A}"/>
              </a:ext>
            </a:extLst>
          </p:cNvPr>
          <p:cNvSpPr txBox="1"/>
          <p:nvPr/>
        </p:nvSpPr>
        <p:spPr>
          <a:xfrm>
            <a:off x="1553979" y="1464599"/>
            <a:ext cx="6447020" cy="618246"/>
          </a:xfrm>
          <a:prstGeom prst="rect">
            <a:avLst/>
          </a:prstGeom>
          <a:noFill/>
        </p:spPr>
        <p:txBody>
          <a:bodyPr wrap="square" rtlCol="0">
            <a:spAutoFit/>
          </a:bodyPr>
          <a:lstStyle/>
          <a:p>
            <a:pPr>
              <a:lnSpc>
                <a:spcPct val="120000"/>
              </a:lnSpc>
            </a:pPr>
            <a:r>
              <a:rPr lang="en-US" altLang="zh-CN" sz="1500">
                <a:latin typeface="Agency FB" panose="020B0503020202020204" pitchFamily="34" charset="0"/>
              </a:rPr>
              <a:t>Maecenas porttitor congue massa. Fusce posuere, magna sed pulvinar ultricies, purus lectus malesuada libero, sit amet commodo magna eros quis urna. Nunc viverra imperdiet enim.</a:t>
            </a:r>
          </a:p>
        </p:txBody>
      </p:sp>
      <p:pic>
        <p:nvPicPr>
          <p:cNvPr id="49" name="图片 48" descr="卡通人物&#10;&#10;描述已自动生成">
            <a:extLst>
              <a:ext uri="{FF2B5EF4-FFF2-40B4-BE49-F238E27FC236}">
                <a16:creationId xmlns="" xmlns:a16="http://schemas.microsoft.com/office/drawing/2014/main" id="{6C1C6EF2-A6B0-4C2D-813E-3BE26A6207B3}"/>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61355" y="3666406"/>
            <a:ext cx="835474" cy="914152"/>
          </a:xfrm>
          <a:prstGeom prst="rect">
            <a:avLst/>
          </a:prstGeom>
        </p:spPr>
      </p:pic>
      <p:sp>
        <p:nvSpPr>
          <p:cNvPr id="50" name="文本框 49">
            <a:extLst>
              <a:ext uri="{FF2B5EF4-FFF2-40B4-BE49-F238E27FC236}">
                <a16:creationId xmlns="" xmlns:a16="http://schemas.microsoft.com/office/drawing/2014/main" id="{582F173B-652B-42EC-9E77-957BCB29AB3A}"/>
              </a:ext>
            </a:extLst>
          </p:cNvPr>
          <p:cNvSpPr txBox="1"/>
          <p:nvPr/>
        </p:nvSpPr>
        <p:spPr>
          <a:xfrm>
            <a:off x="1553979" y="3814359"/>
            <a:ext cx="6447020" cy="618246"/>
          </a:xfrm>
          <a:prstGeom prst="rect">
            <a:avLst/>
          </a:prstGeom>
          <a:noFill/>
        </p:spPr>
        <p:txBody>
          <a:bodyPr wrap="square" rtlCol="0">
            <a:spAutoFit/>
          </a:bodyPr>
          <a:lstStyle/>
          <a:p>
            <a:pPr>
              <a:lnSpc>
                <a:spcPct val="120000"/>
              </a:lnSpc>
            </a:pPr>
            <a:r>
              <a:rPr lang="en-US" altLang="zh-CN" sz="1500">
                <a:latin typeface="Agency FB" panose="020B0503020202020204" pitchFamily="34" charset="0"/>
              </a:rPr>
              <a:t>Maecenas porttitor congue massa. Fusce posuere, magna sed pulvinar ultricies, purus lectus malesuada libero, sit amet commodo magna eros quis urna. Nunc viverra imperdiet enim.</a:t>
            </a:r>
          </a:p>
        </p:txBody>
      </p:sp>
      <p:sp>
        <p:nvSpPr>
          <p:cNvPr id="53" name="文本框 52">
            <a:extLst>
              <a:ext uri="{FF2B5EF4-FFF2-40B4-BE49-F238E27FC236}">
                <a16:creationId xmlns="" xmlns:a16="http://schemas.microsoft.com/office/drawing/2014/main" id="{E32AB476-2413-471D-ADC9-C3C8E050A4C5}"/>
              </a:ext>
            </a:extLst>
          </p:cNvPr>
          <p:cNvSpPr txBox="1"/>
          <p:nvPr/>
        </p:nvSpPr>
        <p:spPr>
          <a:xfrm>
            <a:off x="1553979" y="2639479"/>
            <a:ext cx="6447020" cy="618246"/>
          </a:xfrm>
          <a:prstGeom prst="rect">
            <a:avLst/>
          </a:prstGeom>
          <a:noFill/>
        </p:spPr>
        <p:txBody>
          <a:bodyPr wrap="square" rtlCol="0">
            <a:spAutoFit/>
          </a:bodyPr>
          <a:lstStyle/>
          <a:p>
            <a:pPr>
              <a:lnSpc>
                <a:spcPct val="120000"/>
              </a:lnSpc>
            </a:pPr>
            <a:r>
              <a:rPr lang="en-US" altLang="zh-CN" sz="1500">
                <a:latin typeface="Agency FB" panose="020B0503020202020204" pitchFamily="34" charset="0"/>
              </a:rPr>
              <a:t>Maecenas porttitor congue massa. Fusce posuere, magna sed pulvinar ultricies, purus lectus malesuada libero, sit amet commodo magna eros quis urna. Nunc viverra imperdiet enim.</a:t>
            </a:r>
          </a:p>
        </p:txBody>
      </p:sp>
      <p:pic>
        <p:nvPicPr>
          <p:cNvPr id="75" name="图片 74" descr="卡通人物&#10;&#10;描述已自动生成">
            <a:extLst>
              <a:ext uri="{FF2B5EF4-FFF2-40B4-BE49-F238E27FC236}">
                <a16:creationId xmlns="" xmlns:a16="http://schemas.microsoft.com/office/drawing/2014/main" id="{A9381E43-73A1-4580-9923-25A9856A13DF}"/>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61355" y="2491526"/>
            <a:ext cx="908274" cy="914152"/>
          </a:xfrm>
          <a:prstGeom prst="rect">
            <a:avLst/>
          </a:prstGeom>
        </p:spPr>
      </p:pic>
      <p:sp>
        <p:nvSpPr>
          <p:cNvPr id="67" name="文本框 66">
            <a:extLst>
              <a:ext uri="{FF2B5EF4-FFF2-40B4-BE49-F238E27FC236}">
                <a16:creationId xmlns="" xmlns:a16="http://schemas.microsoft.com/office/drawing/2014/main" id="{90154ED3-33B5-4571-A98D-2874C534C51D}"/>
              </a:ext>
            </a:extLst>
          </p:cNvPr>
          <p:cNvSpPr txBox="1"/>
          <p:nvPr/>
        </p:nvSpPr>
        <p:spPr>
          <a:xfrm>
            <a:off x="1553979" y="4989240"/>
            <a:ext cx="6447020" cy="618246"/>
          </a:xfrm>
          <a:prstGeom prst="rect">
            <a:avLst/>
          </a:prstGeom>
          <a:noFill/>
        </p:spPr>
        <p:txBody>
          <a:bodyPr wrap="square" rtlCol="0">
            <a:spAutoFit/>
          </a:bodyPr>
          <a:lstStyle/>
          <a:p>
            <a:pPr>
              <a:lnSpc>
                <a:spcPct val="120000"/>
              </a:lnSpc>
            </a:pPr>
            <a:r>
              <a:rPr lang="en-US" altLang="zh-CN" sz="1500">
                <a:latin typeface="Agency FB" panose="020B0503020202020204" pitchFamily="34" charset="0"/>
              </a:rPr>
              <a:t>Maecenas porttitor congue massa. Fusce posuere, magna sed pulvinar ultricies, purus lectus malesuada libero, sit amet commodo magna eros quis urna. Nunc viverra imperdiet enim.</a:t>
            </a:r>
          </a:p>
        </p:txBody>
      </p:sp>
      <p:pic>
        <p:nvPicPr>
          <p:cNvPr id="76" name="图片 75" descr="卡通人物&#10;&#10;描述已自动生成">
            <a:extLst>
              <a:ext uri="{FF2B5EF4-FFF2-40B4-BE49-F238E27FC236}">
                <a16:creationId xmlns="" xmlns:a16="http://schemas.microsoft.com/office/drawing/2014/main" id="{88D060AE-19FF-46C5-BFC8-C14E2520EDA6}"/>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61355" y="4841287"/>
            <a:ext cx="908274" cy="914152"/>
          </a:xfrm>
          <a:prstGeom prst="rect">
            <a:avLst/>
          </a:prstGeom>
        </p:spPr>
      </p:pic>
      <p:sp>
        <p:nvSpPr>
          <p:cNvPr id="83" name="文本框 82">
            <a:extLst>
              <a:ext uri="{FF2B5EF4-FFF2-40B4-BE49-F238E27FC236}">
                <a16:creationId xmlns="" xmlns:a16="http://schemas.microsoft.com/office/drawing/2014/main" id="{B295E462-8999-4BD1-A669-1F4B8B4AE74A}"/>
              </a:ext>
            </a:extLst>
          </p:cNvPr>
          <p:cNvSpPr txBox="1"/>
          <p:nvPr/>
        </p:nvSpPr>
        <p:spPr>
          <a:xfrm>
            <a:off x="7255554" y="5876209"/>
            <a:ext cx="3111096" cy="400110"/>
          </a:xfrm>
          <a:prstGeom prst="rect">
            <a:avLst/>
          </a:prstGeom>
          <a:solidFill>
            <a:srgbClr val="FCE850"/>
          </a:solidFill>
          <a:ln w="19050">
            <a:solidFill>
              <a:schemeClr val="tx1"/>
            </a:solidFill>
          </a:ln>
        </p:spPr>
        <p:txBody>
          <a:bodyPr wrap="square" rtlCol="0">
            <a:spAutoFit/>
          </a:bodyPr>
          <a:lstStyle/>
          <a:p>
            <a:pPr algn="ctr"/>
            <a:r>
              <a:rPr lang="fr-FR" altLang="zh-CN" sz="2000">
                <a:latin typeface="Comic Filled Marta Van Eck" panose="02000500000000000000" pitchFamily="2" charset="0"/>
              </a:rPr>
              <a:t>Morbi Tristique Senectus Et</a:t>
            </a:r>
            <a:endParaRPr lang="zh-CN" altLang="en-US" sz="2000">
              <a:latin typeface="Comic Filled Marta Van Eck" panose="02000500000000000000" pitchFamily="2" charset="0"/>
            </a:endParaRPr>
          </a:p>
        </p:txBody>
      </p:sp>
    </p:spTree>
    <p:extLst>
      <p:ext uri="{BB962C8B-B14F-4D97-AF65-F5344CB8AC3E}">
        <p14:creationId xmlns:p14="http://schemas.microsoft.com/office/powerpoint/2010/main" val="383253601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airplane" invX="1"/>
      </p:transition>
    </mc:Choice>
    <mc:Fallback xmlns="">
      <p:transition spd="slow">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a:extLst>
              <a:ext uri="{FF2B5EF4-FFF2-40B4-BE49-F238E27FC236}">
                <a16:creationId xmlns="" xmlns:a16="http://schemas.microsoft.com/office/drawing/2014/main" id="{2C687D2D-6D94-4ECA-9FF3-B1E38F8CAAEB}"/>
              </a:ext>
            </a:extLst>
          </p:cNvPr>
          <p:cNvSpPr/>
          <p:nvPr/>
        </p:nvSpPr>
        <p:spPr>
          <a:xfrm>
            <a:off x="0" y="0"/>
            <a:ext cx="12192000" cy="6858000"/>
          </a:xfrm>
          <a:prstGeom prst="rect">
            <a:avLst/>
          </a:prstGeom>
          <a:solidFill>
            <a:srgbClr val="4B89AC"/>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a:extLst>
              <a:ext uri="{FF2B5EF4-FFF2-40B4-BE49-F238E27FC236}">
                <a16:creationId xmlns="" xmlns:a16="http://schemas.microsoft.com/office/drawing/2014/main" id="{6431FEF6-4068-41EA-A8A3-5DB0DCA651E0}"/>
              </a:ext>
            </a:extLst>
          </p:cNvPr>
          <p:cNvSpPr/>
          <p:nvPr/>
        </p:nvSpPr>
        <p:spPr>
          <a:xfrm>
            <a:off x="158750" y="124147"/>
            <a:ext cx="11874500" cy="6609706"/>
          </a:xfrm>
          <a:prstGeom prst="rect">
            <a:avLst/>
          </a:prstGeom>
          <a:solidFill>
            <a:srgbClr val="FCE85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a:extLst>
              <a:ext uri="{FF2B5EF4-FFF2-40B4-BE49-F238E27FC236}">
                <a16:creationId xmlns="" xmlns:a16="http://schemas.microsoft.com/office/drawing/2014/main" id="{E8FC5AF1-4F20-47A8-A462-5B277CC68385}"/>
              </a:ext>
            </a:extLst>
          </p:cNvPr>
          <p:cNvSpPr/>
          <p:nvPr/>
        </p:nvSpPr>
        <p:spPr>
          <a:xfrm>
            <a:off x="349250" y="319146"/>
            <a:ext cx="11493500" cy="6219708"/>
          </a:xfrm>
          <a:prstGeom prst="rect">
            <a:avLst/>
          </a:prstGeom>
          <a:solidFill>
            <a:srgbClr val="E4FCF9"/>
          </a:solidFill>
          <a:ln w="19050">
            <a:solidFill>
              <a:schemeClr val="tx1"/>
            </a:solidFill>
          </a:ln>
          <a:effectLst>
            <a:outerShdw dist="127000" dir="2700000" algn="tl" rotWithShape="0">
              <a:prstClr val="black"/>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文本框 10">
            <a:extLst>
              <a:ext uri="{FF2B5EF4-FFF2-40B4-BE49-F238E27FC236}">
                <a16:creationId xmlns="" xmlns:a16="http://schemas.microsoft.com/office/drawing/2014/main" id="{CB3EFE25-428A-4CE8-B071-5D24C1A6433A}"/>
              </a:ext>
            </a:extLst>
          </p:cNvPr>
          <p:cNvSpPr txBox="1"/>
          <p:nvPr/>
        </p:nvSpPr>
        <p:spPr>
          <a:xfrm>
            <a:off x="510207" y="421215"/>
            <a:ext cx="2908378" cy="461665"/>
          </a:xfrm>
          <a:prstGeom prst="rect">
            <a:avLst/>
          </a:prstGeom>
          <a:noFill/>
        </p:spPr>
        <p:txBody>
          <a:bodyPr wrap="square" rtlCol="0">
            <a:spAutoFit/>
          </a:bodyPr>
          <a:lstStyle/>
          <a:p>
            <a:r>
              <a:rPr lang="en-US" altLang="zh-CN" sz="2400">
                <a:latin typeface="Comic Filled Marta Van Eck" panose="02000500000000000000" pitchFamily="2" charset="0"/>
              </a:rPr>
              <a:t>DESIGNED BY XIAO</a:t>
            </a:r>
            <a:endParaRPr lang="zh-CN" altLang="en-US" sz="2400">
              <a:latin typeface="Comic Filled Marta Van Eck" panose="02000500000000000000" pitchFamily="2" charset="0"/>
            </a:endParaRPr>
          </a:p>
        </p:txBody>
      </p:sp>
      <p:sp>
        <p:nvSpPr>
          <p:cNvPr id="13" name="文本框 12">
            <a:extLst>
              <a:ext uri="{FF2B5EF4-FFF2-40B4-BE49-F238E27FC236}">
                <a16:creationId xmlns="" xmlns:a16="http://schemas.microsoft.com/office/drawing/2014/main" id="{A497FB83-8CC9-494F-BD5F-A70D6707B065}"/>
              </a:ext>
            </a:extLst>
          </p:cNvPr>
          <p:cNvSpPr txBox="1"/>
          <p:nvPr/>
        </p:nvSpPr>
        <p:spPr>
          <a:xfrm>
            <a:off x="8773415" y="467381"/>
            <a:ext cx="2908378" cy="369332"/>
          </a:xfrm>
          <a:prstGeom prst="rect">
            <a:avLst/>
          </a:prstGeom>
          <a:noFill/>
        </p:spPr>
        <p:txBody>
          <a:bodyPr wrap="square" rtlCol="0">
            <a:spAutoFit/>
          </a:bodyPr>
          <a:lstStyle/>
          <a:p>
            <a:pPr algn="r"/>
            <a:r>
              <a:rPr lang="en-US" altLang="zh-CN">
                <a:latin typeface="Comic Filled Marta Van Eck" panose="02000500000000000000" pitchFamily="2" charset="0"/>
              </a:rPr>
              <a:t>2020-05-15</a:t>
            </a:r>
            <a:endParaRPr lang="zh-CN" altLang="en-US">
              <a:latin typeface="Comic Filled Marta Van Eck" panose="02000500000000000000" pitchFamily="2" charset="0"/>
            </a:endParaRPr>
          </a:p>
        </p:txBody>
      </p:sp>
      <p:pic>
        <p:nvPicPr>
          <p:cNvPr id="15" name="图片 14" descr="卡通人物&#10;&#10;描述已自动生成">
            <a:extLst>
              <a:ext uri="{FF2B5EF4-FFF2-40B4-BE49-F238E27FC236}">
                <a16:creationId xmlns="" xmlns:a16="http://schemas.microsoft.com/office/drawing/2014/main" id="{23988F9C-E153-4412-BA59-46FF08A7E087}"/>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229591" y="346066"/>
            <a:ext cx="1228109" cy="657106"/>
          </a:xfrm>
          <a:prstGeom prst="rect">
            <a:avLst/>
          </a:prstGeom>
        </p:spPr>
      </p:pic>
      <p:sp>
        <p:nvSpPr>
          <p:cNvPr id="17" name="文本框 16">
            <a:extLst>
              <a:ext uri="{FF2B5EF4-FFF2-40B4-BE49-F238E27FC236}">
                <a16:creationId xmlns="" xmlns:a16="http://schemas.microsoft.com/office/drawing/2014/main" id="{D3429261-88A0-4930-BBDC-67C98C99A45A}"/>
              </a:ext>
            </a:extLst>
          </p:cNvPr>
          <p:cNvSpPr txBox="1"/>
          <p:nvPr/>
        </p:nvSpPr>
        <p:spPr>
          <a:xfrm>
            <a:off x="948332" y="1771566"/>
            <a:ext cx="3111096" cy="400110"/>
          </a:xfrm>
          <a:prstGeom prst="rect">
            <a:avLst/>
          </a:prstGeom>
          <a:solidFill>
            <a:srgbClr val="FCE850"/>
          </a:solidFill>
          <a:ln w="19050">
            <a:solidFill>
              <a:schemeClr val="tx1"/>
            </a:solidFill>
          </a:ln>
        </p:spPr>
        <p:txBody>
          <a:bodyPr wrap="square" rtlCol="0">
            <a:spAutoFit/>
          </a:bodyPr>
          <a:lstStyle/>
          <a:p>
            <a:pPr algn="ctr"/>
            <a:r>
              <a:rPr lang="fr-FR" altLang="zh-CN" sz="2000">
                <a:latin typeface="Comic Filled Marta Van Eck" panose="02000500000000000000" pitchFamily="2" charset="0"/>
              </a:rPr>
              <a:t>Morbi Tristique Senectus Et</a:t>
            </a:r>
            <a:endParaRPr lang="zh-CN" altLang="en-US" sz="2000">
              <a:latin typeface="Comic Filled Marta Van Eck" panose="02000500000000000000" pitchFamily="2" charset="0"/>
            </a:endParaRPr>
          </a:p>
        </p:txBody>
      </p:sp>
      <p:cxnSp>
        <p:nvCxnSpPr>
          <p:cNvPr id="19" name="直接连接符 18">
            <a:extLst>
              <a:ext uri="{FF2B5EF4-FFF2-40B4-BE49-F238E27FC236}">
                <a16:creationId xmlns="" xmlns:a16="http://schemas.microsoft.com/office/drawing/2014/main" id="{9C5D30CB-8B79-4927-A43F-2524EC615D55}"/>
              </a:ext>
            </a:extLst>
          </p:cNvPr>
          <p:cNvCxnSpPr>
            <a:cxnSpLocks/>
          </p:cNvCxnSpPr>
          <p:nvPr/>
        </p:nvCxnSpPr>
        <p:spPr>
          <a:xfrm>
            <a:off x="4206803" y="2171676"/>
            <a:ext cx="567690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pic>
        <p:nvPicPr>
          <p:cNvPr id="21" name="图片 20" descr="卡通人物&#10;&#10;描述已自动生成">
            <a:extLst>
              <a:ext uri="{FF2B5EF4-FFF2-40B4-BE49-F238E27FC236}">
                <a16:creationId xmlns="" xmlns:a16="http://schemas.microsoft.com/office/drawing/2014/main" id="{8C1BCE00-49B5-4760-AAD9-B4B83CC700FC}"/>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031079" y="1130216"/>
            <a:ext cx="1212590" cy="1282699"/>
          </a:xfrm>
          <a:prstGeom prst="rect">
            <a:avLst/>
          </a:prstGeom>
        </p:spPr>
      </p:pic>
      <p:sp>
        <p:nvSpPr>
          <p:cNvPr id="24" name="文本框 23">
            <a:extLst>
              <a:ext uri="{FF2B5EF4-FFF2-40B4-BE49-F238E27FC236}">
                <a16:creationId xmlns="" xmlns:a16="http://schemas.microsoft.com/office/drawing/2014/main" id="{A83D0C70-E0A8-438C-A9E1-4C6E510C2AEA}"/>
              </a:ext>
            </a:extLst>
          </p:cNvPr>
          <p:cNvSpPr txBox="1"/>
          <p:nvPr/>
        </p:nvSpPr>
        <p:spPr>
          <a:xfrm>
            <a:off x="1457507" y="2529629"/>
            <a:ext cx="1490068" cy="1172244"/>
          </a:xfrm>
          <a:prstGeom prst="rect">
            <a:avLst/>
          </a:prstGeom>
          <a:noFill/>
        </p:spPr>
        <p:txBody>
          <a:bodyPr wrap="square" rtlCol="0">
            <a:spAutoFit/>
          </a:bodyPr>
          <a:lstStyle/>
          <a:p>
            <a:pPr>
              <a:lnSpc>
                <a:spcPct val="120000"/>
              </a:lnSpc>
            </a:pPr>
            <a:r>
              <a:rPr lang="en-US" altLang="zh-CN" sz="1500">
                <a:latin typeface="Agency FB" panose="020B0503020202020204" pitchFamily="34" charset="0"/>
              </a:rPr>
              <a:t>lorem ipsum dolor sit amet, consectetuer adipiscing elit. maecenas porttitor</a:t>
            </a:r>
          </a:p>
        </p:txBody>
      </p:sp>
      <p:sp>
        <p:nvSpPr>
          <p:cNvPr id="26" name="文本框 25">
            <a:extLst>
              <a:ext uri="{FF2B5EF4-FFF2-40B4-BE49-F238E27FC236}">
                <a16:creationId xmlns="" xmlns:a16="http://schemas.microsoft.com/office/drawing/2014/main" id="{57C85895-C400-418F-921B-695982D615D8}"/>
              </a:ext>
            </a:extLst>
          </p:cNvPr>
          <p:cNvSpPr txBox="1"/>
          <p:nvPr/>
        </p:nvSpPr>
        <p:spPr>
          <a:xfrm>
            <a:off x="4053147" y="2529629"/>
            <a:ext cx="1490068" cy="1172244"/>
          </a:xfrm>
          <a:prstGeom prst="rect">
            <a:avLst/>
          </a:prstGeom>
          <a:noFill/>
        </p:spPr>
        <p:txBody>
          <a:bodyPr wrap="square" rtlCol="0">
            <a:spAutoFit/>
          </a:bodyPr>
          <a:lstStyle/>
          <a:p>
            <a:pPr>
              <a:lnSpc>
                <a:spcPct val="120000"/>
              </a:lnSpc>
            </a:pPr>
            <a:r>
              <a:rPr lang="en-US" altLang="zh-CN" sz="1500">
                <a:latin typeface="Agency FB" panose="020B0503020202020204" pitchFamily="34" charset="0"/>
              </a:rPr>
              <a:t>congue massa. fusce posuere, magna sed pulvinar ultricies, purus lectus</a:t>
            </a:r>
          </a:p>
        </p:txBody>
      </p:sp>
      <p:sp>
        <p:nvSpPr>
          <p:cNvPr id="29" name="文本框 28">
            <a:extLst>
              <a:ext uri="{FF2B5EF4-FFF2-40B4-BE49-F238E27FC236}">
                <a16:creationId xmlns="" xmlns:a16="http://schemas.microsoft.com/office/drawing/2014/main" id="{F86924D0-EFC5-43F3-A8BC-6AD70C3309E7}"/>
              </a:ext>
            </a:extLst>
          </p:cNvPr>
          <p:cNvSpPr txBox="1"/>
          <p:nvPr/>
        </p:nvSpPr>
        <p:spPr>
          <a:xfrm>
            <a:off x="6648787" y="2529629"/>
            <a:ext cx="1490068" cy="1172244"/>
          </a:xfrm>
          <a:prstGeom prst="rect">
            <a:avLst/>
          </a:prstGeom>
          <a:noFill/>
        </p:spPr>
        <p:txBody>
          <a:bodyPr wrap="square" rtlCol="0">
            <a:spAutoFit/>
          </a:bodyPr>
          <a:lstStyle/>
          <a:p>
            <a:pPr>
              <a:lnSpc>
                <a:spcPct val="120000"/>
              </a:lnSpc>
            </a:pPr>
            <a:r>
              <a:rPr lang="en-US" altLang="zh-CN" sz="1500">
                <a:latin typeface="Agency FB" panose="020B0503020202020204" pitchFamily="34" charset="0"/>
              </a:rPr>
              <a:t>malesuada libero, sit amet commodo magna eros quis urna. nunc viverra</a:t>
            </a:r>
          </a:p>
        </p:txBody>
      </p:sp>
      <p:sp>
        <p:nvSpPr>
          <p:cNvPr id="31" name="文本框 30">
            <a:extLst>
              <a:ext uri="{FF2B5EF4-FFF2-40B4-BE49-F238E27FC236}">
                <a16:creationId xmlns="" xmlns:a16="http://schemas.microsoft.com/office/drawing/2014/main" id="{13A7E242-BB89-4DA9-8275-3DF71C73E2D2}"/>
              </a:ext>
            </a:extLst>
          </p:cNvPr>
          <p:cNvSpPr txBox="1"/>
          <p:nvPr/>
        </p:nvSpPr>
        <p:spPr>
          <a:xfrm>
            <a:off x="9244426" y="2529629"/>
            <a:ext cx="1490068" cy="1172244"/>
          </a:xfrm>
          <a:prstGeom prst="rect">
            <a:avLst/>
          </a:prstGeom>
          <a:noFill/>
        </p:spPr>
        <p:txBody>
          <a:bodyPr wrap="square" rtlCol="0">
            <a:spAutoFit/>
          </a:bodyPr>
          <a:lstStyle/>
          <a:p>
            <a:pPr>
              <a:lnSpc>
                <a:spcPct val="120000"/>
              </a:lnSpc>
            </a:pPr>
            <a:r>
              <a:rPr lang="en-US" altLang="zh-CN" sz="1500">
                <a:latin typeface="Agency FB" panose="020B0503020202020204" pitchFamily="34" charset="0"/>
              </a:rPr>
              <a:t>tellus. pellentesque habitant morbi tristique senectus et netus et malesuada</a:t>
            </a:r>
          </a:p>
        </p:txBody>
      </p:sp>
      <p:cxnSp>
        <p:nvCxnSpPr>
          <p:cNvPr id="37" name="直接连接符 36">
            <a:extLst>
              <a:ext uri="{FF2B5EF4-FFF2-40B4-BE49-F238E27FC236}">
                <a16:creationId xmlns="" xmlns:a16="http://schemas.microsoft.com/office/drawing/2014/main" id="{D468D379-B261-4CEF-A3CC-137E887D1FF9}"/>
              </a:ext>
            </a:extLst>
          </p:cNvPr>
          <p:cNvCxnSpPr>
            <a:cxnSpLocks/>
          </p:cNvCxnSpPr>
          <p:nvPr/>
        </p:nvCxnSpPr>
        <p:spPr>
          <a:xfrm>
            <a:off x="3632200" y="4679833"/>
            <a:ext cx="6251503"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40" name="文本框 39">
            <a:extLst>
              <a:ext uri="{FF2B5EF4-FFF2-40B4-BE49-F238E27FC236}">
                <a16:creationId xmlns="" xmlns:a16="http://schemas.microsoft.com/office/drawing/2014/main" id="{B4761A41-DB8C-48C2-8D6B-7B037C8393E0}"/>
              </a:ext>
            </a:extLst>
          </p:cNvPr>
          <p:cNvSpPr txBox="1"/>
          <p:nvPr/>
        </p:nvSpPr>
        <p:spPr>
          <a:xfrm>
            <a:off x="948332" y="4279723"/>
            <a:ext cx="2546149" cy="400110"/>
          </a:xfrm>
          <a:prstGeom prst="rect">
            <a:avLst/>
          </a:prstGeom>
          <a:solidFill>
            <a:srgbClr val="4B89AC"/>
          </a:solidFill>
          <a:ln w="19050">
            <a:solidFill>
              <a:schemeClr val="tx1"/>
            </a:solidFill>
          </a:ln>
        </p:spPr>
        <p:txBody>
          <a:bodyPr wrap="square" rtlCol="0">
            <a:spAutoFit/>
          </a:bodyPr>
          <a:lstStyle/>
          <a:p>
            <a:pPr algn="ctr"/>
            <a:r>
              <a:rPr lang="fr-FR" altLang="zh-CN" sz="2000">
                <a:latin typeface="Comic Filled Marta Van Eck" panose="02000500000000000000" pitchFamily="2" charset="0"/>
              </a:rPr>
              <a:t>Pellentesque Habitant</a:t>
            </a:r>
            <a:endParaRPr lang="zh-CN" altLang="en-US" sz="2000">
              <a:latin typeface="Comic Filled Marta Van Eck" panose="02000500000000000000" pitchFamily="2" charset="0"/>
            </a:endParaRPr>
          </a:p>
        </p:txBody>
      </p:sp>
      <p:pic>
        <p:nvPicPr>
          <p:cNvPr id="43" name="图片 42" descr="卡通人物&#10;&#10;描述已自动生成">
            <a:extLst>
              <a:ext uri="{FF2B5EF4-FFF2-40B4-BE49-F238E27FC236}">
                <a16:creationId xmlns="" xmlns:a16="http://schemas.microsoft.com/office/drawing/2014/main" id="{05536AB6-3F6D-4201-9D54-B04C0BD3C2F2}"/>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flipH="1">
            <a:off x="9698165" y="3748828"/>
            <a:ext cx="1878415" cy="1172244"/>
          </a:xfrm>
          <a:prstGeom prst="rect">
            <a:avLst/>
          </a:prstGeom>
        </p:spPr>
      </p:pic>
      <p:sp>
        <p:nvSpPr>
          <p:cNvPr id="45" name="文本框 44">
            <a:extLst>
              <a:ext uri="{FF2B5EF4-FFF2-40B4-BE49-F238E27FC236}">
                <a16:creationId xmlns="" xmlns:a16="http://schemas.microsoft.com/office/drawing/2014/main" id="{69737FE0-F8D6-4107-978A-58ADAAC4EC59}"/>
              </a:ext>
            </a:extLst>
          </p:cNvPr>
          <p:cNvSpPr txBox="1"/>
          <p:nvPr/>
        </p:nvSpPr>
        <p:spPr>
          <a:xfrm>
            <a:off x="1457507" y="5056929"/>
            <a:ext cx="1490068" cy="1172244"/>
          </a:xfrm>
          <a:prstGeom prst="rect">
            <a:avLst/>
          </a:prstGeom>
          <a:noFill/>
        </p:spPr>
        <p:txBody>
          <a:bodyPr wrap="square" rtlCol="0">
            <a:spAutoFit/>
          </a:bodyPr>
          <a:lstStyle/>
          <a:p>
            <a:pPr>
              <a:lnSpc>
                <a:spcPct val="120000"/>
              </a:lnSpc>
            </a:pPr>
            <a:r>
              <a:rPr lang="en-US" altLang="zh-CN" sz="1500">
                <a:latin typeface="Agency FB" panose="020B0503020202020204" pitchFamily="34" charset="0"/>
              </a:rPr>
              <a:t>lorem ipsum dolor sit amet, consectetuer adipiscing elit. maecenas porttitor</a:t>
            </a:r>
          </a:p>
        </p:txBody>
      </p:sp>
      <p:sp>
        <p:nvSpPr>
          <p:cNvPr id="47" name="文本框 46">
            <a:extLst>
              <a:ext uri="{FF2B5EF4-FFF2-40B4-BE49-F238E27FC236}">
                <a16:creationId xmlns="" xmlns:a16="http://schemas.microsoft.com/office/drawing/2014/main" id="{8EF32F75-FD25-4266-B6DD-2C85302E50D4}"/>
              </a:ext>
            </a:extLst>
          </p:cNvPr>
          <p:cNvSpPr txBox="1"/>
          <p:nvPr/>
        </p:nvSpPr>
        <p:spPr>
          <a:xfrm>
            <a:off x="4053147" y="5056929"/>
            <a:ext cx="1490068" cy="1172244"/>
          </a:xfrm>
          <a:prstGeom prst="rect">
            <a:avLst/>
          </a:prstGeom>
          <a:noFill/>
        </p:spPr>
        <p:txBody>
          <a:bodyPr wrap="square" rtlCol="0">
            <a:spAutoFit/>
          </a:bodyPr>
          <a:lstStyle/>
          <a:p>
            <a:pPr>
              <a:lnSpc>
                <a:spcPct val="120000"/>
              </a:lnSpc>
            </a:pPr>
            <a:r>
              <a:rPr lang="en-US" altLang="zh-CN" sz="1500">
                <a:latin typeface="Agency FB" panose="020B0503020202020204" pitchFamily="34" charset="0"/>
              </a:rPr>
              <a:t>congue massa. fusce posuere, magna sed pulvinar ultricies, purus lectus</a:t>
            </a:r>
          </a:p>
        </p:txBody>
      </p:sp>
      <p:sp>
        <p:nvSpPr>
          <p:cNvPr id="49" name="文本框 48">
            <a:extLst>
              <a:ext uri="{FF2B5EF4-FFF2-40B4-BE49-F238E27FC236}">
                <a16:creationId xmlns="" xmlns:a16="http://schemas.microsoft.com/office/drawing/2014/main" id="{A6F62A5A-D957-449C-BA26-DF7E31840B03}"/>
              </a:ext>
            </a:extLst>
          </p:cNvPr>
          <p:cNvSpPr txBox="1"/>
          <p:nvPr/>
        </p:nvSpPr>
        <p:spPr>
          <a:xfrm>
            <a:off x="6648787" y="5056929"/>
            <a:ext cx="1490068" cy="1172244"/>
          </a:xfrm>
          <a:prstGeom prst="rect">
            <a:avLst/>
          </a:prstGeom>
          <a:noFill/>
        </p:spPr>
        <p:txBody>
          <a:bodyPr wrap="square" rtlCol="0">
            <a:spAutoFit/>
          </a:bodyPr>
          <a:lstStyle/>
          <a:p>
            <a:pPr>
              <a:lnSpc>
                <a:spcPct val="120000"/>
              </a:lnSpc>
            </a:pPr>
            <a:r>
              <a:rPr lang="en-US" altLang="zh-CN" sz="1500">
                <a:latin typeface="Agency FB" panose="020B0503020202020204" pitchFamily="34" charset="0"/>
              </a:rPr>
              <a:t>malesuada libero, sit amet commodo magna eros quis urna. nunc viverra</a:t>
            </a:r>
          </a:p>
        </p:txBody>
      </p:sp>
      <p:sp>
        <p:nvSpPr>
          <p:cNvPr id="51" name="文本框 50">
            <a:extLst>
              <a:ext uri="{FF2B5EF4-FFF2-40B4-BE49-F238E27FC236}">
                <a16:creationId xmlns="" xmlns:a16="http://schemas.microsoft.com/office/drawing/2014/main" id="{5B609A3B-E6B2-45D1-BDD5-7E482B159C6F}"/>
              </a:ext>
            </a:extLst>
          </p:cNvPr>
          <p:cNvSpPr txBox="1"/>
          <p:nvPr/>
        </p:nvSpPr>
        <p:spPr>
          <a:xfrm>
            <a:off x="9244426" y="5056929"/>
            <a:ext cx="1490068" cy="1172244"/>
          </a:xfrm>
          <a:prstGeom prst="rect">
            <a:avLst/>
          </a:prstGeom>
          <a:noFill/>
        </p:spPr>
        <p:txBody>
          <a:bodyPr wrap="square" rtlCol="0">
            <a:spAutoFit/>
          </a:bodyPr>
          <a:lstStyle/>
          <a:p>
            <a:pPr>
              <a:lnSpc>
                <a:spcPct val="120000"/>
              </a:lnSpc>
            </a:pPr>
            <a:r>
              <a:rPr lang="en-US" altLang="zh-CN" sz="1500">
                <a:latin typeface="Agency FB" panose="020B0503020202020204" pitchFamily="34" charset="0"/>
              </a:rPr>
              <a:t>tellus. pellentesque habitant morbi tristique senectus et netus et malesuada</a:t>
            </a:r>
          </a:p>
        </p:txBody>
      </p:sp>
      <p:pic>
        <p:nvPicPr>
          <p:cNvPr id="58" name="图片 57" descr="卡通人物&#10;&#10;描述已自动生成">
            <a:extLst>
              <a:ext uri="{FF2B5EF4-FFF2-40B4-BE49-F238E27FC236}">
                <a16:creationId xmlns="" xmlns:a16="http://schemas.microsoft.com/office/drawing/2014/main" id="{21250D90-F2DE-41D2-8CA6-8EADFB45286E}"/>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659149" y="4075358"/>
            <a:ext cx="772542" cy="604475"/>
          </a:xfrm>
          <a:prstGeom prst="rect">
            <a:avLst/>
          </a:prstGeom>
        </p:spPr>
      </p:pic>
      <p:pic>
        <p:nvPicPr>
          <p:cNvPr id="64" name="图片 63" descr="卡通人物&#10;&#10;描述已自动生成">
            <a:extLst>
              <a:ext uri="{FF2B5EF4-FFF2-40B4-BE49-F238E27FC236}">
                <a16:creationId xmlns="" xmlns:a16="http://schemas.microsoft.com/office/drawing/2014/main" id="{91819AC6-0F12-4B97-BCF9-19B9A81553D4}"/>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5471524" y="1669401"/>
            <a:ext cx="830195" cy="576228"/>
          </a:xfrm>
          <a:prstGeom prst="rect">
            <a:avLst/>
          </a:prstGeom>
        </p:spPr>
      </p:pic>
      <p:pic>
        <p:nvPicPr>
          <p:cNvPr id="66" name="图片 65" descr="卡通人物&#10;&#10;描述已自动生成">
            <a:extLst>
              <a:ext uri="{FF2B5EF4-FFF2-40B4-BE49-F238E27FC236}">
                <a16:creationId xmlns="" xmlns:a16="http://schemas.microsoft.com/office/drawing/2014/main" id="{A8646A40-176E-4C06-B9B6-CF76104D8888}"/>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flipH="1">
            <a:off x="5023352" y="4030248"/>
            <a:ext cx="510145" cy="649585"/>
          </a:xfrm>
          <a:prstGeom prst="rect">
            <a:avLst/>
          </a:prstGeom>
        </p:spPr>
      </p:pic>
      <p:pic>
        <p:nvPicPr>
          <p:cNvPr id="68" name="图片 67" descr="卡通画&#10;&#10;描述已自动生成">
            <a:extLst>
              <a:ext uri="{FF2B5EF4-FFF2-40B4-BE49-F238E27FC236}">
                <a16:creationId xmlns="" xmlns:a16="http://schemas.microsoft.com/office/drawing/2014/main" id="{CE781D71-F536-4D07-96B9-CFAE8E3B67E4}"/>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7789140" y="1782022"/>
            <a:ext cx="957959" cy="400107"/>
          </a:xfrm>
          <a:prstGeom prst="rect">
            <a:avLst/>
          </a:prstGeom>
        </p:spPr>
      </p:pic>
    </p:spTree>
    <p:extLst>
      <p:ext uri="{BB962C8B-B14F-4D97-AF65-F5344CB8AC3E}">
        <p14:creationId xmlns:p14="http://schemas.microsoft.com/office/powerpoint/2010/main" val="95419724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airplane"/>
      </p:transition>
    </mc:Choice>
    <mc:Fallback xmlns="">
      <p:transition spd="slow">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8">
            <a:extLst>
              <a:ext uri="{FF2B5EF4-FFF2-40B4-BE49-F238E27FC236}">
                <a16:creationId xmlns="" xmlns:a16="http://schemas.microsoft.com/office/drawing/2014/main" id="{991BBF93-D65F-408E-83DB-5FB91BCFC0F9}"/>
              </a:ext>
            </a:extLst>
          </p:cNvPr>
          <p:cNvSpPr/>
          <p:nvPr/>
        </p:nvSpPr>
        <p:spPr>
          <a:xfrm>
            <a:off x="0" y="0"/>
            <a:ext cx="12192000" cy="6858000"/>
          </a:xfrm>
          <a:prstGeom prst="rect">
            <a:avLst/>
          </a:prstGeom>
          <a:solidFill>
            <a:srgbClr val="FCE85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a:extLst>
              <a:ext uri="{FF2B5EF4-FFF2-40B4-BE49-F238E27FC236}">
                <a16:creationId xmlns="" xmlns:a16="http://schemas.microsoft.com/office/drawing/2014/main" id="{398833D8-7320-4C9C-9964-06286F44D0C3}"/>
              </a:ext>
            </a:extLst>
          </p:cNvPr>
          <p:cNvSpPr/>
          <p:nvPr/>
        </p:nvSpPr>
        <p:spPr>
          <a:xfrm>
            <a:off x="158750" y="124147"/>
            <a:ext cx="11874500" cy="6609706"/>
          </a:xfrm>
          <a:prstGeom prst="rect">
            <a:avLst/>
          </a:prstGeom>
          <a:solidFill>
            <a:srgbClr val="4B89AC"/>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a:extLst>
              <a:ext uri="{FF2B5EF4-FFF2-40B4-BE49-F238E27FC236}">
                <a16:creationId xmlns="" xmlns:a16="http://schemas.microsoft.com/office/drawing/2014/main" id="{93210192-AEB3-4E30-9141-223DB81CE93C}"/>
              </a:ext>
            </a:extLst>
          </p:cNvPr>
          <p:cNvSpPr/>
          <p:nvPr/>
        </p:nvSpPr>
        <p:spPr>
          <a:xfrm>
            <a:off x="158750" y="124147"/>
            <a:ext cx="11874500" cy="3304853"/>
          </a:xfrm>
          <a:prstGeom prst="rect">
            <a:avLst/>
          </a:prstGeom>
          <a:solidFill>
            <a:srgbClr val="E4FCF9"/>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12">
            <a:extLst>
              <a:ext uri="{FF2B5EF4-FFF2-40B4-BE49-F238E27FC236}">
                <a16:creationId xmlns="" xmlns:a16="http://schemas.microsoft.com/office/drawing/2014/main" id="{EFDE3AEA-C0CE-4B27-888B-345AE2302C29}"/>
              </a:ext>
            </a:extLst>
          </p:cNvPr>
          <p:cNvSpPr/>
          <p:nvPr/>
        </p:nvSpPr>
        <p:spPr>
          <a:xfrm>
            <a:off x="158749" y="124147"/>
            <a:ext cx="3011171" cy="6609706"/>
          </a:xfrm>
          <a:prstGeom prst="rect">
            <a:avLst/>
          </a:prstGeom>
          <a:solidFill>
            <a:srgbClr val="FCE85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文本框 16">
            <a:extLst>
              <a:ext uri="{FF2B5EF4-FFF2-40B4-BE49-F238E27FC236}">
                <a16:creationId xmlns="" xmlns:a16="http://schemas.microsoft.com/office/drawing/2014/main" id="{B4CACBA8-428A-4079-8FFA-5B2129EDE135}"/>
              </a:ext>
            </a:extLst>
          </p:cNvPr>
          <p:cNvSpPr txBox="1"/>
          <p:nvPr/>
        </p:nvSpPr>
        <p:spPr>
          <a:xfrm>
            <a:off x="510207" y="421215"/>
            <a:ext cx="2908378" cy="461665"/>
          </a:xfrm>
          <a:prstGeom prst="rect">
            <a:avLst/>
          </a:prstGeom>
          <a:noFill/>
        </p:spPr>
        <p:txBody>
          <a:bodyPr wrap="square" rtlCol="0">
            <a:spAutoFit/>
          </a:bodyPr>
          <a:lstStyle/>
          <a:p>
            <a:r>
              <a:rPr lang="en-US" altLang="zh-CN" sz="2400">
                <a:latin typeface="Comic Filled Marta Van Eck" panose="02000500000000000000" pitchFamily="2" charset="0"/>
              </a:rPr>
              <a:t>DESIGNED BY XIAO</a:t>
            </a:r>
            <a:endParaRPr lang="zh-CN" altLang="en-US" sz="2400">
              <a:latin typeface="Comic Filled Marta Van Eck" panose="02000500000000000000" pitchFamily="2" charset="0"/>
            </a:endParaRPr>
          </a:p>
        </p:txBody>
      </p:sp>
      <p:sp>
        <p:nvSpPr>
          <p:cNvPr id="19" name="文本框 18">
            <a:extLst>
              <a:ext uri="{FF2B5EF4-FFF2-40B4-BE49-F238E27FC236}">
                <a16:creationId xmlns="" xmlns:a16="http://schemas.microsoft.com/office/drawing/2014/main" id="{E9120CAC-7C7C-43B7-941E-4D17829E0BFA}"/>
              </a:ext>
            </a:extLst>
          </p:cNvPr>
          <p:cNvSpPr txBox="1"/>
          <p:nvPr/>
        </p:nvSpPr>
        <p:spPr>
          <a:xfrm>
            <a:off x="8773415" y="467381"/>
            <a:ext cx="2908378" cy="369332"/>
          </a:xfrm>
          <a:prstGeom prst="rect">
            <a:avLst/>
          </a:prstGeom>
          <a:noFill/>
        </p:spPr>
        <p:txBody>
          <a:bodyPr wrap="square" rtlCol="0">
            <a:spAutoFit/>
          </a:bodyPr>
          <a:lstStyle/>
          <a:p>
            <a:pPr algn="r"/>
            <a:r>
              <a:rPr lang="en-US" altLang="zh-CN">
                <a:latin typeface="Comic Filled Marta Van Eck" panose="02000500000000000000" pitchFamily="2" charset="0"/>
              </a:rPr>
              <a:t>2020-05-15</a:t>
            </a:r>
            <a:endParaRPr lang="zh-CN" altLang="en-US">
              <a:latin typeface="Comic Filled Marta Van Eck" panose="02000500000000000000" pitchFamily="2" charset="0"/>
            </a:endParaRPr>
          </a:p>
        </p:txBody>
      </p:sp>
      <p:pic>
        <p:nvPicPr>
          <p:cNvPr id="21" name="图片 20" descr="卡通人物&#10;&#10;描述已自动生成">
            <a:extLst>
              <a:ext uri="{FF2B5EF4-FFF2-40B4-BE49-F238E27FC236}">
                <a16:creationId xmlns="" xmlns:a16="http://schemas.microsoft.com/office/drawing/2014/main" id="{F92249F7-F1D5-42E1-A0C0-94AD34B8D8A1}"/>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214126" y="300922"/>
            <a:ext cx="1096370" cy="702250"/>
          </a:xfrm>
          <a:prstGeom prst="rect">
            <a:avLst/>
          </a:prstGeom>
        </p:spPr>
      </p:pic>
      <p:sp>
        <p:nvSpPr>
          <p:cNvPr id="23" name="文本框 22">
            <a:extLst>
              <a:ext uri="{FF2B5EF4-FFF2-40B4-BE49-F238E27FC236}">
                <a16:creationId xmlns="" xmlns:a16="http://schemas.microsoft.com/office/drawing/2014/main" id="{B72A8F3C-80CD-4DF9-84D5-E57004ECEA64}"/>
              </a:ext>
            </a:extLst>
          </p:cNvPr>
          <p:cNvSpPr txBox="1"/>
          <p:nvPr/>
        </p:nvSpPr>
        <p:spPr>
          <a:xfrm>
            <a:off x="1896845" y="1659127"/>
            <a:ext cx="2546149" cy="400110"/>
          </a:xfrm>
          <a:prstGeom prst="rect">
            <a:avLst/>
          </a:prstGeom>
          <a:solidFill>
            <a:srgbClr val="4B89AC"/>
          </a:solidFill>
          <a:ln w="19050">
            <a:solidFill>
              <a:schemeClr val="tx1"/>
            </a:solidFill>
          </a:ln>
        </p:spPr>
        <p:txBody>
          <a:bodyPr wrap="square" rtlCol="0">
            <a:spAutoFit/>
          </a:bodyPr>
          <a:lstStyle/>
          <a:p>
            <a:pPr algn="ctr"/>
            <a:r>
              <a:rPr lang="fr-FR" altLang="zh-CN" sz="2000">
                <a:latin typeface="Comic Filled Marta Van Eck" panose="02000500000000000000" pitchFamily="2" charset="0"/>
              </a:rPr>
              <a:t>Pellentesque Habitant</a:t>
            </a:r>
            <a:endParaRPr lang="zh-CN" altLang="en-US" sz="2000">
              <a:latin typeface="Comic Filled Marta Van Eck" panose="02000500000000000000" pitchFamily="2" charset="0"/>
            </a:endParaRPr>
          </a:p>
        </p:txBody>
      </p:sp>
      <p:pic>
        <p:nvPicPr>
          <p:cNvPr id="25" name="图片 24" descr="卡通人物&#10;&#10;描述已自动生成">
            <a:extLst>
              <a:ext uri="{FF2B5EF4-FFF2-40B4-BE49-F238E27FC236}">
                <a16:creationId xmlns="" xmlns:a16="http://schemas.microsoft.com/office/drawing/2014/main" id="{6522F63D-750B-44FE-B91D-B468D171D4DF}"/>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223518" y="2190813"/>
            <a:ext cx="2881632" cy="4223992"/>
          </a:xfrm>
          <a:prstGeom prst="rect">
            <a:avLst/>
          </a:prstGeom>
        </p:spPr>
      </p:pic>
      <p:pic>
        <p:nvPicPr>
          <p:cNvPr id="29" name="图片 28" descr="卡通人物&#10;&#10;描述已自动生成">
            <a:extLst>
              <a:ext uri="{FF2B5EF4-FFF2-40B4-BE49-F238E27FC236}">
                <a16:creationId xmlns="" xmlns:a16="http://schemas.microsoft.com/office/drawing/2014/main" id="{BD56AA44-CC91-4003-AE43-F9163D84009C}"/>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flipH="1">
            <a:off x="10022960" y="2872685"/>
            <a:ext cx="1899612" cy="1112631"/>
          </a:xfrm>
          <a:prstGeom prst="rect">
            <a:avLst/>
          </a:prstGeom>
        </p:spPr>
      </p:pic>
      <p:sp>
        <p:nvSpPr>
          <p:cNvPr id="31" name="文本框 30">
            <a:extLst>
              <a:ext uri="{FF2B5EF4-FFF2-40B4-BE49-F238E27FC236}">
                <a16:creationId xmlns="" xmlns:a16="http://schemas.microsoft.com/office/drawing/2014/main" id="{EA1779D1-A666-46F5-91AF-645A5AECCED4}"/>
              </a:ext>
            </a:extLst>
          </p:cNvPr>
          <p:cNvSpPr txBox="1"/>
          <p:nvPr/>
        </p:nvSpPr>
        <p:spPr>
          <a:xfrm>
            <a:off x="4020185" y="4330711"/>
            <a:ext cx="7162800" cy="1726242"/>
          </a:xfrm>
          <a:prstGeom prst="rect">
            <a:avLst/>
          </a:prstGeom>
          <a:noFill/>
        </p:spPr>
        <p:txBody>
          <a:bodyPr wrap="square" rtlCol="0">
            <a:spAutoFit/>
          </a:bodyPr>
          <a:lstStyle/>
          <a:p>
            <a:pPr>
              <a:lnSpc>
                <a:spcPct val="120000"/>
              </a:lnSpc>
            </a:pPr>
            <a:r>
              <a:rPr lang="en-US" altLang="zh-CN" sz="1500">
                <a:latin typeface="Agency FB" panose="020B0503020202020204" pitchFamily="34" charset="0"/>
              </a:rPr>
              <a:t>Lorem ipsum dolor sit amet, consectetuer adipiscing elit. Maecenas porttitor congue massa. Fusce posuere, magna sed pulvinar ultricies, purus lectus malesuada libero, sit amet commodo magna eros quis urna. Nunc viverra imperdiet enim.</a:t>
            </a:r>
          </a:p>
          <a:p>
            <a:pPr>
              <a:lnSpc>
                <a:spcPct val="120000"/>
              </a:lnSpc>
            </a:pPr>
            <a:endParaRPr lang="en-US" altLang="zh-CN" sz="1500">
              <a:latin typeface="Agency FB" panose="020B0503020202020204" pitchFamily="34" charset="0"/>
            </a:endParaRPr>
          </a:p>
          <a:p>
            <a:pPr>
              <a:lnSpc>
                <a:spcPct val="120000"/>
              </a:lnSpc>
            </a:pPr>
            <a:r>
              <a:rPr lang="en-US" altLang="zh-CN" sz="1500">
                <a:latin typeface="Agency FB" panose="020B0503020202020204" pitchFamily="34" charset="0"/>
              </a:rPr>
              <a:t>Fusce est. Vivamus a tellus. Pellentesque habitant morbi tristique senectus et netus et malesuada fames ac turpis egestas. Proin pharetra nonummy pede.</a:t>
            </a:r>
          </a:p>
        </p:txBody>
      </p:sp>
      <p:sp>
        <p:nvSpPr>
          <p:cNvPr id="32" name="文本框 31">
            <a:extLst>
              <a:ext uri="{FF2B5EF4-FFF2-40B4-BE49-F238E27FC236}">
                <a16:creationId xmlns="" xmlns:a16="http://schemas.microsoft.com/office/drawing/2014/main" id="{FEF96A3F-C58A-40C6-BE58-7C3C84C741F7}"/>
              </a:ext>
            </a:extLst>
          </p:cNvPr>
          <p:cNvSpPr txBox="1"/>
          <p:nvPr/>
        </p:nvSpPr>
        <p:spPr>
          <a:xfrm>
            <a:off x="4759772" y="1134561"/>
            <a:ext cx="7162800" cy="1449243"/>
          </a:xfrm>
          <a:prstGeom prst="rect">
            <a:avLst/>
          </a:prstGeom>
          <a:noFill/>
        </p:spPr>
        <p:txBody>
          <a:bodyPr wrap="square" rtlCol="0">
            <a:spAutoFit/>
          </a:bodyPr>
          <a:lstStyle/>
          <a:p>
            <a:pPr>
              <a:lnSpc>
                <a:spcPct val="120000"/>
              </a:lnSpc>
            </a:pPr>
            <a:r>
              <a:rPr lang="en-US" altLang="zh-CN" sz="1500">
                <a:latin typeface="Agency FB" panose="020B0503020202020204" pitchFamily="34" charset="0"/>
              </a:rPr>
              <a:t>sed pulvinar ultricies, purus lectus malesuada libero, sit amet commodo magna eros quis urna. Nunc viverra imperdiet enim.</a:t>
            </a:r>
          </a:p>
          <a:p>
            <a:pPr>
              <a:lnSpc>
                <a:spcPct val="120000"/>
              </a:lnSpc>
            </a:pPr>
            <a:endParaRPr lang="en-US" altLang="zh-CN" sz="1500">
              <a:latin typeface="Agency FB" panose="020B0503020202020204" pitchFamily="34" charset="0"/>
            </a:endParaRPr>
          </a:p>
          <a:p>
            <a:pPr>
              <a:lnSpc>
                <a:spcPct val="120000"/>
              </a:lnSpc>
            </a:pPr>
            <a:r>
              <a:rPr lang="en-US" altLang="zh-CN" sz="1500">
                <a:latin typeface="Agency FB" panose="020B0503020202020204" pitchFamily="34" charset="0"/>
              </a:rPr>
              <a:t>Fusce est. Vivamus a tellus. Pellentesque habitant morbi tristique senectus et netus et malesuada fames ac turpis egestas. Proin pharetra nonummy pede.</a:t>
            </a:r>
          </a:p>
        </p:txBody>
      </p:sp>
      <p:sp>
        <p:nvSpPr>
          <p:cNvPr id="38" name="文本框 37">
            <a:extLst>
              <a:ext uri="{FF2B5EF4-FFF2-40B4-BE49-F238E27FC236}">
                <a16:creationId xmlns="" xmlns:a16="http://schemas.microsoft.com/office/drawing/2014/main" id="{E3729044-5CF1-4192-B915-AAE08E5CA607}"/>
              </a:ext>
            </a:extLst>
          </p:cNvPr>
          <p:cNvSpPr txBox="1"/>
          <p:nvPr/>
        </p:nvSpPr>
        <p:spPr>
          <a:xfrm>
            <a:off x="8922154" y="6333743"/>
            <a:ext cx="3111096" cy="400110"/>
          </a:xfrm>
          <a:prstGeom prst="rect">
            <a:avLst/>
          </a:prstGeom>
          <a:solidFill>
            <a:srgbClr val="FCE850"/>
          </a:solidFill>
          <a:ln w="19050">
            <a:solidFill>
              <a:schemeClr val="tx1"/>
            </a:solidFill>
          </a:ln>
        </p:spPr>
        <p:txBody>
          <a:bodyPr wrap="square" rtlCol="0">
            <a:spAutoFit/>
          </a:bodyPr>
          <a:lstStyle/>
          <a:p>
            <a:pPr algn="ctr"/>
            <a:r>
              <a:rPr lang="fr-FR" altLang="zh-CN" sz="2000">
                <a:latin typeface="Comic Filled Marta Van Eck" panose="02000500000000000000" pitchFamily="2" charset="0"/>
              </a:rPr>
              <a:t>Morbi Tristique Senectus Et</a:t>
            </a:r>
            <a:endParaRPr lang="zh-CN" altLang="en-US" sz="2000">
              <a:latin typeface="Comic Filled Marta Van Eck" panose="02000500000000000000" pitchFamily="2" charset="0"/>
            </a:endParaRPr>
          </a:p>
        </p:txBody>
      </p:sp>
    </p:spTree>
    <p:extLst>
      <p:ext uri="{BB962C8B-B14F-4D97-AF65-F5344CB8AC3E}">
        <p14:creationId xmlns:p14="http://schemas.microsoft.com/office/powerpoint/2010/main" val="156933909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airplane" invX="1"/>
      </p:transition>
    </mc:Choice>
    <mc:Fallback xmlns="">
      <p:transition spd="slow">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a:extLst>
              <a:ext uri="{FF2B5EF4-FFF2-40B4-BE49-F238E27FC236}">
                <a16:creationId xmlns="" xmlns:a16="http://schemas.microsoft.com/office/drawing/2014/main" id="{01D16B0A-3915-4497-8DEC-0D7A5114E797}"/>
              </a:ext>
            </a:extLst>
          </p:cNvPr>
          <p:cNvSpPr/>
          <p:nvPr/>
        </p:nvSpPr>
        <p:spPr>
          <a:xfrm>
            <a:off x="0" y="0"/>
            <a:ext cx="12192000" cy="6858000"/>
          </a:xfrm>
          <a:prstGeom prst="rect">
            <a:avLst/>
          </a:prstGeom>
          <a:solidFill>
            <a:srgbClr val="FCE85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a:extLst>
              <a:ext uri="{FF2B5EF4-FFF2-40B4-BE49-F238E27FC236}">
                <a16:creationId xmlns="" xmlns:a16="http://schemas.microsoft.com/office/drawing/2014/main" id="{242062CB-DFE0-4360-A837-B67C2CE87364}"/>
              </a:ext>
            </a:extLst>
          </p:cNvPr>
          <p:cNvSpPr/>
          <p:nvPr/>
        </p:nvSpPr>
        <p:spPr>
          <a:xfrm>
            <a:off x="158750" y="124147"/>
            <a:ext cx="11874500" cy="6609706"/>
          </a:xfrm>
          <a:prstGeom prst="rect">
            <a:avLst/>
          </a:prstGeom>
          <a:solidFill>
            <a:srgbClr val="E4FCF9"/>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3" name="组合 12">
            <a:extLst>
              <a:ext uri="{FF2B5EF4-FFF2-40B4-BE49-F238E27FC236}">
                <a16:creationId xmlns="" xmlns:a16="http://schemas.microsoft.com/office/drawing/2014/main" id="{88BD1B33-0A33-4478-8558-ABBAFAE71A17}"/>
              </a:ext>
            </a:extLst>
          </p:cNvPr>
          <p:cNvGrpSpPr/>
          <p:nvPr/>
        </p:nvGrpSpPr>
        <p:grpSpPr>
          <a:xfrm>
            <a:off x="349250" y="319146"/>
            <a:ext cx="11493500" cy="6219708"/>
            <a:chOff x="349250" y="319146"/>
            <a:chExt cx="11493500" cy="6472062"/>
          </a:xfrm>
          <a:effectLst>
            <a:outerShdw dist="127000" dir="2700000" algn="tl" rotWithShape="0">
              <a:prstClr val="black"/>
            </a:outerShdw>
          </a:effectLst>
        </p:grpSpPr>
        <p:sp>
          <p:nvSpPr>
            <p:cNvPr id="10" name="矩形 9">
              <a:extLst>
                <a:ext uri="{FF2B5EF4-FFF2-40B4-BE49-F238E27FC236}">
                  <a16:creationId xmlns="" xmlns:a16="http://schemas.microsoft.com/office/drawing/2014/main" id="{9EA0E328-ACD5-495B-9379-0EDA830C372B}"/>
                </a:ext>
              </a:extLst>
            </p:cNvPr>
            <p:cNvSpPr/>
            <p:nvPr/>
          </p:nvSpPr>
          <p:spPr>
            <a:xfrm>
              <a:off x="349250" y="319146"/>
              <a:ext cx="11493500" cy="2157354"/>
            </a:xfrm>
            <a:prstGeom prst="rect">
              <a:avLst/>
            </a:prstGeom>
            <a:solidFill>
              <a:srgbClr val="4B89AC"/>
            </a:solidFill>
            <a:ln w="19050">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a:extLst>
                <a:ext uri="{FF2B5EF4-FFF2-40B4-BE49-F238E27FC236}">
                  <a16:creationId xmlns="" xmlns:a16="http://schemas.microsoft.com/office/drawing/2014/main" id="{272E4168-62BC-461E-AB2E-E7E2CCA6512E}"/>
                </a:ext>
              </a:extLst>
            </p:cNvPr>
            <p:cNvSpPr/>
            <p:nvPr/>
          </p:nvSpPr>
          <p:spPr>
            <a:xfrm>
              <a:off x="349250" y="2476500"/>
              <a:ext cx="11493500" cy="2157354"/>
            </a:xfrm>
            <a:prstGeom prst="rect">
              <a:avLst/>
            </a:prstGeom>
            <a:solidFill>
              <a:srgbClr val="FCE850"/>
            </a:solidFill>
            <a:ln w="19050">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a:extLst>
                <a:ext uri="{FF2B5EF4-FFF2-40B4-BE49-F238E27FC236}">
                  <a16:creationId xmlns="" xmlns:a16="http://schemas.microsoft.com/office/drawing/2014/main" id="{3C99B4A5-64E7-4433-A979-F44C2FC74690}"/>
                </a:ext>
              </a:extLst>
            </p:cNvPr>
            <p:cNvSpPr/>
            <p:nvPr/>
          </p:nvSpPr>
          <p:spPr>
            <a:xfrm>
              <a:off x="349250" y="4633854"/>
              <a:ext cx="11493500" cy="2157354"/>
            </a:xfrm>
            <a:prstGeom prst="rect">
              <a:avLst/>
            </a:prstGeom>
            <a:solidFill>
              <a:srgbClr val="D2FAF5"/>
            </a:solidFill>
            <a:ln w="19050">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7" name="文本框 16">
            <a:extLst>
              <a:ext uri="{FF2B5EF4-FFF2-40B4-BE49-F238E27FC236}">
                <a16:creationId xmlns="" xmlns:a16="http://schemas.microsoft.com/office/drawing/2014/main" id="{68CE1C1A-97BD-4ABF-82E9-93EE9686CFF7}"/>
              </a:ext>
            </a:extLst>
          </p:cNvPr>
          <p:cNvSpPr txBox="1"/>
          <p:nvPr/>
        </p:nvSpPr>
        <p:spPr>
          <a:xfrm>
            <a:off x="510207" y="421215"/>
            <a:ext cx="2908378" cy="461665"/>
          </a:xfrm>
          <a:prstGeom prst="rect">
            <a:avLst/>
          </a:prstGeom>
          <a:noFill/>
        </p:spPr>
        <p:txBody>
          <a:bodyPr wrap="square" rtlCol="0">
            <a:spAutoFit/>
          </a:bodyPr>
          <a:lstStyle/>
          <a:p>
            <a:r>
              <a:rPr lang="en-US" altLang="zh-CN" sz="2400">
                <a:latin typeface="Comic Filled Marta Van Eck" panose="02000500000000000000" pitchFamily="2" charset="0"/>
              </a:rPr>
              <a:t>DESIGNED BY XIAO</a:t>
            </a:r>
            <a:endParaRPr lang="zh-CN" altLang="en-US" sz="2400">
              <a:latin typeface="Comic Filled Marta Van Eck" panose="02000500000000000000" pitchFamily="2" charset="0"/>
            </a:endParaRPr>
          </a:p>
        </p:txBody>
      </p:sp>
      <p:sp>
        <p:nvSpPr>
          <p:cNvPr id="19" name="文本框 18">
            <a:extLst>
              <a:ext uri="{FF2B5EF4-FFF2-40B4-BE49-F238E27FC236}">
                <a16:creationId xmlns="" xmlns:a16="http://schemas.microsoft.com/office/drawing/2014/main" id="{A73FDAED-21E2-409B-89AA-E1DBDEF8FBD7}"/>
              </a:ext>
            </a:extLst>
          </p:cNvPr>
          <p:cNvSpPr txBox="1"/>
          <p:nvPr/>
        </p:nvSpPr>
        <p:spPr>
          <a:xfrm>
            <a:off x="8773415" y="467381"/>
            <a:ext cx="2908378" cy="369332"/>
          </a:xfrm>
          <a:prstGeom prst="rect">
            <a:avLst/>
          </a:prstGeom>
          <a:noFill/>
        </p:spPr>
        <p:txBody>
          <a:bodyPr wrap="square" rtlCol="0">
            <a:spAutoFit/>
          </a:bodyPr>
          <a:lstStyle/>
          <a:p>
            <a:pPr algn="r"/>
            <a:r>
              <a:rPr lang="en-US" altLang="zh-CN">
                <a:latin typeface="Comic Filled Marta Van Eck" panose="02000500000000000000" pitchFamily="2" charset="0"/>
              </a:rPr>
              <a:t>2020-05-15</a:t>
            </a:r>
            <a:endParaRPr lang="zh-CN" altLang="en-US">
              <a:latin typeface="Comic Filled Marta Van Eck" panose="02000500000000000000" pitchFamily="2" charset="0"/>
            </a:endParaRPr>
          </a:p>
        </p:txBody>
      </p:sp>
      <p:pic>
        <p:nvPicPr>
          <p:cNvPr id="21" name="图片 20" descr="卡通人物&#10;&#10;描述已自动生成">
            <a:extLst>
              <a:ext uri="{FF2B5EF4-FFF2-40B4-BE49-F238E27FC236}">
                <a16:creationId xmlns="" xmlns:a16="http://schemas.microsoft.com/office/drawing/2014/main" id="{CBB9A534-FF85-40A8-A776-57ABF12E02A3}"/>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224829" y="353310"/>
            <a:ext cx="1080906" cy="746982"/>
          </a:xfrm>
          <a:prstGeom prst="rect">
            <a:avLst/>
          </a:prstGeom>
        </p:spPr>
      </p:pic>
      <p:sp>
        <p:nvSpPr>
          <p:cNvPr id="23" name="文本框 22">
            <a:extLst>
              <a:ext uri="{FF2B5EF4-FFF2-40B4-BE49-F238E27FC236}">
                <a16:creationId xmlns="" xmlns:a16="http://schemas.microsoft.com/office/drawing/2014/main" id="{710BB6FA-C59C-4EFB-8D46-018F9A69166B}"/>
              </a:ext>
            </a:extLst>
          </p:cNvPr>
          <p:cNvSpPr txBox="1"/>
          <p:nvPr/>
        </p:nvSpPr>
        <p:spPr>
          <a:xfrm>
            <a:off x="510207" y="1905614"/>
            <a:ext cx="2127250" cy="400110"/>
          </a:xfrm>
          <a:prstGeom prst="rect">
            <a:avLst/>
          </a:prstGeom>
          <a:solidFill>
            <a:srgbClr val="D2FAF5"/>
          </a:solidFill>
          <a:ln w="19050">
            <a:solidFill>
              <a:schemeClr val="tx1"/>
            </a:solidFill>
          </a:ln>
        </p:spPr>
        <p:txBody>
          <a:bodyPr wrap="square" rtlCol="0">
            <a:spAutoFit/>
          </a:bodyPr>
          <a:lstStyle/>
          <a:p>
            <a:pPr algn="ctr"/>
            <a:r>
              <a:rPr lang="fr-FR" altLang="zh-CN" sz="2000">
                <a:latin typeface="Comic Filled Marta Van Eck" panose="02000500000000000000" pitchFamily="2" charset="0"/>
              </a:rPr>
              <a:t>Ac Turpis Egestas</a:t>
            </a:r>
            <a:endParaRPr lang="zh-CN" altLang="en-US" sz="2000">
              <a:latin typeface="Comic Filled Marta Van Eck" panose="02000500000000000000" pitchFamily="2" charset="0"/>
            </a:endParaRPr>
          </a:p>
        </p:txBody>
      </p:sp>
      <p:sp>
        <p:nvSpPr>
          <p:cNvPr id="25" name="文本框 24">
            <a:extLst>
              <a:ext uri="{FF2B5EF4-FFF2-40B4-BE49-F238E27FC236}">
                <a16:creationId xmlns="" xmlns:a16="http://schemas.microsoft.com/office/drawing/2014/main" id="{F232A34D-E57F-47D3-BB19-3ADE23922E70}"/>
              </a:ext>
            </a:extLst>
          </p:cNvPr>
          <p:cNvSpPr txBox="1"/>
          <p:nvPr/>
        </p:nvSpPr>
        <p:spPr>
          <a:xfrm>
            <a:off x="510207" y="3970902"/>
            <a:ext cx="2546149" cy="400110"/>
          </a:xfrm>
          <a:prstGeom prst="rect">
            <a:avLst/>
          </a:prstGeom>
          <a:solidFill>
            <a:srgbClr val="4B89AC"/>
          </a:solidFill>
          <a:ln w="19050">
            <a:solidFill>
              <a:schemeClr val="tx1"/>
            </a:solidFill>
          </a:ln>
        </p:spPr>
        <p:txBody>
          <a:bodyPr wrap="square" rtlCol="0">
            <a:spAutoFit/>
          </a:bodyPr>
          <a:lstStyle/>
          <a:p>
            <a:pPr algn="ctr"/>
            <a:r>
              <a:rPr lang="fr-FR" altLang="zh-CN" sz="2000">
                <a:latin typeface="Comic Filled Marta Van Eck" panose="02000500000000000000" pitchFamily="2" charset="0"/>
              </a:rPr>
              <a:t>Pellentesque Habitant</a:t>
            </a:r>
            <a:endParaRPr lang="zh-CN" altLang="en-US" sz="2000">
              <a:latin typeface="Comic Filled Marta Van Eck" panose="02000500000000000000" pitchFamily="2" charset="0"/>
            </a:endParaRPr>
          </a:p>
        </p:txBody>
      </p:sp>
      <p:sp>
        <p:nvSpPr>
          <p:cNvPr id="27" name="文本框 26">
            <a:extLst>
              <a:ext uri="{FF2B5EF4-FFF2-40B4-BE49-F238E27FC236}">
                <a16:creationId xmlns="" xmlns:a16="http://schemas.microsoft.com/office/drawing/2014/main" id="{E061A349-004C-4AB0-BCA0-462717063D6C}"/>
              </a:ext>
            </a:extLst>
          </p:cNvPr>
          <p:cNvSpPr txBox="1"/>
          <p:nvPr/>
        </p:nvSpPr>
        <p:spPr>
          <a:xfrm>
            <a:off x="510207" y="6036189"/>
            <a:ext cx="3111096" cy="400110"/>
          </a:xfrm>
          <a:prstGeom prst="rect">
            <a:avLst/>
          </a:prstGeom>
          <a:solidFill>
            <a:srgbClr val="FCE850"/>
          </a:solidFill>
          <a:ln w="19050">
            <a:solidFill>
              <a:schemeClr val="tx1"/>
            </a:solidFill>
          </a:ln>
        </p:spPr>
        <p:txBody>
          <a:bodyPr wrap="square" rtlCol="0">
            <a:spAutoFit/>
          </a:bodyPr>
          <a:lstStyle/>
          <a:p>
            <a:pPr algn="ctr"/>
            <a:r>
              <a:rPr lang="fr-FR" altLang="zh-CN" sz="2000">
                <a:latin typeface="Comic Filled Marta Van Eck" panose="02000500000000000000" pitchFamily="2" charset="0"/>
              </a:rPr>
              <a:t>Morbi Tristique Senectus Et</a:t>
            </a:r>
            <a:endParaRPr lang="zh-CN" altLang="en-US" sz="2000">
              <a:latin typeface="Comic Filled Marta Van Eck" panose="02000500000000000000" pitchFamily="2" charset="0"/>
            </a:endParaRPr>
          </a:p>
        </p:txBody>
      </p:sp>
      <p:pic>
        <p:nvPicPr>
          <p:cNvPr id="33" name="图片 32" descr="卡通人物&#10;&#10;描述已自动生成">
            <a:extLst>
              <a:ext uri="{FF2B5EF4-FFF2-40B4-BE49-F238E27FC236}">
                <a16:creationId xmlns="" xmlns:a16="http://schemas.microsoft.com/office/drawing/2014/main" id="{AE7BBC65-A500-4B89-B155-0CFF072B07AA}"/>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736870" y="1031969"/>
            <a:ext cx="1914906" cy="1528861"/>
          </a:xfrm>
          <a:prstGeom prst="rect">
            <a:avLst/>
          </a:prstGeom>
        </p:spPr>
      </p:pic>
      <p:sp>
        <p:nvSpPr>
          <p:cNvPr id="41" name="文本框 40">
            <a:extLst>
              <a:ext uri="{FF2B5EF4-FFF2-40B4-BE49-F238E27FC236}">
                <a16:creationId xmlns="" xmlns:a16="http://schemas.microsoft.com/office/drawing/2014/main" id="{E4C9AFFD-65AF-4E98-9E8B-31B4D053A221}"/>
              </a:ext>
            </a:extLst>
          </p:cNvPr>
          <p:cNvSpPr txBox="1"/>
          <p:nvPr/>
        </p:nvSpPr>
        <p:spPr>
          <a:xfrm>
            <a:off x="3507104" y="2704379"/>
            <a:ext cx="7884897" cy="1449243"/>
          </a:xfrm>
          <a:prstGeom prst="rect">
            <a:avLst/>
          </a:prstGeom>
          <a:noFill/>
        </p:spPr>
        <p:txBody>
          <a:bodyPr wrap="square" rtlCol="0">
            <a:spAutoFit/>
          </a:bodyPr>
          <a:lstStyle/>
          <a:p>
            <a:pPr>
              <a:lnSpc>
                <a:spcPct val="120000"/>
              </a:lnSpc>
            </a:pPr>
            <a:r>
              <a:rPr lang="en-US" altLang="zh-CN" sz="1500">
                <a:latin typeface="Agency FB" panose="020B0503020202020204" pitchFamily="34" charset="0"/>
              </a:rPr>
              <a:t>Lorem ipsum dolor sit amet, consectetuer adipiscing elit. Maecenas porttitor congue massa. Fusce posuere, magna sed pulvinar ultricies, purus lectus malesuada libero, sit amet commodo magna eros quis urna. Nunc viverra imperdiet enim.</a:t>
            </a:r>
          </a:p>
          <a:p>
            <a:pPr>
              <a:lnSpc>
                <a:spcPct val="120000"/>
              </a:lnSpc>
            </a:pPr>
            <a:endParaRPr lang="en-US" altLang="zh-CN" sz="1500">
              <a:latin typeface="Agency FB" panose="020B0503020202020204" pitchFamily="34" charset="0"/>
            </a:endParaRPr>
          </a:p>
          <a:p>
            <a:pPr>
              <a:lnSpc>
                <a:spcPct val="120000"/>
              </a:lnSpc>
            </a:pPr>
            <a:r>
              <a:rPr lang="en-US" altLang="zh-CN" sz="1500">
                <a:latin typeface="Agency FB" panose="020B0503020202020204" pitchFamily="34" charset="0"/>
              </a:rPr>
              <a:t>Fusce est. Vivamus a tellus. Pellentesque habitant morbi tristique senectus et netus et malesuada fames ac turpis egestas. Proin pharetra nonummy pede.</a:t>
            </a:r>
          </a:p>
        </p:txBody>
      </p:sp>
      <p:sp>
        <p:nvSpPr>
          <p:cNvPr id="44" name="文本框 43">
            <a:extLst>
              <a:ext uri="{FF2B5EF4-FFF2-40B4-BE49-F238E27FC236}">
                <a16:creationId xmlns="" xmlns:a16="http://schemas.microsoft.com/office/drawing/2014/main" id="{62AC94D6-EA0D-4131-90D4-3CFBC73E1F20}"/>
              </a:ext>
            </a:extLst>
          </p:cNvPr>
          <p:cNvSpPr txBox="1"/>
          <p:nvPr/>
        </p:nvSpPr>
        <p:spPr>
          <a:xfrm>
            <a:off x="3507104" y="1400847"/>
            <a:ext cx="6420740" cy="618246"/>
          </a:xfrm>
          <a:prstGeom prst="rect">
            <a:avLst/>
          </a:prstGeom>
          <a:noFill/>
        </p:spPr>
        <p:txBody>
          <a:bodyPr wrap="square" rtlCol="0">
            <a:spAutoFit/>
          </a:bodyPr>
          <a:lstStyle/>
          <a:p>
            <a:pPr>
              <a:lnSpc>
                <a:spcPct val="120000"/>
              </a:lnSpc>
            </a:pPr>
            <a:r>
              <a:rPr lang="en-US" altLang="zh-CN" sz="1500">
                <a:latin typeface="Agency FB" panose="020B0503020202020204" pitchFamily="34" charset="0"/>
              </a:rPr>
              <a:t>Fusce est. Vivamus a tellus. Pellentesque habitant morbi tristique senectus et netus et malesuada fames ac turpis egestas. Proin pharetra nonummy pede.</a:t>
            </a:r>
          </a:p>
        </p:txBody>
      </p:sp>
      <p:sp>
        <p:nvSpPr>
          <p:cNvPr id="45" name="文本框 44">
            <a:extLst>
              <a:ext uri="{FF2B5EF4-FFF2-40B4-BE49-F238E27FC236}">
                <a16:creationId xmlns="" xmlns:a16="http://schemas.microsoft.com/office/drawing/2014/main" id="{2957F66A-4CB6-4369-B3BD-3509B84727F2}"/>
              </a:ext>
            </a:extLst>
          </p:cNvPr>
          <p:cNvSpPr txBox="1"/>
          <p:nvPr/>
        </p:nvSpPr>
        <p:spPr>
          <a:xfrm>
            <a:off x="3507103" y="5193113"/>
            <a:ext cx="7884897" cy="618246"/>
          </a:xfrm>
          <a:prstGeom prst="rect">
            <a:avLst/>
          </a:prstGeom>
          <a:noFill/>
        </p:spPr>
        <p:txBody>
          <a:bodyPr wrap="square" rtlCol="0">
            <a:spAutoFit/>
          </a:bodyPr>
          <a:lstStyle/>
          <a:p>
            <a:pPr>
              <a:lnSpc>
                <a:spcPct val="120000"/>
              </a:lnSpc>
            </a:pPr>
            <a:r>
              <a:rPr lang="en-US" altLang="zh-CN" sz="1500">
                <a:latin typeface="Agency FB" panose="020B0503020202020204" pitchFamily="34" charset="0"/>
              </a:rPr>
              <a:t>Fusce est. Vivamus a tellus. Pellentesque habitant morbi tristique senectus et netus                                   et malesuada fames ac turpis egestas. Proin pharetra nonummy pede.</a:t>
            </a:r>
          </a:p>
        </p:txBody>
      </p:sp>
      <p:pic>
        <p:nvPicPr>
          <p:cNvPr id="49" name="图片 48">
            <a:extLst>
              <a:ext uri="{FF2B5EF4-FFF2-40B4-BE49-F238E27FC236}">
                <a16:creationId xmlns="" xmlns:a16="http://schemas.microsoft.com/office/drawing/2014/main" id="{54647D5F-B013-4DFD-87E4-5A68C684C228}"/>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p:blipFill>
        <p:spPr>
          <a:xfrm>
            <a:off x="8558395" y="5068156"/>
            <a:ext cx="1445649" cy="1470698"/>
          </a:xfrm>
          <a:prstGeom prst="rect">
            <a:avLst/>
          </a:prstGeom>
        </p:spPr>
      </p:pic>
    </p:spTree>
    <p:extLst>
      <p:ext uri="{BB962C8B-B14F-4D97-AF65-F5344CB8AC3E}">
        <p14:creationId xmlns:p14="http://schemas.microsoft.com/office/powerpoint/2010/main" val="136812397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airplane"/>
      </p:transition>
    </mc:Choice>
    <mc:Fallback xmlns="">
      <p:transition spd="slow">
        <p:fade/>
      </p:transition>
    </mc:Fallback>
  </mc:AlternateContent>
  <p:timing>
    <p:tnLst>
      <p:par>
        <p:cTn id="1" dur="indefinite" restart="never" nodeType="tmRoot"/>
      </p:par>
    </p:tnLst>
  </p:timing>
</p:sld>
</file>

<file path=ppt/theme/theme1.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426</TotalTime>
  <Words>1108</Words>
  <Application>Microsoft Office PowerPoint</Application>
  <PresentationFormat>宽屏</PresentationFormat>
  <Paragraphs>104</Paragraphs>
  <Slides>11</Slides>
  <Notes>2</Notes>
  <HiddenSlides>0</HiddenSlides>
  <MMClips>0</MMClips>
  <ScaleCrop>false</ScaleCrop>
  <HeadingPairs>
    <vt:vector size="6" baseType="variant">
      <vt:variant>
        <vt:lpstr>已用的字体</vt:lpstr>
      </vt:variant>
      <vt:variant>
        <vt:i4>8</vt:i4>
      </vt:variant>
      <vt:variant>
        <vt:lpstr>主题</vt:lpstr>
      </vt:variant>
      <vt:variant>
        <vt:i4>1</vt:i4>
      </vt:variant>
      <vt:variant>
        <vt:lpstr>幻灯片标题</vt:lpstr>
      </vt:variant>
      <vt:variant>
        <vt:i4>11</vt:i4>
      </vt:variant>
    </vt:vector>
  </HeadingPairs>
  <TitlesOfParts>
    <vt:vector size="20" baseType="lpstr">
      <vt:lpstr>Meiryo</vt:lpstr>
      <vt:lpstr>宋体</vt:lpstr>
      <vt:lpstr>微软雅黑</vt:lpstr>
      <vt:lpstr>Agency FB</vt:lpstr>
      <vt:lpstr>Arial</vt:lpstr>
      <vt:lpstr>Calibri</vt:lpstr>
      <vt:lpstr>Calibri Light</vt:lpstr>
      <vt:lpstr>Comic Filled Marta Van Eck</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https://www.ypppt.com/</dc:title>
  <dc:subject>https://www.ypppt.com/</dc:subject>
  <dc:creator>优品PPT</dc:creator>
  <cp:keywords/>
  <dc:description/>
  <cp:lastModifiedBy>kan</cp:lastModifiedBy>
  <cp:revision>49</cp:revision>
  <dcterms:created xsi:type="dcterms:W3CDTF">2020-05-13T02:30:59Z</dcterms:created>
  <dcterms:modified xsi:type="dcterms:W3CDTF">2021-06-18T13:05:59Z</dcterms:modified>
</cp:coreProperties>
</file>