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64" r:id="rId3"/>
  </p:sldMasterIdLst>
  <p:notesMasterIdLst>
    <p:notesMasterId r:id="rId35"/>
  </p:notesMasterIdLst>
  <p:handoutMasterIdLst>
    <p:handoutMasterId r:id="rId36"/>
  </p:handoutMasterIdLst>
  <p:sldIdLst>
    <p:sldId id="261" r:id="rId4"/>
    <p:sldId id="260" r:id="rId5"/>
    <p:sldId id="259" r:id="rId6"/>
    <p:sldId id="263" r:id="rId7"/>
    <p:sldId id="262" r:id="rId8"/>
    <p:sldId id="264" r:id="rId9"/>
    <p:sldId id="265" r:id="rId10"/>
    <p:sldId id="266" r:id="rId11"/>
    <p:sldId id="267" r:id="rId12"/>
    <p:sldId id="286" r:id="rId13"/>
    <p:sldId id="268" r:id="rId14"/>
    <p:sldId id="269" r:id="rId15"/>
    <p:sldId id="270" r:id="rId16"/>
    <p:sldId id="271" r:id="rId17"/>
    <p:sldId id="272" r:id="rId18"/>
    <p:sldId id="287" r:id="rId19"/>
    <p:sldId id="274" r:id="rId20"/>
    <p:sldId id="273" r:id="rId21"/>
    <p:sldId id="275" r:id="rId22"/>
    <p:sldId id="276" r:id="rId23"/>
    <p:sldId id="288" r:id="rId24"/>
    <p:sldId id="277" r:id="rId25"/>
    <p:sldId id="278" r:id="rId26"/>
    <p:sldId id="279" r:id="rId27"/>
    <p:sldId id="280" r:id="rId28"/>
    <p:sldId id="282" r:id="rId29"/>
    <p:sldId id="283" r:id="rId30"/>
    <p:sldId id="281" r:id="rId31"/>
    <p:sldId id="290" r:id="rId32"/>
    <p:sldId id="289" r:id="rId33"/>
    <p:sldId id="291" r:id="rId34"/>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B7C"/>
    <a:srgbClr val="355979"/>
    <a:srgbClr val="F77983"/>
    <a:srgbClr val="966481"/>
    <a:srgbClr val="D06F83"/>
    <a:srgbClr val="F8AD94"/>
    <a:srgbClr val="FAC5AB"/>
    <a:srgbClr val="F3D3C5"/>
    <a:srgbClr val="C5423C"/>
    <a:srgbClr val="3780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guide pos="3840"/>
        <p:guide orient="horz"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2022/6/18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8127781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2022/6/18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24481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4097170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1107087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3842403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050855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3118111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3767525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008302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3917376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435459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242478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718190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937022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3208326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5514835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3611923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253325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2069632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3089990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2994617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27</a:t>
            </a:fld>
            <a:endParaRPr lang="zh-CN" altLang="en-US"/>
          </a:p>
        </p:txBody>
      </p:sp>
    </p:spTree>
    <p:extLst>
      <p:ext uri="{BB962C8B-B14F-4D97-AF65-F5344CB8AC3E}">
        <p14:creationId xmlns:p14="http://schemas.microsoft.com/office/powerpoint/2010/main" val="2016519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28</a:t>
            </a:fld>
            <a:endParaRPr lang="zh-CN" altLang="en-US"/>
          </a:p>
        </p:txBody>
      </p:sp>
    </p:spTree>
    <p:extLst>
      <p:ext uri="{BB962C8B-B14F-4D97-AF65-F5344CB8AC3E}">
        <p14:creationId xmlns:p14="http://schemas.microsoft.com/office/powerpoint/2010/main" val="15632605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1458193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6914042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19639195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32311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611568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2737337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1418569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736304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2278930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867520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41932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15322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2022/6/18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2681804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2022/6/18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4163597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93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763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129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560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012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458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E77DA891-A18D-4444-B294-910136C046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559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90541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8086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1987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9887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13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10236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05173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573875"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3768356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70881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2022/6/18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784554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1.jp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png"/><Relationship Id="rId2" Type="http://schemas.openxmlformats.org/officeDocument/2006/relationships/tags" Target="../tags/tag6.xml"/><Relationship Id="rId1" Type="http://schemas.openxmlformats.org/officeDocument/2006/relationships/themeOverride" Target="../theme/themeOverride2.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29.xml"/><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a:extLst>
              <a:ext uri="{FF2B5EF4-FFF2-40B4-BE49-F238E27FC236}">
                <a16:creationId xmlns="" xmlns:a16="http://schemas.microsoft.com/office/drawing/2014/main" id="{B53D4044-226A-4264-85F4-B2AED8F29C7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7" name="任意多边形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D929B0E-13D8-485B-B4A2-17FBF4409FB3}"/>
              </a:ext>
            </a:extLst>
          </p:cNvPr>
          <p:cNvSpPr>
            <a:spLocks noChangeAspect="1"/>
          </p:cNvSpPr>
          <p:nvPr>
            <p:custDataLst>
              <p:tags r:id="rId2"/>
            </p:custDataLst>
          </p:nvPr>
        </p:nvSpPr>
        <p:spPr>
          <a:xfrm flipH="1" flipV="1">
            <a:off x="8041703" y="1079348"/>
            <a:ext cx="2416954" cy="1372823"/>
          </a:xfrm>
          <a:custGeom>
            <a:avLst/>
            <a:gdLst>
              <a:gd name="connsiteX0" fmla="*/ 153000 w 2372742"/>
              <a:gd name="connsiteY0" fmla="*/ 0 h 1347711"/>
              <a:gd name="connsiteX1" fmla="*/ 306000 w 2372742"/>
              <a:gd name="connsiteY1" fmla="*/ 153000 h 1347711"/>
              <a:gd name="connsiteX2" fmla="*/ 304316 w 2372742"/>
              <a:gd name="connsiteY2" fmla="*/ 161340 h 1347711"/>
              <a:gd name="connsiteX3" fmla="*/ 304370 w 2372742"/>
              <a:gd name="connsiteY3" fmla="*/ 161340 h 1347711"/>
              <a:gd name="connsiteX4" fmla="*/ 308924 w 2372742"/>
              <a:gd name="connsiteY4" fmla="*/ 251518 h 1347711"/>
              <a:gd name="connsiteX5" fmla="*/ 1186370 w 2372742"/>
              <a:gd name="connsiteY5" fmla="*/ 1043339 h 1347711"/>
              <a:gd name="connsiteX6" fmla="*/ 2063816 w 2372742"/>
              <a:gd name="connsiteY6" fmla="*/ 251518 h 1347711"/>
              <a:gd name="connsiteX7" fmla="*/ 2068370 w 2372742"/>
              <a:gd name="connsiteY7" fmla="*/ 161340 h 1347711"/>
              <a:gd name="connsiteX8" fmla="*/ 2068426 w 2372742"/>
              <a:gd name="connsiteY8" fmla="*/ 161340 h 1347711"/>
              <a:gd name="connsiteX9" fmla="*/ 2066742 w 2372742"/>
              <a:gd name="connsiteY9" fmla="*/ 153000 h 1347711"/>
              <a:gd name="connsiteX10" fmla="*/ 2067149 w 2372742"/>
              <a:gd name="connsiteY10" fmla="*/ 150983 h 1347711"/>
              <a:gd name="connsiteX11" fmla="*/ 2372335 w 2372742"/>
              <a:gd name="connsiteY11" fmla="*/ 150983 h 1347711"/>
              <a:gd name="connsiteX12" fmla="*/ 2372742 w 2372742"/>
              <a:gd name="connsiteY12" fmla="*/ 153000 h 1347711"/>
              <a:gd name="connsiteX13" fmla="*/ 2371058 w 2372742"/>
              <a:gd name="connsiteY13" fmla="*/ 161340 h 1347711"/>
              <a:gd name="connsiteX14" fmla="*/ 2372742 w 2372742"/>
              <a:gd name="connsiteY14" fmla="*/ 161340 h 1347711"/>
              <a:gd name="connsiteX15" fmla="*/ 1186371 w 2372742"/>
              <a:gd name="connsiteY15" fmla="*/ 1347711 h 1347711"/>
              <a:gd name="connsiteX16" fmla="*/ 0 w 2372742"/>
              <a:gd name="connsiteY16" fmla="*/ 161340 h 1347711"/>
              <a:gd name="connsiteX17" fmla="*/ 1684 w 2372742"/>
              <a:gd name="connsiteY17" fmla="*/ 161340 h 1347711"/>
              <a:gd name="connsiteX18" fmla="*/ 0 w 2372742"/>
              <a:gd name="connsiteY18" fmla="*/ 153000 h 1347711"/>
              <a:gd name="connsiteX19" fmla="*/ 153000 w 2372742"/>
              <a:gd name="connsiteY19" fmla="*/ 0 h 1347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42" h="1347711">
                <a:moveTo>
                  <a:pt x="153000" y="0"/>
                </a:moveTo>
                <a:cubicBezTo>
                  <a:pt x="237500" y="0"/>
                  <a:pt x="306000" y="68500"/>
                  <a:pt x="306000" y="153000"/>
                </a:cubicBezTo>
                <a:lnTo>
                  <a:pt x="304316" y="161340"/>
                </a:lnTo>
                <a:lnTo>
                  <a:pt x="304370" y="161340"/>
                </a:lnTo>
                <a:lnTo>
                  <a:pt x="308924" y="251518"/>
                </a:lnTo>
                <a:cubicBezTo>
                  <a:pt x="354091" y="696272"/>
                  <a:pt x="729700" y="1043339"/>
                  <a:pt x="1186370" y="1043339"/>
                </a:cubicBezTo>
                <a:cubicBezTo>
                  <a:pt x="1643040" y="1043339"/>
                  <a:pt x="2018649" y="696272"/>
                  <a:pt x="2063816" y="251518"/>
                </a:cubicBezTo>
                <a:lnTo>
                  <a:pt x="2068370" y="161340"/>
                </a:lnTo>
                <a:lnTo>
                  <a:pt x="2068426" y="161340"/>
                </a:lnTo>
                <a:lnTo>
                  <a:pt x="2066742" y="153000"/>
                </a:lnTo>
                <a:lnTo>
                  <a:pt x="2067149" y="150983"/>
                </a:lnTo>
                <a:lnTo>
                  <a:pt x="2372335" y="150983"/>
                </a:lnTo>
                <a:lnTo>
                  <a:pt x="2372742" y="153000"/>
                </a:lnTo>
                <a:lnTo>
                  <a:pt x="2371058" y="161340"/>
                </a:lnTo>
                <a:lnTo>
                  <a:pt x="2372742" y="161340"/>
                </a:lnTo>
                <a:cubicBezTo>
                  <a:pt x="2372742" y="816555"/>
                  <a:pt x="1841586" y="1347711"/>
                  <a:pt x="1186371" y="1347711"/>
                </a:cubicBezTo>
                <a:cubicBezTo>
                  <a:pt x="531156" y="1347711"/>
                  <a:pt x="0" y="816555"/>
                  <a:pt x="0" y="161340"/>
                </a:cubicBezTo>
                <a:lnTo>
                  <a:pt x="1684" y="161340"/>
                </a:lnTo>
                <a:lnTo>
                  <a:pt x="0" y="153000"/>
                </a:lnTo>
                <a:cubicBezTo>
                  <a:pt x="0" y="68500"/>
                  <a:pt x="68500" y="0"/>
                  <a:pt x="153000" y="0"/>
                </a:cubicBezTo>
                <a:close/>
              </a:path>
            </a:pathLst>
          </a:custGeom>
          <a:solidFill>
            <a:srgbClr val="F779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60" name="矩形 59">
            <a:extLst>
              <a:ext uri="{FF2B5EF4-FFF2-40B4-BE49-F238E27FC236}">
                <a16:creationId xmlns="" xmlns:a16="http://schemas.microsoft.com/office/drawing/2014/main" id="{0A3AA79E-53EB-4415-82A6-19DC5275C05A}"/>
              </a:ext>
            </a:extLst>
          </p:cNvPr>
          <p:cNvSpPr/>
          <p:nvPr/>
        </p:nvSpPr>
        <p:spPr>
          <a:xfrm>
            <a:off x="1886066" y="4799578"/>
            <a:ext cx="8419869" cy="584775"/>
          </a:xfrm>
          <a:prstGeom prst="rect">
            <a:avLst/>
          </a:prstGeom>
        </p:spPr>
        <p:txBody>
          <a:bodyPr wrap="none">
            <a:spAutoFit/>
          </a:bodyPr>
          <a:lstStyle/>
          <a:p>
            <a:pPr algn="ctr"/>
            <a:r>
              <a:rPr lang="en-US" altLang="zh-CN" sz="3200" dirty="0">
                <a:solidFill>
                  <a:schemeClr val="bg1"/>
                </a:solidFill>
                <a:cs typeface="+mn-ea"/>
                <a:sym typeface="+mn-lt"/>
              </a:rPr>
              <a:t>COLLEGE STUDENTS' CAREER  PLANNING</a:t>
            </a:r>
          </a:p>
        </p:txBody>
      </p:sp>
      <p:sp>
        <p:nvSpPr>
          <p:cNvPr id="47" name="圆角矩形 50"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a:extLst>
              <a:ext uri="{FF2B5EF4-FFF2-40B4-BE49-F238E27FC236}">
                <a16:creationId xmlns="" xmlns:a16="http://schemas.microsoft.com/office/drawing/2014/main" id="{4240010F-6631-4331-8761-4C454920121E}"/>
              </a:ext>
            </a:extLst>
          </p:cNvPr>
          <p:cNvSpPr/>
          <p:nvPr/>
        </p:nvSpPr>
        <p:spPr bwMode="auto">
          <a:xfrm flipH="1">
            <a:off x="2474988" y="3766525"/>
            <a:ext cx="7242024" cy="895809"/>
          </a:xfrm>
          <a:prstGeom prst="roundRect">
            <a:avLst>
              <a:gd name="adj" fmla="val 50000"/>
            </a:avLst>
          </a:prstGeom>
          <a:gradFill flip="none" rotWithShape="1">
            <a:gsLst>
              <a:gs pos="0">
                <a:schemeClr val="bg1"/>
              </a:gs>
              <a:gs pos="100000">
                <a:srgbClr val="E0E0E0"/>
              </a:gs>
            </a:gsLst>
            <a:lin ang="5400000" scaled="1"/>
            <a:tileRect/>
          </a:gradFill>
          <a:ln>
            <a:gradFill>
              <a:gsLst>
                <a:gs pos="0">
                  <a:schemeClr val="bg1">
                    <a:lumMod val="85000"/>
                  </a:schemeClr>
                </a:gs>
                <a:gs pos="50000">
                  <a:schemeClr val="bg1">
                    <a:lumMod val="95000"/>
                  </a:schemeClr>
                </a:gs>
                <a:gs pos="100000">
                  <a:schemeClr val="bg1"/>
                </a:gs>
              </a:gsLst>
              <a:lin ang="8100000" scaled="0"/>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29" name="文本框 28">
            <a:extLst>
              <a:ext uri="{FF2B5EF4-FFF2-40B4-BE49-F238E27FC236}">
                <a16:creationId xmlns="" xmlns:a16="http://schemas.microsoft.com/office/drawing/2014/main" id="{8DF701F2-5F64-4D23-97AC-3DA267F0F82E}"/>
              </a:ext>
            </a:extLst>
          </p:cNvPr>
          <p:cNvSpPr txBox="1"/>
          <p:nvPr/>
        </p:nvSpPr>
        <p:spPr>
          <a:xfrm flipH="1">
            <a:off x="2887430" y="3777104"/>
            <a:ext cx="6417141" cy="923330"/>
          </a:xfrm>
          <a:prstGeom prst="rect">
            <a:avLst/>
          </a:prstGeom>
          <a:noFill/>
        </p:spPr>
        <p:txBody>
          <a:bodyPr wrap="none" rtlCol="0">
            <a:spAutoFit/>
          </a:bodyPr>
          <a:lstStyle/>
          <a:p>
            <a:pPr algn="ctr"/>
            <a:r>
              <a:rPr lang="zh-CN" altLang="en-US" sz="5400" b="1" dirty="0">
                <a:gradFill>
                  <a:gsLst>
                    <a:gs pos="100000">
                      <a:srgbClr val="F57882"/>
                    </a:gs>
                    <a:gs pos="0">
                      <a:srgbClr val="365B7C"/>
                    </a:gs>
                  </a:gsLst>
                  <a:lin ang="2400000" scaled="0"/>
                </a:gradFill>
                <a:cs typeface="+mn-ea"/>
                <a:sym typeface="+mn-lt"/>
              </a:rPr>
              <a:t>大学生职业生涯规划</a:t>
            </a: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ACB68A7-D079-4386-AF86-F96F64800F88}"/>
              </a:ext>
            </a:extLst>
          </p:cNvPr>
          <p:cNvSpPr/>
          <p:nvPr/>
        </p:nvSpPr>
        <p:spPr>
          <a:xfrm>
            <a:off x="1728902" y="633838"/>
            <a:ext cx="380124" cy="380124"/>
          </a:xfrm>
          <a:prstGeom prst="ellipse">
            <a:avLst/>
          </a:prstGeom>
          <a:solidFill>
            <a:srgbClr val="365B7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7B53589-D874-4629-A579-8C017FC30913}"/>
              </a:ext>
            </a:extLst>
          </p:cNvPr>
          <p:cNvSpPr/>
          <p:nvPr/>
        </p:nvSpPr>
        <p:spPr>
          <a:xfrm>
            <a:off x="3933391" y="3253217"/>
            <a:ext cx="380124" cy="380124"/>
          </a:xfrm>
          <a:prstGeom prst="ellipse">
            <a:avLst/>
          </a:prstGeom>
          <a:solidFill>
            <a:srgbClr val="91617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2" name="椭圆 1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66D42FE-1C29-4DB9-A2E4-00BA2C8F351C}"/>
              </a:ext>
            </a:extLst>
          </p:cNvPr>
          <p:cNvSpPr/>
          <p:nvPr/>
        </p:nvSpPr>
        <p:spPr>
          <a:xfrm>
            <a:off x="5937607" y="633838"/>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331F67E-ACBD-46FA-B115-A87EA7198D07}"/>
              </a:ext>
            </a:extLst>
          </p:cNvPr>
          <p:cNvSpPr/>
          <p:nvPr/>
        </p:nvSpPr>
        <p:spPr>
          <a:xfrm>
            <a:off x="8246905" y="3238938"/>
            <a:ext cx="380124" cy="380124"/>
          </a:xfrm>
          <a:prstGeom prst="ellipse">
            <a:avLst/>
          </a:prstGeom>
          <a:solidFill>
            <a:srgbClr val="F3778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椭圆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9C79603-7514-4AEE-A12B-C5A3395ABD77}"/>
              </a:ext>
            </a:extLst>
          </p:cNvPr>
          <p:cNvSpPr/>
          <p:nvPr/>
        </p:nvSpPr>
        <p:spPr>
          <a:xfrm>
            <a:off x="10078533" y="633838"/>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标题 4">
            <a:extLst>
              <a:ext uri="{FF2B5EF4-FFF2-40B4-BE49-F238E27FC236}">
                <a16:creationId xmlns="" xmlns:a16="http://schemas.microsoft.com/office/drawing/2014/main" id="{C6AE5699-5DDC-477A-8343-EDD4716F3E15}"/>
              </a:ext>
            </a:extLst>
          </p:cNvPr>
          <p:cNvSpPr txBox="1">
            <a:spLocks/>
          </p:cNvSpPr>
          <p:nvPr/>
        </p:nvSpPr>
        <p:spPr>
          <a:xfrm>
            <a:off x="4043124" y="5575774"/>
            <a:ext cx="4169090"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latin typeface="+mn-lt"/>
                <a:ea typeface="+mn-ea"/>
                <a:cs typeface="+mn-ea"/>
                <a:sym typeface="+mn-lt"/>
              </a:rPr>
              <a:t>高校</a:t>
            </a:r>
            <a:r>
              <a:rPr lang="zh-CN" altLang="en-US" sz="2000" dirty="0" smtClean="0">
                <a:latin typeface="+mn-lt"/>
                <a:ea typeface="+mn-ea"/>
                <a:cs typeface="+mn-ea"/>
                <a:sym typeface="+mn-lt"/>
              </a:rPr>
              <a:t>学</a:t>
            </a:r>
            <a:r>
              <a:rPr lang="zh-CN" altLang="en-US" sz="2000" dirty="0">
                <a:latin typeface="+mn-lt"/>
                <a:ea typeface="+mn-ea"/>
                <a:cs typeface="+mn-ea"/>
                <a:sym typeface="+mn-lt"/>
              </a:rPr>
              <a:t>校院系专业信息</a:t>
            </a:r>
          </a:p>
        </p:txBody>
      </p:sp>
      <p:sp>
        <p:nvSpPr>
          <p:cNvPr id="40" name="椭圆 3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22A495F-DBAE-429A-A561-221A84431642}"/>
              </a:ext>
            </a:extLst>
          </p:cNvPr>
          <p:cNvSpPr/>
          <p:nvPr/>
        </p:nvSpPr>
        <p:spPr>
          <a:xfrm>
            <a:off x="6714016" y="6371685"/>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1597CAC-C60B-45CE-8DDA-5B3F7FAF2A96}"/>
              </a:ext>
            </a:extLst>
          </p:cNvPr>
          <p:cNvSpPr/>
          <p:nvPr/>
        </p:nvSpPr>
        <p:spPr>
          <a:xfrm>
            <a:off x="6344798" y="6371685"/>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C3E3DF9-1D2E-4FFF-AE95-1C16C4BE1CEB}"/>
              </a:ext>
            </a:extLst>
          </p:cNvPr>
          <p:cNvSpPr/>
          <p:nvPr/>
        </p:nvSpPr>
        <p:spPr>
          <a:xfrm>
            <a:off x="5975580" y="6371685"/>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1FCE026-BE46-46CF-887B-8D8B82790D20}"/>
              </a:ext>
            </a:extLst>
          </p:cNvPr>
          <p:cNvSpPr/>
          <p:nvPr/>
        </p:nvSpPr>
        <p:spPr>
          <a:xfrm>
            <a:off x="5606362" y="6371685"/>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2A26D74-76CC-4B13-9B39-DCE1A37CE33F}"/>
              </a:ext>
            </a:extLst>
          </p:cNvPr>
          <p:cNvSpPr/>
          <p:nvPr/>
        </p:nvSpPr>
        <p:spPr>
          <a:xfrm>
            <a:off x="5237450" y="6371685"/>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任意多边形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18F464A-65E5-4F7E-B09C-9951BAFD36AA}"/>
              </a:ext>
            </a:extLst>
          </p:cNvPr>
          <p:cNvSpPr>
            <a:spLocks noChangeAspect="1"/>
          </p:cNvSpPr>
          <p:nvPr>
            <p:custDataLst>
              <p:tags r:id="rId3"/>
            </p:custDataLst>
          </p:nvPr>
        </p:nvSpPr>
        <p:spPr>
          <a:xfrm>
            <a:off x="1729416" y="2142144"/>
            <a:ext cx="2416954" cy="1372823"/>
          </a:xfrm>
          <a:custGeom>
            <a:avLst/>
            <a:gdLst>
              <a:gd name="connsiteX0" fmla="*/ 153000 w 2372742"/>
              <a:gd name="connsiteY0" fmla="*/ 0 h 1347711"/>
              <a:gd name="connsiteX1" fmla="*/ 306000 w 2372742"/>
              <a:gd name="connsiteY1" fmla="*/ 153000 h 1347711"/>
              <a:gd name="connsiteX2" fmla="*/ 304316 w 2372742"/>
              <a:gd name="connsiteY2" fmla="*/ 161340 h 1347711"/>
              <a:gd name="connsiteX3" fmla="*/ 304370 w 2372742"/>
              <a:gd name="connsiteY3" fmla="*/ 161340 h 1347711"/>
              <a:gd name="connsiteX4" fmla="*/ 308924 w 2372742"/>
              <a:gd name="connsiteY4" fmla="*/ 251518 h 1347711"/>
              <a:gd name="connsiteX5" fmla="*/ 1186370 w 2372742"/>
              <a:gd name="connsiteY5" fmla="*/ 1043339 h 1347711"/>
              <a:gd name="connsiteX6" fmla="*/ 2063816 w 2372742"/>
              <a:gd name="connsiteY6" fmla="*/ 251518 h 1347711"/>
              <a:gd name="connsiteX7" fmla="*/ 2068370 w 2372742"/>
              <a:gd name="connsiteY7" fmla="*/ 161340 h 1347711"/>
              <a:gd name="connsiteX8" fmla="*/ 2068426 w 2372742"/>
              <a:gd name="connsiteY8" fmla="*/ 161340 h 1347711"/>
              <a:gd name="connsiteX9" fmla="*/ 2066742 w 2372742"/>
              <a:gd name="connsiteY9" fmla="*/ 153000 h 1347711"/>
              <a:gd name="connsiteX10" fmla="*/ 2067149 w 2372742"/>
              <a:gd name="connsiteY10" fmla="*/ 150983 h 1347711"/>
              <a:gd name="connsiteX11" fmla="*/ 2372335 w 2372742"/>
              <a:gd name="connsiteY11" fmla="*/ 150983 h 1347711"/>
              <a:gd name="connsiteX12" fmla="*/ 2372742 w 2372742"/>
              <a:gd name="connsiteY12" fmla="*/ 153000 h 1347711"/>
              <a:gd name="connsiteX13" fmla="*/ 2371058 w 2372742"/>
              <a:gd name="connsiteY13" fmla="*/ 161340 h 1347711"/>
              <a:gd name="connsiteX14" fmla="*/ 2372742 w 2372742"/>
              <a:gd name="connsiteY14" fmla="*/ 161340 h 1347711"/>
              <a:gd name="connsiteX15" fmla="*/ 1186371 w 2372742"/>
              <a:gd name="connsiteY15" fmla="*/ 1347711 h 1347711"/>
              <a:gd name="connsiteX16" fmla="*/ 0 w 2372742"/>
              <a:gd name="connsiteY16" fmla="*/ 161340 h 1347711"/>
              <a:gd name="connsiteX17" fmla="*/ 1684 w 2372742"/>
              <a:gd name="connsiteY17" fmla="*/ 161340 h 1347711"/>
              <a:gd name="connsiteX18" fmla="*/ 0 w 2372742"/>
              <a:gd name="connsiteY18" fmla="*/ 153000 h 1347711"/>
              <a:gd name="connsiteX19" fmla="*/ 153000 w 2372742"/>
              <a:gd name="connsiteY19" fmla="*/ 0 h 1347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42" h="1347711">
                <a:moveTo>
                  <a:pt x="153000" y="0"/>
                </a:moveTo>
                <a:cubicBezTo>
                  <a:pt x="237500" y="0"/>
                  <a:pt x="306000" y="68500"/>
                  <a:pt x="306000" y="153000"/>
                </a:cubicBezTo>
                <a:lnTo>
                  <a:pt x="304316" y="161340"/>
                </a:lnTo>
                <a:lnTo>
                  <a:pt x="304370" y="161340"/>
                </a:lnTo>
                <a:lnTo>
                  <a:pt x="308924" y="251518"/>
                </a:lnTo>
                <a:cubicBezTo>
                  <a:pt x="354091" y="696272"/>
                  <a:pt x="729700" y="1043339"/>
                  <a:pt x="1186370" y="1043339"/>
                </a:cubicBezTo>
                <a:cubicBezTo>
                  <a:pt x="1643040" y="1043339"/>
                  <a:pt x="2018649" y="696272"/>
                  <a:pt x="2063816" y="251518"/>
                </a:cubicBezTo>
                <a:lnTo>
                  <a:pt x="2068370" y="161340"/>
                </a:lnTo>
                <a:lnTo>
                  <a:pt x="2068426" y="161340"/>
                </a:lnTo>
                <a:lnTo>
                  <a:pt x="2066742" y="153000"/>
                </a:lnTo>
                <a:lnTo>
                  <a:pt x="2067149" y="150983"/>
                </a:lnTo>
                <a:lnTo>
                  <a:pt x="2372335" y="150983"/>
                </a:lnTo>
                <a:lnTo>
                  <a:pt x="2372742" y="153000"/>
                </a:lnTo>
                <a:lnTo>
                  <a:pt x="2371058" y="161340"/>
                </a:lnTo>
                <a:lnTo>
                  <a:pt x="2372742" y="161340"/>
                </a:lnTo>
                <a:cubicBezTo>
                  <a:pt x="2372742" y="816555"/>
                  <a:pt x="1841586" y="1347711"/>
                  <a:pt x="1186371" y="1347711"/>
                </a:cubicBezTo>
                <a:cubicBezTo>
                  <a:pt x="531156" y="1347711"/>
                  <a:pt x="0" y="816555"/>
                  <a:pt x="0" y="161340"/>
                </a:cubicBezTo>
                <a:lnTo>
                  <a:pt x="1684" y="161340"/>
                </a:lnTo>
                <a:lnTo>
                  <a:pt x="0" y="153000"/>
                </a:lnTo>
                <a:cubicBezTo>
                  <a:pt x="0" y="68500"/>
                  <a:pt x="68500" y="0"/>
                  <a:pt x="153000" y="0"/>
                </a:cubicBezTo>
                <a:close/>
              </a:path>
            </a:pathLst>
          </a:custGeom>
          <a:solidFill>
            <a:srgbClr val="365B7C"/>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55" name="任意多边形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511219D-4556-452E-A2BF-9EC75FC66541}"/>
              </a:ext>
            </a:extLst>
          </p:cNvPr>
          <p:cNvSpPr>
            <a:spLocks noChangeAspect="1"/>
          </p:cNvSpPr>
          <p:nvPr>
            <p:custDataLst>
              <p:tags r:id="rId4"/>
            </p:custDataLst>
          </p:nvPr>
        </p:nvSpPr>
        <p:spPr>
          <a:xfrm flipV="1">
            <a:off x="3833512" y="1079349"/>
            <a:ext cx="2416954" cy="1216591"/>
          </a:xfrm>
          <a:custGeom>
            <a:avLst/>
            <a:gdLst>
              <a:gd name="connsiteX0" fmla="*/ 1186371 w 2372742"/>
              <a:gd name="connsiteY0" fmla="*/ 1194337 h 1194337"/>
              <a:gd name="connsiteX1" fmla="*/ 2372742 w 2372742"/>
              <a:gd name="connsiteY1" fmla="*/ 7966 h 1194337"/>
              <a:gd name="connsiteX2" fmla="*/ 2371058 w 2372742"/>
              <a:gd name="connsiteY2" fmla="*/ 7966 h 1194337"/>
              <a:gd name="connsiteX3" fmla="*/ 2372667 w 2372742"/>
              <a:gd name="connsiteY3" fmla="*/ 0 h 1194337"/>
              <a:gd name="connsiteX4" fmla="*/ 2066818 w 2372742"/>
              <a:gd name="connsiteY4" fmla="*/ 0 h 1194337"/>
              <a:gd name="connsiteX5" fmla="*/ 2068426 w 2372742"/>
              <a:gd name="connsiteY5" fmla="*/ 7966 h 1194337"/>
              <a:gd name="connsiteX6" fmla="*/ 2068370 w 2372742"/>
              <a:gd name="connsiteY6" fmla="*/ 7966 h 1194337"/>
              <a:gd name="connsiteX7" fmla="*/ 2063816 w 2372742"/>
              <a:gd name="connsiteY7" fmla="*/ 98144 h 1194337"/>
              <a:gd name="connsiteX8" fmla="*/ 1186370 w 2372742"/>
              <a:gd name="connsiteY8" fmla="*/ 889965 h 1194337"/>
              <a:gd name="connsiteX9" fmla="*/ 308924 w 2372742"/>
              <a:gd name="connsiteY9" fmla="*/ 98144 h 1194337"/>
              <a:gd name="connsiteX10" fmla="*/ 304370 w 2372742"/>
              <a:gd name="connsiteY10" fmla="*/ 7966 h 1194337"/>
              <a:gd name="connsiteX11" fmla="*/ 304316 w 2372742"/>
              <a:gd name="connsiteY11" fmla="*/ 7966 h 1194337"/>
              <a:gd name="connsiteX12" fmla="*/ 305925 w 2372742"/>
              <a:gd name="connsiteY12" fmla="*/ 0 h 1194337"/>
              <a:gd name="connsiteX13" fmla="*/ 76 w 2372742"/>
              <a:gd name="connsiteY13" fmla="*/ 0 h 1194337"/>
              <a:gd name="connsiteX14" fmla="*/ 1684 w 2372742"/>
              <a:gd name="connsiteY14" fmla="*/ 7966 h 1194337"/>
              <a:gd name="connsiteX15" fmla="*/ 0 w 2372742"/>
              <a:gd name="connsiteY15" fmla="*/ 7966 h 1194337"/>
              <a:gd name="connsiteX16" fmla="*/ 1186371 w 2372742"/>
              <a:gd name="connsiteY16" fmla="*/ 1194337 h 119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2742" h="1194337">
                <a:moveTo>
                  <a:pt x="1186371" y="1194337"/>
                </a:moveTo>
                <a:cubicBezTo>
                  <a:pt x="1841586" y="1194337"/>
                  <a:pt x="2372742" y="663181"/>
                  <a:pt x="2372742" y="7966"/>
                </a:cubicBezTo>
                <a:lnTo>
                  <a:pt x="2371058" y="7966"/>
                </a:lnTo>
                <a:lnTo>
                  <a:pt x="2372667" y="0"/>
                </a:lnTo>
                <a:lnTo>
                  <a:pt x="2066818" y="0"/>
                </a:lnTo>
                <a:lnTo>
                  <a:pt x="2068426" y="7966"/>
                </a:lnTo>
                <a:lnTo>
                  <a:pt x="2068370" y="7966"/>
                </a:lnTo>
                <a:lnTo>
                  <a:pt x="2063816" y="98144"/>
                </a:lnTo>
                <a:cubicBezTo>
                  <a:pt x="2018649" y="542898"/>
                  <a:pt x="1643040" y="889965"/>
                  <a:pt x="1186370" y="889965"/>
                </a:cubicBezTo>
                <a:cubicBezTo>
                  <a:pt x="729700" y="889965"/>
                  <a:pt x="354091" y="542898"/>
                  <a:pt x="308924" y="98144"/>
                </a:cubicBezTo>
                <a:lnTo>
                  <a:pt x="304370" y="7966"/>
                </a:lnTo>
                <a:lnTo>
                  <a:pt x="304316" y="7966"/>
                </a:lnTo>
                <a:lnTo>
                  <a:pt x="305925" y="0"/>
                </a:lnTo>
                <a:lnTo>
                  <a:pt x="76" y="0"/>
                </a:lnTo>
                <a:lnTo>
                  <a:pt x="1684" y="7966"/>
                </a:lnTo>
                <a:lnTo>
                  <a:pt x="0" y="7966"/>
                </a:lnTo>
                <a:cubicBezTo>
                  <a:pt x="0" y="663181"/>
                  <a:pt x="531156" y="1194337"/>
                  <a:pt x="1186371" y="1194337"/>
                </a:cubicBezTo>
                <a:close/>
              </a:path>
            </a:pathLst>
          </a:custGeom>
          <a:solidFill>
            <a:srgbClr val="96648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57" name="任意多边形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97A7A27-667B-44A7-BCA4-17BB8061C46D}"/>
              </a:ext>
            </a:extLst>
          </p:cNvPr>
          <p:cNvSpPr>
            <a:spLocks noChangeAspect="1"/>
          </p:cNvSpPr>
          <p:nvPr>
            <p:custDataLst>
              <p:tags r:id="rId5"/>
            </p:custDataLst>
          </p:nvPr>
        </p:nvSpPr>
        <p:spPr>
          <a:xfrm>
            <a:off x="5937608" y="2295940"/>
            <a:ext cx="2416954" cy="1219026"/>
          </a:xfrm>
          <a:custGeom>
            <a:avLst/>
            <a:gdLst>
              <a:gd name="connsiteX0" fmla="*/ 407 w 2372742"/>
              <a:gd name="connsiteY0" fmla="*/ 0 h 1196727"/>
              <a:gd name="connsiteX1" fmla="*/ 305593 w 2372742"/>
              <a:gd name="connsiteY1" fmla="*/ 0 h 1196727"/>
              <a:gd name="connsiteX2" fmla="*/ 306000 w 2372742"/>
              <a:gd name="connsiteY2" fmla="*/ 2016 h 1196727"/>
              <a:gd name="connsiteX3" fmla="*/ 304316 w 2372742"/>
              <a:gd name="connsiteY3" fmla="*/ 10356 h 1196727"/>
              <a:gd name="connsiteX4" fmla="*/ 304370 w 2372742"/>
              <a:gd name="connsiteY4" fmla="*/ 10356 h 1196727"/>
              <a:gd name="connsiteX5" fmla="*/ 308924 w 2372742"/>
              <a:gd name="connsiteY5" fmla="*/ 100534 h 1196727"/>
              <a:gd name="connsiteX6" fmla="*/ 1186370 w 2372742"/>
              <a:gd name="connsiteY6" fmla="*/ 892355 h 1196727"/>
              <a:gd name="connsiteX7" fmla="*/ 2063816 w 2372742"/>
              <a:gd name="connsiteY7" fmla="*/ 100534 h 1196727"/>
              <a:gd name="connsiteX8" fmla="*/ 2068370 w 2372742"/>
              <a:gd name="connsiteY8" fmla="*/ 10356 h 1196727"/>
              <a:gd name="connsiteX9" fmla="*/ 2068426 w 2372742"/>
              <a:gd name="connsiteY9" fmla="*/ 10356 h 1196727"/>
              <a:gd name="connsiteX10" fmla="*/ 2066742 w 2372742"/>
              <a:gd name="connsiteY10" fmla="*/ 2016 h 1196727"/>
              <a:gd name="connsiteX11" fmla="*/ 2067149 w 2372742"/>
              <a:gd name="connsiteY11" fmla="*/ 0 h 1196727"/>
              <a:gd name="connsiteX12" fmla="*/ 2372335 w 2372742"/>
              <a:gd name="connsiteY12" fmla="*/ 0 h 1196727"/>
              <a:gd name="connsiteX13" fmla="*/ 2372742 w 2372742"/>
              <a:gd name="connsiteY13" fmla="*/ 2016 h 1196727"/>
              <a:gd name="connsiteX14" fmla="*/ 2371058 w 2372742"/>
              <a:gd name="connsiteY14" fmla="*/ 10356 h 1196727"/>
              <a:gd name="connsiteX15" fmla="*/ 2372742 w 2372742"/>
              <a:gd name="connsiteY15" fmla="*/ 10356 h 1196727"/>
              <a:gd name="connsiteX16" fmla="*/ 1186371 w 2372742"/>
              <a:gd name="connsiteY16" fmla="*/ 1196727 h 1196727"/>
              <a:gd name="connsiteX17" fmla="*/ 0 w 2372742"/>
              <a:gd name="connsiteY17" fmla="*/ 10356 h 1196727"/>
              <a:gd name="connsiteX18" fmla="*/ 1684 w 2372742"/>
              <a:gd name="connsiteY18" fmla="*/ 10356 h 1196727"/>
              <a:gd name="connsiteX19" fmla="*/ 0 w 2372742"/>
              <a:gd name="connsiteY19" fmla="*/ 2016 h 119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42" h="1196727">
                <a:moveTo>
                  <a:pt x="407" y="0"/>
                </a:moveTo>
                <a:lnTo>
                  <a:pt x="305593" y="0"/>
                </a:lnTo>
                <a:lnTo>
                  <a:pt x="306000" y="2016"/>
                </a:lnTo>
                <a:lnTo>
                  <a:pt x="304316" y="10356"/>
                </a:lnTo>
                <a:lnTo>
                  <a:pt x="304370" y="10356"/>
                </a:lnTo>
                <a:lnTo>
                  <a:pt x="308924" y="100534"/>
                </a:lnTo>
                <a:cubicBezTo>
                  <a:pt x="354091" y="545288"/>
                  <a:pt x="729700" y="892355"/>
                  <a:pt x="1186370" y="892355"/>
                </a:cubicBezTo>
                <a:cubicBezTo>
                  <a:pt x="1643040" y="892355"/>
                  <a:pt x="2018649" y="545288"/>
                  <a:pt x="2063816" y="100534"/>
                </a:cubicBezTo>
                <a:lnTo>
                  <a:pt x="2068370" y="10356"/>
                </a:lnTo>
                <a:lnTo>
                  <a:pt x="2068426" y="10356"/>
                </a:lnTo>
                <a:lnTo>
                  <a:pt x="2066742" y="2016"/>
                </a:lnTo>
                <a:lnTo>
                  <a:pt x="2067149" y="0"/>
                </a:lnTo>
                <a:lnTo>
                  <a:pt x="2372335" y="0"/>
                </a:lnTo>
                <a:lnTo>
                  <a:pt x="2372742" y="2016"/>
                </a:lnTo>
                <a:lnTo>
                  <a:pt x="2371058" y="10356"/>
                </a:lnTo>
                <a:lnTo>
                  <a:pt x="2372742" y="10356"/>
                </a:lnTo>
                <a:cubicBezTo>
                  <a:pt x="2372742" y="665571"/>
                  <a:pt x="1841586" y="1196727"/>
                  <a:pt x="1186371" y="1196727"/>
                </a:cubicBezTo>
                <a:cubicBezTo>
                  <a:pt x="531156" y="1196727"/>
                  <a:pt x="0" y="665571"/>
                  <a:pt x="0" y="10356"/>
                </a:cubicBezTo>
                <a:lnTo>
                  <a:pt x="1684" y="10356"/>
                </a:lnTo>
                <a:lnTo>
                  <a:pt x="0" y="2016"/>
                </a:lnTo>
                <a:close/>
              </a:path>
            </a:pathLst>
          </a:custGeom>
          <a:solidFill>
            <a:srgbClr val="D06F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B3FCB5E-88B6-4A3D-B53C-B92CE035D95F}"/>
              </a:ext>
            </a:extLst>
          </p:cNvPr>
          <p:cNvGrpSpPr/>
          <p:nvPr/>
        </p:nvGrpSpPr>
        <p:grpSpPr>
          <a:xfrm>
            <a:off x="2032003" y="1338490"/>
            <a:ext cx="1791239" cy="1862048"/>
            <a:chOff x="2032003" y="1977119"/>
            <a:chExt cx="1791239" cy="1862048"/>
          </a:xfrm>
        </p:grpSpPr>
        <p:sp>
          <p:nvSpPr>
            <p:cNvPr id="16" name="椭圆 1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392D66F2-516B-4A43-95FD-1441BB9F1D0A}"/>
                </a:ext>
              </a:extLst>
            </p:cNvPr>
            <p:cNvSpPr>
              <a:spLocks noChangeAspect="1"/>
            </p:cNvSpPr>
            <p:nvPr/>
          </p:nvSpPr>
          <p:spPr>
            <a:xfrm>
              <a:off x="2032003" y="2035321"/>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7" name="TextBox 53">
              <a:extLst>
                <a:ext uri="{FF2B5EF4-FFF2-40B4-BE49-F238E27FC236}">
                  <a16:creationId xmlns="" xmlns:a16="http://schemas.microsoft.com/office/drawing/2014/main" id="{57A2509F-722D-4455-847D-26EA9A755670}"/>
                </a:ext>
              </a:extLst>
            </p:cNvPr>
            <p:cNvSpPr txBox="1"/>
            <p:nvPr/>
          </p:nvSpPr>
          <p:spPr>
            <a:xfrm>
              <a:off x="2369433" y="1977119"/>
              <a:ext cx="1058274" cy="1862048"/>
            </a:xfrm>
            <a:prstGeom prst="rect">
              <a:avLst/>
            </a:prstGeom>
            <a:noFill/>
          </p:spPr>
          <p:txBody>
            <a:bodyPr wrap="square" rtlCol="0">
              <a:spAutoFit/>
            </a:bodyPr>
            <a:lstStyle/>
            <a:p>
              <a:pPr algn="ctr"/>
              <a:r>
                <a:rPr lang="en-US" altLang="zh-CN" sz="11500" b="1" dirty="0">
                  <a:solidFill>
                    <a:srgbClr val="365B7C"/>
                  </a:solidFill>
                  <a:cs typeface="+mn-ea"/>
                  <a:sym typeface="+mn-lt"/>
                </a:rPr>
                <a:t>2</a:t>
              </a:r>
              <a:endParaRPr lang="zh-CN" altLang="en-US" sz="11500" b="1" dirty="0">
                <a:solidFill>
                  <a:srgbClr val="365B7C"/>
                </a:solidFill>
                <a:cs typeface="+mn-ea"/>
                <a:sym typeface="+mn-lt"/>
              </a:endParaRPr>
            </a:p>
          </p:txBody>
        </p:sp>
      </p:gr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2876326-0C42-4C18-B142-88E0D1F932FE}"/>
              </a:ext>
            </a:extLst>
          </p:cNvPr>
          <p:cNvGrpSpPr/>
          <p:nvPr/>
        </p:nvGrpSpPr>
        <p:grpSpPr>
          <a:xfrm>
            <a:off x="4136099" y="1338489"/>
            <a:ext cx="1791239" cy="1862048"/>
            <a:chOff x="4136099" y="1977118"/>
            <a:chExt cx="1791239" cy="1862048"/>
          </a:xfrm>
        </p:grpSpPr>
        <p:sp>
          <p:nvSpPr>
            <p:cNvPr id="19" name="椭圆 1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61DF46E0-90AA-431A-A340-1BEE16F437D6}"/>
                </a:ext>
              </a:extLst>
            </p:cNvPr>
            <p:cNvSpPr>
              <a:spLocks noChangeAspect="1"/>
            </p:cNvSpPr>
            <p:nvPr/>
          </p:nvSpPr>
          <p:spPr>
            <a:xfrm>
              <a:off x="4136099" y="2044868"/>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TextBox 53">
              <a:extLst>
                <a:ext uri="{FF2B5EF4-FFF2-40B4-BE49-F238E27FC236}">
                  <a16:creationId xmlns="" xmlns:a16="http://schemas.microsoft.com/office/drawing/2014/main" id="{ED127F98-99D6-4944-BCC7-8EE7FE7A21F0}"/>
                </a:ext>
              </a:extLst>
            </p:cNvPr>
            <p:cNvSpPr txBox="1"/>
            <p:nvPr/>
          </p:nvSpPr>
          <p:spPr>
            <a:xfrm>
              <a:off x="4507717" y="1977118"/>
              <a:ext cx="1058274" cy="1862048"/>
            </a:xfrm>
            <a:prstGeom prst="rect">
              <a:avLst/>
            </a:prstGeom>
            <a:noFill/>
          </p:spPr>
          <p:txBody>
            <a:bodyPr wrap="square" rtlCol="0">
              <a:spAutoFit/>
            </a:bodyPr>
            <a:lstStyle/>
            <a:p>
              <a:pPr algn="ctr"/>
              <a:r>
                <a:rPr lang="en-US" altLang="zh-CN" sz="11500" b="1" dirty="0">
                  <a:solidFill>
                    <a:srgbClr val="91617D"/>
                  </a:solidFill>
                  <a:cs typeface="+mn-ea"/>
                  <a:sym typeface="+mn-lt"/>
                </a:rPr>
                <a:t>0</a:t>
              </a:r>
              <a:endParaRPr lang="zh-CN" altLang="en-US" sz="11500" b="1" dirty="0">
                <a:solidFill>
                  <a:srgbClr val="91617D"/>
                </a:solidFill>
                <a:cs typeface="+mn-ea"/>
                <a:sym typeface="+mn-lt"/>
              </a:endParaRPr>
            </a:p>
          </p:txBody>
        </p:sp>
      </p:grpSp>
      <p:grpSp>
        <p:nvGrpSpPr>
          <p:cNvPr id="21" name="组合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65D03DB-9437-4B79-A611-18669F0CC5AA}"/>
              </a:ext>
            </a:extLst>
          </p:cNvPr>
          <p:cNvGrpSpPr/>
          <p:nvPr/>
        </p:nvGrpSpPr>
        <p:grpSpPr>
          <a:xfrm>
            <a:off x="6260735" y="1338488"/>
            <a:ext cx="1791239" cy="1862048"/>
            <a:chOff x="6260735" y="1977117"/>
            <a:chExt cx="1791239" cy="1862048"/>
          </a:xfrm>
        </p:grpSpPr>
        <p:sp>
          <p:nvSpPr>
            <p:cNvPr id="22" name="椭圆 2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83CD6B71-20A6-44B5-BCFF-4ADB4AD0B327}"/>
                </a:ext>
              </a:extLst>
            </p:cNvPr>
            <p:cNvSpPr>
              <a:spLocks noChangeAspect="1"/>
            </p:cNvSpPr>
            <p:nvPr/>
          </p:nvSpPr>
          <p:spPr>
            <a:xfrm>
              <a:off x="6260735" y="2035320"/>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 name="TextBox 53">
              <a:extLst>
                <a:ext uri="{FF2B5EF4-FFF2-40B4-BE49-F238E27FC236}">
                  <a16:creationId xmlns="" xmlns:a16="http://schemas.microsoft.com/office/drawing/2014/main" id="{2415F2A6-5526-4796-B406-B25CEEE02943}"/>
                </a:ext>
              </a:extLst>
            </p:cNvPr>
            <p:cNvSpPr txBox="1"/>
            <p:nvPr/>
          </p:nvSpPr>
          <p:spPr>
            <a:xfrm>
              <a:off x="6601542" y="1977117"/>
              <a:ext cx="1058274" cy="1862048"/>
            </a:xfrm>
            <a:prstGeom prst="rect">
              <a:avLst/>
            </a:prstGeom>
            <a:noFill/>
          </p:spPr>
          <p:txBody>
            <a:bodyPr wrap="square" rtlCol="0">
              <a:spAutoFit/>
            </a:bodyPr>
            <a:lstStyle/>
            <a:p>
              <a:pPr algn="ctr"/>
              <a:r>
                <a:rPr lang="en-US" altLang="zh-CN" sz="11500" b="1" dirty="0" smtClean="0">
                  <a:solidFill>
                    <a:srgbClr val="CA6B7F"/>
                  </a:solidFill>
                  <a:cs typeface="+mn-ea"/>
                  <a:sym typeface="+mn-lt"/>
                </a:rPr>
                <a:t>2</a:t>
              </a:r>
              <a:endParaRPr lang="zh-CN" altLang="en-US" sz="11500" b="1" dirty="0">
                <a:solidFill>
                  <a:srgbClr val="CA6B7F"/>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9EB4AFA-64B7-4593-A072-869DEDDAF3B8}"/>
              </a:ext>
            </a:extLst>
          </p:cNvPr>
          <p:cNvGrpSpPr/>
          <p:nvPr/>
        </p:nvGrpSpPr>
        <p:grpSpPr>
          <a:xfrm>
            <a:off x="8364831" y="1363887"/>
            <a:ext cx="1791239" cy="1862048"/>
            <a:chOff x="8364831" y="2002516"/>
            <a:chExt cx="1791239" cy="1862048"/>
          </a:xfrm>
        </p:grpSpPr>
        <p:sp>
          <p:nvSpPr>
            <p:cNvPr id="25" name="椭圆 2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66F4BAC7-A7C2-4022-8962-3A8C7BE22F03}"/>
                </a:ext>
              </a:extLst>
            </p:cNvPr>
            <p:cNvSpPr>
              <a:spLocks noChangeAspect="1"/>
            </p:cNvSpPr>
            <p:nvPr/>
          </p:nvSpPr>
          <p:spPr>
            <a:xfrm>
              <a:off x="8364831" y="2044867"/>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6" name="TextBox 53">
              <a:extLst>
                <a:ext uri="{FF2B5EF4-FFF2-40B4-BE49-F238E27FC236}">
                  <a16:creationId xmlns="" xmlns:a16="http://schemas.microsoft.com/office/drawing/2014/main" id="{E5E8DB18-ADD0-4917-A2F8-70DC195ABE7C}"/>
                </a:ext>
              </a:extLst>
            </p:cNvPr>
            <p:cNvSpPr txBox="1"/>
            <p:nvPr/>
          </p:nvSpPr>
          <p:spPr>
            <a:xfrm>
              <a:off x="8736449" y="2002516"/>
              <a:ext cx="1058274" cy="1862048"/>
            </a:xfrm>
            <a:prstGeom prst="rect">
              <a:avLst/>
            </a:prstGeom>
            <a:noFill/>
          </p:spPr>
          <p:txBody>
            <a:bodyPr wrap="square" rtlCol="0">
              <a:spAutoFit/>
            </a:bodyPr>
            <a:lstStyle/>
            <a:p>
              <a:pPr algn="ctr"/>
              <a:r>
                <a:rPr lang="en-US" altLang="zh-CN" sz="11500" b="1" dirty="0">
                  <a:solidFill>
                    <a:srgbClr val="F57882"/>
                  </a:solidFill>
                  <a:cs typeface="+mn-ea"/>
                  <a:sym typeface="+mn-lt"/>
                </a:rPr>
                <a:t>X</a:t>
              </a:r>
              <a:endParaRPr lang="zh-CN" altLang="en-US" sz="11500" b="1" dirty="0">
                <a:solidFill>
                  <a:srgbClr val="F57882"/>
                </a:solidFill>
                <a:cs typeface="+mn-ea"/>
                <a:sym typeface="+mn-lt"/>
              </a:endParaRPr>
            </a:p>
          </p:txBody>
        </p:sp>
      </p:grpSp>
    </p:spTree>
    <p:extLst>
      <p:ext uri="{BB962C8B-B14F-4D97-AF65-F5344CB8AC3E}">
        <p14:creationId xmlns:p14="http://schemas.microsoft.com/office/powerpoint/2010/main" val="5364045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4400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750" fill="hold"/>
                                        <p:tgtEl>
                                          <p:spTgt spid="54"/>
                                        </p:tgtEl>
                                        <p:attrNameLst>
                                          <p:attrName>ppt_x</p:attrName>
                                        </p:attrNameLst>
                                      </p:cBhvr>
                                      <p:tavLst>
                                        <p:tav tm="0">
                                          <p:val>
                                            <p:strVal val="#ppt_x"/>
                                          </p:val>
                                        </p:tav>
                                        <p:tav tm="100000">
                                          <p:val>
                                            <p:strVal val="#ppt_x"/>
                                          </p:val>
                                        </p:tav>
                                      </p:tavLst>
                                    </p:anim>
                                    <p:anim calcmode="lin" valueType="num">
                                      <p:cBhvr additive="base">
                                        <p:cTn id="8" dur="75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1" decel="44000" fill="hold" grpId="0" nodeType="withEffect">
                                  <p:stCondLst>
                                    <p:cond delay="25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750" fill="hold"/>
                                        <p:tgtEl>
                                          <p:spTgt spid="55"/>
                                        </p:tgtEl>
                                        <p:attrNameLst>
                                          <p:attrName>ppt_x</p:attrName>
                                        </p:attrNameLst>
                                      </p:cBhvr>
                                      <p:tavLst>
                                        <p:tav tm="0">
                                          <p:val>
                                            <p:strVal val="#ppt_x"/>
                                          </p:val>
                                        </p:tav>
                                        <p:tav tm="100000">
                                          <p:val>
                                            <p:strVal val="#ppt_x"/>
                                          </p:val>
                                        </p:tav>
                                      </p:tavLst>
                                    </p:anim>
                                    <p:anim calcmode="lin" valueType="num">
                                      <p:cBhvr additive="base">
                                        <p:cTn id="12" dur="750" fill="hold"/>
                                        <p:tgtEl>
                                          <p:spTgt spid="55"/>
                                        </p:tgtEl>
                                        <p:attrNameLst>
                                          <p:attrName>ppt_y</p:attrName>
                                        </p:attrNameLst>
                                      </p:cBhvr>
                                      <p:tavLst>
                                        <p:tav tm="0">
                                          <p:val>
                                            <p:strVal val="0-#ppt_h/2"/>
                                          </p:val>
                                        </p:tav>
                                        <p:tav tm="100000">
                                          <p:val>
                                            <p:strVal val="#ppt_y"/>
                                          </p:val>
                                        </p:tav>
                                      </p:tavLst>
                                    </p:anim>
                                  </p:childTnLst>
                                </p:cTn>
                              </p:par>
                              <p:par>
                                <p:cTn id="13" presetID="2" presetClass="entr" presetSubtype="4" decel="44000" fill="hold" grpId="0" nodeType="withEffect">
                                  <p:stCondLst>
                                    <p:cond delay="50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750" fill="hold"/>
                                        <p:tgtEl>
                                          <p:spTgt spid="57"/>
                                        </p:tgtEl>
                                        <p:attrNameLst>
                                          <p:attrName>ppt_x</p:attrName>
                                        </p:attrNameLst>
                                      </p:cBhvr>
                                      <p:tavLst>
                                        <p:tav tm="0">
                                          <p:val>
                                            <p:strVal val="#ppt_x"/>
                                          </p:val>
                                        </p:tav>
                                        <p:tav tm="100000">
                                          <p:val>
                                            <p:strVal val="#ppt_x"/>
                                          </p:val>
                                        </p:tav>
                                      </p:tavLst>
                                    </p:anim>
                                    <p:anim calcmode="lin" valueType="num">
                                      <p:cBhvr additive="base">
                                        <p:cTn id="16" dur="750" fill="hold"/>
                                        <p:tgtEl>
                                          <p:spTgt spid="57"/>
                                        </p:tgtEl>
                                        <p:attrNameLst>
                                          <p:attrName>ppt_y</p:attrName>
                                        </p:attrNameLst>
                                      </p:cBhvr>
                                      <p:tavLst>
                                        <p:tav tm="0">
                                          <p:val>
                                            <p:strVal val="1+#ppt_h/2"/>
                                          </p:val>
                                        </p:tav>
                                        <p:tav tm="100000">
                                          <p:val>
                                            <p:strVal val="#ppt_y"/>
                                          </p:val>
                                        </p:tav>
                                      </p:tavLst>
                                    </p:anim>
                                  </p:childTnLst>
                                </p:cTn>
                              </p:par>
                              <p:par>
                                <p:cTn id="17" presetID="2" presetClass="entr" presetSubtype="1" decel="44000" fill="hold" grpId="0" nodeType="withEffect">
                                  <p:stCondLst>
                                    <p:cond delay="75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750" fill="hold"/>
                                        <p:tgtEl>
                                          <p:spTgt spid="77"/>
                                        </p:tgtEl>
                                        <p:attrNameLst>
                                          <p:attrName>ppt_x</p:attrName>
                                        </p:attrNameLst>
                                      </p:cBhvr>
                                      <p:tavLst>
                                        <p:tav tm="0">
                                          <p:val>
                                            <p:strVal val="#ppt_x"/>
                                          </p:val>
                                        </p:tav>
                                        <p:tav tm="100000">
                                          <p:val>
                                            <p:strVal val="#ppt_x"/>
                                          </p:val>
                                        </p:tav>
                                      </p:tavLst>
                                    </p:anim>
                                    <p:anim calcmode="lin" valueType="num">
                                      <p:cBhvr additive="base">
                                        <p:cTn id="20" dur="750" fill="hold"/>
                                        <p:tgtEl>
                                          <p:spTgt spid="77"/>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3" presetClass="entr" presetSubtype="32"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750" fill="hold"/>
                                        <p:tgtEl>
                                          <p:spTgt spid="15"/>
                                        </p:tgtEl>
                                        <p:attrNameLst>
                                          <p:attrName>ppt_w</p:attrName>
                                        </p:attrNameLst>
                                      </p:cBhvr>
                                      <p:tavLst>
                                        <p:tav tm="0">
                                          <p:val>
                                            <p:strVal val="4*#ppt_w"/>
                                          </p:val>
                                        </p:tav>
                                        <p:tav tm="100000">
                                          <p:val>
                                            <p:strVal val="#ppt_w"/>
                                          </p:val>
                                        </p:tav>
                                      </p:tavLst>
                                    </p:anim>
                                    <p:anim calcmode="lin" valueType="num">
                                      <p:cBhvr>
                                        <p:cTn id="25" dur="750" fill="hold"/>
                                        <p:tgtEl>
                                          <p:spTgt spid="15"/>
                                        </p:tgtEl>
                                        <p:attrNameLst>
                                          <p:attrName>ppt_h</p:attrName>
                                        </p:attrNameLst>
                                      </p:cBhvr>
                                      <p:tavLst>
                                        <p:tav tm="0">
                                          <p:val>
                                            <p:strVal val="4*#ppt_h"/>
                                          </p:val>
                                        </p:tav>
                                        <p:tav tm="100000">
                                          <p:val>
                                            <p:strVal val="#ppt_h"/>
                                          </p:val>
                                        </p:tav>
                                      </p:tavLst>
                                    </p:anim>
                                  </p:childTnLst>
                                </p:cTn>
                              </p:par>
                              <p:par>
                                <p:cTn id="26" presetID="23" presetClass="entr" presetSubtype="32" fill="hold" nodeType="withEffect">
                                  <p:stCondLst>
                                    <p:cond delay="250"/>
                                  </p:stCondLst>
                                  <p:childTnLst>
                                    <p:set>
                                      <p:cBhvr>
                                        <p:cTn id="27" dur="1" fill="hold">
                                          <p:stCondLst>
                                            <p:cond delay="0"/>
                                          </p:stCondLst>
                                        </p:cTn>
                                        <p:tgtEl>
                                          <p:spTgt spid="18"/>
                                        </p:tgtEl>
                                        <p:attrNameLst>
                                          <p:attrName>style.visibility</p:attrName>
                                        </p:attrNameLst>
                                      </p:cBhvr>
                                      <p:to>
                                        <p:strVal val="visible"/>
                                      </p:to>
                                    </p:set>
                                    <p:anim calcmode="lin" valueType="num">
                                      <p:cBhvr>
                                        <p:cTn id="28" dur="750" fill="hold"/>
                                        <p:tgtEl>
                                          <p:spTgt spid="18"/>
                                        </p:tgtEl>
                                        <p:attrNameLst>
                                          <p:attrName>ppt_w</p:attrName>
                                        </p:attrNameLst>
                                      </p:cBhvr>
                                      <p:tavLst>
                                        <p:tav tm="0">
                                          <p:val>
                                            <p:strVal val="4*#ppt_w"/>
                                          </p:val>
                                        </p:tav>
                                        <p:tav tm="100000">
                                          <p:val>
                                            <p:strVal val="#ppt_w"/>
                                          </p:val>
                                        </p:tav>
                                      </p:tavLst>
                                    </p:anim>
                                    <p:anim calcmode="lin" valueType="num">
                                      <p:cBhvr>
                                        <p:cTn id="29" dur="750" fill="hold"/>
                                        <p:tgtEl>
                                          <p:spTgt spid="18"/>
                                        </p:tgtEl>
                                        <p:attrNameLst>
                                          <p:attrName>ppt_h</p:attrName>
                                        </p:attrNameLst>
                                      </p:cBhvr>
                                      <p:tavLst>
                                        <p:tav tm="0">
                                          <p:val>
                                            <p:strVal val="4*#ppt_h"/>
                                          </p:val>
                                        </p:tav>
                                        <p:tav tm="100000">
                                          <p:val>
                                            <p:strVal val="#ppt_h"/>
                                          </p:val>
                                        </p:tav>
                                      </p:tavLst>
                                    </p:anim>
                                  </p:childTnLst>
                                </p:cTn>
                              </p:par>
                              <p:par>
                                <p:cTn id="30" presetID="23" presetClass="entr" presetSubtype="32" fill="hold" nodeType="withEffect">
                                  <p:stCondLst>
                                    <p:cond delay="5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750" fill="hold"/>
                                        <p:tgtEl>
                                          <p:spTgt spid="21"/>
                                        </p:tgtEl>
                                        <p:attrNameLst>
                                          <p:attrName>ppt_w</p:attrName>
                                        </p:attrNameLst>
                                      </p:cBhvr>
                                      <p:tavLst>
                                        <p:tav tm="0">
                                          <p:val>
                                            <p:strVal val="4*#ppt_w"/>
                                          </p:val>
                                        </p:tav>
                                        <p:tav tm="100000">
                                          <p:val>
                                            <p:strVal val="#ppt_w"/>
                                          </p:val>
                                        </p:tav>
                                      </p:tavLst>
                                    </p:anim>
                                    <p:anim calcmode="lin" valueType="num">
                                      <p:cBhvr>
                                        <p:cTn id="33" dur="750" fill="hold"/>
                                        <p:tgtEl>
                                          <p:spTgt spid="21"/>
                                        </p:tgtEl>
                                        <p:attrNameLst>
                                          <p:attrName>ppt_h</p:attrName>
                                        </p:attrNameLst>
                                      </p:cBhvr>
                                      <p:tavLst>
                                        <p:tav tm="0">
                                          <p:val>
                                            <p:strVal val="4*#ppt_h"/>
                                          </p:val>
                                        </p:tav>
                                        <p:tav tm="100000">
                                          <p:val>
                                            <p:strVal val="#ppt_h"/>
                                          </p:val>
                                        </p:tav>
                                      </p:tavLst>
                                    </p:anim>
                                  </p:childTnLst>
                                </p:cTn>
                              </p:par>
                              <p:par>
                                <p:cTn id="34" presetID="23" presetClass="entr" presetSubtype="32" fill="hold"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p:cTn id="36" dur="750" fill="hold"/>
                                        <p:tgtEl>
                                          <p:spTgt spid="24"/>
                                        </p:tgtEl>
                                        <p:attrNameLst>
                                          <p:attrName>ppt_w</p:attrName>
                                        </p:attrNameLst>
                                      </p:cBhvr>
                                      <p:tavLst>
                                        <p:tav tm="0">
                                          <p:val>
                                            <p:strVal val="4*#ppt_w"/>
                                          </p:val>
                                        </p:tav>
                                        <p:tav tm="100000">
                                          <p:val>
                                            <p:strVal val="#ppt_w"/>
                                          </p:val>
                                        </p:tav>
                                      </p:tavLst>
                                    </p:anim>
                                    <p:anim calcmode="lin" valueType="num">
                                      <p:cBhvr>
                                        <p:cTn id="37" dur="750" fill="hold"/>
                                        <p:tgtEl>
                                          <p:spTgt spid="24"/>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6" presetClass="emph" presetSubtype="0" fill="hold" nodeType="afterEffect">
                                  <p:stCondLst>
                                    <p:cond delay="0"/>
                                  </p:stCondLst>
                                  <p:childTnLst>
                                    <p:animEffect transition="out" filter="fade">
                                      <p:cBhvr>
                                        <p:cTn id="40" dur="500" tmFilter="0, 0; .2, .5; .8, .5; 1, 0"/>
                                        <p:tgtEl>
                                          <p:spTgt spid="15"/>
                                        </p:tgtEl>
                                      </p:cBhvr>
                                    </p:animEffect>
                                    <p:animScale>
                                      <p:cBhvr>
                                        <p:cTn id="41" dur="250" autoRev="1" fill="hold"/>
                                        <p:tgtEl>
                                          <p:spTgt spid="15"/>
                                        </p:tgtEl>
                                      </p:cBhvr>
                                      <p:by x="105000" y="105000"/>
                                    </p:animScale>
                                  </p:childTnLst>
                                </p:cTn>
                              </p:par>
                              <p:par>
                                <p:cTn id="42" presetID="26" presetClass="emph" presetSubtype="0" fill="hold" nodeType="withEffect">
                                  <p:stCondLst>
                                    <p:cond delay="250"/>
                                  </p:stCondLst>
                                  <p:childTnLst>
                                    <p:animEffect transition="out" filter="fade">
                                      <p:cBhvr>
                                        <p:cTn id="43" dur="500" tmFilter="0, 0; .2, .5; .8, .5; 1, 0"/>
                                        <p:tgtEl>
                                          <p:spTgt spid="18"/>
                                        </p:tgtEl>
                                      </p:cBhvr>
                                    </p:animEffect>
                                    <p:animScale>
                                      <p:cBhvr>
                                        <p:cTn id="44" dur="250" autoRev="1" fill="hold"/>
                                        <p:tgtEl>
                                          <p:spTgt spid="18"/>
                                        </p:tgtEl>
                                      </p:cBhvr>
                                      <p:by x="105000" y="105000"/>
                                    </p:animScale>
                                  </p:childTnLst>
                                </p:cTn>
                              </p:par>
                              <p:par>
                                <p:cTn id="45" presetID="26" presetClass="emph" presetSubtype="0" fill="hold" nodeType="withEffect">
                                  <p:stCondLst>
                                    <p:cond delay="500"/>
                                  </p:stCondLst>
                                  <p:childTnLst>
                                    <p:animEffect transition="out" filter="fade">
                                      <p:cBhvr>
                                        <p:cTn id="46" dur="500" tmFilter="0, 0; .2, .5; .8, .5; 1, 0"/>
                                        <p:tgtEl>
                                          <p:spTgt spid="21"/>
                                        </p:tgtEl>
                                      </p:cBhvr>
                                    </p:animEffect>
                                    <p:animScale>
                                      <p:cBhvr>
                                        <p:cTn id="47" dur="250" autoRev="1" fill="hold"/>
                                        <p:tgtEl>
                                          <p:spTgt spid="21"/>
                                        </p:tgtEl>
                                      </p:cBhvr>
                                      <p:by x="105000" y="105000"/>
                                    </p:animScale>
                                  </p:childTnLst>
                                </p:cTn>
                              </p:par>
                              <p:par>
                                <p:cTn id="48" presetID="26" presetClass="emph" presetSubtype="0" fill="hold" nodeType="withEffect">
                                  <p:stCondLst>
                                    <p:cond delay="750"/>
                                  </p:stCondLst>
                                  <p:childTnLst>
                                    <p:animEffect transition="out" filter="fade">
                                      <p:cBhvr>
                                        <p:cTn id="49" dur="500" tmFilter="0, 0; .2, .5; .8, .5; 1, 0"/>
                                        <p:tgtEl>
                                          <p:spTgt spid="24"/>
                                        </p:tgtEl>
                                      </p:cBhvr>
                                    </p:animEffect>
                                    <p:animScale>
                                      <p:cBhvr>
                                        <p:cTn id="50" dur="250" autoRev="1" fill="hold"/>
                                        <p:tgtEl>
                                          <p:spTgt spid="24"/>
                                        </p:tgtEl>
                                      </p:cBhvr>
                                      <p:by x="105000" y="105000"/>
                                    </p:animScale>
                                  </p:childTnLst>
                                </p:cTn>
                              </p:par>
                            </p:childTnLst>
                          </p:cTn>
                        </p:par>
                        <p:par>
                          <p:cTn id="51" fill="hold">
                            <p:stCondLst>
                              <p:cond delay="425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par>
                                <p:cTn id="61" presetID="10" presetClass="entr" presetSubtype="0" fill="hold" grpId="0" nodeType="withEffect">
                                  <p:stCondLst>
                                    <p:cond delay="75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5750"/>
                            </p:stCondLst>
                            <p:childTnLst>
                              <p:par>
                                <p:cTn id="68" presetID="53" presetClass="entr" presetSubtype="528"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anim calcmode="lin" valueType="num">
                                      <p:cBhvr>
                                        <p:cTn id="73" dur="500" fill="hold"/>
                                        <p:tgtEl>
                                          <p:spTgt spid="47"/>
                                        </p:tgtEl>
                                        <p:attrNameLst>
                                          <p:attrName>ppt_x</p:attrName>
                                        </p:attrNameLst>
                                      </p:cBhvr>
                                      <p:tavLst>
                                        <p:tav tm="0">
                                          <p:val>
                                            <p:fltVal val="0.5"/>
                                          </p:val>
                                        </p:tav>
                                        <p:tav tm="100000">
                                          <p:val>
                                            <p:strVal val="#ppt_x"/>
                                          </p:val>
                                        </p:tav>
                                      </p:tavLst>
                                    </p:anim>
                                    <p:anim calcmode="lin" valueType="num">
                                      <p:cBhvr>
                                        <p:cTn id="74" dur="500" fill="hold"/>
                                        <p:tgtEl>
                                          <p:spTgt spid="47"/>
                                        </p:tgtEl>
                                        <p:attrNameLst>
                                          <p:attrName>ppt_y</p:attrName>
                                        </p:attrNameLst>
                                      </p:cBhvr>
                                      <p:tavLst>
                                        <p:tav tm="0">
                                          <p:val>
                                            <p:fltVal val="0.5"/>
                                          </p:val>
                                        </p:tav>
                                        <p:tav tm="100000">
                                          <p:val>
                                            <p:strVal val="#ppt_y"/>
                                          </p:val>
                                        </p:tav>
                                      </p:tavLst>
                                    </p:anim>
                                  </p:childTnLst>
                                </p:cTn>
                              </p:par>
                            </p:childTnLst>
                          </p:cTn>
                        </p:par>
                        <p:par>
                          <p:cTn id="75" fill="hold">
                            <p:stCondLst>
                              <p:cond delay="6250"/>
                            </p:stCondLst>
                            <p:childTnLst>
                              <p:par>
                                <p:cTn id="76" presetID="16" presetClass="entr" presetSubtype="21"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barn(inVertical)">
                                      <p:cBhvr>
                                        <p:cTn id="78" dur="750"/>
                                        <p:tgtEl>
                                          <p:spTgt spid="29"/>
                                        </p:tgtEl>
                                      </p:cBhvr>
                                    </p:animEffect>
                                  </p:childTnLst>
                                </p:cTn>
                              </p:par>
                            </p:childTnLst>
                          </p:cTn>
                        </p:par>
                        <p:par>
                          <p:cTn id="79" fill="hold">
                            <p:stCondLst>
                              <p:cond delay="7000"/>
                            </p:stCondLst>
                            <p:childTnLst>
                              <p:par>
                                <p:cTn id="80" presetID="47" presetClass="entr" presetSubtype="0" fill="hold" grpId="0" nodeType="afterEffect">
                                  <p:stCondLst>
                                    <p:cond delay="0"/>
                                  </p:stCondLst>
                                  <p:iterate type="lt">
                                    <p:tmPct val="4138"/>
                                  </p:iterate>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anim calcmode="lin" valueType="num">
                                      <p:cBhvr>
                                        <p:cTn id="83" dur="500" fill="hold"/>
                                        <p:tgtEl>
                                          <p:spTgt spid="60"/>
                                        </p:tgtEl>
                                        <p:attrNameLst>
                                          <p:attrName>ppt_x</p:attrName>
                                        </p:attrNameLst>
                                      </p:cBhvr>
                                      <p:tavLst>
                                        <p:tav tm="0">
                                          <p:val>
                                            <p:strVal val="#ppt_x"/>
                                          </p:val>
                                        </p:tav>
                                        <p:tav tm="100000">
                                          <p:val>
                                            <p:strVal val="#ppt_x"/>
                                          </p:val>
                                        </p:tav>
                                      </p:tavLst>
                                    </p:anim>
                                    <p:anim calcmode="lin" valueType="num">
                                      <p:cBhvr>
                                        <p:cTn id="84" dur="500" fill="hold"/>
                                        <p:tgtEl>
                                          <p:spTgt spid="60"/>
                                        </p:tgtEl>
                                        <p:attrNameLst>
                                          <p:attrName>ppt_y</p:attrName>
                                        </p:attrNameLst>
                                      </p:cBhvr>
                                      <p:tavLst>
                                        <p:tav tm="0">
                                          <p:val>
                                            <p:strVal val="#ppt_y-.1"/>
                                          </p:val>
                                        </p:tav>
                                        <p:tav tm="100000">
                                          <p:val>
                                            <p:strVal val="#ppt_y"/>
                                          </p:val>
                                        </p:tav>
                                      </p:tavLst>
                                    </p:anim>
                                  </p:childTnLst>
                                </p:cTn>
                              </p:par>
                            </p:childTnLst>
                          </p:cTn>
                        </p:par>
                        <p:par>
                          <p:cTn id="85" fill="hold">
                            <p:stCondLst>
                              <p:cond delay="8100"/>
                            </p:stCondLst>
                            <p:childTnLst>
                              <p:par>
                                <p:cTn id="86" presetID="2" presetClass="entr" presetSubtype="4"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1+#ppt_h/2"/>
                                          </p:val>
                                        </p:tav>
                                        <p:tav tm="100000">
                                          <p:val>
                                            <p:strVal val="#ppt_y"/>
                                          </p:val>
                                        </p:tav>
                                      </p:tavLst>
                                    </p:anim>
                                  </p:childTnLst>
                                </p:cTn>
                              </p:par>
                            </p:childTnLst>
                          </p:cTn>
                        </p:par>
                        <p:par>
                          <p:cTn id="90" fill="hold">
                            <p:stCondLst>
                              <p:cond delay="8600"/>
                            </p:stCondLst>
                            <p:childTnLst>
                              <p:par>
                                <p:cTn id="91" presetID="2" presetClass="entr" presetSubtype="4"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 calcmode="lin" valueType="num">
                                      <p:cBhvr additive="base">
                                        <p:cTn id="93" dur="500" fill="hold"/>
                                        <p:tgtEl>
                                          <p:spTgt spid="42"/>
                                        </p:tgtEl>
                                        <p:attrNameLst>
                                          <p:attrName>ppt_x</p:attrName>
                                        </p:attrNameLst>
                                      </p:cBhvr>
                                      <p:tavLst>
                                        <p:tav tm="0">
                                          <p:val>
                                            <p:strVal val="#ppt_x"/>
                                          </p:val>
                                        </p:tav>
                                        <p:tav tm="100000">
                                          <p:val>
                                            <p:strVal val="#ppt_x"/>
                                          </p:val>
                                        </p:tav>
                                      </p:tavLst>
                                    </p:anim>
                                    <p:anim calcmode="lin" valueType="num">
                                      <p:cBhvr additive="base">
                                        <p:cTn id="94" dur="500" fill="hold"/>
                                        <p:tgtEl>
                                          <p:spTgt spid="4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500" fill="hold"/>
                                        <p:tgtEl>
                                          <p:spTgt spid="43"/>
                                        </p:tgtEl>
                                        <p:attrNameLst>
                                          <p:attrName>ppt_x</p:attrName>
                                        </p:attrNameLst>
                                      </p:cBhvr>
                                      <p:tavLst>
                                        <p:tav tm="0">
                                          <p:val>
                                            <p:strVal val="#ppt_x"/>
                                          </p:val>
                                        </p:tav>
                                        <p:tav tm="100000">
                                          <p:val>
                                            <p:strVal val="#ppt_x"/>
                                          </p:val>
                                        </p:tav>
                                      </p:tavLst>
                                    </p:anim>
                                    <p:anim calcmode="lin" valueType="num">
                                      <p:cBhvr additive="base">
                                        <p:cTn id="102" dur="500" fill="hold"/>
                                        <p:tgtEl>
                                          <p:spTgt spid="43"/>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50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fill="hold"/>
                                        <p:tgtEl>
                                          <p:spTgt spid="40"/>
                                        </p:tgtEl>
                                        <p:attrNameLst>
                                          <p:attrName>ppt_x</p:attrName>
                                        </p:attrNameLst>
                                      </p:cBhvr>
                                      <p:tavLst>
                                        <p:tav tm="0">
                                          <p:val>
                                            <p:strVal val="#ppt_x"/>
                                          </p:val>
                                        </p:tav>
                                        <p:tav tm="100000">
                                          <p:val>
                                            <p:strVal val="#ppt_x"/>
                                          </p:val>
                                        </p:tav>
                                      </p:tavLst>
                                    </p:anim>
                                    <p:anim calcmode="lin" valueType="num">
                                      <p:cBhvr additive="base">
                                        <p:cTn id="106" dur="500" fill="hold"/>
                                        <p:tgtEl>
                                          <p:spTgt spid="40"/>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500"/>
                                  </p:stCondLst>
                                  <p:childTnLst>
                                    <p:set>
                                      <p:cBhvr>
                                        <p:cTn id="108" dur="1" fill="hold">
                                          <p:stCondLst>
                                            <p:cond delay="0"/>
                                          </p:stCondLst>
                                        </p:cTn>
                                        <p:tgtEl>
                                          <p:spTgt spid="53"/>
                                        </p:tgtEl>
                                        <p:attrNameLst>
                                          <p:attrName>style.visibility</p:attrName>
                                        </p:attrNameLst>
                                      </p:cBhvr>
                                      <p:to>
                                        <p:strVal val="visible"/>
                                      </p:to>
                                    </p:set>
                                    <p:anim calcmode="lin" valueType="num">
                                      <p:cBhvr additive="base">
                                        <p:cTn id="109" dur="500" fill="hold"/>
                                        <p:tgtEl>
                                          <p:spTgt spid="53"/>
                                        </p:tgtEl>
                                        <p:attrNameLst>
                                          <p:attrName>ppt_x</p:attrName>
                                        </p:attrNameLst>
                                      </p:cBhvr>
                                      <p:tavLst>
                                        <p:tav tm="0">
                                          <p:val>
                                            <p:strVal val="#ppt_x"/>
                                          </p:val>
                                        </p:tav>
                                        <p:tav tm="100000">
                                          <p:val>
                                            <p:strVal val="#ppt_x"/>
                                          </p:val>
                                        </p:tav>
                                      </p:tavLst>
                                    </p:anim>
                                    <p:anim calcmode="lin" valueType="num">
                                      <p:cBhvr additive="base">
                                        <p:cTn id="11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0" grpId="0"/>
      <p:bldP spid="47" grpId="0" animBg="1"/>
      <p:bldP spid="29" grpId="0"/>
      <p:bldP spid="10" grpId="0" animBg="1"/>
      <p:bldP spid="11" grpId="0" animBg="1"/>
      <p:bldP spid="12" grpId="0" animBg="1"/>
      <p:bldP spid="13" grpId="0" animBg="1"/>
      <p:bldP spid="14" grpId="0" animBg="1"/>
      <p:bldP spid="38" grpId="0"/>
      <p:bldP spid="40" grpId="0" animBg="1"/>
      <p:bldP spid="41" grpId="0" animBg="1"/>
      <p:bldP spid="42" grpId="0" animBg="1"/>
      <p:bldP spid="43" grpId="0" animBg="1"/>
      <p:bldP spid="53" grpId="0" animBg="1"/>
      <p:bldP spid="54" grpId="0" animBg="1"/>
      <p:bldP spid="55" grpId="0" animBg="1"/>
      <p:bldP spid="5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BF4573D5-7EF7-44B5-8A01-01B0E82DE2E7}"/>
              </a:ext>
            </a:extLst>
          </p:cNvPr>
          <p:cNvSpPr/>
          <p:nvPr/>
        </p:nvSpPr>
        <p:spPr>
          <a:xfrm>
            <a:off x="3841129" y="563605"/>
            <a:ext cx="4509743" cy="4509743"/>
          </a:xfrm>
          <a:prstGeom prst="ellipse">
            <a:avLst/>
          </a:prstGeom>
          <a:noFill/>
          <a:ln w="28575">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D647D34F-ADE9-4BEC-B570-EBBF1A87852F}"/>
              </a:ext>
            </a:extLst>
          </p:cNvPr>
          <p:cNvSpPr>
            <a:spLocks noChangeAspect="1"/>
          </p:cNvSpPr>
          <p:nvPr/>
        </p:nvSpPr>
        <p:spPr>
          <a:xfrm>
            <a:off x="4156791" y="864793"/>
            <a:ext cx="3868357" cy="3868357"/>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文本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7ACD412-869F-4747-88CA-37F63365E75E}"/>
              </a:ext>
            </a:extLst>
          </p:cNvPr>
          <p:cNvSpPr txBox="1"/>
          <p:nvPr/>
        </p:nvSpPr>
        <p:spPr>
          <a:xfrm>
            <a:off x="4541728" y="2967335"/>
            <a:ext cx="3108543" cy="923330"/>
          </a:xfrm>
          <a:prstGeom prst="rect">
            <a:avLst/>
          </a:prstGeom>
          <a:noFill/>
        </p:spPr>
        <p:txBody>
          <a:bodyPr wrap="none" rtlCol="0">
            <a:spAutoFit/>
          </a:bodyPr>
          <a:lstStyle/>
          <a:p>
            <a:pPr algn="ctr"/>
            <a:r>
              <a:rPr lang="zh-CN" altLang="en-US" sz="5400" b="1" spc="300" dirty="0">
                <a:solidFill>
                  <a:srgbClr val="966481"/>
                </a:solidFill>
                <a:cs typeface="+mn-ea"/>
                <a:sym typeface="+mn-lt"/>
              </a:rPr>
              <a:t>环境分析</a:t>
            </a:r>
          </a:p>
        </p:txBody>
      </p:sp>
      <p:sp>
        <p:nvSpPr>
          <p:cNvPr id="17" name="椭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14602A2-8BC7-4343-A2DC-0A4981A81297}"/>
              </a:ext>
            </a:extLst>
          </p:cNvPr>
          <p:cNvSpPr/>
          <p:nvPr/>
        </p:nvSpPr>
        <p:spPr>
          <a:xfrm>
            <a:off x="4813657" y="1726002"/>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32C67B-DF30-4C95-88BC-2043619D21C1}"/>
              </a:ext>
            </a:extLst>
          </p:cNvPr>
          <p:cNvSpPr/>
          <p:nvPr/>
        </p:nvSpPr>
        <p:spPr>
          <a:xfrm>
            <a:off x="6920547" y="1726002"/>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8C4E9C7-688B-40AD-A764-F94A931797D3}"/>
              </a:ext>
            </a:extLst>
          </p:cNvPr>
          <p:cNvSpPr/>
          <p:nvPr/>
        </p:nvSpPr>
        <p:spPr>
          <a:xfrm>
            <a:off x="6708447" y="620703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9ACCD0-C518-4095-8407-F42FE44F8D7C}"/>
              </a:ext>
            </a:extLst>
          </p:cNvPr>
          <p:cNvSpPr/>
          <p:nvPr/>
        </p:nvSpPr>
        <p:spPr>
          <a:xfrm>
            <a:off x="6339229" y="620703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6910FFF-188B-4DFE-B5AF-69438EFB5444}"/>
              </a:ext>
            </a:extLst>
          </p:cNvPr>
          <p:cNvSpPr/>
          <p:nvPr/>
        </p:nvSpPr>
        <p:spPr>
          <a:xfrm>
            <a:off x="5970011" y="620703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3E638AC-C627-4A72-9561-C10664B41F8C}"/>
              </a:ext>
            </a:extLst>
          </p:cNvPr>
          <p:cNvSpPr/>
          <p:nvPr/>
        </p:nvSpPr>
        <p:spPr>
          <a:xfrm>
            <a:off x="5600793" y="620703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B9AEF9-5572-4404-A0B8-D2C28768C69A}"/>
              </a:ext>
            </a:extLst>
          </p:cNvPr>
          <p:cNvSpPr/>
          <p:nvPr/>
        </p:nvSpPr>
        <p:spPr>
          <a:xfrm>
            <a:off x="5231881" y="620703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Freeform 2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706D1B-94A8-4E8B-8FBE-C03F27904314}"/>
              </a:ext>
            </a:extLst>
          </p:cNvPr>
          <p:cNvSpPr>
            <a:spLocks/>
          </p:cNvSpPr>
          <p:nvPr/>
        </p:nvSpPr>
        <p:spPr bwMode="auto">
          <a:xfrm>
            <a:off x="5453376" y="1308142"/>
            <a:ext cx="1216756" cy="1268727"/>
          </a:xfrm>
          <a:custGeom>
            <a:avLst/>
            <a:gdLst>
              <a:gd name="T0" fmla="*/ 6 w 38"/>
              <a:gd name="T1" fmla="*/ 24 h 38"/>
              <a:gd name="T2" fmla="*/ 7 w 38"/>
              <a:gd name="T3" fmla="*/ 22 h 38"/>
              <a:gd name="T4" fmla="*/ 8 w 38"/>
              <a:gd name="T5" fmla="*/ 22 h 38"/>
              <a:gd name="T6" fmla="*/ 10 w 38"/>
              <a:gd name="T7" fmla="*/ 21 h 38"/>
              <a:gd name="T8" fmla="*/ 28 w 38"/>
              <a:gd name="T9" fmla="*/ 21 h 38"/>
              <a:gd name="T10" fmla="*/ 32 w 38"/>
              <a:gd name="T11" fmla="*/ 21 h 38"/>
              <a:gd name="T12" fmla="*/ 35 w 38"/>
              <a:gd name="T13" fmla="*/ 19 h 38"/>
              <a:gd name="T14" fmla="*/ 38 w 38"/>
              <a:gd name="T15" fmla="*/ 16 h 38"/>
              <a:gd name="T16" fmla="*/ 38 w 38"/>
              <a:gd name="T17" fmla="*/ 13 h 38"/>
              <a:gd name="T18" fmla="*/ 38 w 38"/>
              <a:gd name="T19" fmla="*/ 8 h 38"/>
              <a:gd name="T20" fmla="*/ 38 w 38"/>
              <a:gd name="T21" fmla="*/ 5 h 38"/>
              <a:gd name="T22" fmla="*/ 35 w 38"/>
              <a:gd name="T23" fmla="*/ 2 h 38"/>
              <a:gd name="T24" fmla="*/ 32 w 38"/>
              <a:gd name="T25" fmla="*/ 1 h 38"/>
              <a:gd name="T26" fmla="*/ 28 w 38"/>
              <a:gd name="T27" fmla="*/ 0 h 38"/>
              <a:gd name="T28" fmla="*/ 9 w 38"/>
              <a:gd name="T29" fmla="*/ 0 h 38"/>
              <a:gd name="T30" fmla="*/ 6 w 38"/>
              <a:gd name="T31" fmla="*/ 2 h 38"/>
              <a:gd name="T32" fmla="*/ 9 w 38"/>
              <a:gd name="T33" fmla="*/ 5 h 38"/>
              <a:gd name="T34" fmla="*/ 28 w 38"/>
              <a:gd name="T35" fmla="*/ 5 h 38"/>
              <a:gd name="T36" fmla="*/ 30 w 38"/>
              <a:gd name="T37" fmla="*/ 5 h 38"/>
              <a:gd name="T38" fmla="*/ 32 w 38"/>
              <a:gd name="T39" fmla="*/ 6 h 38"/>
              <a:gd name="T40" fmla="*/ 33 w 38"/>
              <a:gd name="T41" fmla="*/ 7 h 38"/>
              <a:gd name="T42" fmla="*/ 33 w 38"/>
              <a:gd name="T43" fmla="*/ 8 h 38"/>
              <a:gd name="T44" fmla="*/ 33 w 38"/>
              <a:gd name="T45" fmla="*/ 13 h 38"/>
              <a:gd name="T46" fmla="*/ 33 w 38"/>
              <a:gd name="T47" fmla="*/ 14 h 38"/>
              <a:gd name="T48" fmla="*/ 32 w 38"/>
              <a:gd name="T49" fmla="*/ 16 h 38"/>
              <a:gd name="T50" fmla="*/ 30 w 38"/>
              <a:gd name="T51" fmla="*/ 16 h 38"/>
              <a:gd name="T52" fmla="*/ 28 w 38"/>
              <a:gd name="T53" fmla="*/ 17 h 38"/>
              <a:gd name="T54" fmla="*/ 10 w 38"/>
              <a:gd name="T55" fmla="*/ 17 h 38"/>
              <a:gd name="T56" fmla="*/ 6 w 38"/>
              <a:gd name="T57" fmla="*/ 17 h 38"/>
              <a:gd name="T58" fmla="*/ 3 w 38"/>
              <a:gd name="T59" fmla="*/ 19 h 38"/>
              <a:gd name="T60" fmla="*/ 1 w 38"/>
              <a:gd name="T61" fmla="*/ 22 h 38"/>
              <a:gd name="T62" fmla="*/ 0 w 38"/>
              <a:gd name="T63" fmla="*/ 25 h 38"/>
              <a:gd name="T64" fmla="*/ 0 w 38"/>
              <a:gd name="T65" fmla="*/ 29 h 38"/>
              <a:gd name="T66" fmla="*/ 1 w 38"/>
              <a:gd name="T67" fmla="*/ 33 h 38"/>
              <a:gd name="T68" fmla="*/ 3 w 38"/>
              <a:gd name="T69" fmla="*/ 36 h 38"/>
              <a:gd name="T70" fmla="*/ 6 w 38"/>
              <a:gd name="T71" fmla="*/ 37 h 38"/>
              <a:gd name="T72" fmla="*/ 10 w 38"/>
              <a:gd name="T73" fmla="*/ 38 h 38"/>
              <a:gd name="T74" fmla="*/ 36 w 38"/>
              <a:gd name="T75" fmla="*/ 38 h 38"/>
              <a:gd name="T76" fmla="*/ 38 w 38"/>
              <a:gd name="T77" fmla="*/ 35 h 38"/>
              <a:gd name="T78" fmla="*/ 36 w 38"/>
              <a:gd name="T79" fmla="*/ 33 h 38"/>
              <a:gd name="T80" fmla="*/ 10 w 38"/>
              <a:gd name="T81" fmla="*/ 33 h 38"/>
              <a:gd name="T82" fmla="*/ 8 w 38"/>
              <a:gd name="T83" fmla="*/ 33 h 38"/>
              <a:gd name="T84" fmla="*/ 7 w 38"/>
              <a:gd name="T85" fmla="*/ 32 h 38"/>
              <a:gd name="T86" fmla="*/ 6 w 38"/>
              <a:gd name="T87" fmla="*/ 31 h 38"/>
              <a:gd name="T88" fmla="*/ 5 w 38"/>
              <a:gd name="T89" fmla="*/ 29 h 38"/>
              <a:gd name="T90" fmla="*/ 5 w 38"/>
              <a:gd name="T91" fmla="*/ 25 h 38"/>
              <a:gd name="T92" fmla="*/ 6 w 38"/>
              <a:gd name="T9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38">
                <a:moveTo>
                  <a:pt x="6" y="24"/>
                </a:moveTo>
                <a:cubicBezTo>
                  <a:pt x="6" y="23"/>
                  <a:pt x="6" y="23"/>
                  <a:pt x="7" y="22"/>
                </a:cubicBezTo>
                <a:cubicBezTo>
                  <a:pt x="7" y="22"/>
                  <a:pt x="8" y="22"/>
                  <a:pt x="8" y="22"/>
                </a:cubicBezTo>
                <a:cubicBezTo>
                  <a:pt x="9" y="21"/>
                  <a:pt x="10" y="21"/>
                  <a:pt x="10" y="21"/>
                </a:cubicBezTo>
                <a:cubicBezTo>
                  <a:pt x="28" y="21"/>
                  <a:pt x="28" y="21"/>
                  <a:pt x="28" y="21"/>
                </a:cubicBezTo>
                <a:cubicBezTo>
                  <a:pt x="30" y="21"/>
                  <a:pt x="31" y="21"/>
                  <a:pt x="32" y="21"/>
                </a:cubicBezTo>
                <a:cubicBezTo>
                  <a:pt x="33" y="20"/>
                  <a:pt x="34" y="20"/>
                  <a:pt x="35" y="19"/>
                </a:cubicBezTo>
                <a:cubicBezTo>
                  <a:pt x="36" y="18"/>
                  <a:pt x="37" y="17"/>
                  <a:pt x="38" y="16"/>
                </a:cubicBezTo>
                <a:cubicBezTo>
                  <a:pt x="38" y="15"/>
                  <a:pt x="38" y="14"/>
                  <a:pt x="38" y="13"/>
                </a:cubicBezTo>
                <a:cubicBezTo>
                  <a:pt x="38" y="8"/>
                  <a:pt x="38" y="8"/>
                  <a:pt x="38" y="8"/>
                </a:cubicBezTo>
                <a:cubicBezTo>
                  <a:pt x="38" y="7"/>
                  <a:pt x="38" y="6"/>
                  <a:pt x="38" y="5"/>
                </a:cubicBezTo>
                <a:cubicBezTo>
                  <a:pt x="37" y="4"/>
                  <a:pt x="36" y="3"/>
                  <a:pt x="35" y="2"/>
                </a:cubicBezTo>
                <a:cubicBezTo>
                  <a:pt x="34" y="2"/>
                  <a:pt x="33" y="1"/>
                  <a:pt x="32" y="1"/>
                </a:cubicBezTo>
                <a:cubicBezTo>
                  <a:pt x="31" y="0"/>
                  <a:pt x="29" y="0"/>
                  <a:pt x="28" y="0"/>
                </a:cubicBezTo>
                <a:cubicBezTo>
                  <a:pt x="9" y="0"/>
                  <a:pt x="9" y="0"/>
                  <a:pt x="9" y="0"/>
                </a:cubicBezTo>
                <a:cubicBezTo>
                  <a:pt x="7" y="0"/>
                  <a:pt x="6" y="1"/>
                  <a:pt x="6" y="2"/>
                </a:cubicBezTo>
                <a:cubicBezTo>
                  <a:pt x="6" y="4"/>
                  <a:pt x="7" y="5"/>
                  <a:pt x="9" y="5"/>
                </a:cubicBezTo>
                <a:cubicBezTo>
                  <a:pt x="28" y="5"/>
                  <a:pt x="28" y="5"/>
                  <a:pt x="28" y="5"/>
                </a:cubicBezTo>
                <a:cubicBezTo>
                  <a:pt x="29" y="5"/>
                  <a:pt x="29" y="5"/>
                  <a:pt x="30" y="5"/>
                </a:cubicBezTo>
                <a:cubicBezTo>
                  <a:pt x="31" y="5"/>
                  <a:pt x="31" y="6"/>
                  <a:pt x="32" y="6"/>
                </a:cubicBezTo>
                <a:cubicBezTo>
                  <a:pt x="32" y="6"/>
                  <a:pt x="33" y="7"/>
                  <a:pt x="33" y="7"/>
                </a:cubicBezTo>
                <a:cubicBezTo>
                  <a:pt x="33" y="7"/>
                  <a:pt x="33" y="8"/>
                  <a:pt x="33" y="8"/>
                </a:cubicBezTo>
                <a:cubicBezTo>
                  <a:pt x="33" y="13"/>
                  <a:pt x="33" y="13"/>
                  <a:pt x="33" y="13"/>
                </a:cubicBezTo>
                <a:cubicBezTo>
                  <a:pt x="33" y="13"/>
                  <a:pt x="33" y="14"/>
                  <a:pt x="33" y="14"/>
                </a:cubicBezTo>
                <a:cubicBezTo>
                  <a:pt x="33" y="15"/>
                  <a:pt x="32" y="15"/>
                  <a:pt x="32" y="16"/>
                </a:cubicBezTo>
                <a:cubicBezTo>
                  <a:pt x="31" y="16"/>
                  <a:pt x="31" y="16"/>
                  <a:pt x="30" y="16"/>
                </a:cubicBezTo>
                <a:cubicBezTo>
                  <a:pt x="29" y="16"/>
                  <a:pt x="29" y="17"/>
                  <a:pt x="28" y="17"/>
                </a:cubicBezTo>
                <a:cubicBezTo>
                  <a:pt x="10" y="17"/>
                  <a:pt x="10" y="17"/>
                  <a:pt x="10" y="17"/>
                </a:cubicBezTo>
                <a:cubicBezTo>
                  <a:pt x="9" y="17"/>
                  <a:pt x="7" y="17"/>
                  <a:pt x="6" y="17"/>
                </a:cubicBezTo>
                <a:cubicBezTo>
                  <a:pt x="5" y="18"/>
                  <a:pt x="4" y="18"/>
                  <a:pt x="3" y="19"/>
                </a:cubicBezTo>
                <a:cubicBezTo>
                  <a:pt x="2" y="20"/>
                  <a:pt x="1" y="21"/>
                  <a:pt x="1" y="22"/>
                </a:cubicBezTo>
                <a:cubicBezTo>
                  <a:pt x="0" y="23"/>
                  <a:pt x="0" y="24"/>
                  <a:pt x="0" y="25"/>
                </a:cubicBezTo>
                <a:cubicBezTo>
                  <a:pt x="0" y="29"/>
                  <a:pt x="0" y="29"/>
                  <a:pt x="0" y="29"/>
                </a:cubicBezTo>
                <a:cubicBezTo>
                  <a:pt x="0" y="31"/>
                  <a:pt x="0" y="32"/>
                  <a:pt x="1" y="33"/>
                </a:cubicBezTo>
                <a:cubicBezTo>
                  <a:pt x="1" y="34"/>
                  <a:pt x="2" y="35"/>
                  <a:pt x="3" y="36"/>
                </a:cubicBezTo>
                <a:cubicBezTo>
                  <a:pt x="4" y="36"/>
                  <a:pt x="5" y="37"/>
                  <a:pt x="6" y="37"/>
                </a:cubicBezTo>
                <a:cubicBezTo>
                  <a:pt x="7" y="38"/>
                  <a:pt x="9" y="38"/>
                  <a:pt x="10" y="38"/>
                </a:cubicBezTo>
                <a:cubicBezTo>
                  <a:pt x="36" y="38"/>
                  <a:pt x="36" y="38"/>
                  <a:pt x="36" y="38"/>
                </a:cubicBezTo>
                <a:cubicBezTo>
                  <a:pt x="38" y="38"/>
                  <a:pt x="38" y="37"/>
                  <a:pt x="38" y="35"/>
                </a:cubicBezTo>
                <a:cubicBezTo>
                  <a:pt x="38" y="34"/>
                  <a:pt x="38" y="33"/>
                  <a:pt x="36" y="33"/>
                </a:cubicBezTo>
                <a:cubicBezTo>
                  <a:pt x="10" y="33"/>
                  <a:pt x="10" y="33"/>
                  <a:pt x="10" y="33"/>
                </a:cubicBezTo>
                <a:cubicBezTo>
                  <a:pt x="10" y="33"/>
                  <a:pt x="9" y="33"/>
                  <a:pt x="8" y="33"/>
                </a:cubicBezTo>
                <a:cubicBezTo>
                  <a:pt x="8" y="33"/>
                  <a:pt x="7" y="32"/>
                  <a:pt x="7" y="32"/>
                </a:cubicBezTo>
                <a:cubicBezTo>
                  <a:pt x="6" y="32"/>
                  <a:pt x="6" y="31"/>
                  <a:pt x="6" y="31"/>
                </a:cubicBezTo>
                <a:cubicBezTo>
                  <a:pt x="5" y="30"/>
                  <a:pt x="5" y="30"/>
                  <a:pt x="5" y="29"/>
                </a:cubicBezTo>
                <a:cubicBezTo>
                  <a:pt x="5" y="25"/>
                  <a:pt x="5" y="25"/>
                  <a:pt x="5" y="25"/>
                </a:cubicBezTo>
                <a:cubicBezTo>
                  <a:pt x="5" y="24"/>
                  <a:pt x="5" y="24"/>
                  <a:pt x="6" y="24"/>
                </a:cubicBezTo>
                <a:close/>
              </a:path>
            </a:pathLst>
          </a:custGeom>
          <a:solidFill>
            <a:srgbClr val="96648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598245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5"/>
                                        </p:tgtEl>
                                      </p:cBhvr>
                                    </p:animEffect>
                                    <p:animScale>
                                      <p:cBhvr>
                                        <p:cTn id="17" dur="250" autoRev="1" fill="hold"/>
                                        <p:tgtEl>
                                          <p:spTgt spid="5"/>
                                        </p:tgtEl>
                                      </p:cBhvr>
                                      <p:by x="105000" y="105000"/>
                                    </p:animScale>
                                  </p:childTnLst>
                                </p:cTn>
                              </p:par>
                            </p:childTnLst>
                          </p:cTn>
                        </p:par>
                        <p:par>
                          <p:cTn id="18" fill="hold">
                            <p:stCondLst>
                              <p:cond delay="750"/>
                            </p:stCondLst>
                            <p:childTnLst>
                              <p:par>
                                <p:cTn id="19" presetID="2" presetClass="entr" presetSubtype="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1500"/>
                            </p:stCondLst>
                            <p:childTnLst>
                              <p:par>
                                <p:cTn id="33" presetID="50" presetClass="entr" presetSubtype="0" decel="10000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strVal val="#ppt_w+.3"/>
                                          </p:val>
                                        </p:tav>
                                        <p:tav tm="100000">
                                          <p:val>
                                            <p:strVal val="#ppt_w"/>
                                          </p:val>
                                        </p:tav>
                                      </p:tavLst>
                                    </p:anim>
                                    <p:anim calcmode="lin" valueType="num">
                                      <p:cBhvr>
                                        <p:cTn id="36" dur="1000" fill="hold"/>
                                        <p:tgtEl>
                                          <p:spTgt spid="13"/>
                                        </p:tgtEl>
                                        <p:attrNameLst>
                                          <p:attrName>ppt_h</p:attrName>
                                        </p:attrNameLst>
                                      </p:cBhvr>
                                      <p:tavLst>
                                        <p:tav tm="0">
                                          <p:val>
                                            <p:strVal val="#ppt_h"/>
                                          </p:val>
                                        </p:tav>
                                        <p:tav tm="100000">
                                          <p:val>
                                            <p:strVal val="#ppt_h"/>
                                          </p:val>
                                        </p:tav>
                                      </p:tavLst>
                                    </p:anim>
                                    <p:animEffect transition="in" filter="fade">
                                      <p:cBhvr>
                                        <p:cTn id="37" dur="1000"/>
                                        <p:tgtEl>
                                          <p:spTgt spid="13"/>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250" fill="hold"/>
                                        <p:tgtEl>
                                          <p:spTgt spid="23"/>
                                        </p:tgtEl>
                                        <p:attrNameLst>
                                          <p:attrName>ppt_x</p:attrName>
                                        </p:attrNameLst>
                                      </p:cBhvr>
                                      <p:tavLst>
                                        <p:tav tm="0">
                                          <p:val>
                                            <p:strVal val="#ppt_x"/>
                                          </p:val>
                                        </p:tav>
                                        <p:tav tm="100000">
                                          <p:val>
                                            <p:strVal val="#ppt_x"/>
                                          </p:val>
                                        </p:tav>
                                      </p:tavLst>
                                    </p:anim>
                                    <p:anim calcmode="lin" valueType="num">
                                      <p:cBhvr additive="base">
                                        <p:cTn id="42" dur="25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250" fill="hold"/>
                                        <p:tgtEl>
                                          <p:spTgt spid="24"/>
                                        </p:tgtEl>
                                        <p:attrNameLst>
                                          <p:attrName>ppt_x</p:attrName>
                                        </p:attrNameLst>
                                      </p:cBhvr>
                                      <p:tavLst>
                                        <p:tav tm="0">
                                          <p:val>
                                            <p:strVal val="#ppt_x"/>
                                          </p:val>
                                        </p:tav>
                                        <p:tav tm="100000">
                                          <p:val>
                                            <p:strVal val="#ppt_x"/>
                                          </p:val>
                                        </p:tav>
                                      </p:tavLst>
                                    </p:anim>
                                    <p:anim calcmode="lin" valueType="num">
                                      <p:cBhvr additive="base">
                                        <p:cTn id="46" dur="25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250" fill="hold"/>
                                        <p:tgtEl>
                                          <p:spTgt spid="22"/>
                                        </p:tgtEl>
                                        <p:attrNameLst>
                                          <p:attrName>ppt_x</p:attrName>
                                        </p:attrNameLst>
                                      </p:cBhvr>
                                      <p:tavLst>
                                        <p:tav tm="0">
                                          <p:val>
                                            <p:strVal val="#ppt_x"/>
                                          </p:val>
                                        </p:tav>
                                        <p:tav tm="100000">
                                          <p:val>
                                            <p:strVal val="#ppt_x"/>
                                          </p:val>
                                        </p:tav>
                                      </p:tavLst>
                                    </p:anim>
                                    <p:anim calcmode="lin" valueType="num">
                                      <p:cBhvr additive="base">
                                        <p:cTn id="50" dur="25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ppt_x"/>
                                          </p:val>
                                        </p:tav>
                                        <p:tav tm="100000">
                                          <p:val>
                                            <p:strVal val="#ppt_x"/>
                                          </p:val>
                                        </p:tav>
                                      </p:tavLst>
                                    </p:anim>
                                    <p:anim calcmode="lin" valueType="num">
                                      <p:cBhvr additive="base">
                                        <p:cTn id="54" dur="25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250" fill="hold"/>
                                        <p:tgtEl>
                                          <p:spTgt spid="21"/>
                                        </p:tgtEl>
                                        <p:attrNameLst>
                                          <p:attrName>ppt_x</p:attrName>
                                        </p:attrNameLst>
                                      </p:cBhvr>
                                      <p:tavLst>
                                        <p:tav tm="0">
                                          <p:val>
                                            <p:strVal val="#ppt_x"/>
                                          </p:val>
                                        </p:tav>
                                        <p:tav tm="100000">
                                          <p:val>
                                            <p:strVal val="#ppt_x"/>
                                          </p:val>
                                        </p:tav>
                                      </p:tavLst>
                                    </p:anim>
                                    <p:anim calcmode="lin" valueType="num">
                                      <p:cBhvr additive="base">
                                        <p:cTn id="58"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P spid="13" grpId="0"/>
      <p:bldP spid="17" grpId="0" animBg="1"/>
      <p:bldP spid="18" grpId="0" animBg="1"/>
      <p:bldP spid="21" grpId="0" animBg="1"/>
      <p:bldP spid="22" grpId="0" animBg="1"/>
      <p:bldP spid="23" grpId="0" animBg="1"/>
      <p:bldP spid="24" grpId="0" animBg="1"/>
      <p:bldP spid="25"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家庭因素</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Group 32">
            <a:extLst>
              <a:ext uri="{FF2B5EF4-FFF2-40B4-BE49-F238E27FC236}">
                <a16:creationId xmlns="" xmlns:a16="http://schemas.microsoft.com/office/drawing/2014/main" id="{420886C7-FC2D-434D-A3FA-F225EC56B651}"/>
              </a:ext>
            </a:extLst>
          </p:cNvPr>
          <p:cNvGrpSpPr/>
          <p:nvPr/>
        </p:nvGrpSpPr>
        <p:grpSpPr>
          <a:xfrm>
            <a:off x="1758462" y="1949628"/>
            <a:ext cx="1042982" cy="3473834"/>
            <a:chOff x="4129088" y="2282825"/>
            <a:chExt cx="531813" cy="2159000"/>
          </a:xfrm>
          <a:solidFill>
            <a:srgbClr val="F77983"/>
          </a:solidFill>
        </p:grpSpPr>
        <p:sp>
          <p:nvSpPr>
            <p:cNvPr id="12" name="Freeform 9">
              <a:extLst>
                <a:ext uri="{FF2B5EF4-FFF2-40B4-BE49-F238E27FC236}">
                  <a16:creationId xmlns="" xmlns:a16="http://schemas.microsoft.com/office/drawing/2014/main" id="{ADE3BB85-7802-436C-9072-2845A44D002E}"/>
                </a:ext>
              </a:extLst>
            </p:cNvPr>
            <p:cNvSpPr>
              <a:spLocks noEditPoints="1"/>
            </p:cNvSpPr>
            <p:nvPr/>
          </p:nvSpPr>
          <p:spPr bwMode="auto">
            <a:xfrm>
              <a:off x="4129088" y="2282825"/>
              <a:ext cx="531813" cy="2159000"/>
            </a:xfrm>
            <a:custGeom>
              <a:avLst/>
              <a:gdLst/>
              <a:ahLst/>
              <a:cxnLst>
                <a:cxn ang="0">
                  <a:pos x="107" y="1"/>
                </a:cxn>
                <a:cxn ang="0">
                  <a:pos x="147" y="36"/>
                </a:cxn>
                <a:cxn ang="0">
                  <a:pos x="154" y="62"/>
                </a:cxn>
                <a:cxn ang="0">
                  <a:pos x="160" y="98"/>
                </a:cxn>
                <a:cxn ang="0">
                  <a:pos x="171" y="133"/>
                </a:cxn>
                <a:cxn ang="0">
                  <a:pos x="178" y="151"/>
                </a:cxn>
                <a:cxn ang="0">
                  <a:pos x="210" y="170"/>
                </a:cxn>
                <a:cxn ang="0">
                  <a:pos x="221" y="238"/>
                </a:cxn>
                <a:cxn ang="0">
                  <a:pos x="214" y="296"/>
                </a:cxn>
                <a:cxn ang="0">
                  <a:pos x="191" y="313"/>
                </a:cxn>
                <a:cxn ang="0">
                  <a:pos x="198" y="371"/>
                </a:cxn>
                <a:cxn ang="0">
                  <a:pos x="206" y="414"/>
                </a:cxn>
                <a:cxn ang="0">
                  <a:pos x="194" y="416"/>
                </a:cxn>
                <a:cxn ang="0">
                  <a:pos x="189" y="474"/>
                </a:cxn>
                <a:cxn ang="0">
                  <a:pos x="172" y="570"/>
                </a:cxn>
                <a:cxn ang="0">
                  <a:pos x="165" y="582"/>
                </a:cxn>
                <a:cxn ang="0">
                  <a:pos x="157" y="582"/>
                </a:cxn>
                <a:cxn ang="0">
                  <a:pos x="155" y="611"/>
                </a:cxn>
                <a:cxn ang="0">
                  <a:pos x="149" y="670"/>
                </a:cxn>
                <a:cxn ang="0">
                  <a:pos x="123" y="764"/>
                </a:cxn>
                <a:cxn ang="0">
                  <a:pos x="141" y="817"/>
                </a:cxn>
                <a:cxn ang="0">
                  <a:pos x="156" y="852"/>
                </a:cxn>
                <a:cxn ang="0">
                  <a:pos x="133" y="854"/>
                </a:cxn>
                <a:cxn ang="0">
                  <a:pos x="122" y="846"/>
                </a:cxn>
                <a:cxn ang="0">
                  <a:pos x="125" y="864"/>
                </a:cxn>
                <a:cxn ang="0">
                  <a:pos x="112" y="905"/>
                </a:cxn>
                <a:cxn ang="0">
                  <a:pos x="107" y="905"/>
                </a:cxn>
                <a:cxn ang="0">
                  <a:pos x="107" y="636"/>
                </a:cxn>
                <a:cxn ang="0">
                  <a:pos x="109" y="621"/>
                </a:cxn>
                <a:cxn ang="0">
                  <a:pos x="109" y="580"/>
                </a:cxn>
                <a:cxn ang="0">
                  <a:pos x="107" y="596"/>
                </a:cxn>
                <a:cxn ang="0">
                  <a:pos x="107" y="1"/>
                </a:cxn>
                <a:cxn ang="0">
                  <a:pos x="106" y="1"/>
                </a:cxn>
                <a:cxn ang="0">
                  <a:pos x="107" y="1"/>
                </a:cxn>
                <a:cxn ang="0">
                  <a:pos x="107" y="596"/>
                </a:cxn>
                <a:cxn ang="0">
                  <a:pos x="104" y="611"/>
                </a:cxn>
                <a:cxn ang="0">
                  <a:pos x="105" y="632"/>
                </a:cxn>
                <a:cxn ang="0">
                  <a:pos x="106" y="645"/>
                </a:cxn>
                <a:cxn ang="0">
                  <a:pos x="107" y="636"/>
                </a:cxn>
                <a:cxn ang="0">
                  <a:pos x="107" y="905"/>
                </a:cxn>
                <a:cxn ang="0">
                  <a:pos x="89" y="869"/>
                </a:cxn>
                <a:cxn ang="0">
                  <a:pos x="88" y="831"/>
                </a:cxn>
                <a:cxn ang="0">
                  <a:pos x="81" y="789"/>
                </a:cxn>
                <a:cxn ang="0">
                  <a:pos x="52" y="662"/>
                </a:cxn>
                <a:cxn ang="0">
                  <a:pos x="53" y="606"/>
                </a:cxn>
                <a:cxn ang="0">
                  <a:pos x="50" y="579"/>
                </a:cxn>
                <a:cxn ang="0">
                  <a:pos x="34" y="565"/>
                </a:cxn>
                <a:cxn ang="0">
                  <a:pos x="29" y="465"/>
                </a:cxn>
                <a:cxn ang="0">
                  <a:pos x="31" y="410"/>
                </a:cxn>
                <a:cxn ang="0">
                  <a:pos x="11" y="407"/>
                </a:cxn>
                <a:cxn ang="0">
                  <a:pos x="27" y="360"/>
                </a:cxn>
                <a:cxn ang="0">
                  <a:pos x="30" y="326"/>
                </a:cxn>
                <a:cxn ang="0">
                  <a:pos x="2" y="302"/>
                </a:cxn>
                <a:cxn ang="0">
                  <a:pos x="2" y="234"/>
                </a:cxn>
                <a:cxn ang="0">
                  <a:pos x="7" y="204"/>
                </a:cxn>
                <a:cxn ang="0">
                  <a:pos x="27" y="154"/>
                </a:cxn>
                <a:cxn ang="0">
                  <a:pos x="48" y="145"/>
                </a:cxn>
                <a:cxn ang="0">
                  <a:pos x="50" y="126"/>
                </a:cxn>
                <a:cxn ang="0">
                  <a:pos x="63" y="101"/>
                </a:cxn>
                <a:cxn ang="0">
                  <a:pos x="64" y="64"/>
                </a:cxn>
                <a:cxn ang="0">
                  <a:pos x="106" y="1"/>
                </a:cxn>
              </a:cxnLst>
              <a:rect l="0" t="0" r="r" b="b"/>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3" name="Freeform 10">
              <a:extLst>
                <a:ext uri="{FF2B5EF4-FFF2-40B4-BE49-F238E27FC236}">
                  <a16:creationId xmlns="" xmlns:a16="http://schemas.microsoft.com/office/drawing/2014/main" id="{83F1A6EB-F191-4712-9758-ED6D8AE8F2B7}"/>
                </a:ext>
              </a:extLst>
            </p:cNvPr>
            <p:cNvSpPr>
              <a:spLocks/>
            </p:cNvSpPr>
            <p:nvPr/>
          </p:nvSpPr>
          <p:spPr bwMode="auto">
            <a:xfrm>
              <a:off x="4343401" y="2589213"/>
              <a:ext cx="127000" cy="244475"/>
            </a:xfrm>
            <a:custGeom>
              <a:avLst/>
              <a:gdLst/>
              <a:ahLst/>
              <a:cxnLst>
                <a:cxn ang="0">
                  <a:pos x="1" y="3"/>
                </a:cxn>
                <a:cxn ang="0">
                  <a:pos x="15" y="24"/>
                </a:cxn>
                <a:cxn ang="0">
                  <a:pos x="24" y="72"/>
                </a:cxn>
                <a:cxn ang="0">
                  <a:pos x="33" y="52"/>
                </a:cxn>
                <a:cxn ang="0">
                  <a:pos x="37" y="28"/>
                </a:cxn>
                <a:cxn ang="0">
                  <a:pos x="52" y="0"/>
                </a:cxn>
                <a:cxn ang="0">
                  <a:pos x="53" y="19"/>
                </a:cxn>
                <a:cxn ang="0">
                  <a:pos x="38" y="65"/>
                </a:cxn>
                <a:cxn ang="0">
                  <a:pos x="25" y="97"/>
                </a:cxn>
                <a:cxn ang="0">
                  <a:pos x="13" y="67"/>
                </a:cxn>
                <a:cxn ang="0">
                  <a:pos x="1" y="3"/>
                </a:cxn>
              </a:cxnLst>
              <a:rect l="0" t="0" r="r" b="b"/>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4" name="Freeform 11">
              <a:extLst>
                <a:ext uri="{FF2B5EF4-FFF2-40B4-BE49-F238E27FC236}">
                  <a16:creationId xmlns="" xmlns:a16="http://schemas.microsoft.com/office/drawing/2014/main" id="{83F188E1-EFC8-4DD4-AC46-C8AF731512C6}"/>
                </a:ext>
              </a:extLst>
            </p:cNvPr>
            <p:cNvSpPr>
              <a:spLocks/>
            </p:cNvSpPr>
            <p:nvPr/>
          </p:nvSpPr>
          <p:spPr bwMode="auto">
            <a:xfrm>
              <a:off x="4279901" y="2927350"/>
              <a:ext cx="23813" cy="52387"/>
            </a:xfrm>
            <a:custGeom>
              <a:avLst/>
              <a:gdLst/>
              <a:ahLst/>
              <a:cxnLst>
                <a:cxn ang="0">
                  <a:pos x="7" y="22"/>
                </a:cxn>
                <a:cxn ang="0">
                  <a:pos x="9" y="9"/>
                </a:cxn>
                <a:cxn ang="0">
                  <a:pos x="9" y="0"/>
                </a:cxn>
                <a:cxn ang="0">
                  <a:pos x="2" y="1"/>
                </a:cxn>
                <a:cxn ang="0">
                  <a:pos x="0" y="19"/>
                </a:cxn>
                <a:cxn ang="0">
                  <a:pos x="7" y="22"/>
                </a:cxn>
              </a:cxnLst>
              <a:rect l="0" t="0" r="r" b="b"/>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Freeform 12">
              <a:extLst>
                <a:ext uri="{FF2B5EF4-FFF2-40B4-BE49-F238E27FC236}">
                  <a16:creationId xmlns="" xmlns:a16="http://schemas.microsoft.com/office/drawing/2014/main" id="{BDEDBB7A-981E-45F3-B137-1EBC63A11913}"/>
                </a:ext>
              </a:extLst>
            </p:cNvPr>
            <p:cNvSpPr>
              <a:spLocks/>
            </p:cNvSpPr>
            <p:nvPr/>
          </p:nvSpPr>
          <p:spPr bwMode="auto">
            <a:xfrm>
              <a:off x="4456113" y="3035300"/>
              <a:ext cx="26988" cy="53975"/>
            </a:xfrm>
            <a:custGeom>
              <a:avLst/>
              <a:gdLst/>
              <a:ahLst/>
              <a:cxnLst>
                <a:cxn ang="0">
                  <a:pos x="3" y="0"/>
                </a:cxn>
                <a:cxn ang="0">
                  <a:pos x="1" y="18"/>
                </a:cxn>
                <a:cxn ang="0">
                  <a:pos x="11" y="18"/>
                </a:cxn>
                <a:cxn ang="0">
                  <a:pos x="11" y="0"/>
                </a:cxn>
                <a:cxn ang="0">
                  <a:pos x="3" y="0"/>
                </a:cxn>
              </a:cxnLst>
              <a:rect l="0" t="0" r="r" b="b"/>
              <a:pathLst>
                <a:path w="11" h="23">
                  <a:moveTo>
                    <a:pt x="3" y="0"/>
                  </a:moveTo>
                  <a:cubicBezTo>
                    <a:pt x="3" y="0"/>
                    <a:pt x="1" y="14"/>
                    <a:pt x="1" y="18"/>
                  </a:cubicBezTo>
                  <a:cubicBezTo>
                    <a:pt x="0" y="23"/>
                    <a:pt x="11" y="18"/>
                    <a:pt x="11" y="18"/>
                  </a:cubicBezTo>
                  <a:cubicBezTo>
                    <a:pt x="11" y="0"/>
                    <a:pt x="11" y="0"/>
                    <a:pt x="11" y="0"/>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6" name="Group 33">
            <a:extLst>
              <a:ext uri="{FF2B5EF4-FFF2-40B4-BE49-F238E27FC236}">
                <a16:creationId xmlns="" xmlns:a16="http://schemas.microsoft.com/office/drawing/2014/main" id="{526BBF0B-AFC4-441D-AC42-5D241DEBD90A}"/>
              </a:ext>
            </a:extLst>
          </p:cNvPr>
          <p:cNvGrpSpPr/>
          <p:nvPr/>
        </p:nvGrpSpPr>
        <p:grpSpPr>
          <a:xfrm>
            <a:off x="2909860" y="1949628"/>
            <a:ext cx="1216545" cy="3503900"/>
            <a:chOff x="4948238" y="2751138"/>
            <a:chExt cx="585788" cy="2011362"/>
          </a:xfrm>
          <a:solidFill>
            <a:srgbClr val="355979"/>
          </a:solidFill>
        </p:grpSpPr>
        <p:sp>
          <p:nvSpPr>
            <p:cNvPr id="17" name="Freeform 13">
              <a:extLst>
                <a:ext uri="{FF2B5EF4-FFF2-40B4-BE49-F238E27FC236}">
                  <a16:creationId xmlns="" xmlns:a16="http://schemas.microsoft.com/office/drawing/2014/main" id="{6D51C5F0-D5CC-40A1-BCB8-2F80FB8C70E2}"/>
                </a:ext>
              </a:extLst>
            </p:cNvPr>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14">
              <a:extLst>
                <a:ext uri="{FF2B5EF4-FFF2-40B4-BE49-F238E27FC236}">
                  <a16:creationId xmlns="" xmlns:a16="http://schemas.microsoft.com/office/drawing/2014/main" id="{DF048D0D-1582-44DA-8B32-24158F8045A7}"/>
                </a:ext>
              </a:extLst>
            </p:cNvPr>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15">
              <a:extLst>
                <a:ext uri="{FF2B5EF4-FFF2-40B4-BE49-F238E27FC236}">
                  <a16:creationId xmlns="" xmlns:a16="http://schemas.microsoft.com/office/drawing/2014/main" id="{6D5F2ED7-5828-40EC-A331-68305216ACF8}"/>
                </a:ext>
              </a:extLst>
            </p:cNvPr>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0" name="Freeform 16">
              <a:extLst>
                <a:ext uri="{FF2B5EF4-FFF2-40B4-BE49-F238E27FC236}">
                  <a16:creationId xmlns="" xmlns:a16="http://schemas.microsoft.com/office/drawing/2014/main" id="{D70F4256-D876-44A0-8F85-860D2E7F4C0C}"/>
                </a:ext>
              </a:extLst>
            </p:cNvPr>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1" name="Group 30">
            <a:extLst>
              <a:ext uri="{FF2B5EF4-FFF2-40B4-BE49-F238E27FC236}">
                <a16:creationId xmlns="" xmlns:a16="http://schemas.microsoft.com/office/drawing/2014/main" id="{BED9A199-4DC9-40D6-99E9-99DECDBC6AA0}"/>
              </a:ext>
            </a:extLst>
          </p:cNvPr>
          <p:cNvGrpSpPr/>
          <p:nvPr/>
        </p:nvGrpSpPr>
        <p:grpSpPr>
          <a:xfrm>
            <a:off x="6081548" y="1787990"/>
            <a:ext cx="4245516" cy="839208"/>
            <a:chOff x="1315498" y="866086"/>
            <a:chExt cx="3741460" cy="839208"/>
          </a:xfrm>
        </p:grpSpPr>
        <p:sp>
          <p:nvSpPr>
            <p:cNvPr id="22" name="Text Placeholder 3">
              <a:extLst>
                <a:ext uri="{FF2B5EF4-FFF2-40B4-BE49-F238E27FC236}">
                  <a16:creationId xmlns="" xmlns:a16="http://schemas.microsoft.com/office/drawing/2014/main" id="{C0F938F9-A86E-4F48-AB40-070A033F27E8}"/>
                </a:ext>
              </a:extLst>
            </p:cNvPr>
            <p:cNvSpPr txBox="1">
              <a:spLocks/>
            </p:cNvSpPr>
            <p:nvPr/>
          </p:nvSpPr>
          <p:spPr>
            <a:xfrm>
              <a:off x="1315499" y="866086"/>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b="1" noProof="0" dirty="0">
                  <a:solidFill>
                    <a:schemeClr val="tx1">
                      <a:lumMod val="75000"/>
                      <a:lumOff val="25000"/>
                    </a:schemeClr>
                  </a:solidFill>
                  <a:cs typeface="+mn-ea"/>
                  <a:sym typeface="+mn-lt"/>
                </a:rPr>
                <a:t>父母寄托厚望</a:t>
              </a:r>
              <a:endParaRPr kumimoji="0" 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Text Placeholder 3">
              <a:extLst>
                <a:ext uri="{FF2B5EF4-FFF2-40B4-BE49-F238E27FC236}">
                  <a16:creationId xmlns="" xmlns:a16="http://schemas.microsoft.com/office/drawing/2014/main" id="{46C3AAE4-8233-4DF1-92B7-61DABF8B961E}"/>
                </a:ext>
              </a:extLst>
            </p:cNvPr>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4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25" name="Group 31">
            <a:extLst>
              <a:ext uri="{FF2B5EF4-FFF2-40B4-BE49-F238E27FC236}">
                <a16:creationId xmlns="" xmlns:a16="http://schemas.microsoft.com/office/drawing/2014/main" id="{D212D12A-8CA0-4E1C-82E8-A79C8EBF5DB6}"/>
              </a:ext>
            </a:extLst>
          </p:cNvPr>
          <p:cNvGrpSpPr/>
          <p:nvPr/>
        </p:nvGrpSpPr>
        <p:grpSpPr>
          <a:xfrm>
            <a:off x="6081548" y="3123538"/>
            <a:ext cx="4235023" cy="815879"/>
            <a:chOff x="1324745" y="1929884"/>
            <a:chExt cx="3732213" cy="815879"/>
          </a:xfrm>
        </p:grpSpPr>
        <p:sp>
          <p:nvSpPr>
            <p:cNvPr id="26" name="Text Placeholder 3">
              <a:extLst>
                <a:ext uri="{FF2B5EF4-FFF2-40B4-BE49-F238E27FC236}">
                  <a16:creationId xmlns="" xmlns:a16="http://schemas.microsoft.com/office/drawing/2014/main" id="{359BF360-1FFB-4A79-A496-0BAD605818CB}"/>
                </a:ext>
              </a:extLst>
            </p:cNvPr>
            <p:cNvSpPr txBox="1">
              <a:spLocks/>
            </p:cNvSpPr>
            <p:nvPr/>
          </p:nvSpPr>
          <p:spPr>
            <a:xfrm>
              <a:off x="1324745" y="1929884"/>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a:solidFill>
                    <a:schemeClr val="tx1">
                      <a:lumMod val="75000"/>
                      <a:lumOff val="25000"/>
                    </a:schemeClr>
                  </a:solidFill>
                  <a:cs typeface="+mn-ea"/>
                  <a:sym typeface="+mn-lt"/>
                </a:rPr>
                <a:t>传统家风浓厚</a:t>
              </a:r>
              <a:endParaRPr lang="en-US" altLang="zh-CN" sz="2000" b="1" dirty="0">
                <a:solidFill>
                  <a:schemeClr val="tx1">
                    <a:lumMod val="75000"/>
                    <a:lumOff val="25000"/>
                  </a:schemeClr>
                </a:solidFill>
                <a:cs typeface="+mn-ea"/>
                <a:sym typeface="+mn-lt"/>
              </a:endParaRPr>
            </a:p>
          </p:txBody>
        </p:sp>
        <p:sp>
          <p:nvSpPr>
            <p:cNvPr id="27" name="Text Placeholder 3">
              <a:extLst>
                <a:ext uri="{FF2B5EF4-FFF2-40B4-BE49-F238E27FC236}">
                  <a16:creationId xmlns="" xmlns:a16="http://schemas.microsoft.com/office/drawing/2014/main" id="{47F9DEE9-BA8E-4B0A-97F5-842468139AF0}"/>
                </a:ext>
              </a:extLst>
            </p:cNvPr>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4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29" name="Group 32">
            <a:extLst>
              <a:ext uri="{FF2B5EF4-FFF2-40B4-BE49-F238E27FC236}">
                <a16:creationId xmlns="" xmlns:a16="http://schemas.microsoft.com/office/drawing/2014/main" id="{BB776E8F-3E3C-40DD-A406-8740767E4626}"/>
              </a:ext>
            </a:extLst>
          </p:cNvPr>
          <p:cNvGrpSpPr/>
          <p:nvPr/>
        </p:nvGrpSpPr>
        <p:grpSpPr>
          <a:xfrm>
            <a:off x="6081548" y="4435757"/>
            <a:ext cx="4247409" cy="848930"/>
            <a:chOff x="1313830" y="2645657"/>
            <a:chExt cx="3743128" cy="848930"/>
          </a:xfrm>
        </p:grpSpPr>
        <p:sp>
          <p:nvSpPr>
            <p:cNvPr id="30" name="Text Placeholder 3">
              <a:extLst>
                <a:ext uri="{FF2B5EF4-FFF2-40B4-BE49-F238E27FC236}">
                  <a16:creationId xmlns="" xmlns:a16="http://schemas.microsoft.com/office/drawing/2014/main" id="{E41708AC-DA90-4A83-A802-C5AC1CF77E0C}"/>
                </a:ext>
              </a:extLst>
            </p:cNvPr>
            <p:cNvSpPr txBox="1">
              <a:spLocks/>
            </p:cNvSpPr>
            <p:nvPr/>
          </p:nvSpPr>
          <p:spPr>
            <a:xfrm>
              <a:off x="1313830" y="2645657"/>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a:solidFill>
                    <a:schemeClr val="tx1">
                      <a:lumMod val="75000"/>
                      <a:lumOff val="25000"/>
                    </a:schemeClr>
                  </a:solidFill>
                  <a:cs typeface="+mn-ea"/>
                  <a:sym typeface="+mn-lt"/>
                </a:rPr>
                <a:t>家庭职业帮助</a:t>
              </a:r>
              <a:endParaRPr lang="en-US" altLang="zh-CN" sz="2000" b="1" dirty="0">
                <a:solidFill>
                  <a:schemeClr val="tx1">
                    <a:lumMod val="75000"/>
                    <a:lumOff val="25000"/>
                  </a:schemeClr>
                </a:solidFill>
                <a:cs typeface="+mn-ea"/>
                <a:sym typeface="+mn-lt"/>
              </a:endParaRPr>
            </a:p>
          </p:txBody>
        </p:sp>
        <p:sp>
          <p:nvSpPr>
            <p:cNvPr id="31" name="Text Placeholder 3">
              <a:extLst>
                <a:ext uri="{FF2B5EF4-FFF2-40B4-BE49-F238E27FC236}">
                  <a16:creationId xmlns="" xmlns:a16="http://schemas.microsoft.com/office/drawing/2014/main" id="{96897957-FC17-4231-BD8B-1FC805C87813}"/>
                </a:ext>
              </a:extLst>
            </p:cNvPr>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4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47" name="组合 46">
            <a:extLst>
              <a:ext uri="{FF2B5EF4-FFF2-40B4-BE49-F238E27FC236}">
                <a16:creationId xmlns="" xmlns:a16="http://schemas.microsoft.com/office/drawing/2014/main" id="{D9AE1373-C2B1-4029-8286-6A71EDDF9E27}"/>
              </a:ext>
            </a:extLst>
          </p:cNvPr>
          <p:cNvGrpSpPr/>
          <p:nvPr/>
        </p:nvGrpSpPr>
        <p:grpSpPr>
          <a:xfrm>
            <a:off x="5038752" y="1721558"/>
            <a:ext cx="778407" cy="778407"/>
            <a:chOff x="6257858" y="2041079"/>
            <a:chExt cx="2091797" cy="2091797"/>
          </a:xfrm>
        </p:grpSpPr>
        <p:sp>
          <p:nvSpPr>
            <p:cNvPr id="43" name="椭圆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BE1E340-C0BA-42EB-B47C-9464CAA81AC0}"/>
                </a:ext>
              </a:extLst>
            </p:cNvPr>
            <p:cNvSpPr/>
            <p:nvPr/>
          </p:nvSpPr>
          <p:spPr>
            <a:xfrm>
              <a:off x="6257858" y="2041079"/>
              <a:ext cx="2091797" cy="2091797"/>
            </a:xfrm>
            <a:prstGeom prst="ellipse">
              <a:avLst/>
            </a:prstGeom>
            <a:solidFill>
              <a:srgbClr val="3559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cs typeface="+mn-ea"/>
                <a:sym typeface="+mn-lt"/>
              </a:endParaRPr>
            </a:p>
          </p:txBody>
        </p:sp>
        <p:grpSp>
          <p:nvGrpSpPr>
            <p:cNvPr id="44" name="组合 4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556157B-BD81-41F6-AFDC-A076C3FA1012}"/>
                </a:ext>
              </a:extLst>
            </p:cNvPr>
            <p:cNvGrpSpPr/>
            <p:nvPr/>
          </p:nvGrpSpPr>
          <p:grpSpPr>
            <a:xfrm>
              <a:off x="6408138" y="2160629"/>
              <a:ext cx="1791239" cy="1902287"/>
              <a:chOff x="6260735" y="2004586"/>
              <a:chExt cx="1791239" cy="1902287"/>
            </a:xfrm>
          </p:grpSpPr>
          <p:sp>
            <p:nvSpPr>
              <p:cNvPr id="45" name="椭圆 4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E893DFC3-858C-43E8-A66C-1B5808D2354F}"/>
                  </a:ext>
                </a:extLst>
              </p:cNvPr>
              <p:cNvSpPr>
                <a:spLocks noChangeAspect="1"/>
              </p:cNvSpPr>
              <p:nvPr/>
            </p:nvSpPr>
            <p:spPr>
              <a:xfrm>
                <a:off x="6260735" y="2035320"/>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46" name="TextBox 53">
                <a:extLst>
                  <a:ext uri="{FF2B5EF4-FFF2-40B4-BE49-F238E27FC236}">
                    <a16:creationId xmlns="" xmlns:a16="http://schemas.microsoft.com/office/drawing/2014/main" id="{A6A757A7-5A0C-4F78-8D9C-D56B97EAA09C}"/>
                  </a:ext>
                </a:extLst>
              </p:cNvPr>
              <p:cNvSpPr txBox="1"/>
              <p:nvPr/>
            </p:nvSpPr>
            <p:spPr>
              <a:xfrm>
                <a:off x="6601541" y="2004586"/>
                <a:ext cx="1058275" cy="1902287"/>
              </a:xfrm>
              <a:prstGeom prst="rect">
                <a:avLst/>
              </a:prstGeom>
              <a:noFill/>
            </p:spPr>
            <p:txBody>
              <a:bodyPr wrap="square" rtlCol="0">
                <a:spAutoFit/>
              </a:bodyPr>
              <a:lstStyle/>
              <a:p>
                <a:pPr algn="ctr"/>
                <a:r>
                  <a:rPr lang="en-US" altLang="zh-CN" sz="4000" b="1" dirty="0">
                    <a:solidFill>
                      <a:srgbClr val="355979"/>
                    </a:solidFill>
                    <a:cs typeface="+mn-ea"/>
                    <a:sym typeface="+mn-lt"/>
                  </a:rPr>
                  <a:t>1</a:t>
                </a:r>
                <a:endParaRPr lang="zh-CN" altLang="en-US" sz="4000" b="1" dirty="0">
                  <a:solidFill>
                    <a:srgbClr val="355979"/>
                  </a:solidFill>
                  <a:cs typeface="+mn-ea"/>
                  <a:sym typeface="+mn-lt"/>
                </a:endParaRPr>
              </a:p>
            </p:txBody>
          </p:sp>
        </p:grpSp>
      </p:grpSp>
      <p:grpSp>
        <p:nvGrpSpPr>
          <p:cNvPr id="48" name="组合 47">
            <a:extLst>
              <a:ext uri="{FF2B5EF4-FFF2-40B4-BE49-F238E27FC236}">
                <a16:creationId xmlns="" xmlns:a16="http://schemas.microsoft.com/office/drawing/2014/main" id="{35C4805A-438C-4FBE-A9AE-8979A086FE65}"/>
              </a:ext>
            </a:extLst>
          </p:cNvPr>
          <p:cNvGrpSpPr/>
          <p:nvPr/>
        </p:nvGrpSpPr>
        <p:grpSpPr>
          <a:xfrm>
            <a:off x="5038752" y="3012272"/>
            <a:ext cx="778407" cy="778407"/>
            <a:chOff x="6257858" y="2041079"/>
            <a:chExt cx="2091797" cy="2091797"/>
          </a:xfrm>
        </p:grpSpPr>
        <p:sp>
          <p:nvSpPr>
            <p:cNvPr id="49" name="椭圆 4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257D69F-4478-4E6B-A6AD-DE83DB21C7CE}"/>
                </a:ext>
              </a:extLst>
            </p:cNvPr>
            <p:cNvSpPr/>
            <p:nvPr/>
          </p:nvSpPr>
          <p:spPr>
            <a:xfrm>
              <a:off x="6257858" y="2041079"/>
              <a:ext cx="2091797" cy="2091797"/>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66481"/>
                </a:solidFill>
                <a:cs typeface="+mn-ea"/>
                <a:sym typeface="+mn-lt"/>
              </a:endParaRPr>
            </a:p>
          </p:txBody>
        </p:sp>
        <p:grpSp>
          <p:nvGrpSpPr>
            <p:cNvPr id="50" name="组合 4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A18AC8F-EE95-4762-AFD2-D6477D586045}"/>
                </a:ext>
              </a:extLst>
            </p:cNvPr>
            <p:cNvGrpSpPr/>
            <p:nvPr/>
          </p:nvGrpSpPr>
          <p:grpSpPr>
            <a:xfrm>
              <a:off x="6408138" y="2160629"/>
              <a:ext cx="1791239" cy="1902287"/>
              <a:chOff x="6260735" y="2004586"/>
              <a:chExt cx="1791239" cy="1902287"/>
            </a:xfrm>
          </p:grpSpPr>
          <p:sp>
            <p:nvSpPr>
              <p:cNvPr id="51" name="椭圆 5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7713988C-9329-48DC-9227-136B9B0BED4F}"/>
                  </a:ext>
                </a:extLst>
              </p:cNvPr>
              <p:cNvSpPr>
                <a:spLocks noChangeAspect="1"/>
              </p:cNvSpPr>
              <p:nvPr/>
            </p:nvSpPr>
            <p:spPr>
              <a:xfrm>
                <a:off x="6260735" y="2035320"/>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66481"/>
                  </a:solidFill>
                  <a:cs typeface="+mn-ea"/>
                  <a:sym typeface="+mn-lt"/>
                </a:endParaRPr>
              </a:p>
            </p:txBody>
          </p:sp>
          <p:sp>
            <p:nvSpPr>
              <p:cNvPr id="52" name="TextBox 53">
                <a:extLst>
                  <a:ext uri="{FF2B5EF4-FFF2-40B4-BE49-F238E27FC236}">
                    <a16:creationId xmlns="" xmlns:a16="http://schemas.microsoft.com/office/drawing/2014/main" id="{8B926C5D-10DD-4061-85A4-F90BEFA063CA}"/>
                  </a:ext>
                </a:extLst>
              </p:cNvPr>
              <p:cNvSpPr txBox="1"/>
              <p:nvPr/>
            </p:nvSpPr>
            <p:spPr>
              <a:xfrm>
                <a:off x="6601541" y="2004586"/>
                <a:ext cx="1058275" cy="1902287"/>
              </a:xfrm>
              <a:prstGeom prst="rect">
                <a:avLst/>
              </a:prstGeom>
              <a:noFill/>
            </p:spPr>
            <p:txBody>
              <a:bodyPr wrap="square" rtlCol="0">
                <a:spAutoFit/>
              </a:bodyPr>
              <a:lstStyle/>
              <a:p>
                <a:pPr algn="ctr"/>
                <a:r>
                  <a:rPr lang="en-US" altLang="zh-CN" sz="4000" b="1" dirty="0">
                    <a:solidFill>
                      <a:srgbClr val="D06F83"/>
                    </a:solidFill>
                    <a:cs typeface="+mn-ea"/>
                    <a:sym typeface="+mn-lt"/>
                  </a:rPr>
                  <a:t>2</a:t>
                </a:r>
                <a:endParaRPr lang="zh-CN" altLang="en-US" sz="4000" b="1" dirty="0">
                  <a:solidFill>
                    <a:srgbClr val="D06F83"/>
                  </a:solidFill>
                  <a:cs typeface="+mn-ea"/>
                  <a:sym typeface="+mn-lt"/>
                </a:endParaRPr>
              </a:p>
            </p:txBody>
          </p:sp>
        </p:grpSp>
      </p:grpSp>
      <p:grpSp>
        <p:nvGrpSpPr>
          <p:cNvPr id="58" name="组合 57">
            <a:extLst>
              <a:ext uri="{FF2B5EF4-FFF2-40B4-BE49-F238E27FC236}">
                <a16:creationId xmlns="" xmlns:a16="http://schemas.microsoft.com/office/drawing/2014/main" id="{24B7AEDC-7E7F-4D79-9603-B68F06073E48}"/>
              </a:ext>
            </a:extLst>
          </p:cNvPr>
          <p:cNvGrpSpPr/>
          <p:nvPr/>
        </p:nvGrpSpPr>
        <p:grpSpPr>
          <a:xfrm>
            <a:off x="5038752" y="4302985"/>
            <a:ext cx="778407" cy="778407"/>
            <a:chOff x="6257858" y="2041079"/>
            <a:chExt cx="2091797" cy="2091797"/>
          </a:xfrm>
        </p:grpSpPr>
        <p:sp>
          <p:nvSpPr>
            <p:cNvPr id="59" name="椭圆 5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B1DF424-4902-4DD6-94F7-02CA21057B73}"/>
                </a:ext>
              </a:extLst>
            </p:cNvPr>
            <p:cNvSpPr/>
            <p:nvPr/>
          </p:nvSpPr>
          <p:spPr>
            <a:xfrm>
              <a:off x="6257858" y="2041079"/>
              <a:ext cx="2091797" cy="2091797"/>
            </a:xfrm>
            <a:prstGeom prst="ellipse">
              <a:avLst/>
            </a:prstGeom>
            <a:solidFill>
              <a:srgbClr val="96648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cs typeface="+mn-ea"/>
                <a:sym typeface="+mn-lt"/>
              </a:endParaRPr>
            </a:p>
          </p:txBody>
        </p:sp>
        <p:grpSp>
          <p:nvGrpSpPr>
            <p:cNvPr id="60" name="组合 5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A8A14F3-5DDB-42F6-8982-B6F1A6D67D0A}"/>
                </a:ext>
              </a:extLst>
            </p:cNvPr>
            <p:cNvGrpSpPr/>
            <p:nvPr/>
          </p:nvGrpSpPr>
          <p:grpSpPr>
            <a:xfrm>
              <a:off x="6408138" y="2160629"/>
              <a:ext cx="1791239" cy="1902287"/>
              <a:chOff x="6260735" y="2004586"/>
              <a:chExt cx="1791239" cy="1902287"/>
            </a:xfrm>
          </p:grpSpPr>
          <p:sp>
            <p:nvSpPr>
              <p:cNvPr id="61" name="椭圆 6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B3D912DE-EC0C-47A0-BAB6-E38117A8AAA2}"/>
                  </a:ext>
                </a:extLst>
              </p:cNvPr>
              <p:cNvSpPr>
                <a:spLocks noChangeAspect="1"/>
              </p:cNvSpPr>
              <p:nvPr/>
            </p:nvSpPr>
            <p:spPr>
              <a:xfrm>
                <a:off x="6260735" y="2035320"/>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62" name="TextBox 53">
                <a:extLst>
                  <a:ext uri="{FF2B5EF4-FFF2-40B4-BE49-F238E27FC236}">
                    <a16:creationId xmlns="" xmlns:a16="http://schemas.microsoft.com/office/drawing/2014/main" id="{40F44F15-15EC-4D0B-888F-AD2D211C923A}"/>
                  </a:ext>
                </a:extLst>
              </p:cNvPr>
              <p:cNvSpPr txBox="1"/>
              <p:nvPr/>
            </p:nvSpPr>
            <p:spPr>
              <a:xfrm>
                <a:off x="6601541" y="2004586"/>
                <a:ext cx="1058275" cy="1902287"/>
              </a:xfrm>
              <a:prstGeom prst="rect">
                <a:avLst/>
              </a:prstGeom>
              <a:noFill/>
            </p:spPr>
            <p:txBody>
              <a:bodyPr wrap="square" rtlCol="0">
                <a:spAutoFit/>
              </a:bodyPr>
              <a:lstStyle/>
              <a:p>
                <a:pPr algn="ctr"/>
                <a:r>
                  <a:rPr lang="en-US" altLang="zh-CN" sz="4000" b="1" dirty="0">
                    <a:solidFill>
                      <a:srgbClr val="966481"/>
                    </a:solidFill>
                    <a:cs typeface="+mn-ea"/>
                    <a:sym typeface="+mn-lt"/>
                  </a:rPr>
                  <a:t>3</a:t>
                </a:r>
                <a:endParaRPr lang="zh-CN" altLang="en-US" sz="4000" b="1" dirty="0">
                  <a:solidFill>
                    <a:srgbClr val="966481"/>
                  </a:solidFill>
                  <a:cs typeface="+mn-ea"/>
                  <a:sym typeface="+mn-lt"/>
                </a:endParaRPr>
              </a:p>
            </p:txBody>
          </p:sp>
        </p:grpSp>
      </p:grpSp>
    </p:spTree>
    <p:extLst>
      <p:ext uri="{BB962C8B-B14F-4D97-AF65-F5344CB8AC3E}">
        <p14:creationId xmlns:p14="http://schemas.microsoft.com/office/powerpoint/2010/main" val="32378235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17" presetClass="entr" presetSubtype="2"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ppt_w/2"/>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strVal val="#ppt_h"/>
                                          </p:val>
                                        </p:tav>
                                        <p:tav tm="100000">
                                          <p:val>
                                            <p:strVal val="#ppt_h"/>
                                          </p:val>
                                        </p:tav>
                                      </p:tavLst>
                                    </p:anim>
                                  </p:childTnLst>
                                </p:cTn>
                              </p:par>
                              <p:par>
                                <p:cTn id="41" presetID="17" presetClass="entr" presetSubtype="8"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ppt_x</p:attrName>
                                        </p:attrNameLst>
                                      </p:cBhvr>
                                      <p:tavLst>
                                        <p:tav tm="0">
                                          <p:val>
                                            <p:strVal val="#ppt_x-#ppt_w/2"/>
                                          </p:val>
                                        </p:tav>
                                        <p:tav tm="100000">
                                          <p:val>
                                            <p:strVal val="#ppt_x"/>
                                          </p:val>
                                        </p:tav>
                                      </p:tavLst>
                                    </p:anim>
                                    <p:anim calcmode="lin" valueType="num">
                                      <p:cBhvr>
                                        <p:cTn id="44" dur="500" fill="hold"/>
                                        <p:tgtEl>
                                          <p:spTgt spid="16"/>
                                        </p:tgtEl>
                                        <p:attrNameLst>
                                          <p:attrName>ppt_y</p:attrName>
                                        </p:attrNameLst>
                                      </p:cBhvr>
                                      <p:tavLst>
                                        <p:tav tm="0">
                                          <p:val>
                                            <p:strVal val="#ppt_y"/>
                                          </p:val>
                                        </p:tav>
                                        <p:tav tm="100000">
                                          <p:val>
                                            <p:strVal val="#ppt_y"/>
                                          </p:val>
                                        </p:tav>
                                      </p:tavLst>
                                    </p:anim>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strVal val="#ppt_h"/>
                                          </p:val>
                                        </p:tav>
                                        <p:tav tm="100000">
                                          <p:val>
                                            <p:strVal val="#ppt_h"/>
                                          </p:val>
                                        </p:tav>
                                      </p:tavLst>
                                    </p:anim>
                                  </p:childTnLst>
                                </p:cTn>
                              </p:par>
                            </p:childTnLst>
                          </p:cTn>
                        </p:par>
                        <p:par>
                          <p:cTn id="47" fill="hold">
                            <p:stCondLst>
                              <p:cond delay="1650"/>
                            </p:stCondLst>
                            <p:childTnLst>
                              <p:par>
                                <p:cTn id="48" presetID="2" presetClass="entr" presetSubtype="4"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500" fill="hold"/>
                                        <p:tgtEl>
                                          <p:spTgt spid="47"/>
                                        </p:tgtEl>
                                        <p:attrNameLst>
                                          <p:attrName>ppt_x</p:attrName>
                                        </p:attrNameLst>
                                      </p:cBhvr>
                                      <p:tavLst>
                                        <p:tav tm="0">
                                          <p:val>
                                            <p:strVal val="#ppt_x"/>
                                          </p:val>
                                        </p:tav>
                                        <p:tav tm="100000">
                                          <p:val>
                                            <p:strVal val="#ppt_x"/>
                                          </p:val>
                                        </p:tav>
                                      </p:tavLst>
                                    </p:anim>
                                    <p:anim calcmode="lin" valueType="num">
                                      <p:cBhvr additive="base">
                                        <p:cTn id="51" dur="500" fill="hold"/>
                                        <p:tgtEl>
                                          <p:spTgt spid="47"/>
                                        </p:tgtEl>
                                        <p:attrNameLst>
                                          <p:attrName>ppt_y</p:attrName>
                                        </p:attrNameLst>
                                      </p:cBhvr>
                                      <p:tavLst>
                                        <p:tav tm="0">
                                          <p:val>
                                            <p:strVal val="1+#ppt_h/2"/>
                                          </p:val>
                                        </p:tav>
                                        <p:tav tm="100000">
                                          <p:val>
                                            <p:strVal val="#ppt_y"/>
                                          </p:val>
                                        </p:tav>
                                      </p:tavLst>
                                    </p:anim>
                                  </p:childTnLst>
                                </p:cTn>
                              </p:par>
                              <p:par>
                                <p:cTn id="52" presetID="2" presetClass="entr" presetSubtype="2" accel="50000" decel="50000" fill="hold"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1+#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2400"/>
                            </p:stCondLst>
                            <p:childTnLst>
                              <p:par>
                                <p:cTn id="57" presetID="2" presetClass="entr" presetSubtype="4"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ppt_x"/>
                                          </p:val>
                                        </p:tav>
                                        <p:tav tm="100000">
                                          <p:val>
                                            <p:strVal val="#ppt_x"/>
                                          </p:val>
                                        </p:tav>
                                      </p:tavLst>
                                    </p:anim>
                                    <p:anim calcmode="lin" valueType="num">
                                      <p:cBhvr additive="base">
                                        <p:cTn id="60" dur="500" fill="hold"/>
                                        <p:tgtEl>
                                          <p:spTgt spid="48"/>
                                        </p:tgtEl>
                                        <p:attrNameLst>
                                          <p:attrName>ppt_y</p:attrName>
                                        </p:attrNameLst>
                                      </p:cBhvr>
                                      <p:tavLst>
                                        <p:tav tm="0">
                                          <p:val>
                                            <p:strVal val="1+#ppt_h/2"/>
                                          </p:val>
                                        </p:tav>
                                        <p:tav tm="100000">
                                          <p:val>
                                            <p:strVal val="#ppt_y"/>
                                          </p:val>
                                        </p:tav>
                                      </p:tavLst>
                                    </p:anim>
                                  </p:childTnLst>
                                </p:cTn>
                              </p:par>
                              <p:par>
                                <p:cTn id="61" presetID="2" presetClass="entr" presetSubtype="2" accel="50000" decel="50000" fill="hold"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1+#ppt_w/2"/>
                                          </p:val>
                                        </p:tav>
                                        <p:tav tm="100000">
                                          <p:val>
                                            <p:strVal val="#ppt_x"/>
                                          </p:val>
                                        </p:tav>
                                      </p:tavLst>
                                    </p:anim>
                                    <p:anim calcmode="lin" valueType="num">
                                      <p:cBhvr additive="base">
                                        <p:cTn id="64" dur="500" fill="hold"/>
                                        <p:tgtEl>
                                          <p:spTgt spid="25"/>
                                        </p:tgtEl>
                                        <p:attrNameLst>
                                          <p:attrName>ppt_y</p:attrName>
                                        </p:attrNameLst>
                                      </p:cBhvr>
                                      <p:tavLst>
                                        <p:tav tm="0">
                                          <p:val>
                                            <p:strVal val="#ppt_y"/>
                                          </p:val>
                                        </p:tav>
                                        <p:tav tm="100000">
                                          <p:val>
                                            <p:strVal val="#ppt_y"/>
                                          </p:val>
                                        </p:tav>
                                      </p:tavLst>
                                    </p:anim>
                                  </p:childTnLst>
                                </p:cTn>
                              </p:par>
                            </p:childTnLst>
                          </p:cTn>
                        </p:par>
                        <p:par>
                          <p:cTn id="65" fill="hold">
                            <p:stCondLst>
                              <p:cond delay="3150"/>
                            </p:stCondLst>
                            <p:childTnLst>
                              <p:par>
                                <p:cTn id="66" presetID="2" presetClass="entr" presetSubtype="4"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500" fill="hold"/>
                                        <p:tgtEl>
                                          <p:spTgt spid="58"/>
                                        </p:tgtEl>
                                        <p:attrNameLst>
                                          <p:attrName>ppt_x</p:attrName>
                                        </p:attrNameLst>
                                      </p:cBhvr>
                                      <p:tavLst>
                                        <p:tav tm="0">
                                          <p:val>
                                            <p:strVal val="#ppt_x"/>
                                          </p:val>
                                        </p:tav>
                                        <p:tav tm="100000">
                                          <p:val>
                                            <p:strVal val="#ppt_x"/>
                                          </p:val>
                                        </p:tav>
                                      </p:tavLst>
                                    </p:anim>
                                    <p:anim calcmode="lin" valueType="num">
                                      <p:cBhvr additive="base">
                                        <p:cTn id="69" dur="500" fill="hold"/>
                                        <p:tgtEl>
                                          <p:spTgt spid="58"/>
                                        </p:tgtEl>
                                        <p:attrNameLst>
                                          <p:attrName>ppt_y</p:attrName>
                                        </p:attrNameLst>
                                      </p:cBhvr>
                                      <p:tavLst>
                                        <p:tav tm="0">
                                          <p:val>
                                            <p:strVal val="1+#ppt_h/2"/>
                                          </p:val>
                                        </p:tav>
                                        <p:tav tm="100000">
                                          <p:val>
                                            <p:strVal val="#ppt_y"/>
                                          </p:val>
                                        </p:tav>
                                      </p:tavLst>
                                    </p:anim>
                                  </p:childTnLst>
                                </p:cTn>
                              </p:par>
                              <p:par>
                                <p:cTn id="70" presetID="2" presetClass="entr" presetSubtype="2" accel="50000" decel="50000" fill="hold" nodeType="withEffect">
                                  <p:stCondLst>
                                    <p:cond delay="25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1+#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学校专业分析</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442DB59-8C6D-458A-B1A5-4AF973525FC5}"/>
              </a:ext>
            </a:extLst>
          </p:cNvPr>
          <p:cNvSpPr/>
          <p:nvPr/>
        </p:nvSpPr>
        <p:spPr>
          <a:xfrm>
            <a:off x="1195358" y="1468120"/>
            <a:ext cx="3066273" cy="4589054"/>
          </a:xfrm>
          <a:prstGeom prst="rect">
            <a:avLst/>
          </a:prstGeom>
          <a:blipFill>
            <a:blip r:embed="rId3"/>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A0A3DEF-80CC-4CF4-A1D6-76109061FF74}"/>
              </a:ext>
            </a:extLst>
          </p:cNvPr>
          <p:cNvSpPr/>
          <p:nvPr/>
        </p:nvSpPr>
        <p:spPr>
          <a:xfrm>
            <a:off x="7930369" y="1468120"/>
            <a:ext cx="3066273" cy="4589054"/>
          </a:xfrm>
          <a:prstGeom prst="rect">
            <a:avLst/>
          </a:prstGeom>
          <a:blipFill>
            <a:blip r:embed="rId4"/>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1CBE254-5682-4797-826E-8F7ED1FECE1B}"/>
              </a:ext>
            </a:extLst>
          </p:cNvPr>
          <p:cNvSpPr/>
          <p:nvPr/>
        </p:nvSpPr>
        <p:spPr>
          <a:xfrm>
            <a:off x="4352490" y="1468120"/>
            <a:ext cx="3487020" cy="2254796"/>
          </a:xfrm>
          <a:prstGeom prst="rect">
            <a:avLst/>
          </a:prstGeom>
          <a:blipFill>
            <a:blip r:embed="rId5"/>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9728E35-0EBA-4EEC-B240-E7EDD9322FF4}"/>
              </a:ext>
            </a:extLst>
          </p:cNvPr>
          <p:cNvSpPr/>
          <p:nvPr/>
        </p:nvSpPr>
        <p:spPr>
          <a:xfrm>
            <a:off x="4352490" y="3802378"/>
            <a:ext cx="3487020" cy="2254796"/>
          </a:xfrm>
          <a:prstGeom prst="rect">
            <a:avLst/>
          </a:prstGeom>
          <a:blipFill>
            <a:blip r:embed="rId6"/>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B228E96-2657-4233-A36A-74EFBB7A95F3}"/>
              </a:ext>
            </a:extLst>
          </p:cNvPr>
          <p:cNvGrpSpPr/>
          <p:nvPr/>
        </p:nvGrpSpPr>
        <p:grpSpPr>
          <a:xfrm>
            <a:off x="1195358" y="5330245"/>
            <a:ext cx="3066273" cy="726928"/>
            <a:chOff x="1195358" y="5591500"/>
            <a:chExt cx="3066273" cy="726928"/>
          </a:xfrm>
        </p:grpSpPr>
        <p:sp>
          <p:nvSpPr>
            <p:cNvPr id="16" name="任意多边形 20">
              <a:extLst>
                <a:ext uri="{FF2B5EF4-FFF2-40B4-BE49-F238E27FC236}">
                  <a16:creationId xmlns="" xmlns:a16="http://schemas.microsoft.com/office/drawing/2014/main" id="{5C660ACA-0413-42C6-9126-3122ABC7922C}"/>
                </a:ext>
              </a:extLst>
            </p:cNvPr>
            <p:cNvSpPr/>
            <p:nvPr/>
          </p:nvSpPr>
          <p:spPr>
            <a:xfrm flipV="1">
              <a:off x="1195358" y="5591500"/>
              <a:ext cx="3066273" cy="726928"/>
            </a:xfrm>
            <a:custGeom>
              <a:avLst/>
              <a:gdLst>
                <a:gd name="connsiteX0" fmla="*/ 345782 w 3066273"/>
                <a:gd name="connsiteY0" fmla="*/ 726928 h 726928"/>
                <a:gd name="connsiteX1" fmla="*/ 2720491 w 3066273"/>
                <a:gd name="connsiteY1" fmla="*/ 726928 h 726928"/>
                <a:gd name="connsiteX2" fmla="*/ 3066273 w 3066273"/>
                <a:gd name="connsiteY2" fmla="*/ 0 h 726928"/>
                <a:gd name="connsiteX3" fmla="*/ 0 w 3066273"/>
                <a:gd name="connsiteY3" fmla="*/ 0 h 726928"/>
              </a:gdLst>
              <a:ahLst/>
              <a:cxnLst>
                <a:cxn ang="0">
                  <a:pos x="connsiteX0" y="connsiteY0"/>
                </a:cxn>
                <a:cxn ang="0">
                  <a:pos x="connsiteX1" y="connsiteY1"/>
                </a:cxn>
                <a:cxn ang="0">
                  <a:pos x="connsiteX2" y="connsiteY2"/>
                </a:cxn>
                <a:cxn ang="0">
                  <a:pos x="connsiteX3" y="connsiteY3"/>
                </a:cxn>
              </a:cxnLst>
              <a:rect l="l" t="t" r="r" b="b"/>
              <a:pathLst>
                <a:path w="3066273" h="726928">
                  <a:moveTo>
                    <a:pt x="345782" y="726928"/>
                  </a:moveTo>
                  <a:lnTo>
                    <a:pt x="2720491" y="726928"/>
                  </a:lnTo>
                  <a:lnTo>
                    <a:pt x="3066273" y="0"/>
                  </a:lnTo>
                  <a:lnTo>
                    <a:pt x="0" y="0"/>
                  </a:lnTo>
                  <a:close/>
                </a:path>
              </a:pathLst>
            </a:custGeom>
            <a:solidFill>
              <a:srgbClr val="365B7C"/>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 xmlns:a16="http://schemas.microsoft.com/office/drawing/2014/main" id="{61561234-A1A0-436A-A19E-6E56509B3C2A}"/>
                </a:ext>
              </a:extLst>
            </p:cNvPr>
            <p:cNvSpPr txBox="1"/>
            <p:nvPr/>
          </p:nvSpPr>
          <p:spPr>
            <a:xfrm>
              <a:off x="1597447" y="5693354"/>
              <a:ext cx="2249334" cy="400110"/>
            </a:xfrm>
            <a:prstGeom prst="rect">
              <a:avLst/>
            </a:prstGeom>
            <a:noFill/>
            <a:effectLst/>
          </p:spPr>
          <p:txBody>
            <a:bodyPr wrap="none" rtlCol="0">
              <a:spAutoFit/>
            </a:bodyPr>
            <a:lstStyle/>
            <a:p>
              <a:r>
                <a:rPr lang="zh-CN" altLang="en-US" sz="2000" b="1" dirty="0">
                  <a:solidFill>
                    <a:schemeClr val="bg1"/>
                  </a:solidFill>
                  <a:cs typeface="+mn-ea"/>
                  <a:sym typeface="+mn-lt"/>
                </a:rPr>
                <a:t>点击此处添加文本</a:t>
              </a:r>
              <a:endParaRPr lang="en-US" altLang="zh-CN" sz="2000" b="1" dirty="0">
                <a:solidFill>
                  <a:schemeClr val="bg1"/>
                </a:solidFill>
                <a:cs typeface="+mn-ea"/>
                <a:sym typeface="+mn-lt"/>
              </a:endParaRPr>
            </a:p>
          </p:txBody>
        </p:sp>
      </p:gr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2888C16-ADA3-4013-9C65-223DE806F69F}"/>
              </a:ext>
            </a:extLst>
          </p:cNvPr>
          <p:cNvGrpSpPr/>
          <p:nvPr/>
        </p:nvGrpSpPr>
        <p:grpSpPr>
          <a:xfrm>
            <a:off x="4352490" y="2995988"/>
            <a:ext cx="3487020" cy="726928"/>
            <a:chOff x="4352490" y="3257243"/>
            <a:chExt cx="3487020" cy="726928"/>
          </a:xfrm>
        </p:grpSpPr>
        <p:sp>
          <p:nvSpPr>
            <p:cNvPr id="19" name="任意多边形 22">
              <a:extLst>
                <a:ext uri="{FF2B5EF4-FFF2-40B4-BE49-F238E27FC236}">
                  <a16:creationId xmlns="" xmlns:a16="http://schemas.microsoft.com/office/drawing/2014/main" id="{585686D5-AAED-480A-817B-EFEAF120B78D}"/>
                </a:ext>
              </a:extLst>
            </p:cNvPr>
            <p:cNvSpPr/>
            <p:nvPr/>
          </p:nvSpPr>
          <p:spPr>
            <a:xfrm flipV="1">
              <a:off x="4352490" y="3257243"/>
              <a:ext cx="3487020" cy="726928"/>
            </a:xfrm>
            <a:custGeom>
              <a:avLst/>
              <a:gdLst>
                <a:gd name="connsiteX0" fmla="*/ 345782 w 3066273"/>
                <a:gd name="connsiteY0" fmla="*/ 726928 h 726928"/>
                <a:gd name="connsiteX1" fmla="*/ 2720491 w 3066273"/>
                <a:gd name="connsiteY1" fmla="*/ 726928 h 726928"/>
                <a:gd name="connsiteX2" fmla="*/ 3066273 w 3066273"/>
                <a:gd name="connsiteY2" fmla="*/ 0 h 726928"/>
                <a:gd name="connsiteX3" fmla="*/ 0 w 3066273"/>
                <a:gd name="connsiteY3" fmla="*/ 0 h 726928"/>
              </a:gdLst>
              <a:ahLst/>
              <a:cxnLst>
                <a:cxn ang="0">
                  <a:pos x="connsiteX0" y="connsiteY0"/>
                </a:cxn>
                <a:cxn ang="0">
                  <a:pos x="connsiteX1" y="connsiteY1"/>
                </a:cxn>
                <a:cxn ang="0">
                  <a:pos x="connsiteX2" y="connsiteY2"/>
                </a:cxn>
                <a:cxn ang="0">
                  <a:pos x="connsiteX3" y="connsiteY3"/>
                </a:cxn>
              </a:cxnLst>
              <a:rect l="l" t="t" r="r" b="b"/>
              <a:pathLst>
                <a:path w="3066273" h="726928">
                  <a:moveTo>
                    <a:pt x="345782" y="726928"/>
                  </a:moveTo>
                  <a:lnTo>
                    <a:pt x="2720491" y="726928"/>
                  </a:lnTo>
                  <a:lnTo>
                    <a:pt x="3066273" y="0"/>
                  </a:lnTo>
                  <a:lnTo>
                    <a:pt x="0" y="0"/>
                  </a:lnTo>
                  <a:close/>
                </a:path>
              </a:pathLst>
            </a:custGeom>
            <a:solidFill>
              <a:srgbClr val="96648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 xmlns:a16="http://schemas.microsoft.com/office/drawing/2014/main" id="{9CEC9978-1E22-4841-A086-26063F1A985E}"/>
                </a:ext>
              </a:extLst>
            </p:cNvPr>
            <p:cNvSpPr txBox="1"/>
            <p:nvPr/>
          </p:nvSpPr>
          <p:spPr>
            <a:xfrm>
              <a:off x="4885101" y="3337043"/>
              <a:ext cx="2249334" cy="400110"/>
            </a:xfrm>
            <a:prstGeom prst="rect">
              <a:avLst/>
            </a:prstGeom>
            <a:noFill/>
            <a:effectLst/>
          </p:spPr>
          <p:txBody>
            <a:bodyPr wrap="none" rtlCol="0">
              <a:spAutoFit/>
            </a:bodyPr>
            <a:lstStyle/>
            <a:p>
              <a:pPr lvl="0"/>
              <a:r>
                <a:rPr lang="zh-CN" altLang="en-US" sz="2000" b="1" dirty="0">
                  <a:solidFill>
                    <a:srgbClr val="FFFFFF"/>
                  </a:solidFill>
                  <a:cs typeface="+mn-ea"/>
                  <a:sym typeface="+mn-lt"/>
                </a:rPr>
                <a:t>点击此处添加文本</a:t>
              </a:r>
              <a:endParaRPr lang="en-US" altLang="zh-CN" sz="2000" b="1" dirty="0">
                <a:solidFill>
                  <a:srgbClr val="FFFFFF"/>
                </a:solidFill>
                <a:cs typeface="+mn-ea"/>
                <a:sym typeface="+mn-lt"/>
              </a:endParaRPr>
            </a:p>
          </p:txBody>
        </p:sp>
      </p:grpSp>
      <p:grpSp>
        <p:nvGrpSpPr>
          <p:cNvPr id="21" name="组合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6E8008E-4761-4254-8699-3ACF9E5B9F57}"/>
              </a:ext>
            </a:extLst>
          </p:cNvPr>
          <p:cNvGrpSpPr/>
          <p:nvPr/>
        </p:nvGrpSpPr>
        <p:grpSpPr>
          <a:xfrm>
            <a:off x="4352490" y="5330245"/>
            <a:ext cx="3487020" cy="726928"/>
            <a:chOff x="4352490" y="5591500"/>
            <a:chExt cx="3487020" cy="726928"/>
          </a:xfrm>
        </p:grpSpPr>
        <p:sp>
          <p:nvSpPr>
            <p:cNvPr id="22" name="任意多边形 23">
              <a:extLst>
                <a:ext uri="{FF2B5EF4-FFF2-40B4-BE49-F238E27FC236}">
                  <a16:creationId xmlns="" xmlns:a16="http://schemas.microsoft.com/office/drawing/2014/main" id="{63FD343F-B7B2-4C64-95BA-08BC6285495B}"/>
                </a:ext>
              </a:extLst>
            </p:cNvPr>
            <p:cNvSpPr/>
            <p:nvPr/>
          </p:nvSpPr>
          <p:spPr>
            <a:xfrm flipV="1">
              <a:off x="4352490" y="5591500"/>
              <a:ext cx="3487020" cy="726928"/>
            </a:xfrm>
            <a:custGeom>
              <a:avLst/>
              <a:gdLst>
                <a:gd name="connsiteX0" fmla="*/ 345782 w 3066273"/>
                <a:gd name="connsiteY0" fmla="*/ 726928 h 726928"/>
                <a:gd name="connsiteX1" fmla="*/ 2720491 w 3066273"/>
                <a:gd name="connsiteY1" fmla="*/ 726928 h 726928"/>
                <a:gd name="connsiteX2" fmla="*/ 3066273 w 3066273"/>
                <a:gd name="connsiteY2" fmla="*/ 0 h 726928"/>
                <a:gd name="connsiteX3" fmla="*/ 0 w 3066273"/>
                <a:gd name="connsiteY3" fmla="*/ 0 h 726928"/>
              </a:gdLst>
              <a:ahLst/>
              <a:cxnLst>
                <a:cxn ang="0">
                  <a:pos x="connsiteX0" y="connsiteY0"/>
                </a:cxn>
                <a:cxn ang="0">
                  <a:pos x="connsiteX1" y="connsiteY1"/>
                </a:cxn>
                <a:cxn ang="0">
                  <a:pos x="connsiteX2" y="connsiteY2"/>
                </a:cxn>
                <a:cxn ang="0">
                  <a:pos x="connsiteX3" y="connsiteY3"/>
                </a:cxn>
              </a:cxnLst>
              <a:rect l="l" t="t" r="r" b="b"/>
              <a:pathLst>
                <a:path w="3066273" h="726928">
                  <a:moveTo>
                    <a:pt x="345782" y="726928"/>
                  </a:moveTo>
                  <a:lnTo>
                    <a:pt x="2720491" y="726928"/>
                  </a:lnTo>
                  <a:lnTo>
                    <a:pt x="3066273" y="0"/>
                  </a:lnTo>
                  <a:lnTo>
                    <a:pt x="0" y="0"/>
                  </a:lnTo>
                  <a:close/>
                </a:path>
              </a:pathLst>
            </a:custGeom>
            <a:solidFill>
              <a:srgbClr val="D06F8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a:extLst>
                <a:ext uri="{FF2B5EF4-FFF2-40B4-BE49-F238E27FC236}">
                  <a16:creationId xmlns="" xmlns:a16="http://schemas.microsoft.com/office/drawing/2014/main" id="{B24E09ED-C341-4A60-9F2C-8F7701879242}"/>
                </a:ext>
              </a:extLst>
            </p:cNvPr>
            <p:cNvSpPr txBox="1"/>
            <p:nvPr/>
          </p:nvSpPr>
          <p:spPr>
            <a:xfrm>
              <a:off x="4972184" y="5693354"/>
              <a:ext cx="2249334" cy="400110"/>
            </a:xfrm>
            <a:prstGeom prst="rect">
              <a:avLst/>
            </a:prstGeom>
            <a:noFill/>
            <a:effectLst/>
          </p:spPr>
          <p:txBody>
            <a:bodyPr wrap="none" rtlCol="0">
              <a:spAutoFit/>
            </a:bodyPr>
            <a:lstStyle/>
            <a:p>
              <a:pPr lvl="0"/>
              <a:r>
                <a:rPr lang="zh-CN" altLang="en-US" sz="2000" b="1" dirty="0">
                  <a:solidFill>
                    <a:srgbClr val="FFFFFF"/>
                  </a:solidFill>
                  <a:cs typeface="+mn-ea"/>
                  <a:sym typeface="+mn-lt"/>
                </a:rPr>
                <a:t>点击此处添加文本</a:t>
              </a:r>
              <a:endParaRPr lang="en-US" altLang="zh-CN" sz="2000" b="1" dirty="0">
                <a:solidFill>
                  <a:srgbClr val="FFFFFF"/>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D3797BD-A49A-4C38-BDBC-ACA11B9925CE}"/>
              </a:ext>
            </a:extLst>
          </p:cNvPr>
          <p:cNvGrpSpPr/>
          <p:nvPr/>
        </p:nvGrpSpPr>
        <p:grpSpPr>
          <a:xfrm>
            <a:off x="7930369" y="5330245"/>
            <a:ext cx="3066273" cy="726928"/>
            <a:chOff x="7930369" y="5591500"/>
            <a:chExt cx="3066273" cy="726928"/>
          </a:xfrm>
        </p:grpSpPr>
        <p:sp>
          <p:nvSpPr>
            <p:cNvPr id="25" name="任意多边形 21">
              <a:extLst>
                <a:ext uri="{FF2B5EF4-FFF2-40B4-BE49-F238E27FC236}">
                  <a16:creationId xmlns="" xmlns:a16="http://schemas.microsoft.com/office/drawing/2014/main" id="{7E595592-7568-402E-B1F0-896AD76BF23F}"/>
                </a:ext>
              </a:extLst>
            </p:cNvPr>
            <p:cNvSpPr/>
            <p:nvPr/>
          </p:nvSpPr>
          <p:spPr>
            <a:xfrm flipV="1">
              <a:off x="7930369" y="5591500"/>
              <a:ext cx="3066273" cy="726928"/>
            </a:xfrm>
            <a:custGeom>
              <a:avLst/>
              <a:gdLst>
                <a:gd name="connsiteX0" fmla="*/ 345782 w 3066273"/>
                <a:gd name="connsiteY0" fmla="*/ 726928 h 726928"/>
                <a:gd name="connsiteX1" fmla="*/ 2720491 w 3066273"/>
                <a:gd name="connsiteY1" fmla="*/ 726928 h 726928"/>
                <a:gd name="connsiteX2" fmla="*/ 3066273 w 3066273"/>
                <a:gd name="connsiteY2" fmla="*/ 0 h 726928"/>
                <a:gd name="connsiteX3" fmla="*/ 0 w 3066273"/>
                <a:gd name="connsiteY3" fmla="*/ 0 h 726928"/>
              </a:gdLst>
              <a:ahLst/>
              <a:cxnLst>
                <a:cxn ang="0">
                  <a:pos x="connsiteX0" y="connsiteY0"/>
                </a:cxn>
                <a:cxn ang="0">
                  <a:pos x="connsiteX1" y="connsiteY1"/>
                </a:cxn>
                <a:cxn ang="0">
                  <a:pos x="connsiteX2" y="connsiteY2"/>
                </a:cxn>
                <a:cxn ang="0">
                  <a:pos x="connsiteX3" y="connsiteY3"/>
                </a:cxn>
              </a:cxnLst>
              <a:rect l="l" t="t" r="r" b="b"/>
              <a:pathLst>
                <a:path w="3066273" h="726928">
                  <a:moveTo>
                    <a:pt x="345782" y="726928"/>
                  </a:moveTo>
                  <a:lnTo>
                    <a:pt x="2720491" y="726928"/>
                  </a:lnTo>
                  <a:lnTo>
                    <a:pt x="3066273" y="0"/>
                  </a:lnTo>
                  <a:lnTo>
                    <a:pt x="0" y="0"/>
                  </a:lnTo>
                  <a:close/>
                </a:path>
              </a:pathLst>
            </a:custGeom>
            <a:solidFill>
              <a:srgbClr val="F7798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a:extLst>
                <a:ext uri="{FF2B5EF4-FFF2-40B4-BE49-F238E27FC236}">
                  <a16:creationId xmlns="" xmlns:a16="http://schemas.microsoft.com/office/drawing/2014/main" id="{BC2283E1-05F8-4B95-B976-26E0E85B3D4C}"/>
                </a:ext>
              </a:extLst>
            </p:cNvPr>
            <p:cNvSpPr txBox="1"/>
            <p:nvPr/>
          </p:nvSpPr>
          <p:spPr>
            <a:xfrm>
              <a:off x="8341503" y="5723102"/>
              <a:ext cx="2249334" cy="400110"/>
            </a:xfrm>
            <a:prstGeom prst="rect">
              <a:avLst/>
            </a:prstGeom>
            <a:noFill/>
            <a:effectLst/>
          </p:spPr>
          <p:txBody>
            <a:bodyPr wrap="none" rtlCol="0">
              <a:spAutoFit/>
            </a:bodyPr>
            <a:lstStyle/>
            <a:p>
              <a:pPr lvl="0"/>
              <a:r>
                <a:rPr lang="zh-CN" altLang="en-US" sz="2000" b="1" dirty="0">
                  <a:solidFill>
                    <a:srgbClr val="FFFFFF"/>
                  </a:solidFill>
                  <a:cs typeface="+mn-ea"/>
                  <a:sym typeface="+mn-lt"/>
                </a:rPr>
                <a:t>点击此处添加文本</a:t>
              </a:r>
              <a:endParaRPr lang="en-US" altLang="zh-CN" sz="2000" b="1" dirty="0">
                <a:solidFill>
                  <a:srgbClr val="FFFFFF"/>
                </a:solidFill>
                <a:cs typeface="+mn-ea"/>
                <a:sym typeface="+mn-lt"/>
              </a:endParaRPr>
            </a:p>
          </p:txBody>
        </p:sp>
      </p:grpSp>
    </p:spTree>
    <p:extLst>
      <p:ext uri="{BB962C8B-B14F-4D97-AF65-F5344CB8AC3E}">
        <p14:creationId xmlns:p14="http://schemas.microsoft.com/office/powerpoint/2010/main" val="2421083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14" presetClass="entr" presetSubtype="1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500"/>
                                        <p:tgtEl>
                                          <p:spTgt spid="13"/>
                                        </p:tgtEl>
                                      </p:cBhvr>
                                    </p:animEffect>
                                  </p:childTnLst>
                                </p:cTn>
                              </p:par>
                              <p:par>
                                <p:cTn id="41" presetID="14" presetClass="entr" presetSubtype="10" fill="hold" grpId="0" nodeType="withEffect">
                                  <p:stCondLst>
                                    <p:cond delay="5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750"/>
                                  </p:stCondLst>
                                  <p:childTnLst>
                                    <p:set>
                                      <p:cBhvr>
                                        <p:cTn id="45" dur="1" fill="hold">
                                          <p:stCondLst>
                                            <p:cond delay="0"/>
                                          </p:stCondLst>
                                        </p:cTn>
                                        <p:tgtEl>
                                          <p:spTgt spid="12"/>
                                        </p:tgtEl>
                                        <p:attrNameLst>
                                          <p:attrName>style.visibility</p:attrName>
                                        </p:attrNameLst>
                                      </p:cBhvr>
                                      <p:to>
                                        <p:strVal val="visible"/>
                                      </p:to>
                                    </p:set>
                                    <p:animEffect transition="in" filter="randombar(horizontal)">
                                      <p:cBhvr>
                                        <p:cTn id="46" dur="500"/>
                                        <p:tgtEl>
                                          <p:spTgt spid="12"/>
                                        </p:tgtEl>
                                      </p:cBhvr>
                                    </p:animEffect>
                                  </p:childTnLst>
                                </p:cTn>
                              </p:par>
                            </p:childTnLst>
                          </p:cTn>
                        </p:par>
                        <p:par>
                          <p:cTn id="47" fill="hold">
                            <p:stCondLst>
                              <p:cond delay="2500"/>
                            </p:stCondLst>
                            <p:childTnLst>
                              <p:par>
                                <p:cTn id="48" presetID="37" presetClass="entr" presetSubtype="0"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900" decel="100000" fill="hold"/>
                                        <p:tgtEl>
                                          <p:spTgt spid="15"/>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25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900" decel="100000" fill="hold"/>
                                        <p:tgtEl>
                                          <p:spTgt spid="18"/>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900" decel="100000" fill="hold"/>
                                        <p:tgtEl>
                                          <p:spTgt spid="21"/>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75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900" decel="100000" fill="hold"/>
                                        <p:tgtEl>
                                          <p:spTgt spid="24"/>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专业发展情况</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768DFE8-58EA-47CF-AB22-08FA0E4CE485}"/>
              </a:ext>
            </a:extLst>
          </p:cNvPr>
          <p:cNvGrpSpPr/>
          <p:nvPr/>
        </p:nvGrpSpPr>
        <p:grpSpPr>
          <a:xfrm>
            <a:off x="971800" y="1667138"/>
            <a:ext cx="1506819" cy="1506819"/>
            <a:chOff x="831765" y="1948847"/>
            <a:chExt cx="1891633" cy="1891633"/>
          </a:xfrm>
        </p:grpSpPr>
        <p:grpSp>
          <p:nvGrpSpPr>
            <p:cNvPr id="19" name="组合 18">
              <a:extLst>
                <a:ext uri="{FF2B5EF4-FFF2-40B4-BE49-F238E27FC236}">
                  <a16:creationId xmlns="" xmlns:a16="http://schemas.microsoft.com/office/drawing/2014/main" id="{9E5F44D9-3E6D-45FD-9E05-0B0DAD2FFEBC}"/>
                </a:ext>
              </a:extLst>
            </p:cNvPr>
            <p:cNvGrpSpPr/>
            <p:nvPr/>
          </p:nvGrpSpPr>
          <p:grpSpPr>
            <a:xfrm>
              <a:off x="831765" y="1948847"/>
              <a:ext cx="1891633" cy="1891633"/>
              <a:chOff x="1375509" y="1976984"/>
              <a:chExt cx="2016000" cy="2016000"/>
            </a:xfrm>
          </p:grpSpPr>
          <p:sp>
            <p:nvSpPr>
              <p:cNvPr id="22" name="椭圆 2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35A1CE88-F790-4885-9EA5-6C3697606FD7}"/>
                  </a:ext>
                </a:extLst>
              </p:cNvPr>
              <p:cNvSpPr>
                <a:spLocks noChangeAspect="1"/>
              </p:cNvSpPr>
              <p:nvPr/>
            </p:nvSpPr>
            <p:spPr>
              <a:xfrm>
                <a:off x="1375509" y="1976984"/>
                <a:ext cx="2016000" cy="2016000"/>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16">
                <a:extLst>
                  <a:ext uri="{FF2B5EF4-FFF2-40B4-BE49-F238E27FC236}">
                    <a16:creationId xmlns="" xmlns:a16="http://schemas.microsoft.com/office/drawing/2014/main" id="{63FAC1AD-52F7-4719-AFB5-A21C0298183C}"/>
                  </a:ext>
                </a:extLst>
              </p:cNvPr>
              <p:cNvSpPr/>
              <p:nvPr/>
            </p:nvSpPr>
            <p:spPr>
              <a:xfrm rot="5400000">
                <a:off x="1220020" y="2637800"/>
                <a:ext cx="1007034" cy="694933"/>
              </a:xfrm>
              <a:custGeom>
                <a:avLst/>
                <a:gdLst>
                  <a:gd name="connsiteX0" fmla="*/ 0 w 1007034"/>
                  <a:gd name="connsiteY0" fmla="*/ 555348 h 694933"/>
                  <a:gd name="connsiteX1" fmla="*/ 322102 w 1007034"/>
                  <a:gd name="connsiteY1" fmla="*/ 0 h 694933"/>
                  <a:gd name="connsiteX2" fmla="*/ 392164 w 1007034"/>
                  <a:gd name="connsiteY2" fmla="*/ 21748 h 694933"/>
                  <a:gd name="connsiteX3" fmla="*/ 503517 w 1007034"/>
                  <a:gd name="connsiteY3" fmla="*/ 32974 h 694933"/>
                  <a:gd name="connsiteX4" fmla="*/ 614869 w 1007034"/>
                  <a:gd name="connsiteY4" fmla="*/ 21748 h 694933"/>
                  <a:gd name="connsiteX5" fmla="*/ 684932 w 1007034"/>
                  <a:gd name="connsiteY5" fmla="*/ 0 h 694933"/>
                  <a:gd name="connsiteX6" fmla="*/ 1007034 w 1007034"/>
                  <a:gd name="connsiteY6" fmla="*/ 555347 h 694933"/>
                  <a:gd name="connsiteX7" fmla="*/ 895766 w 1007034"/>
                  <a:gd name="connsiteY7" fmla="*/ 615742 h 694933"/>
                  <a:gd name="connsiteX8" fmla="*/ 503516 w 1007034"/>
                  <a:gd name="connsiteY8" fmla="*/ 694933 h 694933"/>
                  <a:gd name="connsiteX9" fmla="*/ 111266 w 1007034"/>
                  <a:gd name="connsiteY9" fmla="*/ 615742 h 69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34" h="694933">
                    <a:moveTo>
                      <a:pt x="0" y="555348"/>
                    </a:moveTo>
                    <a:lnTo>
                      <a:pt x="322102" y="0"/>
                    </a:lnTo>
                    <a:lnTo>
                      <a:pt x="392164" y="21748"/>
                    </a:lnTo>
                    <a:cubicBezTo>
                      <a:pt x="428132" y="29108"/>
                      <a:pt x="465373" y="32974"/>
                      <a:pt x="503517" y="32974"/>
                    </a:cubicBezTo>
                    <a:cubicBezTo>
                      <a:pt x="541660" y="32974"/>
                      <a:pt x="578901" y="29108"/>
                      <a:pt x="614869" y="21748"/>
                    </a:cubicBezTo>
                    <a:lnTo>
                      <a:pt x="684932" y="0"/>
                    </a:lnTo>
                    <a:lnTo>
                      <a:pt x="1007034" y="555347"/>
                    </a:lnTo>
                    <a:lnTo>
                      <a:pt x="895766" y="615742"/>
                    </a:lnTo>
                    <a:cubicBezTo>
                      <a:pt x="775204" y="666735"/>
                      <a:pt x="642653" y="694933"/>
                      <a:pt x="503516" y="694933"/>
                    </a:cubicBezTo>
                    <a:cubicBezTo>
                      <a:pt x="364379" y="694933"/>
                      <a:pt x="231828" y="666735"/>
                      <a:pt x="111266" y="615742"/>
                    </a:cubicBezTo>
                    <a:close/>
                  </a:path>
                </a:pathLst>
              </a:custGeom>
              <a:solidFill>
                <a:srgbClr val="365B7C"/>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TextBox 36">
              <a:extLst>
                <a:ext uri="{FF2B5EF4-FFF2-40B4-BE49-F238E27FC236}">
                  <a16:creationId xmlns="" xmlns:a16="http://schemas.microsoft.com/office/drawing/2014/main" id="{11526989-D999-444A-BADE-02CA296390A0}"/>
                </a:ext>
              </a:extLst>
            </p:cNvPr>
            <p:cNvSpPr txBox="1"/>
            <p:nvPr/>
          </p:nvSpPr>
          <p:spPr>
            <a:xfrm>
              <a:off x="858754" y="2663830"/>
              <a:ext cx="674768" cy="1043218"/>
            </a:xfrm>
            <a:prstGeom prst="rect">
              <a:avLst/>
            </a:prstGeom>
            <a:noFill/>
          </p:spPr>
          <p:txBody>
            <a:bodyPr wrap="square" rtlCol="0">
              <a:spAutoFit/>
            </a:bodyPr>
            <a:lstStyle/>
            <a:p>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sp>
          <p:nvSpPr>
            <p:cNvPr id="21" name="Freeform 48">
              <a:extLst>
                <a:ext uri="{FF2B5EF4-FFF2-40B4-BE49-F238E27FC236}">
                  <a16:creationId xmlns="" xmlns:a16="http://schemas.microsoft.com/office/drawing/2014/main" id="{6DF5E3B6-97A4-4AAF-96C0-4C9F6F8D732E}"/>
                </a:ext>
              </a:extLst>
            </p:cNvPr>
            <p:cNvSpPr>
              <a:spLocks noEditPoints="1"/>
            </p:cNvSpPr>
            <p:nvPr/>
          </p:nvSpPr>
          <p:spPr bwMode="auto">
            <a:xfrm>
              <a:off x="1822373" y="2622634"/>
              <a:ext cx="490056" cy="46908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365B7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F8A1082-1E15-4F78-B064-B9F356825869}"/>
              </a:ext>
            </a:extLst>
          </p:cNvPr>
          <p:cNvGrpSpPr/>
          <p:nvPr/>
        </p:nvGrpSpPr>
        <p:grpSpPr>
          <a:xfrm>
            <a:off x="6826225" y="1667137"/>
            <a:ext cx="1506819" cy="1506819"/>
            <a:chOff x="6686190" y="1948846"/>
            <a:chExt cx="1891633" cy="1891633"/>
          </a:xfrm>
        </p:grpSpPr>
        <p:grpSp>
          <p:nvGrpSpPr>
            <p:cNvPr id="25" name="组合 24">
              <a:extLst>
                <a:ext uri="{FF2B5EF4-FFF2-40B4-BE49-F238E27FC236}">
                  <a16:creationId xmlns="" xmlns:a16="http://schemas.microsoft.com/office/drawing/2014/main" id="{B0AA56A8-EE0B-485D-A745-50286559B58C}"/>
                </a:ext>
              </a:extLst>
            </p:cNvPr>
            <p:cNvGrpSpPr/>
            <p:nvPr/>
          </p:nvGrpSpPr>
          <p:grpSpPr>
            <a:xfrm>
              <a:off x="6686190" y="1948846"/>
              <a:ext cx="1891633" cy="1891633"/>
              <a:chOff x="1375509" y="1976984"/>
              <a:chExt cx="2016000" cy="2016000"/>
            </a:xfrm>
          </p:grpSpPr>
          <p:sp>
            <p:nvSpPr>
              <p:cNvPr id="28" name="椭圆 27"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02CD917F-C0FA-4880-BB0C-424345DF7555}"/>
                  </a:ext>
                </a:extLst>
              </p:cNvPr>
              <p:cNvSpPr>
                <a:spLocks noChangeAspect="1"/>
              </p:cNvSpPr>
              <p:nvPr/>
            </p:nvSpPr>
            <p:spPr>
              <a:xfrm>
                <a:off x="1375509" y="1976984"/>
                <a:ext cx="2016000" cy="2016000"/>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37">
                <a:extLst>
                  <a:ext uri="{FF2B5EF4-FFF2-40B4-BE49-F238E27FC236}">
                    <a16:creationId xmlns="" xmlns:a16="http://schemas.microsoft.com/office/drawing/2014/main" id="{622FE727-6B8C-451B-A697-8361A6269F7D}"/>
                  </a:ext>
                </a:extLst>
              </p:cNvPr>
              <p:cNvSpPr/>
              <p:nvPr/>
            </p:nvSpPr>
            <p:spPr>
              <a:xfrm rot="5400000">
                <a:off x="1220020" y="2637800"/>
                <a:ext cx="1007034" cy="694933"/>
              </a:xfrm>
              <a:custGeom>
                <a:avLst/>
                <a:gdLst>
                  <a:gd name="connsiteX0" fmla="*/ 0 w 1007034"/>
                  <a:gd name="connsiteY0" fmla="*/ 555348 h 694933"/>
                  <a:gd name="connsiteX1" fmla="*/ 322102 w 1007034"/>
                  <a:gd name="connsiteY1" fmla="*/ 0 h 694933"/>
                  <a:gd name="connsiteX2" fmla="*/ 392164 w 1007034"/>
                  <a:gd name="connsiteY2" fmla="*/ 21748 h 694933"/>
                  <a:gd name="connsiteX3" fmla="*/ 503517 w 1007034"/>
                  <a:gd name="connsiteY3" fmla="*/ 32974 h 694933"/>
                  <a:gd name="connsiteX4" fmla="*/ 614869 w 1007034"/>
                  <a:gd name="connsiteY4" fmla="*/ 21748 h 694933"/>
                  <a:gd name="connsiteX5" fmla="*/ 684932 w 1007034"/>
                  <a:gd name="connsiteY5" fmla="*/ 0 h 694933"/>
                  <a:gd name="connsiteX6" fmla="*/ 1007034 w 1007034"/>
                  <a:gd name="connsiteY6" fmla="*/ 555347 h 694933"/>
                  <a:gd name="connsiteX7" fmla="*/ 895766 w 1007034"/>
                  <a:gd name="connsiteY7" fmla="*/ 615742 h 694933"/>
                  <a:gd name="connsiteX8" fmla="*/ 503516 w 1007034"/>
                  <a:gd name="connsiteY8" fmla="*/ 694933 h 694933"/>
                  <a:gd name="connsiteX9" fmla="*/ 111266 w 1007034"/>
                  <a:gd name="connsiteY9" fmla="*/ 615742 h 69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34" h="694933">
                    <a:moveTo>
                      <a:pt x="0" y="555348"/>
                    </a:moveTo>
                    <a:lnTo>
                      <a:pt x="322102" y="0"/>
                    </a:lnTo>
                    <a:lnTo>
                      <a:pt x="392164" y="21748"/>
                    </a:lnTo>
                    <a:cubicBezTo>
                      <a:pt x="428132" y="29108"/>
                      <a:pt x="465373" y="32974"/>
                      <a:pt x="503517" y="32974"/>
                    </a:cubicBezTo>
                    <a:cubicBezTo>
                      <a:pt x="541660" y="32974"/>
                      <a:pt x="578901" y="29108"/>
                      <a:pt x="614869" y="21748"/>
                    </a:cubicBezTo>
                    <a:lnTo>
                      <a:pt x="684932" y="0"/>
                    </a:lnTo>
                    <a:lnTo>
                      <a:pt x="1007034" y="555347"/>
                    </a:lnTo>
                    <a:lnTo>
                      <a:pt x="895766" y="615742"/>
                    </a:lnTo>
                    <a:cubicBezTo>
                      <a:pt x="775204" y="666735"/>
                      <a:pt x="642653" y="694933"/>
                      <a:pt x="503516" y="694933"/>
                    </a:cubicBezTo>
                    <a:cubicBezTo>
                      <a:pt x="364379" y="694933"/>
                      <a:pt x="231828" y="666735"/>
                      <a:pt x="111266" y="615742"/>
                    </a:cubicBezTo>
                    <a:close/>
                  </a:path>
                </a:pathLst>
              </a:custGeom>
              <a:solidFill>
                <a:srgbClr val="966481"/>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TextBox 36">
              <a:extLst>
                <a:ext uri="{FF2B5EF4-FFF2-40B4-BE49-F238E27FC236}">
                  <a16:creationId xmlns="" xmlns:a16="http://schemas.microsoft.com/office/drawing/2014/main" id="{3DB44171-ED8F-4BA7-A5A5-0092E0129D41}"/>
                </a:ext>
              </a:extLst>
            </p:cNvPr>
            <p:cNvSpPr txBox="1"/>
            <p:nvPr/>
          </p:nvSpPr>
          <p:spPr>
            <a:xfrm>
              <a:off x="6686190" y="2663829"/>
              <a:ext cx="674768" cy="1043218"/>
            </a:xfrm>
            <a:prstGeom prst="rect">
              <a:avLst/>
            </a:prstGeom>
            <a:noFill/>
          </p:spPr>
          <p:txBody>
            <a:bodyPr wrap="square" rtlCol="0">
              <a:spAutoFit/>
            </a:bodyPr>
            <a:lstStyle/>
            <a:p>
              <a:r>
                <a:rPr lang="en-US" altLang="zh-CN" sz="2400" b="1" dirty="0">
                  <a:solidFill>
                    <a:schemeClr val="bg1"/>
                  </a:solidFill>
                  <a:cs typeface="+mn-ea"/>
                  <a:sym typeface="+mn-lt"/>
                </a:rPr>
                <a:t>02</a:t>
              </a:r>
              <a:endParaRPr lang="zh-CN" altLang="en-US" sz="2400" b="1" dirty="0">
                <a:solidFill>
                  <a:schemeClr val="bg1"/>
                </a:solidFill>
                <a:cs typeface="+mn-ea"/>
                <a:sym typeface="+mn-lt"/>
              </a:endParaRPr>
            </a:p>
          </p:txBody>
        </p:sp>
        <p:sp>
          <p:nvSpPr>
            <p:cNvPr id="27" name="Freeform 26">
              <a:extLst>
                <a:ext uri="{FF2B5EF4-FFF2-40B4-BE49-F238E27FC236}">
                  <a16:creationId xmlns="" xmlns:a16="http://schemas.microsoft.com/office/drawing/2014/main" id="{ACE9BF29-2592-4EA2-AFE9-62CA1129D135}"/>
                </a:ext>
              </a:extLst>
            </p:cNvPr>
            <p:cNvSpPr>
              <a:spLocks noEditPoints="1"/>
            </p:cNvSpPr>
            <p:nvPr/>
          </p:nvSpPr>
          <p:spPr bwMode="auto">
            <a:xfrm>
              <a:off x="7702345" y="2663829"/>
              <a:ext cx="410937" cy="4317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96648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0" name="组合 2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938C58B-6B30-4659-881E-978D3B3DDA34}"/>
              </a:ext>
            </a:extLst>
          </p:cNvPr>
          <p:cNvGrpSpPr/>
          <p:nvPr/>
        </p:nvGrpSpPr>
        <p:grpSpPr>
          <a:xfrm>
            <a:off x="6826225" y="4035478"/>
            <a:ext cx="1506819" cy="1506819"/>
            <a:chOff x="6686190" y="4433301"/>
            <a:chExt cx="1891633" cy="1891633"/>
          </a:xfrm>
        </p:grpSpPr>
        <p:grpSp>
          <p:nvGrpSpPr>
            <p:cNvPr id="31" name="组合 30">
              <a:extLst>
                <a:ext uri="{FF2B5EF4-FFF2-40B4-BE49-F238E27FC236}">
                  <a16:creationId xmlns="" xmlns:a16="http://schemas.microsoft.com/office/drawing/2014/main" id="{900747F2-57DF-42B8-A2EB-D954CF82B7F8}"/>
                </a:ext>
              </a:extLst>
            </p:cNvPr>
            <p:cNvGrpSpPr/>
            <p:nvPr/>
          </p:nvGrpSpPr>
          <p:grpSpPr>
            <a:xfrm>
              <a:off x="6686190" y="4433301"/>
              <a:ext cx="1891633" cy="1891633"/>
              <a:chOff x="1375509" y="1976984"/>
              <a:chExt cx="2016000" cy="2016000"/>
            </a:xfrm>
          </p:grpSpPr>
          <p:sp>
            <p:nvSpPr>
              <p:cNvPr id="34" name="椭圆 33"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A84ECCAB-CB66-4863-A494-CB4758275F77}"/>
                  </a:ext>
                </a:extLst>
              </p:cNvPr>
              <p:cNvSpPr>
                <a:spLocks noChangeAspect="1"/>
              </p:cNvSpPr>
              <p:nvPr/>
            </p:nvSpPr>
            <p:spPr>
              <a:xfrm>
                <a:off x="1375509" y="1976984"/>
                <a:ext cx="2016000" cy="2016000"/>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任意多边形 23">
                <a:extLst>
                  <a:ext uri="{FF2B5EF4-FFF2-40B4-BE49-F238E27FC236}">
                    <a16:creationId xmlns="" xmlns:a16="http://schemas.microsoft.com/office/drawing/2014/main" id="{6D532EE8-7494-4F13-92A4-7587539CAE5B}"/>
                  </a:ext>
                </a:extLst>
              </p:cNvPr>
              <p:cNvSpPr/>
              <p:nvPr/>
            </p:nvSpPr>
            <p:spPr>
              <a:xfrm rot="5400000">
                <a:off x="1220020" y="2637800"/>
                <a:ext cx="1007034" cy="694933"/>
              </a:xfrm>
              <a:custGeom>
                <a:avLst/>
                <a:gdLst>
                  <a:gd name="connsiteX0" fmla="*/ 0 w 1007034"/>
                  <a:gd name="connsiteY0" fmla="*/ 555348 h 694933"/>
                  <a:gd name="connsiteX1" fmla="*/ 322102 w 1007034"/>
                  <a:gd name="connsiteY1" fmla="*/ 0 h 694933"/>
                  <a:gd name="connsiteX2" fmla="*/ 392164 w 1007034"/>
                  <a:gd name="connsiteY2" fmla="*/ 21748 h 694933"/>
                  <a:gd name="connsiteX3" fmla="*/ 503517 w 1007034"/>
                  <a:gd name="connsiteY3" fmla="*/ 32974 h 694933"/>
                  <a:gd name="connsiteX4" fmla="*/ 614869 w 1007034"/>
                  <a:gd name="connsiteY4" fmla="*/ 21748 h 694933"/>
                  <a:gd name="connsiteX5" fmla="*/ 684932 w 1007034"/>
                  <a:gd name="connsiteY5" fmla="*/ 0 h 694933"/>
                  <a:gd name="connsiteX6" fmla="*/ 1007034 w 1007034"/>
                  <a:gd name="connsiteY6" fmla="*/ 555347 h 694933"/>
                  <a:gd name="connsiteX7" fmla="*/ 895766 w 1007034"/>
                  <a:gd name="connsiteY7" fmla="*/ 615742 h 694933"/>
                  <a:gd name="connsiteX8" fmla="*/ 503516 w 1007034"/>
                  <a:gd name="connsiteY8" fmla="*/ 694933 h 694933"/>
                  <a:gd name="connsiteX9" fmla="*/ 111266 w 1007034"/>
                  <a:gd name="connsiteY9" fmla="*/ 615742 h 69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34" h="694933">
                    <a:moveTo>
                      <a:pt x="0" y="555348"/>
                    </a:moveTo>
                    <a:lnTo>
                      <a:pt x="322102" y="0"/>
                    </a:lnTo>
                    <a:lnTo>
                      <a:pt x="392164" y="21748"/>
                    </a:lnTo>
                    <a:cubicBezTo>
                      <a:pt x="428132" y="29108"/>
                      <a:pt x="465373" y="32974"/>
                      <a:pt x="503517" y="32974"/>
                    </a:cubicBezTo>
                    <a:cubicBezTo>
                      <a:pt x="541660" y="32974"/>
                      <a:pt x="578901" y="29108"/>
                      <a:pt x="614869" y="21748"/>
                    </a:cubicBezTo>
                    <a:lnTo>
                      <a:pt x="684932" y="0"/>
                    </a:lnTo>
                    <a:lnTo>
                      <a:pt x="1007034" y="555347"/>
                    </a:lnTo>
                    <a:lnTo>
                      <a:pt x="895766" y="615742"/>
                    </a:lnTo>
                    <a:cubicBezTo>
                      <a:pt x="775204" y="666735"/>
                      <a:pt x="642653" y="694933"/>
                      <a:pt x="503516" y="694933"/>
                    </a:cubicBezTo>
                    <a:cubicBezTo>
                      <a:pt x="364379" y="694933"/>
                      <a:pt x="231828" y="666735"/>
                      <a:pt x="111266" y="615742"/>
                    </a:cubicBezTo>
                    <a:close/>
                  </a:path>
                </a:pathLst>
              </a:custGeom>
              <a:solidFill>
                <a:srgbClr val="D06F83"/>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2" name="TextBox 36">
              <a:extLst>
                <a:ext uri="{FF2B5EF4-FFF2-40B4-BE49-F238E27FC236}">
                  <a16:creationId xmlns="" xmlns:a16="http://schemas.microsoft.com/office/drawing/2014/main" id="{6F46C1C5-B947-4AB3-B570-AFB799AB513F}"/>
                </a:ext>
              </a:extLst>
            </p:cNvPr>
            <p:cNvSpPr txBox="1"/>
            <p:nvPr/>
          </p:nvSpPr>
          <p:spPr>
            <a:xfrm>
              <a:off x="6686190" y="5148284"/>
              <a:ext cx="674768" cy="1043218"/>
            </a:xfrm>
            <a:prstGeom prst="rect">
              <a:avLst/>
            </a:prstGeom>
            <a:noFill/>
          </p:spPr>
          <p:txBody>
            <a:bodyPr wrap="square" rtlCol="0">
              <a:spAutoFit/>
            </a:bodyPr>
            <a:lstStyle/>
            <a:p>
              <a:r>
                <a:rPr lang="en-US" altLang="zh-CN" sz="2400" b="1" dirty="0">
                  <a:solidFill>
                    <a:schemeClr val="bg1"/>
                  </a:solidFill>
                  <a:cs typeface="+mn-ea"/>
                  <a:sym typeface="+mn-lt"/>
                </a:rPr>
                <a:t>04</a:t>
              </a:r>
              <a:endParaRPr lang="zh-CN" altLang="en-US" sz="2400" b="1" dirty="0">
                <a:solidFill>
                  <a:schemeClr val="bg1"/>
                </a:solidFill>
                <a:cs typeface="+mn-ea"/>
                <a:sym typeface="+mn-lt"/>
              </a:endParaRPr>
            </a:p>
          </p:txBody>
        </p:sp>
        <p:sp>
          <p:nvSpPr>
            <p:cNvPr id="33" name="Freeform 31">
              <a:extLst>
                <a:ext uri="{FF2B5EF4-FFF2-40B4-BE49-F238E27FC236}">
                  <a16:creationId xmlns="" xmlns:a16="http://schemas.microsoft.com/office/drawing/2014/main" id="{7F4C8F9E-E076-458C-BC3E-9A4AF14FE14E}"/>
                </a:ext>
              </a:extLst>
            </p:cNvPr>
            <p:cNvSpPr>
              <a:spLocks noEditPoints="1"/>
            </p:cNvSpPr>
            <p:nvPr/>
          </p:nvSpPr>
          <p:spPr bwMode="auto">
            <a:xfrm>
              <a:off x="7686501" y="5166978"/>
              <a:ext cx="377553" cy="47480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D06F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6" name="组合 3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EBD5DD9-47FF-4944-B5D6-BACF8487D30C}"/>
              </a:ext>
            </a:extLst>
          </p:cNvPr>
          <p:cNvGrpSpPr/>
          <p:nvPr/>
        </p:nvGrpSpPr>
        <p:grpSpPr>
          <a:xfrm>
            <a:off x="1028072" y="4035478"/>
            <a:ext cx="1506819" cy="1506819"/>
            <a:chOff x="888037" y="4433301"/>
            <a:chExt cx="1891633" cy="1891633"/>
          </a:xfrm>
        </p:grpSpPr>
        <p:grpSp>
          <p:nvGrpSpPr>
            <p:cNvPr id="37" name="组合 36">
              <a:extLst>
                <a:ext uri="{FF2B5EF4-FFF2-40B4-BE49-F238E27FC236}">
                  <a16:creationId xmlns="" xmlns:a16="http://schemas.microsoft.com/office/drawing/2014/main" id="{C32F6F23-4541-4269-ACA4-D838D1C8B3AB}"/>
                </a:ext>
              </a:extLst>
            </p:cNvPr>
            <p:cNvGrpSpPr/>
            <p:nvPr/>
          </p:nvGrpSpPr>
          <p:grpSpPr>
            <a:xfrm>
              <a:off x="888037" y="4433301"/>
              <a:ext cx="1891633" cy="1891633"/>
              <a:chOff x="1375509" y="1976984"/>
              <a:chExt cx="2016000" cy="2016000"/>
            </a:xfrm>
          </p:grpSpPr>
          <p:sp>
            <p:nvSpPr>
              <p:cNvPr id="40" name="椭圆 39"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1A9B3897-51A3-4E0A-A6CB-CD102371CBF1}"/>
                  </a:ext>
                </a:extLst>
              </p:cNvPr>
              <p:cNvSpPr>
                <a:spLocks noChangeAspect="1"/>
              </p:cNvSpPr>
              <p:nvPr/>
            </p:nvSpPr>
            <p:spPr>
              <a:xfrm>
                <a:off x="1375509" y="1976984"/>
                <a:ext cx="2016000" cy="2016000"/>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任意多边形 32">
                <a:extLst>
                  <a:ext uri="{FF2B5EF4-FFF2-40B4-BE49-F238E27FC236}">
                    <a16:creationId xmlns="" xmlns:a16="http://schemas.microsoft.com/office/drawing/2014/main" id="{07A9A0A7-30C0-4BDF-BA1B-2AF2F085B170}"/>
                  </a:ext>
                </a:extLst>
              </p:cNvPr>
              <p:cNvSpPr/>
              <p:nvPr/>
            </p:nvSpPr>
            <p:spPr>
              <a:xfrm rot="5400000">
                <a:off x="1220020" y="2637800"/>
                <a:ext cx="1007034" cy="694933"/>
              </a:xfrm>
              <a:custGeom>
                <a:avLst/>
                <a:gdLst>
                  <a:gd name="connsiteX0" fmla="*/ 0 w 1007034"/>
                  <a:gd name="connsiteY0" fmla="*/ 555348 h 694933"/>
                  <a:gd name="connsiteX1" fmla="*/ 322102 w 1007034"/>
                  <a:gd name="connsiteY1" fmla="*/ 0 h 694933"/>
                  <a:gd name="connsiteX2" fmla="*/ 392164 w 1007034"/>
                  <a:gd name="connsiteY2" fmla="*/ 21748 h 694933"/>
                  <a:gd name="connsiteX3" fmla="*/ 503517 w 1007034"/>
                  <a:gd name="connsiteY3" fmla="*/ 32974 h 694933"/>
                  <a:gd name="connsiteX4" fmla="*/ 614869 w 1007034"/>
                  <a:gd name="connsiteY4" fmla="*/ 21748 h 694933"/>
                  <a:gd name="connsiteX5" fmla="*/ 684932 w 1007034"/>
                  <a:gd name="connsiteY5" fmla="*/ 0 h 694933"/>
                  <a:gd name="connsiteX6" fmla="*/ 1007034 w 1007034"/>
                  <a:gd name="connsiteY6" fmla="*/ 555347 h 694933"/>
                  <a:gd name="connsiteX7" fmla="*/ 895766 w 1007034"/>
                  <a:gd name="connsiteY7" fmla="*/ 615742 h 694933"/>
                  <a:gd name="connsiteX8" fmla="*/ 503516 w 1007034"/>
                  <a:gd name="connsiteY8" fmla="*/ 694933 h 694933"/>
                  <a:gd name="connsiteX9" fmla="*/ 111266 w 1007034"/>
                  <a:gd name="connsiteY9" fmla="*/ 615742 h 69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34" h="694933">
                    <a:moveTo>
                      <a:pt x="0" y="555348"/>
                    </a:moveTo>
                    <a:lnTo>
                      <a:pt x="322102" y="0"/>
                    </a:lnTo>
                    <a:lnTo>
                      <a:pt x="392164" y="21748"/>
                    </a:lnTo>
                    <a:cubicBezTo>
                      <a:pt x="428132" y="29108"/>
                      <a:pt x="465373" y="32974"/>
                      <a:pt x="503517" y="32974"/>
                    </a:cubicBezTo>
                    <a:cubicBezTo>
                      <a:pt x="541660" y="32974"/>
                      <a:pt x="578901" y="29108"/>
                      <a:pt x="614869" y="21748"/>
                    </a:cubicBezTo>
                    <a:lnTo>
                      <a:pt x="684932" y="0"/>
                    </a:lnTo>
                    <a:lnTo>
                      <a:pt x="1007034" y="555347"/>
                    </a:lnTo>
                    <a:lnTo>
                      <a:pt x="895766" y="615742"/>
                    </a:lnTo>
                    <a:cubicBezTo>
                      <a:pt x="775204" y="666735"/>
                      <a:pt x="642653" y="694933"/>
                      <a:pt x="503516" y="694933"/>
                    </a:cubicBezTo>
                    <a:cubicBezTo>
                      <a:pt x="364379" y="694933"/>
                      <a:pt x="231828" y="666735"/>
                      <a:pt x="111266" y="615742"/>
                    </a:cubicBezTo>
                    <a:close/>
                  </a:path>
                </a:pathLst>
              </a:custGeom>
              <a:solidFill>
                <a:srgbClr val="F77983"/>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8" name="TextBox 36">
              <a:extLst>
                <a:ext uri="{FF2B5EF4-FFF2-40B4-BE49-F238E27FC236}">
                  <a16:creationId xmlns="" xmlns:a16="http://schemas.microsoft.com/office/drawing/2014/main" id="{161E0988-2522-4C69-8E8C-1CCE6D581D92}"/>
                </a:ext>
              </a:extLst>
            </p:cNvPr>
            <p:cNvSpPr txBox="1"/>
            <p:nvPr/>
          </p:nvSpPr>
          <p:spPr>
            <a:xfrm>
              <a:off x="888037" y="5148284"/>
              <a:ext cx="674768" cy="1043218"/>
            </a:xfrm>
            <a:prstGeom prst="rect">
              <a:avLst/>
            </a:prstGeom>
            <a:noFill/>
          </p:spPr>
          <p:txBody>
            <a:bodyPr wrap="square" rtlCol="0">
              <a:spAutoFit/>
            </a:bodyPr>
            <a:lstStyle/>
            <a:p>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sp>
          <p:nvSpPr>
            <p:cNvPr id="39" name="Freeform 16">
              <a:extLst>
                <a:ext uri="{FF2B5EF4-FFF2-40B4-BE49-F238E27FC236}">
                  <a16:creationId xmlns="" xmlns:a16="http://schemas.microsoft.com/office/drawing/2014/main" id="{F1FB43B8-25DD-44A2-9F23-6C61B50C660F}"/>
                </a:ext>
              </a:extLst>
            </p:cNvPr>
            <p:cNvSpPr>
              <a:spLocks noEditPoints="1"/>
            </p:cNvSpPr>
            <p:nvPr/>
          </p:nvSpPr>
          <p:spPr bwMode="auto">
            <a:xfrm>
              <a:off x="1821032" y="5166978"/>
              <a:ext cx="555471" cy="44297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779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42" name="组合 4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A9B33E9-3141-426C-81BA-4D8FA3614060}"/>
              </a:ext>
            </a:extLst>
          </p:cNvPr>
          <p:cNvGrpSpPr/>
          <p:nvPr/>
        </p:nvGrpSpPr>
        <p:grpSpPr>
          <a:xfrm>
            <a:off x="2770544" y="2058675"/>
            <a:ext cx="3136102" cy="966040"/>
            <a:chOff x="2478120" y="2605863"/>
            <a:chExt cx="3136102" cy="966040"/>
          </a:xfrm>
        </p:grpSpPr>
        <p:sp>
          <p:nvSpPr>
            <p:cNvPr id="43" name="Rectangle 42">
              <a:extLst>
                <a:ext uri="{FF2B5EF4-FFF2-40B4-BE49-F238E27FC236}">
                  <a16:creationId xmlns="" xmlns:a16="http://schemas.microsoft.com/office/drawing/2014/main" id="{86F2D2E0-5876-4797-837F-F67EF0D31D19}"/>
                </a:ext>
              </a:extLst>
            </p:cNvPr>
            <p:cNvSpPr/>
            <p:nvPr/>
          </p:nvSpPr>
          <p:spPr>
            <a:xfrm flipH="1">
              <a:off x="2478121" y="2982250"/>
              <a:ext cx="3136101" cy="589653"/>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44" name="Rectangle 42">
              <a:extLst>
                <a:ext uri="{FF2B5EF4-FFF2-40B4-BE49-F238E27FC236}">
                  <a16:creationId xmlns="" xmlns:a16="http://schemas.microsoft.com/office/drawing/2014/main" id="{7CC6A17D-AC68-469C-8212-AB45B974FE71}"/>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占据顶端人才</a:t>
              </a:r>
            </a:p>
          </p:txBody>
        </p:sp>
      </p:grpSp>
      <p:grpSp>
        <p:nvGrpSpPr>
          <p:cNvPr id="45" name="组合 4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44C4058-1382-4F8D-A725-59D4777DEB2C}"/>
              </a:ext>
            </a:extLst>
          </p:cNvPr>
          <p:cNvGrpSpPr/>
          <p:nvPr/>
        </p:nvGrpSpPr>
        <p:grpSpPr>
          <a:xfrm>
            <a:off x="2782712" y="4350302"/>
            <a:ext cx="3136102" cy="951526"/>
            <a:chOff x="2478120" y="2605863"/>
            <a:chExt cx="3136102" cy="951526"/>
          </a:xfrm>
        </p:grpSpPr>
        <p:sp>
          <p:nvSpPr>
            <p:cNvPr id="46" name="Rectangle 42">
              <a:extLst>
                <a:ext uri="{FF2B5EF4-FFF2-40B4-BE49-F238E27FC236}">
                  <a16:creationId xmlns="" xmlns:a16="http://schemas.microsoft.com/office/drawing/2014/main" id="{31580DF7-37E8-46B5-A5AD-A863D9D4D375}"/>
                </a:ext>
              </a:extLst>
            </p:cNvPr>
            <p:cNvSpPr/>
            <p:nvPr/>
          </p:nvSpPr>
          <p:spPr>
            <a:xfrm flipH="1">
              <a:off x="2478121" y="2967736"/>
              <a:ext cx="3136101" cy="589653"/>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47" name="Rectangle 42">
              <a:extLst>
                <a:ext uri="{FF2B5EF4-FFF2-40B4-BE49-F238E27FC236}">
                  <a16:creationId xmlns="" xmlns:a16="http://schemas.microsoft.com/office/drawing/2014/main" id="{8C7B492C-F9BD-452C-AFD2-CBDF27DF51D1}"/>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点击添加标题</a:t>
              </a:r>
            </a:p>
          </p:txBody>
        </p:sp>
      </p:grpSp>
      <p:grpSp>
        <p:nvGrpSpPr>
          <p:cNvPr id="48" name="组合 4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366A84C-A28B-406E-8688-9A3DD1F692B7}"/>
              </a:ext>
            </a:extLst>
          </p:cNvPr>
          <p:cNvGrpSpPr/>
          <p:nvPr/>
        </p:nvGrpSpPr>
        <p:grpSpPr>
          <a:xfrm>
            <a:off x="8729932" y="2058675"/>
            <a:ext cx="3136102" cy="951526"/>
            <a:chOff x="2478120" y="2605863"/>
            <a:chExt cx="3136102" cy="951526"/>
          </a:xfrm>
        </p:grpSpPr>
        <p:sp>
          <p:nvSpPr>
            <p:cNvPr id="49" name="Rectangle 42">
              <a:extLst>
                <a:ext uri="{FF2B5EF4-FFF2-40B4-BE49-F238E27FC236}">
                  <a16:creationId xmlns="" xmlns:a16="http://schemas.microsoft.com/office/drawing/2014/main" id="{7DCAC0C9-342D-448B-8B01-76CC5A913882}"/>
                </a:ext>
              </a:extLst>
            </p:cNvPr>
            <p:cNvSpPr/>
            <p:nvPr/>
          </p:nvSpPr>
          <p:spPr>
            <a:xfrm flipH="1">
              <a:off x="2478121" y="2967736"/>
              <a:ext cx="3136101" cy="589653"/>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50" name="Rectangle 42">
              <a:extLst>
                <a:ext uri="{FF2B5EF4-FFF2-40B4-BE49-F238E27FC236}">
                  <a16:creationId xmlns="" xmlns:a16="http://schemas.microsoft.com/office/drawing/2014/main" id="{267C9BA6-DFF0-434F-9608-68C249488A5F}"/>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汇聚高端技术</a:t>
              </a:r>
            </a:p>
          </p:txBody>
        </p:sp>
      </p:grpSp>
      <p:grpSp>
        <p:nvGrpSpPr>
          <p:cNvPr id="51" name="组合 5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822880B-D77B-4D6E-BE4D-777048F52E33}"/>
              </a:ext>
            </a:extLst>
          </p:cNvPr>
          <p:cNvGrpSpPr/>
          <p:nvPr/>
        </p:nvGrpSpPr>
        <p:grpSpPr>
          <a:xfrm>
            <a:off x="8742100" y="4350302"/>
            <a:ext cx="3136102" cy="951526"/>
            <a:chOff x="2478120" y="2605863"/>
            <a:chExt cx="3136102" cy="951526"/>
          </a:xfrm>
        </p:grpSpPr>
        <p:sp>
          <p:nvSpPr>
            <p:cNvPr id="52" name="Rectangle 42">
              <a:extLst>
                <a:ext uri="{FF2B5EF4-FFF2-40B4-BE49-F238E27FC236}">
                  <a16:creationId xmlns="" xmlns:a16="http://schemas.microsoft.com/office/drawing/2014/main" id="{5F54706F-96B3-4911-956A-C1BE71C3A35A}"/>
                </a:ext>
              </a:extLst>
            </p:cNvPr>
            <p:cNvSpPr/>
            <p:nvPr/>
          </p:nvSpPr>
          <p:spPr>
            <a:xfrm flipH="1">
              <a:off x="2478121" y="2967736"/>
              <a:ext cx="3136101" cy="589653"/>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53" name="Rectangle 42">
              <a:extLst>
                <a:ext uri="{FF2B5EF4-FFF2-40B4-BE49-F238E27FC236}">
                  <a16:creationId xmlns="" xmlns:a16="http://schemas.microsoft.com/office/drawing/2014/main" id="{6647EBA9-67DF-4E98-9A93-26459CE59436}"/>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多种发明专利</a:t>
              </a:r>
            </a:p>
          </p:txBody>
        </p:sp>
      </p:grpSp>
    </p:spTree>
    <p:extLst>
      <p:ext uri="{BB962C8B-B14F-4D97-AF65-F5344CB8AC3E}">
        <p14:creationId xmlns:p14="http://schemas.microsoft.com/office/powerpoint/2010/main" val="242796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53" presetClass="entr" presetSubtype="52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fltVal val="0.5"/>
                                          </p:val>
                                        </p:tav>
                                        <p:tav tm="100000">
                                          <p:val>
                                            <p:strVal val="#ppt_x"/>
                                          </p:val>
                                        </p:tav>
                                      </p:tavLst>
                                    </p:anim>
                                    <p:anim calcmode="lin" valueType="num">
                                      <p:cBhvr>
                                        <p:cTn id="41" dur="500" fill="hold"/>
                                        <p:tgtEl>
                                          <p:spTgt spid="18"/>
                                        </p:tgtEl>
                                        <p:attrNameLst>
                                          <p:attrName>ppt_y</p:attrName>
                                        </p:attrNameLst>
                                      </p:cBhvr>
                                      <p:tavLst>
                                        <p:tav tm="0">
                                          <p:val>
                                            <p:fltVal val="0.5"/>
                                          </p:val>
                                        </p:tav>
                                        <p:tav tm="100000">
                                          <p:val>
                                            <p:strVal val="#ppt_y"/>
                                          </p:val>
                                        </p:tav>
                                      </p:tavLst>
                                    </p:anim>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2250"/>
                            </p:stCondLst>
                            <p:childTnLst>
                              <p:par>
                                <p:cTn id="47" presetID="53" presetClass="entr" presetSubtype="52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anim calcmode="lin" valueType="num">
                                      <p:cBhvr>
                                        <p:cTn id="52" dur="500" fill="hold"/>
                                        <p:tgtEl>
                                          <p:spTgt spid="36"/>
                                        </p:tgtEl>
                                        <p:attrNameLst>
                                          <p:attrName>ppt_x</p:attrName>
                                        </p:attrNameLst>
                                      </p:cBhvr>
                                      <p:tavLst>
                                        <p:tav tm="0">
                                          <p:val>
                                            <p:fltVal val="0.5"/>
                                          </p:val>
                                        </p:tav>
                                        <p:tav tm="100000">
                                          <p:val>
                                            <p:strVal val="#ppt_x"/>
                                          </p:val>
                                        </p:tav>
                                      </p:tavLst>
                                    </p:anim>
                                    <p:anim calcmode="lin" valueType="num">
                                      <p:cBhvr>
                                        <p:cTn id="53" dur="500" fill="hold"/>
                                        <p:tgtEl>
                                          <p:spTgt spid="36"/>
                                        </p:tgtEl>
                                        <p:attrNameLst>
                                          <p:attrName>ppt_y</p:attrName>
                                        </p:attrNameLst>
                                      </p:cBhvr>
                                      <p:tavLst>
                                        <p:tav tm="0">
                                          <p:val>
                                            <p:fltVal val="0.5"/>
                                          </p:val>
                                        </p:tav>
                                        <p:tav tm="100000">
                                          <p:val>
                                            <p:strVal val="#ppt_y"/>
                                          </p:val>
                                        </p:tav>
                                      </p:tavLst>
                                    </p:anim>
                                  </p:childTnLst>
                                </p:cTn>
                              </p:par>
                            </p:childTnLst>
                          </p:cTn>
                        </p:par>
                        <p:par>
                          <p:cTn id="54" fill="hold">
                            <p:stCondLst>
                              <p:cond delay="2750"/>
                            </p:stCondLst>
                            <p:childTnLst>
                              <p:par>
                                <p:cTn id="55" presetID="10" presetClass="entr" presetSubtype="0" fill="hold"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par>
                          <p:cTn id="58" fill="hold">
                            <p:stCondLst>
                              <p:cond delay="3250"/>
                            </p:stCondLst>
                            <p:childTnLst>
                              <p:par>
                                <p:cTn id="59" presetID="53" presetClass="entr" presetSubtype="528"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fltVal val="0.5"/>
                                          </p:val>
                                        </p:tav>
                                        <p:tav tm="100000">
                                          <p:val>
                                            <p:strVal val="#ppt_x"/>
                                          </p:val>
                                        </p:tav>
                                      </p:tavLst>
                                    </p:anim>
                                    <p:anim calcmode="lin" valueType="num">
                                      <p:cBhvr>
                                        <p:cTn id="65" dur="500" fill="hold"/>
                                        <p:tgtEl>
                                          <p:spTgt spid="24"/>
                                        </p:tgtEl>
                                        <p:attrNameLst>
                                          <p:attrName>ppt_y</p:attrName>
                                        </p:attrNameLst>
                                      </p:cBhvr>
                                      <p:tavLst>
                                        <p:tav tm="0">
                                          <p:val>
                                            <p:fltVal val="0.5"/>
                                          </p:val>
                                        </p:tav>
                                        <p:tav tm="100000">
                                          <p:val>
                                            <p:strVal val="#ppt_y"/>
                                          </p:val>
                                        </p:tav>
                                      </p:tavLst>
                                    </p:anim>
                                  </p:childTnLst>
                                </p:cTn>
                              </p:par>
                            </p:childTnLst>
                          </p:cTn>
                        </p:par>
                        <p:par>
                          <p:cTn id="66" fill="hold">
                            <p:stCondLst>
                              <p:cond delay="3750"/>
                            </p:stCondLst>
                            <p:childTnLst>
                              <p:par>
                                <p:cTn id="67" presetID="10" presetClass="entr" presetSubtype="0" fill="hold"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500"/>
                                        <p:tgtEl>
                                          <p:spTgt spid="48"/>
                                        </p:tgtEl>
                                      </p:cBhvr>
                                    </p:animEffect>
                                  </p:childTnLst>
                                </p:cTn>
                              </p:par>
                            </p:childTnLst>
                          </p:cTn>
                        </p:par>
                        <p:par>
                          <p:cTn id="70" fill="hold">
                            <p:stCondLst>
                              <p:cond delay="4250"/>
                            </p:stCondLst>
                            <p:childTnLst>
                              <p:par>
                                <p:cTn id="71" presetID="53" presetClass="entr" presetSubtype="528"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anim calcmode="lin" valueType="num">
                                      <p:cBhvr>
                                        <p:cTn id="76" dur="500" fill="hold"/>
                                        <p:tgtEl>
                                          <p:spTgt spid="30"/>
                                        </p:tgtEl>
                                        <p:attrNameLst>
                                          <p:attrName>ppt_x</p:attrName>
                                        </p:attrNameLst>
                                      </p:cBhvr>
                                      <p:tavLst>
                                        <p:tav tm="0">
                                          <p:val>
                                            <p:fltVal val="0.5"/>
                                          </p:val>
                                        </p:tav>
                                        <p:tav tm="100000">
                                          <p:val>
                                            <p:strVal val="#ppt_x"/>
                                          </p:val>
                                        </p:tav>
                                      </p:tavLst>
                                    </p:anim>
                                    <p:anim calcmode="lin" valueType="num">
                                      <p:cBhvr>
                                        <p:cTn id="77" dur="500" fill="hold"/>
                                        <p:tgtEl>
                                          <p:spTgt spid="30"/>
                                        </p:tgtEl>
                                        <p:attrNameLst>
                                          <p:attrName>ppt_y</p:attrName>
                                        </p:attrNameLst>
                                      </p:cBhvr>
                                      <p:tavLst>
                                        <p:tav tm="0">
                                          <p:val>
                                            <p:fltVal val="0.5"/>
                                          </p:val>
                                        </p:tav>
                                        <p:tav tm="100000">
                                          <p:val>
                                            <p:strVal val="#ppt_y"/>
                                          </p:val>
                                        </p:tav>
                                      </p:tavLst>
                                    </p:anim>
                                  </p:childTnLst>
                                </p:cTn>
                              </p:par>
                            </p:childTnLst>
                          </p:cTn>
                        </p:par>
                        <p:par>
                          <p:cTn id="78" fill="hold">
                            <p:stCondLst>
                              <p:cond delay="4750"/>
                            </p:stCondLst>
                            <p:childTnLst>
                              <p:par>
                                <p:cTn id="79" presetID="10" presetClass="entr" presetSubtype="0" fill="hold" nodeType="after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社会就业环境</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4BC06A-54D4-410E-A9DE-A5500CA3B3AB}"/>
              </a:ext>
            </a:extLst>
          </p:cNvPr>
          <p:cNvGrpSpPr/>
          <p:nvPr/>
        </p:nvGrpSpPr>
        <p:grpSpPr>
          <a:xfrm>
            <a:off x="4977613" y="3654694"/>
            <a:ext cx="2247029" cy="2247029"/>
            <a:chOff x="4977613" y="4119151"/>
            <a:chExt cx="2247029" cy="2247029"/>
          </a:xfrm>
        </p:grpSpPr>
        <p:sp>
          <p:nvSpPr>
            <p:cNvPr id="12" name="椭圆 11">
              <a:extLst>
                <a:ext uri="{FF2B5EF4-FFF2-40B4-BE49-F238E27FC236}">
                  <a16:creationId xmlns="" xmlns:a16="http://schemas.microsoft.com/office/drawing/2014/main" id="{CEFEF6AF-9A45-4313-A89C-D5176B91BA4E}"/>
                </a:ext>
              </a:extLst>
            </p:cNvPr>
            <p:cNvSpPr/>
            <p:nvPr/>
          </p:nvSpPr>
          <p:spPr>
            <a:xfrm>
              <a:off x="4977613" y="4119151"/>
              <a:ext cx="2247029" cy="2247029"/>
            </a:xfrm>
            <a:prstGeom prst="ellipse">
              <a:avLst/>
            </a:prstGeom>
            <a:solidFill>
              <a:srgbClr val="365B7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Rectangle 42">
              <a:extLst>
                <a:ext uri="{FF2B5EF4-FFF2-40B4-BE49-F238E27FC236}">
                  <a16:creationId xmlns="" xmlns:a16="http://schemas.microsoft.com/office/drawing/2014/main" id="{56F8700E-4FB8-47A7-BCF2-62C6EAC9C913}"/>
                </a:ext>
              </a:extLst>
            </p:cNvPr>
            <p:cNvSpPr/>
            <p:nvPr/>
          </p:nvSpPr>
          <p:spPr>
            <a:xfrm>
              <a:off x="5232544" y="5464326"/>
              <a:ext cx="1665516" cy="512281"/>
            </a:xfrm>
            <a:prstGeom prst="rect">
              <a:avLst/>
            </a:prstGeom>
            <a:noFill/>
            <a:ln w="12700" cap="flat" cmpd="sng" algn="ctr">
              <a:noFill/>
              <a:prstDash val="solid"/>
            </a:ln>
            <a:effectLst/>
          </p:spPr>
          <p:txBody>
            <a:bodyPr lIns="91440" tIns="0" rIns="91440" bIns="0" rtlCol="0" anchor="t"/>
            <a:lstStyle/>
            <a:p>
              <a:pPr algn="ctr"/>
              <a:r>
                <a:rPr lang="zh-CN" altLang="en-US" sz="2000" b="1" dirty="0">
                  <a:solidFill>
                    <a:schemeClr val="bg1"/>
                  </a:solidFill>
                  <a:cs typeface="+mn-ea"/>
                  <a:sym typeface="+mn-lt"/>
                </a:rPr>
                <a:t>就业环境</a:t>
              </a:r>
            </a:p>
          </p:txBody>
        </p:sp>
      </p:grpSp>
      <p:grpSp>
        <p:nvGrpSpPr>
          <p:cNvPr id="14" name="组合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656659A-20D5-4AED-8920-4E3DD778F196}"/>
              </a:ext>
            </a:extLst>
          </p:cNvPr>
          <p:cNvGrpSpPr/>
          <p:nvPr/>
        </p:nvGrpSpPr>
        <p:grpSpPr>
          <a:xfrm>
            <a:off x="3335358" y="3420463"/>
            <a:ext cx="2765770" cy="1792588"/>
            <a:chOff x="3335358" y="3884920"/>
            <a:chExt cx="2765770" cy="1792588"/>
          </a:xfrm>
        </p:grpSpPr>
        <p:sp>
          <p:nvSpPr>
            <p:cNvPr id="15" name="任意多边形 29">
              <a:extLst>
                <a:ext uri="{FF2B5EF4-FFF2-40B4-BE49-F238E27FC236}">
                  <a16:creationId xmlns="" xmlns:a16="http://schemas.microsoft.com/office/drawing/2014/main" id="{B2AD6F9B-100E-4B29-A468-7D943D96DF1B}"/>
                </a:ext>
              </a:extLst>
            </p:cNvPr>
            <p:cNvSpPr>
              <a:spLocks noChangeAspect="1"/>
            </p:cNvSpPr>
            <p:nvPr/>
          </p:nvSpPr>
          <p:spPr>
            <a:xfrm rot="16200000" flipH="1">
              <a:off x="3821949" y="3398329"/>
              <a:ext cx="1792588" cy="2765770"/>
            </a:xfrm>
            <a:custGeom>
              <a:avLst/>
              <a:gdLst>
                <a:gd name="connsiteX0" fmla="*/ 752620 w 1505240"/>
                <a:gd name="connsiteY0" fmla="*/ 0 h 2322423"/>
                <a:gd name="connsiteX1" fmla="*/ 1505240 w 1505240"/>
                <a:gd name="connsiteY1" fmla="*/ 752620 h 2322423"/>
                <a:gd name="connsiteX2" fmla="*/ 1446095 w 1505240"/>
                <a:gd name="connsiteY2" fmla="*/ 1045574 h 2322423"/>
                <a:gd name="connsiteX3" fmla="*/ 1426537 w 1505240"/>
                <a:gd name="connsiteY3" fmla="*/ 1081607 h 2322423"/>
                <a:gd name="connsiteX4" fmla="*/ 1430918 w 1505240"/>
                <a:gd name="connsiteY4" fmla="*/ 1081607 h 2322423"/>
                <a:gd name="connsiteX5" fmla="*/ 1390137 w 1505240"/>
                <a:gd name="connsiteY5" fmla="*/ 1177352 h 2322423"/>
                <a:gd name="connsiteX6" fmla="*/ 752620 w 1505240"/>
                <a:gd name="connsiteY6" fmla="*/ 2322423 h 2322423"/>
                <a:gd name="connsiteX7" fmla="*/ 115103 w 1505240"/>
                <a:gd name="connsiteY7" fmla="*/ 1177352 h 2322423"/>
                <a:gd name="connsiteX8" fmla="*/ 74322 w 1505240"/>
                <a:gd name="connsiteY8" fmla="*/ 1081607 h 2322423"/>
                <a:gd name="connsiteX9" fmla="*/ 78703 w 1505240"/>
                <a:gd name="connsiteY9" fmla="*/ 1081607 h 2322423"/>
                <a:gd name="connsiteX10" fmla="*/ 59145 w 1505240"/>
                <a:gd name="connsiteY10" fmla="*/ 1045574 h 2322423"/>
                <a:gd name="connsiteX11" fmla="*/ 0 w 1505240"/>
                <a:gd name="connsiteY11" fmla="*/ 752620 h 2322423"/>
                <a:gd name="connsiteX12" fmla="*/ 752620 w 1505240"/>
                <a:gd name="connsiteY12" fmla="*/ 0 h 232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5240" h="2322423">
                  <a:moveTo>
                    <a:pt x="752620" y="0"/>
                  </a:moveTo>
                  <a:cubicBezTo>
                    <a:pt x="1168281" y="0"/>
                    <a:pt x="1505240" y="336959"/>
                    <a:pt x="1505240" y="752620"/>
                  </a:cubicBezTo>
                  <a:cubicBezTo>
                    <a:pt x="1505240" y="856535"/>
                    <a:pt x="1484180" y="955532"/>
                    <a:pt x="1446095" y="1045574"/>
                  </a:cubicBezTo>
                  <a:lnTo>
                    <a:pt x="1426537" y="1081607"/>
                  </a:lnTo>
                  <a:lnTo>
                    <a:pt x="1430918" y="1081607"/>
                  </a:lnTo>
                  <a:lnTo>
                    <a:pt x="1390137" y="1177352"/>
                  </a:lnTo>
                  <a:cubicBezTo>
                    <a:pt x="1254093" y="1482617"/>
                    <a:pt x="1075327" y="1830597"/>
                    <a:pt x="752620" y="2322423"/>
                  </a:cubicBezTo>
                  <a:cubicBezTo>
                    <a:pt x="429913" y="1830597"/>
                    <a:pt x="251148" y="1482617"/>
                    <a:pt x="115103" y="1177352"/>
                  </a:cubicBezTo>
                  <a:lnTo>
                    <a:pt x="74322" y="1081607"/>
                  </a:lnTo>
                  <a:lnTo>
                    <a:pt x="78703" y="1081607"/>
                  </a:lnTo>
                  <a:lnTo>
                    <a:pt x="59145" y="1045574"/>
                  </a:lnTo>
                  <a:cubicBezTo>
                    <a:pt x="21060" y="955532"/>
                    <a:pt x="0" y="856535"/>
                    <a:pt x="0" y="752620"/>
                  </a:cubicBezTo>
                  <a:cubicBezTo>
                    <a:pt x="0" y="336959"/>
                    <a:pt x="336959" y="0"/>
                    <a:pt x="752620" y="0"/>
                  </a:cubicBezTo>
                  <a:close/>
                </a:path>
              </a:pathLst>
            </a:cu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6"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DAD50279-EDC5-4880-A403-98382E66D8C2}"/>
                </a:ext>
              </a:extLst>
            </p:cNvPr>
            <p:cNvSpPr>
              <a:spLocks noChangeAspect="1"/>
            </p:cNvSpPr>
            <p:nvPr>
              <p:custDataLst>
                <p:tags r:id="rId3"/>
              </p:custDataLst>
            </p:nvPr>
          </p:nvSpPr>
          <p:spPr>
            <a:xfrm rot="16200000" flipH="1">
              <a:off x="3679128" y="4213441"/>
              <a:ext cx="1105046" cy="1105046"/>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sp>
          <p:nvSpPr>
            <p:cNvPr id="17" name="Freeform 26">
              <a:extLst>
                <a:ext uri="{FF2B5EF4-FFF2-40B4-BE49-F238E27FC236}">
                  <a16:creationId xmlns="" xmlns:a16="http://schemas.microsoft.com/office/drawing/2014/main" id="{CD1D1DB5-117B-465B-8FCC-5F3F82BD1425}"/>
                </a:ext>
              </a:extLst>
            </p:cNvPr>
            <p:cNvSpPr>
              <a:spLocks noEditPoints="1"/>
            </p:cNvSpPr>
            <p:nvPr/>
          </p:nvSpPr>
          <p:spPr bwMode="auto">
            <a:xfrm>
              <a:off x="4031423" y="4569968"/>
              <a:ext cx="373097" cy="39198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D06F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18" name="Rectangle 42">
              <a:extLst>
                <a:ext uri="{FF2B5EF4-FFF2-40B4-BE49-F238E27FC236}">
                  <a16:creationId xmlns="" xmlns:a16="http://schemas.microsoft.com/office/drawing/2014/main" id="{550D7CF1-C6A6-4B09-8325-E0F69C4D195C}"/>
                </a:ext>
              </a:extLst>
            </p:cNvPr>
            <p:cNvSpPr/>
            <p:nvPr/>
          </p:nvSpPr>
          <p:spPr>
            <a:xfrm>
              <a:off x="4561887" y="4640641"/>
              <a:ext cx="1092455" cy="512281"/>
            </a:xfrm>
            <a:prstGeom prst="rect">
              <a:avLst/>
            </a:prstGeom>
            <a:noFill/>
            <a:ln w="12700" cap="flat" cmpd="sng" algn="ctr">
              <a:noFill/>
              <a:prstDash val="solid"/>
            </a:ln>
            <a:effectLst/>
          </p:spPr>
          <p:txBody>
            <a:bodyPr lIns="91440" tIns="0" rIns="91440" bIns="0" rtlCol="0" anchor="t"/>
            <a:lstStyle/>
            <a:p>
              <a:pPr algn="r"/>
              <a:r>
                <a:rPr lang="en-US" altLang="zh-CN" sz="2000" dirty="0">
                  <a:solidFill>
                    <a:schemeClr val="bg1"/>
                  </a:solidFill>
                  <a:cs typeface="+mn-ea"/>
                  <a:sym typeface="+mn-lt"/>
                </a:rPr>
                <a:t>TEXT  </a:t>
              </a:r>
            </a:p>
            <a:p>
              <a:pPr algn="r"/>
              <a:r>
                <a:rPr lang="en-US" altLang="zh-CN" sz="2000" b="1" dirty="0">
                  <a:solidFill>
                    <a:schemeClr val="bg1"/>
                  </a:solidFill>
                  <a:cs typeface="+mn-ea"/>
                  <a:sym typeface="+mn-lt"/>
                </a:rPr>
                <a:t>   </a:t>
              </a:r>
              <a:endParaRPr lang="zh-CN" altLang="en-US" sz="2000" b="1" dirty="0">
                <a:solidFill>
                  <a:schemeClr val="bg1"/>
                </a:solidFill>
                <a:cs typeface="+mn-ea"/>
                <a:sym typeface="+mn-lt"/>
              </a:endParaRPr>
            </a:p>
          </p:txBody>
        </p:sp>
      </p:grpSp>
      <p:grpSp>
        <p:nvGrpSpPr>
          <p:cNvPr id="19" name="组合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CC9FA53-6863-4EE2-A123-085D947AB54C}"/>
              </a:ext>
            </a:extLst>
          </p:cNvPr>
          <p:cNvGrpSpPr/>
          <p:nvPr/>
        </p:nvGrpSpPr>
        <p:grpSpPr>
          <a:xfrm>
            <a:off x="6101128" y="3405213"/>
            <a:ext cx="2765770" cy="1792588"/>
            <a:chOff x="6101128" y="3869670"/>
            <a:chExt cx="2765770" cy="1792588"/>
          </a:xfrm>
        </p:grpSpPr>
        <p:sp>
          <p:nvSpPr>
            <p:cNvPr id="20" name="任意多边形 21">
              <a:extLst>
                <a:ext uri="{FF2B5EF4-FFF2-40B4-BE49-F238E27FC236}">
                  <a16:creationId xmlns="" xmlns:a16="http://schemas.microsoft.com/office/drawing/2014/main" id="{F984F979-066B-44B3-B664-7498BFF60147}"/>
                </a:ext>
              </a:extLst>
            </p:cNvPr>
            <p:cNvSpPr>
              <a:spLocks noChangeAspect="1"/>
            </p:cNvSpPr>
            <p:nvPr/>
          </p:nvSpPr>
          <p:spPr>
            <a:xfrm rot="5400000">
              <a:off x="6587719" y="3383079"/>
              <a:ext cx="1792588" cy="2765770"/>
            </a:xfrm>
            <a:custGeom>
              <a:avLst/>
              <a:gdLst>
                <a:gd name="connsiteX0" fmla="*/ 752620 w 1505240"/>
                <a:gd name="connsiteY0" fmla="*/ 0 h 2322423"/>
                <a:gd name="connsiteX1" fmla="*/ 1505240 w 1505240"/>
                <a:gd name="connsiteY1" fmla="*/ 752620 h 2322423"/>
                <a:gd name="connsiteX2" fmla="*/ 1446095 w 1505240"/>
                <a:gd name="connsiteY2" fmla="*/ 1045574 h 2322423"/>
                <a:gd name="connsiteX3" fmla="*/ 1426537 w 1505240"/>
                <a:gd name="connsiteY3" fmla="*/ 1081607 h 2322423"/>
                <a:gd name="connsiteX4" fmla="*/ 1430918 w 1505240"/>
                <a:gd name="connsiteY4" fmla="*/ 1081607 h 2322423"/>
                <a:gd name="connsiteX5" fmla="*/ 1390137 w 1505240"/>
                <a:gd name="connsiteY5" fmla="*/ 1177352 h 2322423"/>
                <a:gd name="connsiteX6" fmla="*/ 752620 w 1505240"/>
                <a:gd name="connsiteY6" fmla="*/ 2322423 h 2322423"/>
                <a:gd name="connsiteX7" fmla="*/ 115103 w 1505240"/>
                <a:gd name="connsiteY7" fmla="*/ 1177352 h 2322423"/>
                <a:gd name="connsiteX8" fmla="*/ 74322 w 1505240"/>
                <a:gd name="connsiteY8" fmla="*/ 1081607 h 2322423"/>
                <a:gd name="connsiteX9" fmla="*/ 78703 w 1505240"/>
                <a:gd name="connsiteY9" fmla="*/ 1081607 h 2322423"/>
                <a:gd name="connsiteX10" fmla="*/ 59145 w 1505240"/>
                <a:gd name="connsiteY10" fmla="*/ 1045574 h 2322423"/>
                <a:gd name="connsiteX11" fmla="*/ 0 w 1505240"/>
                <a:gd name="connsiteY11" fmla="*/ 752620 h 2322423"/>
                <a:gd name="connsiteX12" fmla="*/ 752620 w 1505240"/>
                <a:gd name="connsiteY12" fmla="*/ 0 h 232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5240" h="2322423">
                  <a:moveTo>
                    <a:pt x="752620" y="0"/>
                  </a:moveTo>
                  <a:cubicBezTo>
                    <a:pt x="1168281" y="0"/>
                    <a:pt x="1505240" y="336959"/>
                    <a:pt x="1505240" y="752620"/>
                  </a:cubicBezTo>
                  <a:cubicBezTo>
                    <a:pt x="1505240" y="856535"/>
                    <a:pt x="1484180" y="955532"/>
                    <a:pt x="1446095" y="1045574"/>
                  </a:cubicBezTo>
                  <a:lnTo>
                    <a:pt x="1426537" y="1081607"/>
                  </a:lnTo>
                  <a:lnTo>
                    <a:pt x="1430918" y="1081607"/>
                  </a:lnTo>
                  <a:lnTo>
                    <a:pt x="1390137" y="1177352"/>
                  </a:lnTo>
                  <a:cubicBezTo>
                    <a:pt x="1254093" y="1482617"/>
                    <a:pt x="1075327" y="1830597"/>
                    <a:pt x="752620" y="2322423"/>
                  </a:cubicBezTo>
                  <a:cubicBezTo>
                    <a:pt x="429913" y="1830597"/>
                    <a:pt x="251148" y="1482617"/>
                    <a:pt x="115103" y="1177352"/>
                  </a:cubicBezTo>
                  <a:lnTo>
                    <a:pt x="74322" y="1081607"/>
                  </a:lnTo>
                  <a:lnTo>
                    <a:pt x="78703" y="1081607"/>
                  </a:lnTo>
                  <a:lnTo>
                    <a:pt x="59145" y="1045574"/>
                  </a:lnTo>
                  <a:cubicBezTo>
                    <a:pt x="21060" y="955532"/>
                    <a:pt x="0" y="856535"/>
                    <a:pt x="0" y="752620"/>
                  </a:cubicBezTo>
                  <a:cubicBezTo>
                    <a:pt x="0" y="336959"/>
                    <a:pt x="336959" y="0"/>
                    <a:pt x="752620" y="0"/>
                  </a:cubicBezTo>
                  <a:close/>
                </a:path>
              </a:pathLst>
            </a:cu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1"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97411746-8123-4572-9087-8C4F4C7348B6}"/>
                </a:ext>
              </a:extLst>
            </p:cNvPr>
            <p:cNvSpPr>
              <a:spLocks noChangeAspect="1"/>
            </p:cNvSpPr>
            <p:nvPr>
              <p:custDataLst>
                <p:tags r:id="rId2"/>
              </p:custDataLst>
            </p:nvPr>
          </p:nvSpPr>
          <p:spPr>
            <a:xfrm rot="5400000">
              <a:off x="7418081" y="4213441"/>
              <a:ext cx="1105046" cy="1105046"/>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sp>
          <p:nvSpPr>
            <p:cNvPr id="22" name="Freeform 16">
              <a:extLst>
                <a:ext uri="{FF2B5EF4-FFF2-40B4-BE49-F238E27FC236}">
                  <a16:creationId xmlns="" xmlns:a16="http://schemas.microsoft.com/office/drawing/2014/main" id="{91619CFE-A95E-4C81-B9DA-9B5607BE38AB}"/>
                </a:ext>
              </a:extLst>
            </p:cNvPr>
            <p:cNvSpPr>
              <a:spLocks noEditPoints="1"/>
            </p:cNvSpPr>
            <p:nvPr/>
          </p:nvSpPr>
          <p:spPr bwMode="auto">
            <a:xfrm>
              <a:off x="7736001" y="4564871"/>
              <a:ext cx="504322" cy="40218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8AD9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23" name="Rectangle 42">
              <a:extLst>
                <a:ext uri="{FF2B5EF4-FFF2-40B4-BE49-F238E27FC236}">
                  <a16:creationId xmlns="" xmlns:a16="http://schemas.microsoft.com/office/drawing/2014/main" id="{F1A445F3-BE44-41A7-8CC9-A4C5A7397F4B}"/>
                </a:ext>
              </a:extLst>
            </p:cNvPr>
            <p:cNvSpPr/>
            <p:nvPr/>
          </p:nvSpPr>
          <p:spPr>
            <a:xfrm>
              <a:off x="6116657" y="4640638"/>
              <a:ext cx="1092455" cy="512281"/>
            </a:xfrm>
            <a:prstGeom prst="rect">
              <a:avLst/>
            </a:prstGeom>
            <a:noFill/>
            <a:ln w="12700" cap="flat" cmpd="sng" algn="ctr">
              <a:noFill/>
              <a:prstDash val="solid"/>
            </a:ln>
            <a:effectLst/>
          </p:spPr>
          <p:txBody>
            <a:bodyPr lIns="91440" tIns="0" rIns="91440" bIns="0" rtlCol="0" anchor="t"/>
            <a:lstStyle/>
            <a:p>
              <a:pPr algn="r"/>
              <a:r>
                <a:rPr lang="en-US" altLang="zh-CN" sz="2000" dirty="0">
                  <a:solidFill>
                    <a:schemeClr val="bg1"/>
                  </a:solidFill>
                  <a:cs typeface="+mn-ea"/>
                  <a:sym typeface="+mn-lt"/>
                </a:rPr>
                <a:t>TEXT  </a:t>
              </a:r>
            </a:p>
            <a:p>
              <a:pPr algn="r"/>
              <a:r>
                <a:rPr lang="en-US" altLang="zh-CN" sz="2000" b="1" dirty="0">
                  <a:solidFill>
                    <a:schemeClr val="bg1"/>
                  </a:solidFill>
                  <a:cs typeface="+mn-ea"/>
                  <a:sym typeface="+mn-lt"/>
                </a:rPr>
                <a:t>   </a:t>
              </a:r>
              <a:endParaRPr lang="zh-CN" altLang="en-US" sz="2000" b="1" dirty="0">
                <a:solidFill>
                  <a:schemeClr val="bg1"/>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A148148-1B9D-4578-8D12-82DA0E437925}"/>
              </a:ext>
            </a:extLst>
          </p:cNvPr>
          <p:cNvGrpSpPr/>
          <p:nvPr/>
        </p:nvGrpSpPr>
        <p:grpSpPr>
          <a:xfrm>
            <a:off x="5204834" y="1535737"/>
            <a:ext cx="1792588" cy="2765770"/>
            <a:chOff x="5204834" y="2000194"/>
            <a:chExt cx="1792588" cy="2765770"/>
          </a:xfrm>
        </p:grpSpPr>
        <p:sp>
          <p:nvSpPr>
            <p:cNvPr id="25" name="任意多边形 17">
              <a:extLst>
                <a:ext uri="{FF2B5EF4-FFF2-40B4-BE49-F238E27FC236}">
                  <a16:creationId xmlns="" xmlns:a16="http://schemas.microsoft.com/office/drawing/2014/main" id="{9D9C6E4C-E1A8-4AE6-9535-6546326322E4}"/>
                </a:ext>
              </a:extLst>
            </p:cNvPr>
            <p:cNvSpPr>
              <a:spLocks noChangeAspect="1"/>
            </p:cNvSpPr>
            <p:nvPr/>
          </p:nvSpPr>
          <p:spPr>
            <a:xfrm>
              <a:off x="5204834" y="2000194"/>
              <a:ext cx="1792588" cy="2765770"/>
            </a:xfrm>
            <a:custGeom>
              <a:avLst/>
              <a:gdLst>
                <a:gd name="connsiteX0" fmla="*/ 752620 w 1505240"/>
                <a:gd name="connsiteY0" fmla="*/ 0 h 2322423"/>
                <a:gd name="connsiteX1" fmla="*/ 1505240 w 1505240"/>
                <a:gd name="connsiteY1" fmla="*/ 752620 h 2322423"/>
                <a:gd name="connsiteX2" fmla="*/ 1446095 w 1505240"/>
                <a:gd name="connsiteY2" fmla="*/ 1045574 h 2322423"/>
                <a:gd name="connsiteX3" fmla="*/ 1426537 w 1505240"/>
                <a:gd name="connsiteY3" fmla="*/ 1081607 h 2322423"/>
                <a:gd name="connsiteX4" fmla="*/ 1430918 w 1505240"/>
                <a:gd name="connsiteY4" fmla="*/ 1081607 h 2322423"/>
                <a:gd name="connsiteX5" fmla="*/ 1390137 w 1505240"/>
                <a:gd name="connsiteY5" fmla="*/ 1177352 h 2322423"/>
                <a:gd name="connsiteX6" fmla="*/ 752620 w 1505240"/>
                <a:gd name="connsiteY6" fmla="*/ 2322423 h 2322423"/>
                <a:gd name="connsiteX7" fmla="*/ 115103 w 1505240"/>
                <a:gd name="connsiteY7" fmla="*/ 1177352 h 2322423"/>
                <a:gd name="connsiteX8" fmla="*/ 74322 w 1505240"/>
                <a:gd name="connsiteY8" fmla="*/ 1081607 h 2322423"/>
                <a:gd name="connsiteX9" fmla="*/ 78703 w 1505240"/>
                <a:gd name="connsiteY9" fmla="*/ 1081607 h 2322423"/>
                <a:gd name="connsiteX10" fmla="*/ 59145 w 1505240"/>
                <a:gd name="connsiteY10" fmla="*/ 1045574 h 2322423"/>
                <a:gd name="connsiteX11" fmla="*/ 0 w 1505240"/>
                <a:gd name="connsiteY11" fmla="*/ 752620 h 2322423"/>
                <a:gd name="connsiteX12" fmla="*/ 752620 w 1505240"/>
                <a:gd name="connsiteY12" fmla="*/ 0 h 232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5240" h="2322423">
                  <a:moveTo>
                    <a:pt x="752620" y="0"/>
                  </a:moveTo>
                  <a:cubicBezTo>
                    <a:pt x="1168281" y="0"/>
                    <a:pt x="1505240" y="336959"/>
                    <a:pt x="1505240" y="752620"/>
                  </a:cubicBezTo>
                  <a:cubicBezTo>
                    <a:pt x="1505240" y="856535"/>
                    <a:pt x="1484180" y="955532"/>
                    <a:pt x="1446095" y="1045574"/>
                  </a:cubicBezTo>
                  <a:lnTo>
                    <a:pt x="1426537" y="1081607"/>
                  </a:lnTo>
                  <a:lnTo>
                    <a:pt x="1430918" y="1081607"/>
                  </a:lnTo>
                  <a:lnTo>
                    <a:pt x="1390137" y="1177352"/>
                  </a:lnTo>
                  <a:cubicBezTo>
                    <a:pt x="1254093" y="1482617"/>
                    <a:pt x="1075327" y="1830597"/>
                    <a:pt x="752620" y="2322423"/>
                  </a:cubicBezTo>
                  <a:cubicBezTo>
                    <a:pt x="429913" y="1830597"/>
                    <a:pt x="251148" y="1482617"/>
                    <a:pt x="115103" y="1177352"/>
                  </a:cubicBezTo>
                  <a:lnTo>
                    <a:pt x="74322" y="1081607"/>
                  </a:lnTo>
                  <a:lnTo>
                    <a:pt x="78703" y="1081607"/>
                  </a:lnTo>
                  <a:lnTo>
                    <a:pt x="59145" y="1045574"/>
                  </a:lnTo>
                  <a:cubicBezTo>
                    <a:pt x="21060" y="955532"/>
                    <a:pt x="0" y="856535"/>
                    <a:pt x="0" y="752620"/>
                  </a:cubicBezTo>
                  <a:cubicBezTo>
                    <a:pt x="0" y="336959"/>
                    <a:pt x="336959" y="0"/>
                    <a:pt x="752620" y="0"/>
                  </a:cubicBezTo>
                  <a:close/>
                </a:path>
              </a:pathLst>
            </a:cu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6"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5E405667-2ADB-414A-BEC6-2C7C6263D78F}"/>
                </a:ext>
              </a:extLst>
            </p:cNvPr>
            <p:cNvSpPr>
              <a:spLocks noChangeAspect="1"/>
            </p:cNvSpPr>
            <p:nvPr>
              <p:custDataLst>
                <p:tags r:id="rId1"/>
              </p:custDataLst>
            </p:nvPr>
          </p:nvSpPr>
          <p:spPr>
            <a:xfrm>
              <a:off x="5548604" y="2285141"/>
              <a:ext cx="1105046" cy="1105046"/>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sp>
          <p:nvSpPr>
            <p:cNvPr id="27" name="Freeform 48">
              <a:extLst>
                <a:ext uri="{FF2B5EF4-FFF2-40B4-BE49-F238E27FC236}">
                  <a16:creationId xmlns="" xmlns:a16="http://schemas.microsoft.com/office/drawing/2014/main" id="{6D1978B7-550B-4C72-8E7A-7AC34DB49932}"/>
                </a:ext>
              </a:extLst>
            </p:cNvPr>
            <p:cNvSpPr>
              <a:spLocks noEditPoints="1"/>
            </p:cNvSpPr>
            <p:nvPr/>
          </p:nvSpPr>
          <p:spPr bwMode="auto">
            <a:xfrm>
              <a:off x="5878661" y="2547488"/>
              <a:ext cx="444931" cy="425887"/>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779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28" name="Rectangle 42">
              <a:extLst>
                <a:ext uri="{FF2B5EF4-FFF2-40B4-BE49-F238E27FC236}">
                  <a16:creationId xmlns="" xmlns:a16="http://schemas.microsoft.com/office/drawing/2014/main" id="{25CB4A35-0170-4670-83F0-28D478BA55B7}"/>
                </a:ext>
              </a:extLst>
            </p:cNvPr>
            <p:cNvSpPr/>
            <p:nvPr/>
          </p:nvSpPr>
          <p:spPr>
            <a:xfrm>
              <a:off x="5384205" y="3701159"/>
              <a:ext cx="1092455" cy="512281"/>
            </a:xfrm>
            <a:prstGeom prst="rect">
              <a:avLst/>
            </a:prstGeom>
            <a:noFill/>
            <a:ln w="12700" cap="flat" cmpd="sng" algn="ctr">
              <a:noFill/>
              <a:prstDash val="solid"/>
            </a:ln>
            <a:effectLst/>
          </p:spPr>
          <p:txBody>
            <a:bodyPr lIns="91440" tIns="0" rIns="91440" bIns="0" rtlCol="0" anchor="t"/>
            <a:lstStyle/>
            <a:p>
              <a:pPr algn="r"/>
              <a:r>
                <a:rPr lang="en-US" altLang="zh-CN" sz="2000" dirty="0">
                  <a:solidFill>
                    <a:schemeClr val="bg1"/>
                  </a:solidFill>
                  <a:cs typeface="+mn-ea"/>
                  <a:sym typeface="+mn-lt"/>
                </a:rPr>
                <a:t>TEXT  </a:t>
              </a:r>
            </a:p>
            <a:p>
              <a:pPr algn="r"/>
              <a:r>
                <a:rPr lang="en-US" altLang="zh-CN" sz="2000" b="1" dirty="0">
                  <a:solidFill>
                    <a:schemeClr val="bg1"/>
                  </a:solidFill>
                  <a:cs typeface="+mn-ea"/>
                  <a:sym typeface="+mn-lt"/>
                </a:rPr>
                <a:t>   </a:t>
              </a:r>
              <a:endParaRPr lang="zh-CN" altLang="en-US" sz="2000" b="1" dirty="0">
                <a:solidFill>
                  <a:schemeClr val="bg1"/>
                </a:solidFill>
                <a:cs typeface="+mn-ea"/>
                <a:sym typeface="+mn-lt"/>
              </a:endParaRPr>
            </a:p>
          </p:txBody>
        </p:sp>
      </p:grpSp>
      <p:sp>
        <p:nvSpPr>
          <p:cNvPr id="29" name="TextBox 21">
            <a:extLst>
              <a:ext uri="{FF2B5EF4-FFF2-40B4-BE49-F238E27FC236}">
                <a16:creationId xmlns="" xmlns:a16="http://schemas.microsoft.com/office/drawing/2014/main" id="{E0A26352-EF98-4F59-8E75-49CF9E2890D8}"/>
              </a:ext>
            </a:extLst>
          </p:cNvPr>
          <p:cNvSpPr txBox="1"/>
          <p:nvPr/>
        </p:nvSpPr>
        <p:spPr>
          <a:xfrm>
            <a:off x="2022359" y="3757531"/>
            <a:ext cx="1214830"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就业压力</a:t>
            </a:r>
          </a:p>
        </p:txBody>
      </p:sp>
      <p:sp>
        <p:nvSpPr>
          <p:cNvPr id="30" name="TextBox 22">
            <a:extLst>
              <a:ext uri="{FF2B5EF4-FFF2-40B4-BE49-F238E27FC236}">
                <a16:creationId xmlns="" xmlns:a16="http://schemas.microsoft.com/office/drawing/2014/main" id="{9DB65B35-5A70-4407-8B51-BD4F3B341133}"/>
              </a:ext>
            </a:extLst>
          </p:cNvPr>
          <p:cNvSpPr txBox="1"/>
          <p:nvPr/>
        </p:nvSpPr>
        <p:spPr>
          <a:xfrm>
            <a:off x="7209112" y="1815556"/>
            <a:ext cx="1331711"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未来发展</a:t>
            </a:r>
          </a:p>
        </p:txBody>
      </p:sp>
      <p:sp>
        <p:nvSpPr>
          <p:cNvPr id="31" name="TextBox 23">
            <a:extLst>
              <a:ext uri="{FF2B5EF4-FFF2-40B4-BE49-F238E27FC236}">
                <a16:creationId xmlns="" xmlns:a16="http://schemas.microsoft.com/office/drawing/2014/main" id="{B29C1CF8-5D83-49D1-8757-4D822BDA1350}"/>
              </a:ext>
            </a:extLst>
          </p:cNvPr>
          <p:cNvSpPr txBox="1"/>
          <p:nvPr/>
        </p:nvSpPr>
        <p:spPr>
          <a:xfrm>
            <a:off x="9114433" y="3727534"/>
            <a:ext cx="1200968"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竞争激烈</a:t>
            </a:r>
          </a:p>
        </p:txBody>
      </p:sp>
      <p:sp>
        <p:nvSpPr>
          <p:cNvPr id="33" name="矩形 32">
            <a:extLst>
              <a:ext uri="{FF2B5EF4-FFF2-40B4-BE49-F238E27FC236}">
                <a16:creationId xmlns="" xmlns:a16="http://schemas.microsoft.com/office/drawing/2014/main" id="{F3BA8AC6-8862-4FE5-B956-A96F940BDBF9}"/>
              </a:ext>
            </a:extLst>
          </p:cNvPr>
          <p:cNvSpPr/>
          <p:nvPr/>
        </p:nvSpPr>
        <p:spPr>
          <a:xfrm>
            <a:off x="918004" y="4125287"/>
            <a:ext cx="2440578" cy="923330"/>
          </a:xfrm>
          <a:prstGeom prst="rect">
            <a:avLst/>
          </a:prstGeom>
        </p:spPr>
        <p:txBody>
          <a:bodyPr wrap="square">
            <a:spAutoFit/>
          </a:bodyPr>
          <a:lstStyle/>
          <a:p>
            <a:pPr lvl="0">
              <a:lnSpc>
                <a:spcPct val="15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4" name="矩形 33">
            <a:extLst>
              <a:ext uri="{FF2B5EF4-FFF2-40B4-BE49-F238E27FC236}">
                <a16:creationId xmlns="" xmlns:a16="http://schemas.microsoft.com/office/drawing/2014/main" id="{5EF2B1C7-A8C4-4845-8D13-3C5BB092B522}"/>
              </a:ext>
            </a:extLst>
          </p:cNvPr>
          <p:cNvSpPr/>
          <p:nvPr/>
        </p:nvSpPr>
        <p:spPr>
          <a:xfrm>
            <a:off x="9094118" y="4125287"/>
            <a:ext cx="2440578" cy="923330"/>
          </a:xfrm>
          <a:prstGeom prst="rect">
            <a:avLst/>
          </a:prstGeom>
        </p:spPr>
        <p:txBody>
          <a:bodyPr wrap="square">
            <a:spAutoFit/>
          </a:bodyPr>
          <a:lstStyle/>
          <a:p>
            <a:pPr lvl="0">
              <a:lnSpc>
                <a:spcPct val="15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5" name="矩形 34">
            <a:extLst>
              <a:ext uri="{FF2B5EF4-FFF2-40B4-BE49-F238E27FC236}">
                <a16:creationId xmlns="" xmlns:a16="http://schemas.microsoft.com/office/drawing/2014/main" id="{84BBB8C4-CC12-459C-878E-726BFDFC9E38}"/>
              </a:ext>
            </a:extLst>
          </p:cNvPr>
          <p:cNvSpPr/>
          <p:nvPr/>
        </p:nvSpPr>
        <p:spPr>
          <a:xfrm>
            <a:off x="7209112" y="2167534"/>
            <a:ext cx="2440578" cy="923330"/>
          </a:xfrm>
          <a:prstGeom prst="rect">
            <a:avLst/>
          </a:prstGeom>
        </p:spPr>
        <p:txBody>
          <a:bodyPr wrap="square">
            <a:spAutoFit/>
          </a:bodyPr>
          <a:lstStyle/>
          <a:p>
            <a:pPr lvl="0">
              <a:lnSpc>
                <a:spcPct val="15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6" name="矩形 35">
            <a:extLst>
              <a:ext uri="{FF2B5EF4-FFF2-40B4-BE49-F238E27FC236}">
                <a16:creationId xmlns="" xmlns:a16="http://schemas.microsoft.com/office/drawing/2014/main" id="{16DCC539-81B1-486C-B9CE-D52B7FE1BAFD}"/>
              </a:ext>
            </a:extLst>
          </p:cNvPr>
          <p:cNvSpPr/>
          <p:nvPr/>
        </p:nvSpPr>
        <p:spPr>
          <a:xfrm>
            <a:off x="489125" y="1579177"/>
            <a:ext cx="4106369" cy="1200329"/>
          </a:xfrm>
          <a:prstGeom prst="rect">
            <a:avLst/>
          </a:prstGeom>
          <a:ln>
            <a:solidFill>
              <a:srgbClr val="355979"/>
            </a:solidFill>
          </a:ln>
        </p:spPr>
        <p:txBody>
          <a:bodyPr wrap="square">
            <a:spAutoFit/>
          </a:bodyPr>
          <a:lstStyle/>
          <a:p>
            <a:pPr lvl="0">
              <a:lnSpc>
                <a:spcPct val="150000"/>
              </a:lnSpc>
            </a:pPr>
            <a:r>
              <a:rPr lang="zh-CN" altLang="en-US" sz="16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36596997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2" presetClass="entr" presetSubtype="4"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ppt_x"/>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53" presetClass="entr" presetSubtype="16"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2250"/>
                            </p:stCondLst>
                            <p:childTnLst>
                              <p:par>
                                <p:cTn id="46" presetID="2" presetClass="entr" presetSubtype="1" decel="4400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750" fill="hold"/>
                                        <p:tgtEl>
                                          <p:spTgt spid="24"/>
                                        </p:tgtEl>
                                        <p:attrNameLst>
                                          <p:attrName>ppt_x</p:attrName>
                                        </p:attrNameLst>
                                      </p:cBhvr>
                                      <p:tavLst>
                                        <p:tav tm="0">
                                          <p:val>
                                            <p:strVal val="#ppt_x"/>
                                          </p:val>
                                        </p:tav>
                                        <p:tav tm="100000">
                                          <p:val>
                                            <p:strVal val="#ppt_x"/>
                                          </p:val>
                                        </p:tav>
                                      </p:tavLst>
                                    </p:anim>
                                    <p:anim calcmode="lin" valueType="num">
                                      <p:cBhvr additive="base">
                                        <p:cTn id="49" dur="750" fill="hold"/>
                                        <p:tgtEl>
                                          <p:spTgt spid="24"/>
                                        </p:tgtEl>
                                        <p:attrNameLst>
                                          <p:attrName>ppt_y</p:attrName>
                                        </p:attrNameLst>
                                      </p:cBhvr>
                                      <p:tavLst>
                                        <p:tav tm="0">
                                          <p:val>
                                            <p:strVal val="0-#ppt_h/2"/>
                                          </p:val>
                                        </p:tav>
                                        <p:tav tm="100000">
                                          <p:val>
                                            <p:strVal val="#ppt_y"/>
                                          </p:val>
                                        </p:tav>
                                      </p:tavLst>
                                    </p:anim>
                                  </p:childTnLst>
                                </p:cTn>
                              </p:par>
                              <p:par>
                                <p:cTn id="50" presetID="2" presetClass="entr" presetSubtype="8" decel="44000" fill="hold"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0-#ppt_w/2"/>
                                          </p:val>
                                        </p:tav>
                                        <p:tav tm="100000">
                                          <p:val>
                                            <p:strVal val="#ppt_x"/>
                                          </p:val>
                                        </p:tav>
                                      </p:tavLst>
                                    </p:anim>
                                    <p:anim calcmode="lin" valueType="num">
                                      <p:cBhvr additive="base">
                                        <p:cTn id="53" dur="750" fill="hold"/>
                                        <p:tgtEl>
                                          <p:spTgt spid="14"/>
                                        </p:tgtEl>
                                        <p:attrNameLst>
                                          <p:attrName>ppt_y</p:attrName>
                                        </p:attrNameLst>
                                      </p:cBhvr>
                                      <p:tavLst>
                                        <p:tav tm="0">
                                          <p:val>
                                            <p:strVal val="#ppt_y"/>
                                          </p:val>
                                        </p:tav>
                                        <p:tav tm="100000">
                                          <p:val>
                                            <p:strVal val="#ppt_y"/>
                                          </p:val>
                                        </p:tav>
                                      </p:tavLst>
                                    </p:anim>
                                  </p:childTnLst>
                                </p:cTn>
                              </p:par>
                              <p:par>
                                <p:cTn id="54" presetID="2" presetClass="entr" presetSubtype="2" decel="44000" fill="hold" nodeType="withEffect">
                                  <p:stCondLst>
                                    <p:cond delay="50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750" fill="hold"/>
                                        <p:tgtEl>
                                          <p:spTgt spid="19"/>
                                        </p:tgtEl>
                                        <p:attrNameLst>
                                          <p:attrName>ppt_x</p:attrName>
                                        </p:attrNameLst>
                                      </p:cBhvr>
                                      <p:tavLst>
                                        <p:tav tm="0">
                                          <p:val>
                                            <p:strVal val="1+#ppt_w/2"/>
                                          </p:val>
                                        </p:tav>
                                        <p:tav tm="100000">
                                          <p:val>
                                            <p:strVal val="#ppt_x"/>
                                          </p:val>
                                        </p:tav>
                                      </p:tavLst>
                                    </p:anim>
                                    <p:anim calcmode="lin" valueType="num">
                                      <p:cBhvr additive="base">
                                        <p:cTn id="57" dur="750" fill="hold"/>
                                        <p:tgtEl>
                                          <p:spTgt spid="19"/>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calcmode="lin" valueType="num">
                                      <p:cBhvr>
                                        <p:cTn id="66" dur="500" fill="hold"/>
                                        <p:tgtEl>
                                          <p:spTgt spid="31"/>
                                        </p:tgtEl>
                                        <p:attrNameLst>
                                          <p:attrName>ppt_w</p:attrName>
                                        </p:attrNameLst>
                                      </p:cBhvr>
                                      <p:tavLst>
                                        <p:tav tm="0">
                                          <p:val>
                                            <p:fltVal val="0"/>
                                          </p:val>
                                        </p:tav>
                                        <p:tav tm="100000">
                                          <p:val>
                                            <p:strVal val="#ppt_w"/>
                                          </p:val>
                                        </p:tav>
                                      </p:tavLst>
                                    </p:anim>
                                    <p:anim calcmode="lin" valueType="num">
                                      <p:cBhvr>
                                        <p:cTn id="67" dur="500" fill="hold"/>
                                        <p:tgtEl>
                                          <p:spTgt spid="31"/>
                                        </p:tgtEl>
                                        <p:attrNameLst>
                                          <p:attrName>ppt_h</p:attrName>
                                        </p:attrNameLst>
                                      </p:cBhvr>
                                      <p:tavLst>
                                        <p:tav tm="0">
                                          <p:val>
                                            <p:fltVal val="0"/>
                                          </p:val>
                                        </p:tav>
                                        <p:tav tm="100000">
                                          <p:val>
                                            <p:strVal val="#ppt_h"/>
                                          </p:val>
                                        </p:tav>
                                      </p:tavLst>
                                    </p:anim>
                                    <p:animEffect transition="in" filter="fade">
                                      <p:cBhvr>
                                        <p:cTn id="68" dur="500"/>
                                        <p:tgtEl>
                                          <p:spTgt spid="3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Effect transition="in" filter="fade">
                                      <p:cBhvr>
                                        <p:cTn id="73" dur="500"/>
                                        <p:tgtEl>
                                          <p:spTgt spid="29"/>
                                        </p:tgtEl>
                                      </p:cBhvr>
                                    </p:animEffect>
                                  </p:childTnLst>
                                </p:cTn>
                              </p:par>
                            </p:childTnLst>
                          </p:cTn>
                        </p:par>
                        <p:par>
                          <p:cTn id="74" fill="hold">
                            <p:stCondLst>
                              <p:cond delay="4000"/>
                            </p:stCondLst>
                            <p:childTnLst>
                              <p:par>
                                <p:cTn id="75" presetID="42" presetClass="entr" presetSubtype="0"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500"/>
                                        <p:tgtEl>
                                          <p:spTgt spid="33"/>
                                        </p:tgtEl>
                                      </p:cBhvr>
                                    </p:animEffect>
                                    <p:anim calcmode="lin" valueType="num">
                                      <p:cBhvr>
                                        <p:cTn id="78" dur="500" fill="hold"/>
                                        <p:tgtEl>
                                          <p:spTgt spid="33"/>
                                        </p:tgtEl>
                                        <p:attrNameLst>
                                          <p:attrName>ppt_x</p:attrName>
                                        </p:attrNameLst>
                                      </p:cBhvr>
                                      <p:tavLst>
                                        <p:tav tm="0">
                                          <p:val>
                                            <p:strVal val="#ppt_x"/>
                                          </p:val>
                                        </p:tav>
                                        <p:tav tm="100000">
                                          <p:val>
                                            <p:strVal val="#ppt_x"/>
                                          </p:val>
                                        </p:tav>
                                      </p:tavLst>
                                    </p:anim>
                                    <p:anim calcmode="lin" valueType="num">
                                      <p:cBhvr>
                                        <p:cTn id="79" dur="500" fill="hold"/>
                                        <p:tgtEl>
                                          <p:spTgt spid="3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anim calcmode="lin" valueType="num">
                                      <p:cBhvr>
                                        <p:cTn id="83" dur="500" fill="hold"/>
                                        <p:tgtEl>
                                          <p:spTgt spid="35"/>
                                        </p:tgtEl>
                                        <p:attrNameLst>
                                          <p:attrName>ppt_x</p:attrName>
                                        </p:attrNameLst>
                                      </p:cBhvr>
                                      <p:tavLst>
                                        <p:tav tm="0">
                                          <p:val>
                                            <p:strVal val="#ppt_x"/>
                                          </p:val>
                                        </p:tav>
                                        <p:tav tm="100000">
                                          <p:val>
                                            <p:strVal val="#ppt_x"/>
                                          </p:val>
                                        </p:tav>
                                      </p:tavLst>
                                    </p:anim>
                                    <p:anim calcmode="lin" valueType="num">
                                      <p:cBhvr>
                                        <p:cTn id="84" dur="5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anim calcmode="lin" valueType="num">
                                      <p:cBhvr>
                                        <p:cTn id="88" dur="500" fill="hold"/>
                                        <p:tgtEl>
                                          <p:spTgt spid="34"/>
                                        </p:tgtEl>
                                        <p:attrNameLst>
                                          <p:attrName>ppt_x</p:attrName>
                                        </p:attrNameLst>
                                      </p:cBhvr>
                                      <p:tavLst>
                                        <p:tav tm="0">
                                          <p:val>
                                            <p:strVal val="#ppt_x"/>
                                          </p:val>
                                        </p:tav>
                                        <p:tav tm="100000">
                                          <p:val>
                                            <p:strVal val="#ppt_x"/>
                                          </p:val>
                                        </p:tav>
                                      </p:tavLst>
                                    </p:anim>
                                    <p:anim calcmode="lin" valueType="num">
                                      <p:cBhvr>
                                        <p:cTn id="89"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29" grpId="0"/>
      <p:bldP spid="30" grpId="0"/>
      <p:bldP spid="31" grpId="0"/>
      <p:bldP spid="33" grpId="0"/>
      <p:bldP spid="34" grpId="0"/>
      <p:bldP spid="35" grpId="0"/>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职业环境分析</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 name="直接箭头连接符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8A8D95F-93BD-4D98-888E-35AEED91D216}"/>
              </a:ext>
            </a:extLst>
          </p:cNvPr>
          <p:cNvCxnSpPr>
            <a:cxnSpLocks/>
          </p:cNvCxnSpPr>
          <p:nvPr/>
        </p:nvCxnSpPr>
        <p:spPr>
          <a:xfrm>
            <a:off x="2068918" y="2834340"/>
            <a:ext cx="0" cy="594660"/>
          </a:xfrm>
          <a:prstGeom prst="straightConnector1">
            <a:avLst/>
          </a:prstGeom>
          <a:ln w="22225">
            <a:solidFill>
              <a:schemeClr val="bg1">
                <a:lumMod val="6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F830BF4-DB9C-4C78-A392-BF249D3F09DF}"/>
              </a:ext>
            </a:extLst>
          </p:cNvPr>
          <p:cNvCxnSpPr>
            <a:cxnSpLocks/>
          </p:cNvCxnSpPr>
          <p:nvPr/>
        </p:nvCxnSpPr>
        <p:spPr>
          <a:xfrm>
            <a:off x="4758453" y="2834340"/>
            <a:ext cx="0" cy="594660"/>
          </a:xfrm>
          <a:prstGeom prst="straightConnector1">
            <a:avLst/>
          </a:prstGeom>
          <a:ln w="22225">
            <a:solidFill>
              <a:schemeClr val="bg1">
                <a:lumMod val="6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6019140-4DA4-4C35-B215-BD9CF52D864E}"/>
              </a:ext>
            </a:extLst>
          </p:cNvPr>
          <p:cNvCxnSpPr>
            <a:cxnSpLocks/>
          </p:cNvCxnSpPr>
          <p:nvPr/>
        </p:nvCxnSpPr>
        <p:spPr>
          <a:xfrm>
            <a:off x="7447508" y="2834340"/>
            <a:ext cx="0" cy="594660"/>
          </a:xfrm>
          <a:prstGeom prst="straightConnector1">
            <a:avLst/>
          </a:prstGeom>
          <a:ln w="22225">
            <a:solidFill>
              <a:schemeClr val="bg1">
                <a:lumMod val="6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CE77075-F9AF-4D5D-A8C6-2DF695D69EF3}"/>
              </a:ext>
            </a:extLst>
          </p:cNvPr>
          <p:cNvCxnSpPr>
            <a:cxnSpLocks/>
          </p:cNvCxnSpPr>
          <p:nvPr/>
        </p:nvCxnSpPr>
        <p:spPr>
          <a:xfrm>
            <a:off x="10136562" y="2834340"/>
            <a:ext cx="0" cy="594660"/>
          </a:xfrm>
          <a:prstGeom prst="straightConnector1">
            <a:avLst/>
          </a:prstGeom>
          <a:ln w="22225">
            <a:solidFill>
              <a:schemeClr val="bg1">
                <a:lumMod val="6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58465C7-74E9-4319-8FBD-9633E0EA8C12}"/>
              </a:ext>
            </a:extLst>
          </p:cNvPr>
          <p:cNvGrpSpPr/>
          <p:nvPr/>
        </p:nvGrpSpPr>
        <p:grpSpPr>
          <a:xfrm>
            <a:off x="1514082" y="1459750"/>
            <a:ext cx="1124180" cy="1513137"/>
            <a:chOff x="1514082" y="1769241"/>
            <a:chExt cx="1124180" cy="1513137"/>
          </a:xfrm>
        </p:grpSpPr>
        <p:sp>
          <p:nvSpPr>
            <p:cNvPr id="16" name="Freeform 17">
              <a:extLst>
                <a:ext uri="{FF2B5EF4-FFF2-40B4-BE49-F238E27FC236}">
                  <a16:creationId xmlns="" xmlns:a16="http://schemas.microsoft.com/office/drawing/2014/main" id="{74914AE9-67A9-4307-9980-EEED7819D3A3}"/>
                </a:ext>
              </a:extLst>
            </p:cNvPr>
            <p:cNvSpPr>
              <a:spLocks/>
            </p:cNvSpPr>
            <p:nvPr/>
          </p:nvSpPr>
          <p:spPr bwMode="auto">
            <a:xfrm>
              <a:off x="1514082" y="1769241"/>
              <a:ext cx="1124180" cy="1513137"/>
            </a:xfrm>
            <a:custGeom>
              <a:avLst/>
              <a:gdLst>
                <a:gd name="T0" fmla="*/ 300 w 599"/>
                <a:gd name="T1" fmla="*/ 0 h 807"/>
                <a:gd name="T2" fmla="*/ 0 w 599"/>
                <a:gd name="T3" fmla="*/ 300 h 807"/>
                <a:gd name="T4" fmla="*/ 41 w 599"/>
                <a:gd name="T5" fmla="*/ 450 h 807"/>
                <a:gd name="T6" fmla="*/ 147 w 599"/>
                <a:gd name="T7" fmla="*/ 557 h 807"/>
                <a:gd name="T8" fmla="*/ 147 w 599"/>
                <a:gd name="T9" fmla="*/ 557 h 807"/>
                <a:gd name="T10" fmla="*/ 153 w 599"/>
                <a:gd name="T11" fmla="*/ 561 h 807"/>
                <a:gd name="T12" fmla="*/ 284 w 599"/>
                <a:gd name="T13" fmla="*/ 791 h 807"/>
                <a:gd name="T14" fmla="*/ 300 w 599"/>
                <a:gd name="T15" fmla="*/ 807 h 807"/>
                <a:gd name="T16" fmla="*/ 316 w 599"/>
                <a:gd name="T17" fmla="*/ 791 h 807"/>
                <a:gd name="T18" fmla="*/ 446 w 599"/>
                <a:gd name="T19" fmla="*/ 561 h 807"/>
                <a:gd name="T20" fmla="*/ 453 w 599"/>
                <a:gd name="T21" fmla="*/ 557 h 807"/>
                <a:gd name="T22" fmla="*/ 453 w 599"/>
                <a:gd name="T23" fmla="*/ 557 h 807"/>
                <a:gd name="T24" fmla="*/ 559 w 599"/>
                <a:gd name="T25" fmla="*/ 450 h 807"/>
                <a:gd name="T26" fmla="*/ 599 w 599"/>
                <a:gd name="T27" fmla="*/ 300 h 807"/>
                <a:gd name="T28" fmla="*/ 300 w 599"/>
                <a:gd name="T29"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9" h="807">
                  <a:moveTo>
                    <a:pt x="300" y="0"/>
                  </a:moveTo>
                  <a:cubicBezTo>
                    <a:pt x="135" y="0"/>
                    <a:pt x="0" y="135"/>
                    <a:pt x="0" y="300"/>
                  </a:cubicBezTo>
                  <a:cubicBezTo>
                    <a:pt x="0" y="353"/>
                    <a:pt x="14" y="404"/>
                    <a:pt x="41" y="450"/>
                  </a:cubicBezTo>
                  <a:cubicBezTo>
                    <a:pt x="66" y="494"/>
                    <a:pt x="103" y="531"/>
                    <a:pt x="147" y="557"/>
                  </a:cubicBezTo>
                  <a:cubicBezTo>
                    <a:pt x="147" y="557"/>
                    <a:pt x="147" y="557"/>
                    <a:pt x="147" y="557"/>
                  </a:cubicBezTo>
                  <a:cubicBezTo>
                    <a:pt x="149" y="558"/>
                    <a:pt x="151" y="560"/>
                    <a:pt x="153" y="561"/>
                  </a:cubicBezTo>
                  <a:cubicBezTo>
                    <a:pt x="234" y="609"/>
                    <a:pt x="284" y="697"/>
                    <a:pt x="284" y="791"/>
                  </a:cubicBezTo>
                  <a:cubicBezTo>
                    <a:pt x="284" y="799"/>
                    <a:pt x="291" y="807"/>
                    <a:pt x="300" y="807"/>
                  </a:cubicBezTo>
                  <a:cubicBezTo>
                    <a:pt x="309" y="807"/>
                    <a:pt x="316" y="799"/>
                    <a:pt x="316" y="791"/>
                  </a:cubicBezTo>
                  <a:cubicBezTo>
                    <a:pt x="316" y="697"/>
                    <a:pt x="366" y="609"/>
                    <a:pt x="446" y="561"/>
                  </a:cubicBezTo>
                  <a:cubicBezTo>
                    <a:pt x="449" y="560"/>
                    <a:pt x="451" y="558"/>
                    <a:pt x="453" y="557"/>
                  </a:cubicBezTo>
                  <a:cubicBezTo>
                    <a:pt x="453" y="557"/>
                    <a:pt x="453" y="557"/>
                    <a:pt x="453" y="557"/>
                  </a:cubicBezTo>
                  <a:cubicBezTo>
                    <a:pt x="497" y="531"/>
                    <a:pt x="534" y="494"/>
                    <a:pt x="559" y="450"/>
                  </a:cubicBezTo>
                  <a:cubicBezTo>
                    <a:pt x="586" y="404"/>
                    <a:pt x="599" y="353"/>
                    <a:pt x="599" y="300"/>
                  </a:cubicBezTo>
                  <a:cubicBezTo>
                    <a:pt x="599" y="135"/>
                    <a:pt x="465" y="0"/>
                    <a:pt x="300" y="0"/>
                  </a:cubicBezTo>
                  <a:close/>
                </a:path>
              </a:pathLst>
            </a:custGeom>
            <a:solidFill>
              <a:srgbClr val="365B7C"/>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8">
              <a:extLst>
                <a:ext uri="{FF2B5EF4-FFF2-40B4-BE49-F238E27FC236}">
                  <a16:creationId xmlns="" xmlns:a16="http://schemas.microsoft.com/office/drawing/2014/main" id="{4547645B-3D71-4589-85F1-3EC34589E3B5}"/>
                </a:ext>
              </a:extLst>
            </p:cNvPr>
            <p:cNvSpPr>
              <a:spLocks noEditPoints="1"/>
            </p:cNvSpPr>
            <p:nvPr/>
          </p:nvSpPr>
          <p:spPr bwMode="auto">
            <a:xfrm>
              <a:off x="1815280" y="2053956"/>
              <a:ext cx="490056" cy="46908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5B19933-7D71-4F98-92D2-7946DFB24430}"/>
              </a:ext>
            </a:extLst>
          </p:cNvPr>
          <p:cNvGrpSpPr/>
          <p:nvPr/>
        </p:nvGrpSpPr>
        <p:grpSpPr>
          <a:xfrm>
            <a:off x="4203617" y="1459750"/>
            <a:ext cx="1124180" cy="1513137"/>
            <a:chOff x="4203617" y="1769241"/>
            <a:chExt cx="1124180" cy="1513137"/>
          </a:xfrm>
        </p:grpSpPr>
        <p:sp>
          <p:nvSpPr>
            <p:cNvPr id="19" name="Freeform 17">
              <a:extLst>
                <a:ext uri="{FF2B5EF4-FFF2-40B4-BE49-F238E27FC236}">
                  <a16:creationId xmlns="" xmlns:a16="http://schemas.microsoft.com/office/drawing/2014/main" id="{3785C33F-BA9F-4D03-A506-A6B53B41BDC6}"/>
                </a:ext>
              </a:extLst>
            </p:cNvPr>
            <p:cNvSpPr>
              <a:spLocks/>
            </p:cNvSpPr>
            <p:nvPr/>
          </p:nvSpPr>
          <p:spPr bwMode="auto">
            <a:xfrm>
              <a:off x="4203617" y="1769241"/>
              <a:ext cx="1124180" cy="1513137"/>
            </a:xfrm>
            <a:custGeom>
              <a:avLst/>
              <a:gdLst>
                <a:gd name="T0" fmla="*/ 300 w 599"/>
                <a:gd name="T1" fmla="*/ 0 h 807"/>
                <a:gd name="T2" fmla="*/ 0 w 599"/>
                <a:gd name="T3" fmla="*/ 300 h 807"/>
                <a:gd name="T4" fmla="*/ 41 w 599"/>
                <a:gd name="T5" fmla="*/ 450 h 807"/>
                <a:gd name="T6" fmla="*/ 147 w 599"/>
                <a:gd name="T7" fmla="*/ 557 h 807"/>
                <a:gd name="T8" fmla="*/ 147 w 599"/>
                <a:gd name="T9" fmla="*/ 557 h 807"/>
                <a:gd name="T10" fmla="*/ 153 w 599"/>
                <a:gd name="T11" fmla="*/ 561 h 807"/>
                <a:gd name="T12" fmla="*/ 284 w 599"/>
                <a:gd name="T13" fmla="*/ 791 h 807"/>
                <a:gd name="T14" fmla="*/ 300 w 599"/>
                <a:gd name="T15" fmla="*/ 807 h 807"/>
                <a:gd name="T16" fmla="*/ 316 w 599"/>
                <a:gd name="T17" fmla="*/ 791 h 807"/>
                <a:gd name="T18" fmla="*/ 446 w 599"/>
                <a:gd name="T19" fmla="*/ 561 h 807"/>
                <a:gd name="T20" fmla="*/ 453 w 599"/>
                <a:gd name="T21" fmla="*/ 557 h 807"/>
                <a:gd name="T22" fmla="*/ 453 w 599"/>
                <a:gd name="T23" fmla="*/ 557 h 807"/>
                <a:gd name="T24" fmla="*/ 559 w 599"/>
                <a:gd name="T25" fmla="*/ 450 h 807"/>
                <a:gd name="T26" fmla="*/ 599 w 599"/>
                <a:gd name="T27" fmla="*/ 300 h 807"/>
                <a:gd name="T28" fmla="*/ 300 w 599"/>
                <a:gd name="T29"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9" h="807">
                  <a:moveTo>
                    <a:pt x="300" y="0"/>
                  </a:moveTo>
                  <a:cubicBezTo>
                    <a:pt x="135" y="0"/>
                    <a:pt x="0" y="135"/>
                    <a:pt x="0" y="300"/>
                  </a:cubicBezTo>
                  <a:cubicBezTo>
                    <a:pt x="0" y="353"/>
                    <a:pt x="14" y="404"/>
                    <a:pt x="41" y="450"/>
                  </a:cubicBezTo>
                  <a:cubicBezTo>
                    <a:pt x="66" y="494"/>
                    <a:pt x="103" y="531"/>
                    <a:pt x="147" y="557"/>
                  </a:cubicBezTo>
                  <a:cubicBezTo>
                    <a:pt x="147" y="557"/>
                    <a:pt x="147" y="557"/>
                    <a:pt x="147" y="557"/>
                  </a:cubicBezTo>
                  <a:cubicBezTo>
                    <a:pt x="149" y="558"/>
                    <a:pt x="151" y="560"/>
                    <a:pt x="153" y="561"/>
                  </a:cubicBezTo>
                  <a:cubicBezTo>
                    <a:pt x="234" y="609"/>
                    <a:pt x="284" y="697"/>
                    <a:pt x="284" y="791"/>
                  </a:cubicBezTo>
                  <a:cubicBezTo>
                    <a:pt x="284" y="799"/>
                    <a:pt x="291" y="807"/>
                    <a:pt x="300" y="807"/>
                  </a:cubicBezTo>
                  <a:cubicBezTo>
                    <a:pt x="309" y="807"/>
                    <a:pt x="316" y="799"/>
                    <a:pt x="316" y="791"/>
                  </a:cubicBezTo>
                  <a:cubicBezTo>
                    <a:pt x="316" y="697"/>
                    <a:pt x="366" y="609"/>
                    <a:pt x="446" y="561"/>
                  </a:cubicBezTo>
                  <a:cubicBezTo>
                    <a:pt x="449" y="560"/>
                    <a:pt x="451" y="558"/>
                    <a:pt x="453" y="557"/>
                  </a:cubicBezTo>
                  <a:cubicBezTo>
                    <a:pt x="453" y="557"/>
                    <a:pt x="453" y="557"/>
                    <a:pt x="453" y="557"/>
                  </a:cubicBezTo>
                  <a:cubicBezTo>
                    <a:pt x="497" y="531"/>
                    <a:pt x="534" y="494"/>
                    <a:pt x="559" y="450"/>
                  </a:cubicBezTo>
                  <a:cubicBezTo>
                    <a:pt x="586" y="404"/>
                    <a:pt x="599" y="353"/>
                    <a:pt x="599" y="300"/>
                  </a:cubicBezTo>
                  <a:cubicBezTo>
                    <a:pt x="599" y="135"/>
                    <a:pt x="465" y="0"/>
                    <a:pt x="300" y="0"/>
                  </a:cubicBezTo>
                  <a:close/>
                </a:path>
              </a:pathLst>
            </a:custGeom>
            <a:solidFill>
              <a:srgbClr val="96648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Freeform 26">
              <a:extLst>
                <a:ext uri="{FF2B5EF4-FFF2-40B4-BE49-F238E27FC236}">
                  <a16:creationId xmlns="" xmlns:a16="http://schemas.microsoft.com/office/drawing/2014/main" id="{971B5C3F-FEDC-4908-8998-3643F79895E5}"/>
                </a:ext>
              </a:extLst>
            </p:cNvPr>
            <p:cNvSpPr>
              <a:spLocks noEditPoints="1"/>
            </p:cNvSpPr>
            <p:nvPr/>
          </p:nvSpPr>
          <p:spPr bwMode="auto">
            <a:xfrm>
              <a:off x="4536112" y="2126135"/>
              <a:ext cx="410937" cy="4317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1" name="组合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0AB09D0-3C67-4206-86AB-0E9DA44F4562}"/>
              </a:ext>
            </a:extLst>
          </p:cNvPr>
          <p:cNvGrpSpPr/>
          <p:nvPr/>
        </p:nvGrpSpPr>
        <p:grpSpPr>
          <a:xfrm>
            <a:off x="6892672" y="1459750"/>
            <a:ext cx="1124180" cy="1513137"/>
            <a:chOff x="6892672" y="1769241"/>
            <a:chExt cx="1124180" cy="1513137"/>
          </a:xfrm>
        </p:grpSpPr>
        <p:sp>
          <p:nvSpPr>
            <p:cNvPr id="22" name="Freeform 17">
              <a:extLst>
                <a:ext uri="{FF2B5EF4-FFF2-40B4-BE49-F238E27FC236}">
                  <a16:creationId xmlns="" xmlns:a16="http://schemas.microsoft.com/office/drawing/2014/main" id="{FDD07246-0F86-48E0-A703-A90643E7CB53}"/>
                </a:ext>
              </a:extLst>
            </p:cNvPr>
            <p:cNvSpPr>
              <a:spLocks/>
            </p:cNvSpPr>
            <p:nvPr/>
          </p:nvSpPr>
          <p:spPr bwMode="auto">
            <a:xfrm>
              <a:off x="6892672" y="1769241"/>
              <a:ext cx="1124180" cy="1513137"/>
            </a:xfrm>
            <a:custGeom>
              <a:avLst/>
              <a:gdLst>
                <a:gd name="T0" fmla="*/ 300 w 599"/>
                <a:gd name="T1" fmla="*/ 0 h 807"/>
                <a:gd name="T2" fmla="*/ 0 w 599"/>
                <a:gd name="T3" fmla="*/ 300 h 807"/>
                <a:gd name="T4" fmla="*/ 41 w 599"/>
                <a:gd name="T5" fmla="*/ 450 h 807"/>
                <a:gd name="T6" fmla="*/ 147 w 599"/>
                <a:gd name="T7" fmla="*/ 557 h 807"/>
                <a:gd name="T8" fmla="*/ 147 w 599"/>
                <a:gd name="T9" fmla="*/ 557 h 807"/>
                <a:gd name="T10" fmla="*/ 153 w 599"/>
                <a:gd name="T11" fmla="*/ 561 h 807"/>
                <a:gd name="T12" fmla="*/ 284 w 599"/>
                <a:gd name="T13" fmla="*/ 791 h 807"/>
                <a:gd name="T14" fmla="*/ 300 w 599"/>
                <a:gd name="T15" fmla="*/ 807 h 807"/>
                <a:gd name="T16" fmla="*/ 316 w 599"/>
                <a:gd name="T17" fmla="*/ 791 h 807"/>
                <a:gd name="T18" fmla="*/ 446 w 599"/>
                <a:gd name="T19" fmla="*/ 561 h 807"/>
                <a:gd name="T20" fmla="*/ 453 w 599"/>
                <a:gd name="T21" fmla="*/ 557 h 807"/>
                <a:gd name="T22" fmla="*/ 453 w 599"/>
                <a:gd name="T23" fmla="*/ 557 h 807"/>
                <a:gd name="T24" fmla="*/ 559 w 599"/>
                <a:gd name="T25" fmla="*/ 450 h 807"/>
                <a:gd name="T26" fmla="*/ 599 w 599"/>
                <a:gd name="T27" fmla="*/ 300 h 807"/>
                <a:gd name="T28" fmla="*/ 300 w 599"/>
                <a:gd name="T29"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9" h="807">
                  <a:moveTo>
                    <a:pt x="300" y="0"/>
                  </a:moveTo>
                  <a:cubicBezTo>
                    <a:pt x="135" y="0"/>
                    <a:pt x="0" y="135"/>
                    <a:pt x="0" y="300"/>
                  </a:cubicBezTo>
                  <a:cubicBezTo>
                    <a:pt x="0" y="353"/>
                    <a:pt x="14" y="404"/>
                    <a:pt x="41" y="450"/>
                  </a:cubicBezTo>
                  <a:cubicBezTo>
                    <a:pt x="66" y="494"/>
                    <a:pt x="103" y="531"/>
                    <a:pt x="147" y="557"/>
                  </a:cubicBezTo>
                  <a:cubicBezTo>
                    <a:pt x="147" y="557"/>
                    <a:pt x="147" y="557"/>
                    <a:pt x="147" y="557"/>
                  </a:cubicBezTo>
                  <a:cubicBezTo>
                    <a:pt x="149" y="558"/>
                    <a:pt x="151" y="560"/>
                    <a:pt x="153" y="561"/>
                  </a:cubicBezTo>
                  <a:cubicBezTo>
                    <a:pt x="234" y="609"/>
                    <a:pt x="284" y="697"/>
                    <a:pt x="284" y="791"/>
                  </a:cubicBezTo>
                  <a:cubicBezTo>
                    <a:pt x="284" y="799"/>
                    <a:pt x="291" y="807"/>
                    <a:pt x="300" y="807"/>
                  </a:cubicBezTo>
                  <a:cubicBezTo>
                    <a:pt x="309" y="807"/>
                    <a:pt x="316" y="799"/>
                    <a:pt x="316" y="791"/>
                  </a:cubicBezTo>
                  <a:cubicBezTo>
                    <a:pt x="316" y="697"/>
                    <a:pt x="366" y="609"/>
                    <a:pt x="446" y="561"/>
                  </a:cubicBezTo>
                  <a:cubicBezTo>
                    <a:pt x="449" y="560"/>
                    <a:pt x="451" y="558"/>
                    <a:pt x="453" y="557"/>
                  </a:cubicBezTo>
                  <a:cubicBezTo>
                    <a:pt x="453" y="557"/>
                    <a:pt x="453" y="557"/>
                    <a:pt x="453" y="557"/>
                  </a:cubicBezTo>
                  <a:cubicBezTo>
                    <a:pt x="497" y="531"/>
                    <a:pt x="534" y="494"/>
                    <a:pt x="559" y="450"/>
                  </a:cubicBezTo>
                  <a:cubicBezTo>
                    <a:pt x="586" y="404"/>
                    <a:pt x="599" y="353"/>
                    <a:pt x="599" y="300"/>
                  </a:cubicBezTo>
                  <a:cubicBezTo>
                    <a:pt x="599" y="135"/>
                    <a:pt x="465" y="0"/>
                    <a:pt x="300" y="0"/>
                  </a:cubicBezTo>
                  <a:close/>
                </a:path>
              </a:pathLst>
            </a:custGeom>
            <a:solidFill>
              <a:srgbClr val="D06F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31">
              <a:extLst>
                <a:ext uri="{FF2B5EF4-FFF2-40B4-BE49-F238E27FC236}">
                  <a16:creationId xmlns="" xmlns:a16="http://schemas.microsoft.com/office/drawing/2014/main" id="{023C6DF2-E8A7-4C94-873B-B3F5AE74EE71}"/>
                </a:ext>
              </a:extLst>
            </p:cNvPr>
            <p:cNvSpPr>
              <a:spLocks noEditPoints="1"/>
            </p:cNvSpPr>
            <p:nvPr/>
          </p:nvSpPr>
          <p:spPr bwMode="auto">
            <a:xfrm>
              <a:off x="7265984" y="2112297"/>
              <a:ext cx="377553" cy="47480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1E7F00B-B9F4-4521-A0DC-4746F3902D8F}"/>
              </a:ext>
            </a:extLst>
          </p:cNvPr>
          <p:cNvGrpSpPr/>
          <p:nvPr/>
        </p:nvGrpSpPr>
        <p:grpSpPr>
          <a:xfrm>
            <a:off x="9581726" y="1459750"/>
            <a:ext cx="1124180" cy="1513137"/>
            <a:chOff x="9581726" y="1769241"/>
            <a:chExt cx="1124180" cy="1513137"/>
          </a:xfrm>
        </p:grpSpPr>
        <p:sp>
          <p:nvSpPr>
            <p:cNvPr id="25" name="Freeform 17">
              <a:extLst>
                <a:ext uri="{FF2B5EF4-FFF2-40B4-BE49-F238E27FC236}">
                  <a16:creationId xmlns="" xmlns:a16="http://schemas.microsoft.com/office/drawing/2014/main" id="{F5AAB978-C400-4BCD-A39D-50E9BE0A3C4A}"/>
                </a:ext>
              </a:extLst>
            </p:cNvPr>
            <p:cNvSpPr>
              <a:spLocks/>
            </p:cNvSpPr>
            <p:nvPr/>
          </p:nvSpPr>
          <p:spPr bwMode="auto">
            <a:xfrm>
              <a:off x="9581726" y="1769241"/>
              <a:ext cx="1124180" cy="1513137"/>
            </a:xfrm>
            <a:custGeom>
              <a:avLst/>
              <a:gdLst>
                <a:gd name="T0" fmla="*/ 300 w 599"/>
                <a:gd name="T1" fmla="*/ 0 h 807"/>
                <a:gd name="T2" fmla="*/ 0 w 599"/>
                <a:gd name="T3" fmla="*/ 300 h 807"/>
                <a:gd name="T4" fmla="*/ 41 w 599"/>
                <a:gd name="T5" fmla="*/ 450 h 807"/>
                <a:gd name="T6" fmla="*/ 147 w 599"/>
                <a:gd name="T7" fmla="*/ 557 h 807"/>
                <a:gd name="T8" fmla="*/ 147 w 599"/>
                <a:gd name="T9" fmla="*/ 557 h 807"/>
                <a:gd name="T10" fmla="*/ 153 w 599"/>
                <a:gd name="T11" fmla="*/ 561 h 807"/>
                <a:gd name="T12" fmla="*/ 284 w 599"/>
                <a:gd name="T13" fmla="*/ 791 h 807"/>
                <a:gd name="T14" fmla="*/ 300 w 599"/>
                <a:gd name="T15" fmla="*/ 807 h 807"/>
                <a:gd name="T16" fmla="*/ 316 w 599"/>
                <a:gd name="T17" fmla="*/ 791 h 807"/>
                <a:gd name="T18" fmla="*/ 446 w 599"/>
                <a:gd name="T19" fmla="*/ 561 h 807"/>
                <a:gd name="T20" fmla="*/ 453 w 599"/>
                <a:gd name="T21" fmla="*/ 557 h 807"/>
                <a:gd name="T22" fmla="*/ 453 w 599"/>
                <a:gd name="T23" fmla="*/ 557 h 807"/>
                <a:gd name="T24" fmla="*/ 559 w 599"/>
                <a:gd name="T25" fmla="*/ 450 h 807"/>
                <a:gd name="T26" fmla="*/ 599 w 599"/>
                <a:gd name="T27" fmla="*/ 300 h 807"/>
                <a:gd name="T28" fmla="*/ 300 w 599"/>
                <a:gd name="T29"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9" h="807">
                  <a:moveTo>
                    <a:pt x="300" y="0"/>
                  </a:moveTo>
                  <a:cubicBezTo>
                    <a:pt x="135" y="0"/>
                    <a:pt x="0" y="135"/>
                    <a:pt x="0" y="300"/>
                  </a:cubicBezTo>
                  <a:cubicBezTo>
                    <a:pt x="0" y="353"/>
                    <a:pt x="14" y="404"/>
                    <a:pt x="41" y="450"/>
                  </a:cubicBezTo>
                  <a:cubicBezTo>
                    <a:pt x="66" y="494"/>
                    <a:pt x="103" y="531"/>
                    <a:pt x="147" y="557"/>
                  </a:cubicBezTo>
                  <a:cubicBezTo>
                    <a:pt x="147" y="557"/>
                    <a:pt x="147" y="557"/>
                    <a:pt x="147" y="557"/>
                  </a:cubicBezTo>
                  <a:cubicBezTo>
                    <a:pt x="149" y="558"/>
                    <a:pt x="151" y="560"/>
                    <a:pt x="153" y="561"/>
                  </a:cubicBezTo>
                  <a:cubicBezTo>
                    <a:pt x="234" y="609"/>
                    <a:pt x="284" y="697"/>
                    <a:pt x="284" y="791"/>
                  </a:cubicBezTo>
                  <a:cubicBezTo>
                    <a:pt x="284" y="799"/>
                    <a:pt x="291" y="807"/>
                    <a:pt x="300" y="807"/>
                  </a:cubicBezTo>
                  <a:cubicBezTo>
                    <a:pt x="309" y="807"/>
                    <a:pt x="316" y="799"/>
                    <a:pt x="316" y="791"/>
                  </a:cubicBezTo>
                  <a:cubicBezTo>
                    <a:pt x="316" y="697"/>
                    <a:pt x="366" y="609"/>
                    <a:pt x="446" y="561"/>
                  </a:cubicBezTo>
                  <a:cubicBezTo>
                    <a:pt x="449" y="560"/>
                    <a:pt x="451" y="558"/>
                    <a:pt x="453" y="557"/>
                  </a:cubicBezTo>
                  <a:cubicBezTo>
                    <a:pt x="453" y="557"/>
                    <a:pt x="453" y="557"/>
                    <a:pt x="453" y="557"/>
                  </a:cubicBezTo>
                  <a:cubicBezTo>
                    <a:pt x="497" y="531"/>
                    <a:pt x="534" y="494"/>
                    <a:pt x="559" y="450"/>
                  </a:cubicBezTo>
                  <a:cubicBezTo>
                    <a:pt x="586" y="404"/>
                    <a:pt x="599" y="353"/>
                    <a:pt x="599" y="300"/>
                  </a:cubicBezTo>
                  <a:cubicBezTo>
                    <a:pt x="599" y="135"/>
                    <a:pt x="465" y="0"/>
                    <a:pt x="300" y="0"/>
                  </a:cubicBezTo>
                  <a:close/>
                </a:path>
              </a:pathLst>
            </a:custGeom>
            <a:solidFill>
              <a:srgbClr val="F779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16">
              <a:extLst>
                <a:ext uri="{FF2B5EF4-FFF2-40B4-BE49-F238E27FC236}">
                  <a16:creationId xmlns="" xmlns:a16="http://schemas.microsoft.com/office/drawing/2014/main" id="{D8944155-4F5F-4400-A4E7-4F82D415BADF}"/>
                </a:ext>
              </a:extLst>
            </p:cNvPr>
            <p:cNvSpPr>
              <a:spLocks noEditPoints="1"/>
            </p:cNvSpPr>
            <p:nvPr/>
          </p:nvSpPr>
          <p:spPr bwMode="auto">
            <a:xfrm>
              <a:off x="9858826" y="2120521"/>
              <a:ext cx="555471" cy="44297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7" name="组合 2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E9FEE90-DB48-48EB-8A01-33DE229C59BF}"/>
              </a:ext>
            </a:extLst>
          </p:cNvPr>
          <p:cNvGrpSpPr/>
          <p:nvPr/>
        </p:nvGrpSpPr>
        <p:grpSpPr>
          <a:xfrm>
            <a:off x="1128287" y="3419235"/>
            <a:ext cx="2002432" cy="2264113"/>
            <a:chOff x="1128287" y="4024151"/>
            <a:chExt cx="2002432" cy="2698190"/>
          </a:xfrm>
        </p:grpSpPr>
        <p:grpSp>
          <p:nvGrpSpPr>
            <p:cNvPr id="28" name="组合 27">
              <a:extLst>
                <a:ext uri="{FF2B5EF4-FFF2-40B4-BE49-F238E27FC236}">
                  <a16:creationId xmlns="" xmlns:a16="http://schemas.microsoft.com/office/drawing/2014/main" id="{675AEF02-6B36-4503-84B7-51B5E8A5D80A}"/>
                </a:ext>
              </a:extLst>
            </p:cNvPr>
            <p:cNvGrpSpPr/>
            <p:nvPr/>
          </p:nvGrpSpPr>
          <p:grpSpPr>
            <a:xfrm>
              <a:off x="1128287" y="4024151"/>
              <a:ext cx="1895770" cy="2698190"/>
              <a:chOff x="1059012" y="4024151"/>
              <a:chExt cx="1895770" cy="2698190"/>
            </a:xfrm>
            <a:effectLst>
              <a:outerShdw blurRad="254000" dist="127000" dir="2700000" algn="tl" rotWithShape="0">
                <a:prstClr val="black">
                  <a:alpha val="40000"/>
                </a:prstClr>
              </a:outerShdw>
            </a:effectLst>
          </p:grpSpPr>
          <p:sp>
            <p:nvSpPr>
              <p:cNvPr id="31" name="Freeform 5">
                <a:extLst>
                  <a:ext uri="{FF2B5EF4-FFF2-40B4-BE49-F238E27FC236}">
                    <a16:creationId xmlns="" xmlns:a16="http://schemas.microsoft.com/office/drawing/2014/main" id="{7F4D42E5-C74A-4B83-98DF-A1CAECC95853}"/>
                  </a:ext>
                </a:extLst>
              </p:cNvPr>
              <p:cNvSpPr>
                <a:spLocks/>
              </p:cNvSpPr>
              <p:nvPr/>
            </p:nvSpPr>
            <p:spPr bwMode="auto">
              <a:xfrm>
                <a:off x="1059013" y="4024151"/>
                <a:ext cx="1895769" cy="2544030"/>
              </a:xfrm>
              <a:custGeom>
                <a:avLst/>
                <a:gdLst>
                  <a:gd name="T0" fmla="*/ 933 w 1012"/>
                  <a:gd name="T1" fmla="*/ 410 h 1359"/>
                  <a:gd name="T2" fmla="*/ 915 w 1012"/>
                  <a:gd name="T3" fmla="*/ 410 h 1359"/>
                  <a:gd name="T4" fmla="*/ 515 w 1012"/>
                  <a:gd name="T5" fmla="*/ 10 h 1359"/>
                  <a:gd name="T6" fmla="*/ 506 w 1012"/>
                  <a:gd name="T7" fmla="*/ 0 h 1359"/>
                  <a:gd name="T8" fmla="*/ 497 w 1012"/>
                  <a:gd name="T9" fmla="*/ 10 h 1359"/>
                  <a:gd name="T10" fmla="*/ 97 w 1012"/>
                  <a:gd name="T11" fmla="*/ 410 h 1359"/>
                  <a:gd name="T12" fmla="*/ 79 w 1012"/>
                  <a:gd name="T13" fmla="*/ 410 h 1359"/>
                  <a:gd name="T14" fmla="*/ 0 w 1012"/>
                  <a:gd name="T15" fmla="*/ 489 h 1359"/>
                  <a:gd name="T16" fmla="*/ 0 w 1012"/>
                  <a:gd name="T17" fmla="*/ 1359 h 1359"/>
                  <a:gd name="T18" fmla="*/ 1012 w 1012"/>
                  <a:gd name="T19" fmla="*/ 1359 h 1359"/>
                  <a:gd name="T20" fmla="*/ 1012 w 1012"/>
                  <a:gd name="T21" fmla="*/ 489 h 1359"/>
                  <a:gd name="T22" fmla="*/ 933 w 1012"/>
                  <a:gd name="T23" fmla="*/ 410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2" h="1359">
                    <a:moveTo>
                      <a:pt x="933" y="410"/>
                    </a:moveTo>
                    <a:cubicBezTo>
                      <a:pt x="915" y="410"/>
                      <a:pt x="915" y="410"/>
                      <a:pt x="915" y="410"/>
                    </a:cubicBezTo>
                    <a:cubicBezTo>
                      <a:pt x="695" y="410"/>
                      <a:pt x="515" y="230"/>
                      <a:pt x="515" y="10"/>
                    </a:cubicBezTo>
                    <a:cubicBezTo>
                      <a:pt x="515" y="5"/>
                      <a:pt x="511" y="0"/>
                      <a:pt x="506" y="0"/>
                    </a:cubicBezTo>
                    <a:cubicBezTo>
                      <a:pt x="501" y="0"/>
                      <a:pt x="497" y="5"/>
                      <a:pt x="497" y="10"/>
                    </a:cubicBezTo>
                    <a:cubicBezTo>
                      <a:pt x="497" y="230"/>
                      <a:pt x="317" y="410"/>
                      <a:pt x="97" y="410"/>
                    </a:cubicBezTo>
                    <a:cubicBezTo>
                      <a:pt x="79" y="410"/>
                      <a:pt x="79" y="410"/>
                      <a:pt x="79" y="410"/>
                    </a:cubicBezTo>
                    <a:cubicBezTo>
                      <a:pt x="35" y="410"/>
                      <a:pt x="0" y="445"/>
                      <a:pt x="0" y="489"/>
                    </a:cubicBezTo>
                    <a:cubicBezTo>
                      <a:pt x="0" y="1359"/>
                      <a:pt x="0" y="1359"/>
                      <a:pt x="0" y="1359"/>
                    </a:cubicBezTo>
                    <a:cubicBezTo>
                      <a:pt x="1012" y="1359"/>
                      <a:pt x="1012" y="1359"/>
                      <a:pt x="1012" y="1359"/>
                    </a:cubicBezTo>
                    <a:cubicBezTo>
                      <a:pt x="1012" y="489"/>
                      <a:pt x="1012" y="489"/>
                      <a:pt x="1012" y="489"/>
                    </a:cubicBezTo>
                    <a:cubicBezTo>
                      <a:pt x="1012" y="445"/>
                      <a:pt x="977" y="410"/>
                      <a:pt x="933" y="4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2" name="Freeform 21">
                <a:extLst>
                  <a:ext uri="{FF2B5EF4-FFF2-40B4-BE49-F238E27FC236}">
                    <a16:creationId xmlns="" xmlns:a16="http://schemas.microsoft.com/office/drawing/2014/main" id="{83B2C74C-C4A4-441C-81C5-7125654FBF44}"/>
                  </a:ext>
                </a:extLst>
              </p:cNvPr>
              <p:cNvSpPr>
                <a:spLocks/>
              </p:cNvSpPr>
              <p:nvPr/>
            </p:nvSpPr>
            <p:spPr bwMode="auto">
              <a:xfrm>
                <a:off x="1059012" y="6568181"/>
                <a:ext cx="1895769" cy="154160"/>
              </a:xfrm>
              <a:custGeom>
                <a:avLst/>
                <a:gdLst>
                  <a:gd name="T0" fmla="*/ 79 w 1012"/>
                  <a:gd name="T1" fmla="*/ 79 h 79"/>
                  <a:gd name="T2" fmla="*/ 933 w 1012"/>
                  <a:gd name="T3" fmla="*/ 79 h 79"/>
                  <a:gd name="T4" fmla="*/ 1012 w 1012"/>
                  <a:gd name="T5" fmla="*/ 0 h 79"/>
                  <a:gd name="T6" fmla="*/ 0 w 1012"/>
                  <a:gd name="T7" fmla="*/ 0 h 79"/>
                  <a:gd name="T8" fmla="*/ 79 w 1012"/>
                  <a:gd name="T9" fmla="*/ 79 h 79"/>
                </a:gdLst>
                <a:ahLst/>
                <a:cxnLst>
                  <a:cxn ang="0">
                    <a:pos x="T0" y="T1"/>
                  </a:cxn>
                  <a:cxn ang="0">
                    <a:pos x="T2" y="T3"/>
                  </a:cxn>
                  <a:cxn ang="0">
                    <a:pos x="T4" y="T5"/>
                  </a:cxn>
                  <a:cxn ang="0">
                    <a:pos x="T6" y="T7"/>
                  </a:cxn>
                  <a:cxn ang="0">
                    <a:pos x="T8" y="T9"/>
                  </a:cxn>
                </a:cxnLst>
                <a:rect l="0" t="0" r="r" b="b"/>
                <a:pathLst>
                  <a:path w="1012" h="79">
                    <a:moveTo>
                      <a:pt x="79" y="79"/>
                    </a:moveTo>
                    <a:cubicBezTo>
                      <a:pt x="933" y="79"/>
                      <a:pt x="933" y="79"/>
                      <a:pt x="933" y="79"/>
                    </a:cubicBezTo>
                    <a:cubicBezTo>
                      <a:pt x="977" y="79"/>
                      <a:pt x="1012" y="44"/>
                      <a:pt x="1012" y="0"/>
                    </a:cubicBezTo>
                    <a:cubicBezTo>
                      <a:pt x="0" y="0"/>
                      <a:pt x="0" y="0"/>
                      <a:pt x="0" y="0"/>
                    </a:cubicBezTo>
                    <a:cubicBezTo>
                      <a:pt x="0" y="44"/>
                      <a:pt x="35" y="79"/>
                      <a:pt x="79" y="79"/>
                    </a:cubicBezTo>
                    <a:close/>
                  </a:path>
                </a:pathLst>
              </a:custGeom>
              <a:solidFill>
                <a:srgbClr val="365B7C"/>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
          <p:nvSpPr>
            <p:cNvPr id="29" name="Rectangle 42">
              <a:extLst>
                <a:ext uri="{FF2B5EF4-FFF2-40B4-BE49-F238E27FC236}">
                  <a16:creationId xmlns="" xmlns:a16="http://schemas.microsoft.com/office/drawing/2014/main" id="{1901C2D3-B892-47E2-AE4A-6C95510A56B0}"/>
                </a:ext>
              </a:extLst>
            </p:cNvPr>
            <p:cNvSpPr/>
            <p:nvPr/>
          </p:nvSpPr>
          <p:spPr>
            <a:xfrm flipH="1">
              <a:off x="1292354" y="5531581"/>
              <a:ext cx="1725015" cy="589653"/>
            </a:xfrm>
            <a:prstGeom prst="rect">
              <a:avLst/>
            </a:prstGeom>
            <a:noFill/>
            <a:ln w="12700" cap="flat" cmpd="sng" algn="ctr">
              <a:noFill/>
              <a:prstDash val="solid"/>
            </a:ln>
            <a:effectLst/>
          </p:spPr>
          <p:txBody>
            <a:bodyPr lIns="91440" tIns="0" rIns="91440" bIns="0" rtlCol="0" anchor="t"/>
            <a:lstStyle/>
            <a:p>
              <a:pPr>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0" name="Rectangle 42">
              <a:extLst>
                <a:ext uri="{FF2B5EF4-FFF2-40B4-BE49-F238E27FC236}">
                  <a16:creationId xmlns="" xmlns:a16="http://schemas.microsoft.com/office/drawing/2014/main" id="{0E024565-F8D6-447E-9EE0-C61B3C3F3029}"/>
                </a:ext>
              </a:extLst>
            </p:cNvPr>
            <p:cNvSpPr/>
            <p:nvPr/>
          </p:nvSpPr>
          <p:spPr>
            <a:xfrm flipH="1">
              <a:off x="1280666" y="5067067"/>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75000"/>
                      <a:lumOff val="25000"/>
                    </a:schemeClr>
                  </a:solidFill>
                  <a:cs typeface="+mn-ea"/>
                  <a:sym typeface="+mn-lt"/>
                </a:rPr>
                <a:t>市场需求量大</a:t>
              </a:r>
            </a:p>
          </p:txBody>
        </p:sp>
      </p:grpSp>
      <p:grpSp>
        <p:nvGrpSpPr>
          <p:cNvPr id="33" name="组合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E225584-E680-4837-8634-B38C7D9A7AC6}"/>
              </a:ext>
            </a:extLst>
          </p:cNvPr>
          <p:cNvGrpSpPr/>
          <p:nvPr/>
        </p:nvGrpSpPr>
        <p:grpSpPr>
          <a:xfrm>
            <a:off x="3803967" y="3419235"/>
            <a:ext cx="1983946" cy="2264113"/>
            <a:chOff x="3803967" y="4024151"/>
            <a:chExt cx="1983946" cy="2698190"/>
          </a:xfrm>
        </p:grpSpPr>
        <p:grpSp>
          <p:nvGrpSpPr>
            <p:cNvPr id="34" name="组合 33">
              <a:extLst>
                <a:ext uri="{FF2B5EF4-FFF2-40B4-BE49-F238E27FC236}">
                  <a16:creationId xmlns="" xmlns:a16="http://schemas.microsoft.com/office/drawing/2014/main" id="{AB02AF34-74B0-4797-B15C-65ECC729E1B2}"/>
                </a:ext>
              </a:extLst>
            </p:cNvPr>
            <p:cNvGrpSpPr/>
            <p:nvPr/>
          </p:nvGrpSpPr>
          <p:grpSpPr>
            <a:xfrm>
              <a:off x="3803967" y="4024151"/>
              <a:ext cx="1895770" cy="2698190"/>
              <a:chOff x="1059012" y="4024151"/>
              <a:chExt cx="1895770" cy="2698190"/>
            </a:xfrm>
            <a:effectLst>
              <a:outerShdw blurRad="254000" dist="127000" dir="2700000" algn="tl" rotWithShape="0">
                <a:prstClr val="black">
                  <a:alpha val="40000"/>
                </a:prstClr>
              </a:outerShdw>
            </a:effectLst>
          </p:grpSpPr>
          <p:sp>
            <p:nvSpPr>
              <p:cNvPr id="37" name="Freeform 5">
                <a:extLst>
                  <a:ext uri="{FF2B5EF4-FFF2-40B4-BE49-F238E27FC236}">
                    <a16:creationId xmlns="" xmlns:a16="http://schemas.microsoft.com/office/drawing/2014/main" id="{3D9BCA8F-6E8B-407F-B47B-01C3BE8FB1D4}"/>
                  </a:ext>
                </a:extLst>
              </p:cNvPr>
              <p:cNvSpPr>
                <a:spLocks/>
              </p:cNvSpPr>
              <p:nvPr/>
            </p:nvSpPr>
            <p:spPr bwMode="auto">
              <a:xfrm>
                <a:off x="1059013" y="4024151"/>
                <a:ext cx="1895769" cy="2544030"/>
              </a:xfrm>
              <a:custGeom>
                <a:avLst/>
                <a:gdLst>
                  <a:gd name="T0" fmla="*/ 933 w 1012"/>
                  <a:gd name="T1" fmla="*/ 410 h 1359"/>
                  <a:gd name="T2" fmla="*/ 915 w 1012"/>
                  <a:gd name="T3" fmla="*/ 410 h 1359"/>
                  <a:gd name="T4" fmla="*/ 515 w 1012"/>
                  <a:gd name="T5" fmla="*/ 10 h 1359"/>
                  <a:gd name="T6" fmla="*/ 506 w 1012"/>
                  <a:gd name="T7" fmla="*/ 0 h 1359"/>
                  <a:gd name="T8" fmla="*/ 497 w 1012"/>
                  <a:gd name="T9" fmla="*/ 10 h 1359"/>
                  <a:gd name="T10" fmla="*/ 97 w 1012"/>
                  <a:gd name="T11" fmla="*/ 410 h 1359"/>
                  <a:gd name="T12" fmla="*/ 79 w 1012"/>
                  <a:gd name="T13" fmla="*/ 410 h 1359"/>
                  <a:gd name="T14" fmla="*/ 0 w 1012"/>
                  <a:gd name="T15" fmla="*/ 489 h 1359"/>
                  <a:gd name="T16" fmla="*/ 0 w 1012"/>
                  <a:gd name="T17" fmla="*/ 1359 h 1359"/>
                  <a:gd name="T18" fmla="*/ 1012 w 1012"/>
                  <a:gd name="T19" fmla="*/ 1359 h 1359"/>
                  <a:gd name="T20" fmla="*/ 1012 w 1012"/>
                  <a:gd name="T21" fmla="*/ 489 h 1359"/>
                  <a:gd name="T22" fmla="*/ 933 w 1012"/>
                  <a:gd name="T23" fmla="*/ 410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2" h="1359">
                    <a:moveTo>
                      <a:pt x="933" y="410"/>
                    </a:moveTo>
                    <a:cubicBezTo>
                      <a:pt x="915" y="410"/>
                      <a:pt x="915" y="410"/>
                      <a:pt x="915" y="410"/>
                    </a:cubicBezTo>
                    <a:cubicBezTo>
                      <a:pt x="695" y="410"/>
                      <a:pt x="515" y="230"/>
                      <a:pt x="515" y="10"/>
                    </a:cubicBezTo>
                    <a:cubicBezTo>
                      <a:pt x="515" y="5"/>
                      <a:pt x="511" y="0"/>
                      <a:pt x="506" y="0"/>
                    </a:cubicBezTo>
                    <a:cubicBezTo>
                      <a:pt x="501" y="0"/>
                      <a:pt x="497" y="5"/>
                      <a:pt x="497" y="10"/>
                    </a:cubicBezTo>
                    <a:cubicBezTo>
                      <a:pt x="497" y="230"/>
                      <a:pt x="317" y="410"/>
                      <a:pt x="97" y="410"/>
                    </a:cubicBezTo>
                    <a:cubicBezTo>
                      <a:pt x="79" y="410"/>
                      <a:pt x="79" y="410"/>
                      <a:pt x="79" y="410"/>
                    </a:cubicBezTo>
                    <a:cubicBezTo>
                      <a:pt x="35" y="410"/>
                      <a:pt x="0" y="445"/>
                      <a:pt x="0" y="489"/>
                    </a:cubicBezTo>
                    <a:cubicBezTo>
                      <a:pt x="0" y="1359"/>
                      <a:pt x="0" y="1359"/>
                      <a:pt x="0" y="1359"/>
                    </a:cubicBezTo>
                    <a:cubicBezTo>
                      <a:pt x="1012" y="1359"/>
                      <a:pt x="1012" y="1359"/>
                      <a:pt x="1012" y="1359"/>
                    </a:cubicBezTo>
                    <a:cubicBezTo>
                      <a:pt x="1012" y="489"/>
                      <a:pt x="1012" y="489"/>
                      <a:pt x="1012" y="489"/>
                    </a:cubicBezTo>
                    <a:cubicBezTo>
                      <a:pt x="1012" y="445"/>
                      <a:pt x="977" y="410"/>
                      <a:pt x="933" y="4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8" name="Freeform 21">
                <a:extLst>
                  <a:ext uri="{FF2B5EF4-FFF2-40B4-BE49-F238E27FC236}">
                    <a16:creationId xmlns="" xmlns:a16="http://schemas.microsoft.com/office/drawing/2014/main" id="{8E611179-6DA9-432E-BD01-97E4C4DD389B}"/>
                  </a:ext>
                </a:extLst>
              </p:cNvPr>
              <p:cNvSpPr>
                <a:spLocks/>
              </p:cNvSpPr>
              <p:nvPr/>
            </p:nvSpPr>
            <p:spPr bwMode="auto">
              <a:xfrm>
                <a:off x="1059012" y="6568181"/>
                <a:ext cx="1895769" cy="154160"/>
              </a:xfrm>
              <a:custGeom>
                <a:avLst/>
                <a:gdLst>
                  <a:gd name="T0" fmla="*/ 79 w 1012"/>
                  <a:gd name="T1" fmla="*/ 79 h 79"/>
                  <a:gd name="T2" fmla="*/ 933 w 1012"/>
                  <a:gd name="T3" fmla="*/ 79 h 79"/>
                  <a:gd name="T4" fmla="*/ 1012 w 1012"/>
                  <a:gd name="T5" fmla="*/ 0 h 79"/>
                  <a:gd name="T6" fmla="*/ 0 w 1012"/>
                  <a:gd name="T7" fmla="*/ 0 h 79"/>
                  <a:gd name="T8" fmla="*/ 79 w 1012"/>
                  <a:gd name="T9" fmla="*/ 79 h 79"/>
                </a:gdLst>
                <a:ahLst/>
                <a:cxnLst>
                  <a:cxn ang="0">
                    <a:pos x="T0" y="T1"/>
                  </a:cxn>
                  <a:cxn ang="0">
                    <a:pos x="T2" y="T3"/>
                  </a:cxn>
                  <a:cxn ang="0">
                    <a:pos x="T4" y="T5"/>
                  </a:cxn>
                  <a:cxn ang="0">
                    <a:pos x="T6" y="T7"/>
                  </a:cxn>
                  <a:cxn ang="0">
                    <a:pos x="T8" y="T9"/>
                  </a:cxn>
                </a:cxnLst>
                <a:rect l="0" t="0" r="r" b="b"/>
                <a:pathLst>
                  <a:path w="1012" h="79">
                    <a:moveTo>
                      <a:pt x="79" y="79"/>
                    </a:moveTo>
                    <a:cubicBezTo>
                      <a:pt x="933" y="79"/>
                      <a:pt x="933" y="79"/>
                      <a:pt x="933" y="79"/>
                    </a:cubicBezTo>
                    <a:cubicBezTo>
                      <a:pt x="977" y="79"/>
                      <a:pt x="1012" y="44"/>
                      <a:pt x="1012" y="0"/>
                    </a:cubicBezTo>
                    <a:cubicBezTo>
                      <a:pt x="0" y="0"/>
                      <a:pt x="0" y="0"/>
                      <a:pt x="0" y="0"/>
                    </a:cubicBezTo>
                    <a:cubicBezTo>
                      <a:pt x="0" y="44"/>
                      <a:pt x="35" y="79"/>
                      <a:pt x="79" y="79"/>
                    </a:cubicBezTo>
                    <a:close/>
                  </a:path>
                </a:pathLst>
              </a:custGeom>
              <a:solidFill>
                <a:srgbClr val="96648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
          <p:nvSpPr>
            <p:cNvPr id="35" name="Rectangle 42">
              <a:extLst>
                <a:ext uri="{FF2B5EF4-FFF2-40B4-BE49-F238E27FC236}">
                  <a16:creationId xmlns="" xmlns:a16="http://schemas.microsoft.com/office/drawing/2014/main" id="{4272AAC9-1B3C-484F-B1A6-5E7BCBC300DB}"/>
                </a:ext>
              </a:extLst>
            </p:cNvPr>
            <p:cNvSpPr/>
            <p:nvPr/>
          </p:nvSpPr>
          <p:spPr>
            <a:xfrm flipH="1">
              <a:off x="3949548" y="5531581"/>
              <a:ext cx="1725015" cy="589653"/>
            </a:xfrm>
            <a:prstGeom prst="rect">
              <a:avLst/>
            </a:prstGeom>
            <a:noFill/>
            <a:ln w="12700" cap="flat" cmpd="sng" algn="ctr">
              <a:noFill/>
              <a:prstDash val="solid"/>
            </a:ln>
            <a:effectLst/>
          </p:spPr>
          <p:txBody>
            <a:bodyPr lIns="91440" tIns="0" rIns="91440" bIns="0" rtlCol="0" anchor="t"/>
            <a:lstStyle/>
            <a:p>
              <a:pPr>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6" name="Rectangle 42">
              <a:extLst>
                <a:ext uri="{FF2B5EF4-FFF2-40B4-BE49-F238E27FC236}">
                  <a16:creationId xmlns="" xmlns:a16="http://schemas.microsoft.com/office/drawing/2014/main" id="{B11AE15A-529D-4DF1-B040-B4AFA4FCB54B}"/>
                </a:ext>
              </a:extLst>
            </p:cNvPr>
            <p:cNvSpPr/>
            <p:nvPr/>
          </p:nvSpPr>
          <p:spPr>
            <a:xfrm flipH="1">
              <a:off x="3937860" y="5067067"/>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75000"/>
                      <a:lumOff val="25000"/>
                    </a:schemeClr>
                  </a:solidFill>
                  <a:cs typeface="+mn-ea"/>
                  <a:sym typeface="+mn-lt"/>
                </a:rPr>
                <a:t>新型发展行业</a:t>
              </a:r>
            </a:p>
          </p:txBody>
        </p:sp>
      </p:grpSp>
      <p:grpSp>
        <p:nvGrpSpPr>
          <p:cNvPr id="39" name="组合 3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030F9F0-E011-4291-A5F0-E5474D28A5D2}"/>
              </a:ext>
            </a:extLst>
          </p:cNvPr>
          <p:cNvGrpSpPr/>
          <p:nvPr/>
        </p:nvGrpSpPr>
        <p:grpSpPr>
          <a:xfrm>
            <a:off x="6492363" y="3419235"/>
            <a:ext cx="2006266" cy="2264113"/>
            <a:chOff x="6506877" y="4024151"/>
            <a:chExt cx="2006266" cy="2698190"/>
          </a:xfrm>
        </p:grpSpPr>
        <p:grpSp>
          <p:nvGrpSpPr>
            <p:cNvPr id="40" name="组合 39">
              <a:extLst>
                <a:ext uri="{FF2B5EF4-FFF2-40B4-BE49-F238E27FC236}">
                  <a16:creationId xmlns="" xmlns:a16="http://schemas.microsoft.com/office/drawing/2014/main" id="{E0BF3C22-DF90-4F66-A86A-AD60046A4F90}"/>
                </a:ext>
              </a:extLst>
            </p:cNvPr>
            <p:cNvGrpSpPr/>
            <p:nvPr/>
          </p:nvGrpSpPr>
          <p:grpSpPr>
            <a:xfrm>
              <a:off x="6506877" y="4024151"/>
              <a:ext cx="1895770" cy="2698190"/>
              <a:chOff x="1059012" y="4024151"/>
              <a:chExt cx="1895770" cy="2698190"/>
            </a:xfrm>
            <a:effectLst>
              <a:outerShdw blurRad="254000" dist="127000" dir="2700000" algn="tl" rotWithShape="0">
                <a:prstClr val="black">
                  <a:alpha val="40000"/>
                </a:prstClr>
              </a:outerShdw>
            </a:effectLst>
          </p:grpSpPr>
          <p:sp>
            <p:nvSpPr>
              <p:cNvPr id="43" name="Freeform 5">
                <a:extLst>
                  <a:ext uri="{FF2B5EF4-FFF2-40B4-BE49-F238E27FC236}">
                    <a16:creationId xmlns="" xmlns:a16="http://schemas.microsoft.com/office/drawing/2014/main" id="{C85CC81B-B5CB-4AE7-9188-1ED154BE08C4}"/>
                  </a:ext>
                </a:extLst>
              </p:cNvPr>
              <p:cNvSpPr>
                <a:spLocks/>
              </p:cNvSpPr>
              <p:nvPr/>
            </p:nvSpPr>
            <p:spPr bwMode="auto">
              <a:xfrm>
                <a:off x="1059013" y="4024151"/>
                <a:ext cx="1895769" cy="2544030"/>
              </a:xfrm>
              <a:custGeom>
                <a:avLst/>
                <a:gdLst>
                  <a:gd name="T0" fmla="*/ 933 w 1012"/>
                  <a:gd name="T1" fmla="*/ 410 h 1359"/>
                  <a:gd name="T2" fmla="*/ 915 w 1012"/>
                  <a:gd name="T3" fmla="*/ 410 h 1359"/>
                  <a:gd name="T4" fmla="*/ 515 w 1012"/>
                  <a:gd name="T5" fmla="*/ 10 h 1359"/>
                  <a:gd name="T6" fmla="*/ 506 w 1012"/>
                  <a:gd name="T7" fmla="*/ 0 h 1359"/>
                  <a:gd name="T8" fmla="*/ 497 w 1012"/>
                  <a:gd name="T9" fmla="*/ 10 h 1359"/>
                  <a:gd name="T10" fmla="*/ 97 w 1012"/>
                  <a:gd name="T11" fmla="*/ 410 h 1359"/>
                  <a:gd name="T12" fmla="*/ 79 w 1012"/>
                  <a:gd name="T13" fmla="*/ 410 h 1359"/>
                  <a:gd name="T14" fmla="*/ 0 w 1012"/>
                  <a:gd name="T15" fmla="*/ 489 h 1359"/>
                  <a:gd name="T16" fmla="*/ 0 w 1012"/>
                  <a:gd name="T17" fmla="*/ 1359 h 1359"/>
                  <a:gd name="T18" fmla="*/ 1012 w 1012"/>
                  <a:gd name="T19" fmla="*/ 1359 h 1359"/>
                  <a:gd name="T20" fmla="*/ 1012 w 1012"/>
                  <a:gd name="T21" fmla="*/ 489 h 1359"/>
                  <a:gd name="T22" fmla="*/ 933 w 1012"/>
                  <a:gd name="T23" fmla="*/ 410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2" h="1359">
                    <a:moveTo>
                      <a:pt x="933" y="410"/>
                    </a:moveTo>
                    <a:cubicBezTo>
                      <a:pt x="915" y="410"/>
                      <a:pt x="915" y="410"/>
                      <a:pt x="915" y="410"/>
                    </a:cubicBezTo>
                    <a:cubicBezTo>
                      <a:pt x="695" y="410"/>
                      <a:pt x="515" y="230"/>
                      <a:pt x="515" y="10"/>
                    </a:cubicBezTo>
                    <a:cubicBezTo>
                      <a:pt x="515" y="5"/>
                      <a:pt x="511" y="0"/>
                      <a:pt x="506" y="0"/>
                    </a:cubicBezTo>
                    <a:cubicBezTo>
                      <a:pt x="501" y="0"/>
                      <a:pt x="497" y="5"/>
                      <a:pt x="497" y="10"/>
                    </a:cubicBezTo>
                    <a:cubicBezTo>
                      <a:pt x="497" y="230"/>
                      <a:pt x="317" y="410"/>
                      <a:pt x="97" y="410"/>
                    </a:cubicBezTo>
                    <a:cubicBezTo>
                      <a:pt x="79" y="410"/>
                      <a:pt x="79" y="410"/>
                      <a:pt x="79" y="410"/>
                    </a:cubicBezTo>
                    <a:cubicBezTo>
                      <a:pt x="35" y="410"/>
                      <a:pt x="0" y="445"/>
                      <a:pt x="0" y="489"/>
                    </a:cubicBezTo>
                    <a:cubicBezTo>
                      <a:pt x="0" y="1359"/>
                      <a:pt x="0" y="1359"/>
                      <a:pt x="0" y="1359"/>
                    </a:cubicBezTo>
                    <a:cubicBezTo>
                      <a:pt x="1012" y="1359"/>
                      <a:pt x="1012" y="1359"/>
                      <a:pt x="1012" y="1359"/>
                    </a:cubicBezTo>
                    <a:cubicBezTo>
                      <a:pt x="1012" y="489"/>
                      <a:pt x="1012" y="489"/>
                      <a:pt x="1012" y="489"/>
                    </a:cubicBezTo>
                    <a:cubicBezTo>
                      <a:pt x="1012" y="445"/>
                      <a:pt x="977" y="410"/>
                      <a:pt x="933" y="4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4" name="Freeform 21">
                <a:extLst>
                  <a:ext uri="{FF2B5EF4-FFF2-40B4-BE49-F238E27FC236}">
                    <a16:creationId xmlns="" xmlns:a16="http://schemas.microsoft.com/office/drawing/2014/main" id="{3C8F82DD-3A81-461A-9FFE-1A58A31D0DEB}"/>
                  </a:ext>
                </a:extLst>
              </p:cNvPr>
              <p:cNvSpPr>
                <a:spLocks/>
              </p:cNvSpPr>
              <p:nvPr/>
            </p:nvSpPr>
            <p:spPr bwMode="auto">
              <a:xfrm>
                <a:off x="1059012" y="6568181"/>
                <a:ext cx="1895769" cy="154160"/>
              </a:xfrm>
              <a:custGeom>
                <a:avLst/>
                <a:gdLst>
                  <a:gd name="T0" fmla="*/ 79 w 1012"/>
                  <a:gd name="T1" fmla="*/ 79 h 79"/>
                  <a:gd name="T2" fmla="*/ 933 w 1012"/>
                  <a:gd name="T3" fmla="*/ 79 h 79"/>
                  <a:gd name="T4" fmla="*/ 1012 w 1012"/>
                  <a:gd name="T5" fmla="*/ 0 h 79"/>
                  <a:gd name="T6" fmla="*/ 0 w 1012"/>
                  <a:gd name="T7" fmla="*/ 0 h 79"/>
                  <a:gd name="T8" fmla="*/ 79 w 1012"/>
                  <a:gd name="T9" fmla="*/ 79 h 79"/>
                </a:gdLst>
                <a:ahLst/>
                <a:cxnLst>
                  <a:cxn ang="0">
                    <a:pos x="T0" y="T1"/>
                  </a:cxn>
                  <a:cxn ang="0">
                    <a:pos x="T2" y="T3"/>
                  </a:cxn>
                  <a:cxn ang="0">
                    <a:pos x="T4" y="T5"/>
                  </a:cxn>
                  <a:cxn ang="0">
                    <a:pos x="T6" y="T7"/>
                  </a:cxn>
                  <a:cxn ang="0">
                    <a:pos x="T8" y="T9"/>
                  </a:cxn>
                </a:cxnLst>
                <a:rect l="0" t="0" r="r" b="b"/>
                <a:pathLst>
                  <a:path w="1012" h="79">
                    <a:moveTo>
                      <a:pt x="79" y="79"/>
                    </a:moveTo>
                    <a:cubicBezTo>
                      <a:pt x="933" y="79"/>
                      <a:pt x="933" y="79"/>
                      <a:pt x="933" y="79"/>
                    </a:cubicBezTo>
                    <a:cubicBezTo>
                      <a:pt x="977" y="79"/>
                      <a:pt x="1012" y="44"/>
                      <a:pt x="1012" y="0"/>
                    </a:cubicBezTo>
                    <a:cubicBezTo>
                      <a:pt x="0" y="0"/>
                      <a:pt x="0" y="0"/>
                      <a:pt x="0" y="0"/>
                    </a:cubicBezTo>
                    <a:cubicBezTo>
                      <a:pt x="0" y="44"/>
                      <a:pt x="35" y="79"/>
                      <a:pt x="79" y="79"/>
                    </a:cubicBezTo>
                    <a:close/>
                  </a:path>
                </a:pathLst>
              </a:custGeom>
              <a:solidFill>
                <a:srgbClr val="D06F83"/>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
          <p:nvSpPr>
            <p:cNvPr id="41" name="Rectangle 42">
              <a:extLst>
                <a:ext uri="{FF2B5EF4-FFF2-40B4-BE49-F238E27FC236}">
                  <a16:creationId xmlns="" xmlns:a16="http://schemas.microsoft.com/office/drawing/2014/main" id="{41852849-FA61-4BF1-99AC-CE3580C3FBA6}"/>
                </a:ext>
              </a:extLst>
            </p:cNvPr>
            <p:cNvSpPr/>
            <p:nvPr/>
          </p:nvSpPr>
          <p:spPr>
            <a:xfrm flipH="1">
              <a:off x="6674778" y="5531581"/>
              <a:ext cx="1725015" cy="589653"/>
            </a:xfrm>
            <a:prstGeom prst="rect">
              <a:avLst/>
            </a:prstGeom>
            <a:noFill/>
            <a:ln w="12700" cap="flat" cmpd="sng" algn="ctr">
              <a:noFill/>
              <a:prstDash val="solid"/>
            </a:ln>
            <a:effectLst/>
          </p:spPr>
          <p:txBody>
            <a:bodyPr lIns="91440" tIns="0" rIns="91440" bIns="0" rtlCol="0" anchor="t"/>
            <a:lstStyle/>
            <a:p>
              <a:pPr>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2" name="Rectangle 42">
              <a:extLst>
                <a:ext uri="{FF2B5EF4-FFF2-40B4-BE49-F238E27FC236}">
                  <a16:creationId xmlns="" xmlns:a16="http://schemas.microsoft.com/office/drawing/2014/main" id="{E1D07B80-4DCD-4E89-9F5E-B0DF859EC2CF}"/>
                </a:ext>
              </a:extLst>
            </p:cNvPr>
            <p:cNvSpPr/>
            <p:nvPr/>
          </p:nvSpPr>
          <p:spPr>
            <a:xfrm flipH="1">
              <a:off x="6663090" y="5067067"/>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75000"/>
                      <a:lumOff val="25000"/>
                    </a:schemeClr>
                  </a:solidFill>
                  <a:cs typeface="+mn-ea"/>
                  <a:sym typeface="+mn-lt"/>
                </a:rPr>
                <a:t>发展前景良好</a:t>
              </a:r>
            </a:p>
          </p:txBody>
        </p:sp>
      </p:grpSp>
      <p:grpSp>
        <p:nvGrpSpPr>
          <p:cNvPr id="45" name="组合 4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6B1495E-7070-426E-A2BA-FE883C900321}"/>
              </a:ext>
            </a:extLst>
          </p:cNvPr>
          <p:cNvGrpSpPr/>
          <p:nvPr/>
        </p:nvGrpSpPr>
        <p:grpSpPr>
          <a:xfrm>
            <a:off x="9195485" y="3419235"/>
            <a:ext cx="2015711" cy="2264113"/>
            <a:chOff x="9195931" y="4024151"/>
            <a:chExt cx="2015711" cy="2698190"/>
          </a:xfrm>
        </p:grpSpPr>
        <p:grpSp>
          <p:nvGrpSpPr>
            <p:cNvPr id="46" name="组合 45">
              <a:extLst>
                <a:ext uri="{FF2B5EF4-FFF2-40B4-BE49-F238E27FC236}">
                  <a16:creationId xmlns="" xmlns:a16="http://schemas.microsoft.com/office/drawing/2014/main" id="{9CFC512E-52FE-4776-A705-048D189AE384}"/>
                </a:ext>
              </a:extLst>
            </p:cNvPr>
            <p:cNvGrpSpPr/>
            <p:nvPr/>
          </p:nvGrpSpPr>
          <p:grpSpPr>
            <a:xfrm>
              <a:off x="9195931" y="4024151"/>
              <a:ext cx="1895770" cy="2698190"/>
              <a:chOff x="1059012" y="4024151"/>
              <a:chExt cx="1895770" cy="2698190"/>
            </a:xfrm>
            <a:effectLst>
              <a:outerShdw blurRad="254000" dist="127000" dir="2700000" algn="tl" rotWithShape="0">
                <a:prstClr val="black">
                  <a:alpha val="40000"/>
                </a:prstClr>
              </a:outerShdw>
            </a:effectLst>
          </p:grpSpPr>
          <p:sp>
            <p:nvSpPr>
              <p:cNvPr id="49" name="Freeform 5">
                <a:extLst>
                  <a:ext uri="{FF2B5EF4-FFF2-40B4-BE49-F238E27FC236}">
                    <a16:creationId xmlns="" xmlns:a16="http://schemas.microsoft.com/office/drawing/2014/main" id="{DF25749C-C09E-4C7A-A25D-D63F358159EC}"/>
                  </a:ext>
                </a:extLst>
              </p:cNvPr>
              <p:cNvSpPr>
                <a:spLocks/>
              </p:cNvSpPr>
              <p:nvPr/>
            </p:nvSpPr>
            <p:spPr bwMode="auto">
              <a:xfrm>
                <a:off x="1059013" y="4024151"/>
                <a:ext cx="1895769" cy="2544030"/>
              </a:xfrm>
              <a:custGeom>
                <a:avLst/>
                <a:gdLst>
                  <a:gd name="T0" fmla="*/ 933 w 1012"/>
                  <a:gd name="T1" fmla="*/ 410 h 1359"/>
                  <a:gd name="T2" fmla="*/ 915 w 1012"/>
                  <a:gd name="T3" fmla="*/ 410 h 1359"/>
                  <a:gd name="T4" fmla="*/ 515 w 1012"/>
                  <a:gd name="T5" fmla="*/ 10 h 1359"/>
                  <a:gd name="T6" fmla="*/ 506 w 1012"/>
                  <a:gd name="T7" fmla="*/ 0 h 1359"/>
                  <a:gd name="T8" fmla="*/ 497 w 1012"/>
                  <a:gd name="T9" fmla="*/ 10 h 1359"/>
                  <a:gd name="T10" fmla="*/ 97 w 1012"/>
                  <a:gd name="T11" fmla="*/ 410 h 1359"/>
                  <a:gd name="T12" fmla="*/ 79 w 1012"/>
                  <a:gd name="T13" fmla="*/ 410 h 1359"/>
                  <a:gd name="T14" fmla="*/ 0 w 1012"/>
                  <a:gd name="T15" fmla="*/ 489 h 1359"/>
                  <a:gd name="T16" fmla="*/ 0 w 1012"/>
                  <a:gd name="T17" fmla="*/ 1359 h 1359"/>
                  <a:gd name="T18" fmla="*/ 1012 w 1012"/>
                  <a:gd name="T19" fmla="*/ 1359 h 1359"/>
                  <a:gd name="T20" fmla="*/ 1012 w 1012"/>
                  <a:gd name="T21" fmla="*/ 489 h 1359"/>
                  <a:gd name="T22" fmla="*/ 933 w 1012"/>
                  <a:gd name="T23" fmla="*/ 410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2" h="1359">
                    <a:moveTo>
                      <a:pt x="933" y="410"/>
                    </a:moveTo>
                    <a:cubicBezTo>
                      <a:pt x="915" y="410"/>
                      <a:pt x="915" y="410"/>
                      <a:pt x="915" y="410"/>
                    </a:cubicBezTo>
                    <a:cubicBezTo>
                      <a:pt x="695" y="410"/>
                      <a:pt x="515" y="230"/>
                      <a:pt x="515" y="10"/>
                    </a:cubicBezTo>
                    <a:cubicBezTo>
                      <a:pt x="515" y="5"/>
                      <a:pt x="511" y="0"/>
                      <a:pt x="506" y="0"/>
                    </a:cubicBezTo>
                    <a:cubicBezTo>
                      <a:pt x="501" y="0"/>
                      <a:pt x="497" y="5"/>
                      <a:pt x="497" y="10"/>
                    </a:cubicBezTo>
                    <a:cubicBezTo>
                      <a:pt x="497" y="230"/>
                      <a:pt x="317" y="410"/>
                      <a:pt x="97" y="410"/>
                    </a:cubicBezTo>
                    <a:cubicBezTo>
                      <a:pt x="79" y="410"/>
                      <a:pt x="79" y="410"/>
                      <a:pt x="79" y="410"/>
                    </a:cubicBezTo>
                    <a:cubicBezTo>
                      <a:pt x="35" y="410"/>
                      <a:pt x="0" y="445"/>
                      <a:pt x="0" y="489"/>
                    </a:cubicBezTo>
                    <a:cubicBezTo>
                      <a:pt x="0" y="1359"/>
                      <a:pt x="0" y="1359"/>
                      <a:pt x="0" y="1359"/>
                    </a:cubicBezTo>
                    <a:cubicBezTo>
                      <a:pt x="1012" y="1359"/>
                      <a:pt x="1012" y="1359"/>
                      <a:pt x="1012" y="1359"/>
                    </a:cubicBezTo>
                    <a:cubicBezTo>
                      <a:pt x="1012" y="489"/>
                      <a:pt x="1012" y="489"/>
                      <a:pt x="1012" y="489"/>
                    </a:cubicBezTo>
                    <a:cubicBezTo>
                      <a:pt x="1012" y="445"/>
                      <a:pt x="977" y="410"/>
                      <a:pt x="933" y="4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50" name="Freeform 21">
                <a:extLst>
                  <a:ext uri="{FF2B5EF4-FFF2-40B4-BE49-F238E27FC236}">
                    <a16:creationId xmlns="" xmlns:a16="http://schemas.microsoft.com/office/drawing/2014/main" id="{BE19C23B-B32B-4C41-9431-6AB1D9AE3247}"/>
                  </a:ext>
                </a:extLst>
              </p:cNvPr>
              <p:cNvSpPr>
                <a:spLocks/>
              </p:cNvSpPr>
              <p:nvPr/>
            </p:nvSpPr>
            <p:spPr bwMode="auto">
              <a:xfrm>
                <a:off x="1059012" y="6568181"/>
                <a:ext cx="1895769" cy="154160"/>
              </a:xfrm>
              <a:custGeom>
                <a:avLst/>
                <a:gdLst>
                  <a:gd name="T0" fmla="*/ 79 w 1012"/>
                  <a:gd name="T1" fmla="*/ 79 h 79"/>
                  <a:gd name="T2" fmla="*/ 933 w 1012"/>
                  <a:gd name="T3" fmla="*/ 79 h 79"/>
                  <a:gd name="T4" fmla="*/ 1012 w 1012"/>
                  <a:gd name="T5" fmla="*/ 0 h 79"/>
                  <a:gd name="T6" fmla="*/ 0 w 1012"/>
                  <a:gd name="T7" fmla="*/ 0 h 79"/>
                  <a:gd name="T8" fmla="*/ 79 w 1012"/>
                  <a:gd name="T9" fmla="*/ 79 h 79"/>
                </a:gdLst>
                <a:ahLst/>
                <a:cxnLst>
                  <a:cxn ang="0">
                    <a:pos x="T0" y="T1"/>
                  </a:cxn>
                  <a:cxn ang="0">
                    <a:pos x="T2" y="T3"/>
                  </a:cxn>
                  <a:cxn ang="0">
                    <a:pos x="T4" y="T5"/>
                  </a:cxn>
                  <a:cxn ang="0">
                    <a:pos x="T6" y="T7"/>
                  </a:cxn>
                  <a:cxn ang="0">
                    <a:pos x="T8" y="T9"/>
                  </a:cxn>
                </a:cxnLst>
                <a:rect l="0" t="0" r="r" b="b"/>
                <a:pathLst>
                  <a:path w="1012" h="79">
                    <a:moveTo>
                      <a:pt x="79" y="79"/>
                    </a:moveTo>
                    <a:cubicBezTo>
                      <a:pt x="933" y="79"/>
                      <a:pt x="933" y="79"/>
                      <a:pt x="933" y="79"/>
                    </a:cubicBezTo>
                    <a:cubicBezTo>
                      <a:pt x="977" y="79"/>
                      <a:pt x="1012" y="44"/>
                      <a:pt x="1012" y="0"/>
                    </a:cubicBezTo>
                    <a:cubicBezTo>
                      <a:pt x="0" y="0"/>
                      <a:pt x="0" y="0"/>
                      <a:pt x="0" y="0"/>
                    </a:cubicBezTo>
                    <a:cubicBezTo>
                      <a:pt x="0" y="44"/>
                      <a:pt x="35" y="79"/>
                      <a:pt x="79" y="79"/>
                    </a:cubicBezTo>
                    <a:close/>
                  </a:path>
                </a:pathLst>
              </a:custGeom>
              <a:solidFill>
                <a:srgbClr val="F77983"/>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
          <p:nvSpPr>
            <p:cNvPr id="47" name="Rectangle 42">
              <a:extLst>
                <a:ext uri="{FF2B5EF4-FFF2-40B4-BE49-F238E27FC236}">
                  <a16:creationId xmlns="" xmlns:a16="http://schemas.microsoft.com/office/drawing/2014/main" id="{7FC04A79-E1B5-4E02-98BE-2968D41DDCE0}"/>
                </a:ext>
              </a:extLst>
            </p:cNvPr>
            <p:cNvSpPr/>
            <p:nvPr/>
          </p:nvSpPr>
          <p:spPr>
            <a:xfrm flipH="1">
              <a:off x="9373277" y="5531581"/>
              <a:ext cx="1725015" cy="589653"/>
            </a:xfrm>
            <a:prstGeom prst="rect">
              <a:avLst/>
            </a:prstGeom>
            <a:noFill/>
            <a:ln w="12700" cap="flat" cmpd="sng" algn="ctr">
              <a:noFill/>
              <a:prstDash val="solid"/>
            </a:ln>
            <a:effectLst/>
          </p:spPr>
          <p:txBody>
            <a:bodyPr lIns="91440" tIns="0" rIns="91440" bIns="0" rtlCol="0" anchor="t"/>
            <a:lstStyle/>
            <a:p>
              <a:pPr>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8" name="Rectangle 42">
              <a:extLst>
                <a:ext uri="{FF2B5EF4-FFF2-40B4-BE49-F238E27FC236}">
                  <a16:creationId xmlns="" xmlns:a16="http://schemas.microsoft.com/office/drawing/2014/main" id="{7B88B3C8-99C3-4146-9E84-09C4CECC8B9E}"/>
                </a:ext>
              </a:extLst>
            </p:cNvPr>
            <p:cNvSpPr/>
            <p:nvPr/>
          </p:nvSpPr>
          <p:spPr>
            <a:xfrm flipH="1">
              <a:off x="9361589" y="5067067"/>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75000"/>
                      <a:lumOff val="25000"/>
                    </a:schemeClr>
                  </a:solidFill>
                  <a:cs typeface="+mn-ea"/>
                  <a:sym typeface="+mn-lt"/>
                </a:rPr>
                <a:t>专业职业对口</a:t>
              </a:r>
            </a:p>
          </p:txBody>
        </p:sp>
      </p:grpSp>
    </p:spTree>
    <p:extLst>
      <p:ext uri="{BB962C8B-B14F-4D97-AF65-F5344CB8AC3E}">
        <p14:creationId xmlns:p14="http://schemas.microsoft.com/office/powerpoint/2010/main" val="16493004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25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7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childTnLst>
                          </p:cTn>
                        </p:par>
                        <p:par>
                          <p:cTn id="55" fill="hold">
                            <p:stCondLst>
                              <p:cond delay="3000"/>
                            </p:stCondLst>
                            <p:childTnLst>
                              <p:par>
                                <p:cTn id="56" presetID="22" presetClass="entr" presetSubtype="1"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up)">
                                      <p:cBhvr>
                                        <p:cTn id="58" dur="500"/>
                                        <p:tgtEl>
                                          <p:spTgt spid="11"/>
                                        </p:tgtEl>
                                      </p:cBhvr>
                                    </p:animEffect>
                                  </p:childTnLst>
                                </p:cTn>
                              </p:par>
                              <p:par>
                                <p:cTn id="59" presetID="22" presetClass="entr" presetSubtype="1"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par>
                                <p:cTn id="62" presetID="22" presetClass="entr" presetSubtype="1"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par>
                                <p:cTn id="65" presetID="22" presetClass="entr" presetSubtype="1" fill="hold"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up)">
                                      <p:cBhvr>
                                        <p:cTn id="67" dur="500"/>
                                        <p:tgtEl>
                                          <p:spTgt spid="14"/>
                                        </p:tgtEl>
                                      </p:cBhvr>
                                    </p:animEffect>
                                  </p:childTnLst>
                                </p:cTn>
                              </p:par>
                            </p:childTnLst>
                          </p:cTn>
                        </p:par>
                        <p:par>
                          <p:cTn id="68" fill="hold">
                            <p:stCondLst>
                              <p:cond delay="3500"/>
                            </p:stCondLst>
                            <p:childTnLst>
                              <p:par>
                                <p:cTn id="69" presetID="2" presetClass="entr" presetSubtype="4" decel="4400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750" fill="hold"/>
                                        <p:tgtEl>
                                          <p:spTgt spid="27"/>
                                        </p:tgtEl>
                                        <p:attrNameLst>
                                          <p:attrName>ppt_x</p:attrName>
                                        </p:attrNameLst>
                                      </p:cBhvr>
                                      <p:tavLst>
                                        <p:tav tm="0">
                                          <p:val>
                                            <p:strVal val="#ppt_x"/>
                                          </p:val>
                                        </p:tav>
                                        <p:tav tm="100000">
                                          <p:val>
                                            <p:strVal val="#ppt_x"/>
                                          </p:val>
                                        </p:tav>
                                      </p:tavLst>
                                    </p:anim>
                                    <p:anim calcmode="lin" valueType="num">
                                      <p:cBhvr additive="base">
                                        <p:cTn id="72" dur="750" fill="hold"/>
                                        <p:tgtEl>
                                          <p:spTgt spid="27"/>
                                        </p:tgtEl>
                                        <p:attrNameLst>
                                          <p:attrName>ppt_y</p:attrName>
                                        </p:attrNameLst>
                                      </p:cBhvr>
                                      <p:tavLst>
                                        <p:tav tm="0">
                                          <p:val>
                                            <p:strVal val="1+#ppt_h/2"/>
                                          </p:val>
                                        </p:tav>
                                        <p:tav tm="100000">
                                          <p:val>
                                            <p:strVal val="#ppt_y"/>
                                          </p:val>
                                        </p:tav>
                                      </p:tavLst>
                                    </p:anim>
                                  </p:childTnLst>
                                </p:cTn>
                              </p:par>
                              <p:par>
                                <p:cTn id="73" presetID="2" presetClass="entr" presetSubtype="4" decel="44000" fill="hold" nodeType="withEffect">
                                  <p:stCondLst>
                                    <p:cond delay="25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750" fill="hold"/>
                                        <p:tgtEl>
                                          <p:spTgt spid="33"/>
                                        </p:tgtEl>
                                        <p:attrNameLst>
                                          <p:attrName>ppt_x</p:attrName>
                                        </p:attrNameLst>
                                      </p:cBhvr>
                                      <p:tavLst>
                                        <p:tav tm="0">
                                          <p:val>
                                            <p:strVal val="#ppt_x"/>
                                          </p:val>
                                        </p:tav>
                                        <p:tav tm="100000">
                                          <p:val>
                                            <p:strVal val="#ppt_x"/>
                                          </p:val>
                                        </p:tav>
                                      </p:tavLst>
                                    </p:anim>
                                    <p:anim calcmode="lin" valueType="num">
                                      <p:cBhvr additive="base">
                                        <p:cTn id="76" dur="750" fill="hold"/>
                                        <p:tgtEl>
                                          <p:spTgt spid="33"/>
                                        </p:tgtEl>
                                        <p:attrNameLst>
                                          <p:attrName>ppt_y</p:attrName>
                                        </p:attrNameLst>
                                      </p:cBhvr>
                                      <p:tavLst>
                                        <p:tav tm="0">
                                          <p:val>
                                            <p:strVal val="1+#ppt_h/2"/>
                                          </p:val>
                                        </p:tav>
                                        <p:tav tm="100000">
                                          <p:val>
                                            <p:strVal val="#ppt_y"/>
                                          </p:val>
                                        </p:tav>
                                      </p:tavLst>
                                    </p:anim>
                                  </p:childTnLst>
                                </p:cTn>
                              </p:par>
                              <p:par>
                                <p:cTn id="77" presetID="2" presetClass="entr" presetSubtype="4" decel="44000" fill="hold" nodeType="withEffect">
                                  <p:stCondLst>
                                    <p:cond delay="50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750" fill="hold"/>
                                        <p:tgtEl>
                                          <p:spTgt spid="39"/>
                                        </p:tgtEl>
                                        <p:attrNameLst>
                                          <p:attrName>ppt_x</p:attrName>
                                        </p:attrNameLst>
                                      </p:cBhvr>
                                      <p:tavLst>
                                        <p:tav tm="0">
                                          <p:val>
                                            <p:strVal val="#ppt_x"/>
                                          </p:val>
                                        </p:tav>
                                        <p:tav tm="100000">
                                          <p:val>
                                            <p:strVal val="#ppt_x"/>
                                          </p:val>
                                        </p:tav>
                                      </p:tavLst>
                                    </p:anim>
                                    <p:anim calcmode="lin" valueType="num">
                                      <p:cBhvr additive="base">
                                        <p:cTn id="80" dur="750" fill="hold"/>
                                        <p:tgtEl>
                                          <p:spTgt spid="39"/>
                                        </p:tgtEl>
                                        <p:attrNameLst>
                                          <p:attrName>ppt_y</p:attrName>
                                        </p:attrNameLst>
                                      </p:cBhvr>
                                      <p:tavLst>
                                        <p:tav tm="0">
                                          <p:val>
                                            <p:strVal val="1+#ppt_h/2"/>
                                          </p:val>
                                        </p:tav>
                                        <p:tav tm="100000">
                                          <p:val>
                                            <p:strVal val="#ppt_y"/>
                                          </p:val>
                                        </p:tav>
                                      </p:tavLst>
                                    </p:anim>
                                  </p:childTnLst>
                                </p:cTn>
                              </p:par>
                              <p:par>
                                <p:cTn id="81" presetID="2" presetClass="entr" presetSubtype="4" decel="44000" fill="hold" nodeType="withEffect">
                                  <p:stCondLst>
                                    <p:cond delay="750"/>
                                  </p:stCondLst>
                                  <p:childTnLst>
                                    <p:set>
                                      <p:cBhvr>
                                        <p:cTn id="82" dur="1" fill="hold">
                                          <p:stCondLst>
                                            <p:cond delay="0"/>
                                          </p:stCondLst>
                                        </p:cTn>
                                        <p:tgtEl>
                                          <p:spTgt spid="45"/>
                                        </p:tgtEl>
                                        <p:attrNameLst>
                                          <p:attrName>style.visibility</p:attrName>
                                        </p:attrNameLst>
                                      </p:cBhvr>
                                      <p:to>
                                        <p:strVal val="visible"/>
                                      </p:to>
                                    </p:set>
                                    <p:anim calcmode="lin" valueType="num">
                                      <p:cBhvr additive="base">
                                        <p:cTn id="83" dur="750" fill="hold"/>
                                        <p:tgtEl>
                                          <p:spTgt spid="45"/>
                                        </p:tgtEl>
                                        <p:attrNameLst>
                                          <p:attrName>ppt_x</p:attrName>
                                        </p:attrNameLst>
                                      </p:cBhvr>
                                      <p:tavLst>
                                        <p:tav tm="0">
                                          <p:val>
                                            <p:strVal val="#ppt_x"/>
                                          </p:val>
                                        </p:tav>
                                        <p:tav tm="100000">
                                          <p:val>
                                            <p:strVal val="#ppt_x"/>
                                          </p:val>
                                        </p:tav>
                                      </p:tavLst>
                                    </p:anim>
                                    <p:anim calcmode="lin" valueType="num">
                                      <p:cBhvr additive="base">
                                        <p:cTn id="84" dur="75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BF4573D5-7EF7-44B5-8A01-01B0E82DE2E7}"/>
              </a:ext>
            </a:extLst>
          </p:cNvPr>
          <p:cNvSpPr/>
          <p:nvPr/>
        </p:nvSpPr>
        <p:spPr>
          <a:xfrm>
            <a:off x="3841129" y="563605"/>
            <a:ext cx="4509743" cy="4509743"/>
          </a:xfrm>
          <a:prstGeom prst="ellipse">
            <a:avLst/>
          </a:prstGeom>
          <a:noFill/>
          <a:ln w="28575">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D647D34F-ADE9-4BEC-B570-EBBF1A87852F}"/>
              </a:ext>
            </a:extLst>
          </p:cNvPr>
          <p:cNvSpPr>
            <a:spLocks noChangeAspect="1"/>
          </p:cNvSpPr>
          <p:nvPr/>
        </p:nvSpPr>
        <p:spPr>
          <a:xfrm>
            <a:off x="4156791" y="864793"/>
            <a:ext cx="3868357" cy="3868357"/>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文本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7ACD412-869F-4747-88CA-37F63365E75E}"/>
              </a:ext>
            </a:extLst>
          </p:cNvPr>
          <p:cNvSpPr txBox="1"/>
          <p:nvPr/>
        </p:nvSpPr>
        <p:spPr>
          <a:xfrm>
            <a:off x="4541728" y="2967335"/>
            <a:ext cx="3108543" cy="923330"/>
          </a:xfrm>
          <a:prstGeom prst="rect">
            <a:avLst/>
          </a:prstGeom>
          <a:noFill/>
        </p:spPr>
        <p:txBody>
          <a:bodyPr wrap="none" rtlCol="0">
            <a:spAutoFit/>
          </a:bodyPr>
          <a:lstStyle/>
          <a:p>
            <a:pPr algn="ctr"/>
            <a:r>
              <a:rPr lang="zh-CN" altLang="en-US" sz="5400" b="1" spc="300" dirty="0">
                <a:solidFill>
                  <a:srgbClr val="D06F83"/>
                </a:solidFill>
                <a:cs typeface="+mn-ea"/>
                <a:sym typeface="+mn-lt"/>
              </a:rPr>
              <a:t>环境分析</a:t>
            </a:r>
          </a:p>
        </p:txBody>
      </p:sp>
      <p:sp>
        <p:nvSpPr>
          <p:cNvPr id="17" name="椭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14602A2-8BC7-4343-A2DC-0A4981A81297}"/>
              </a:ext>
            </a:extLst>
          </p:cNvPr>
          <p:cNvSpPr/>
          <p:nvPr/>
        </p:nvSpPr>
        <p:spPr>
          <a:xfrm>
            <a:off x="4813657" y="1726002"/>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32C67B-DF30-4C95-88BC-2043619D21C1}"/>
              </a:ext>
            </a:extLst>
          </p:cNvPr>
          <p:cNvSpPr/>
          <p:nvPr/>
        </p:nvSpPr>
        <p:spPr>
          <a:xfrm>
            <a:off x="6920547" y="1726002"/>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8C4E9C7-688B-40AD-A764-F94A931797D3}"/>
              </a:ext>
            </a:extLst>
          </p:cNvPr>
          <p:cNvSpPr/>
          <p:nvPr/>
        </p:nvSpPr>
        <p:spPr>
          <a:xfrm>
            <a:off x="6708447" y="620703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9ACCD0-C518-4095-8407-F42FE44F8D7C}"/>
              </a:ext>
            </a:extLst>
          </p:cNvPr>
          <p:cNvSpPr/>
          <p:nvPr/>
        </p:nvSpPr>
        <p:spPr>
          <a:xfrm>
            <a:off x="6339229" y="620703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6910FFF-188B-4DFE-B5AF-69438EFB5444}"/>
              </a:ext>
            </a:extLst>
          </p:cNvPr>
          <p:cNvSpPr/>
          <p:nvPr/>
        </p:nvSpPr>
        <p:spPr>
          <a:xfrm>
            <a:off x="5970011" y="620703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3E638AC-C627-4A72-9561-C10664B41F8C}"/>
              </a:ext>
            </a:extLst>
          </p:cNvPr>
          <p:cNvSpPr/>
          <p:nvPr/>
        </p:nvSpPr>
        <p:spPr>
          <a:xfrm>
            <a:off x="5600793" y="620703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B9AEF9-5572-4404-A0B8-D2C28768C69A}"/>
              </a:ext>
            </a:extLst>
          </p:cNvPr>
          <p:cNvSpPr/>
          <p:nvPr/>
        </p:nvSpPr>
        <p:spPr>
          <a:xfrm>
            <a:off x="5231881" y="620703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23737D7-16CA-42EC-82BC-2251D1C3CA86}"/>
              </a:ext>
            </a:extLst>
          </p:cNvPr>
          <p:cNvSpPr>
            <a:spLocks/>
          </p:cNvSpPr>
          <p:nvPr/>
        </p:nvSpPr>
        <p:spPr bwMode="auto">
          <a:xfrm>
            <a:off x="5540440" y="1293534"/>
            <a:ext cx="1125847" cy="1268727"/>
          </a:xfrm>
          <a:custGeom>
            <a:avLst/>
            <a:gdLst>
              <a:gd name="T0" fmla="*/ 35 w 35"/>
              <a:gd name="T1" fmla="*/ 13 h 38"/>
              <a:gd name="T2" fmla="*/ 35 w 35"/>
              <a:gd name="T3" fmla="*/ 9 h 38"/>
              <a:gd name="T4" fmla="*/ 34 w 35"/>
              <a:gd name="T5" fmla="*/ 5 h 38"/>
              <a:gd name="T6" fmla="*/ 31 w 35"/>
              <a:gd name="T7" fmla="*/ 3 h 38"/>
              <a:gd name="T8" fmla="*/ 28 w 35"/>
              <a:gd name="T9" fmla="*/ 1 h 38"/>
              <a:gd name="T10" fmla="*/ 24 w 35"/>
              <a:gd name="T11" fmla="*/ 0 h 38"/>
              <a:gd name="T12" fmla="*/ 2 w 35"/>
              <a:gd name="T13" fmla="*/ 0 h 38"/>
              <a:gd name="T14" fmla="*/ 0 w 35"/>
              <a:gd name="T15" fmla="*/ 3 h 38"/>
              <a:gd name="T16" fmla="*/ 2 w 35"/>
              <a:gd name="T17" fmla="*/ 5 h 38"/>
              <a:gd name="T18" fmla="*/ 24 w 35"/>
              <a:gd name="T19" fmla="*/ 5 h 38"/>
              <a:gd name="T20" fmla="*/ 26 w 35"/>
              <a:gd name="T21" fmla="*/ 5 h 38"/>
              <a:gd name="T22" fmla="*/ 28 w 35"/>
              <a:gd name="T23" fmla="*/ 6 h 38"/>
              <a:gd name="T24" fmla="*/ 29 w 35"/>
              <a:gd name="T25" fmla="*/ 7 h 38"/>
              <a:gd name="T26" fmla="*/ 29 w 35"/>
              <a:gd name="T27" fmla="*/ 9 h 38"/>
              <a:gd name="T28" fmla="*/ 29 w 35"/>
              <a:gd name="T29" fmla="*/ 13 h 38"/>
              <a:gd name="T30" fmla="*/ 29 w 35"/>
              <a:gd name="T31" fmla="*/ 15 h 38"/>
              <a:gd name="T32" fmla="*/ 28 w 35"/>
              <a:gd name="T33" fmla="*/ 16 h 38"/>
              <a:gd name="T34" fmla="*/ 26 w 35"/>
              <a:gd name="T35" fmla="*/ 16 h 38"/>
              <a:gd name="T36" fmla="*/ 24 w 35"/>
              <a:gd name="T37" fmla="*/ 17 h 38"/>
              <a:gd name="T38" fmla="*/ 6 w 35"/>
              <a:gd name="T39" fmla="*/ 17 h 38"/>
              <a:gd name="T40" fmla="*/ 4 w 35"/>
              <a:gd name="T41" fmla="*/ 19 h 38"/>
              <a:gd name="T42" fmla="*/ 6 w 35"/>
              <a:gd name="T43" fmla="*/ 22 h 38"/>
              <a:gd name="T44" fmla="*/ 24 w 35"/>
              <a:gd name="T45" fmla="*/ 22 h 38"/>
              <a:gd name="T46" fmla="*/ 26 w 35"/>
              <a:gd name="T47" fmla="*/ 22 h 38"/>
              <a:gd name="T48" fmla="*/ 28 w 35"/>
              <a:gd name="T49" fmla="*/ 23 h 38"/>
              <a:gd name="T50" fmla="*/ 29 w 35"/>
              <a:gd name="T51" fmla="*/ 24 h 38"/>
              <a:gd name="T52" fmla="*/ 29 w 35"/>
              <a:gd name="T53" fmla="*/ 25 h 38"/>
              <a:gd name="T54" fmla="*/ 29 w 35"/>
              <a:gd name="T55" fmla="*/ 30 h 38"/>
              <a:gd name="T56" fmla="*/ 29 w 35"/>
              <a:gd name="T57" fmla="*/ 31 h 38"/>
              <a:gd name="T58" fmla="*/ 28 w 35"/>
              <a:gd name="T59" fmla="*/ 32 h 38"/>
              <a:gd name="T60" fmla="*/ 26 w 35"/>
              <a:gd name="T61" fmla="*/ 33 h 38"/>
              <a:gd name="T62" fmla="*/ 24 w 35"/>
              <a:gd name="T63" fmla="*/ 33 h 38"/>
              <a:gd name="T64" fmla="*/ 2 w 35"/>
              <a:gd name="T65" fmla="*/ 33 h 38"/>
              <a:gd name="T66" fmla="*/ 0 w 35"/>
              <a:gd name="T67" fmla="*/ 36 h 38"/>
              <a:gd name="T68" fmla="*/ 2 w 35"/>
              <a:gd name="T69" fmla="*/ 38 h 38"/>
              <a:gd name="T70" fmla="*/ 24 w 35"/>
              <a:gd name="T71" fmla="*/ 38 h 38"/>
              <a:gd name="T72" fmla="*/ 28 w 35"/>
              <a:gd name="T73" fmla="*/ 38 h 38"/>
              <a:gd name="T74" fmla="*/ 31 w 35"/>
              <a:gd name="T75" fmla="*/ 36 h 38"/>
              <a:gd name="T76" fmla="*/ 34 w 35"/>
              <a:gd name="T77" fmla="*/ 33 h 38"/>
              <a:gd name="T78" fmla="*/ 35 w 35"/>
              <a:gd name="T79" fmla="*/ 30 h 38"/>
              <a:gd name="T80" fmla="*/ 35 w 35"/>
              <a:gd name="T81" fmla="*/ 25 h 38"/>
              <a:gd name="T82" fmla="*/ 32 w 35"/>
              <a:gd name="T83" fmla="*/ 19 h 38"/>
              <a:gd name="T84" fmla="*/ 35 w 35"/>
              <a:gd name="T8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8">
                <a:moveTo>
                  <a:pt x="35" y="13"/>
                </a:moveTo>
                <a:cubicBezTo>
                  <a:pt x="35" y="9"/>
                  <a:pt x="35" y="9"/>
                  <a:pt x="35" y="9"/>
                </a:cubicBezTo>
                <a:cubicBezTo>
                  <a:pt x="35" y="7"/>
                  <a:pt x="34" y="6"/>
                  <a:pt x="34" y="5"/>
                </a:cubicBezTo>
                <a:cubicBezTo>
                  <a:pt x="33" y="4"/>
                  <a:pt x="32" y="3"/>
                  <a:pt x="31" y="3"/>
                </a:cubicBezTo>
                <a:cubicBezTo>
                  <a:pt x="31" y="2"/>
                  <a:pt x="29" y="1"/>
                  <a:pt x="28" y="1"/>
                </a:cubicBezTo>
                <a:cubicBezTo>
                  <a:pt x="27" y="0"/>
                  <a:pt x="26" y="0"/>
                  <a:pt x="24" y="0"/>
                </a:cubicBezTo>
                <a:cubicBezTo>
                  <a:pt x="2" y="0"/>
                  <a:pt x="2" y="0"/>
                  <a:pt x="2" y="0"/>
                </a:cubicBezTo>
                <a:cubicBezTo>
                  <a:pt x="1" y="0"/>
                  <a:pt x="0" y="1"/>
                  <a:pt x="0" y="3"/>
                </a:cubicBezTo>
                <a:cubicBezTo>
                  <a:pt x="0" y="4"/>
                  <a:pt x="1" y="5"/>
                  <a:pt x="2" y="5"/>
                </a:cubicBezTo>
                <a:cubicBezTo>
                  <a:pt x="24" y="5"/>
                  <a:pt x="24" y="5"/>
                  <a:pt x="24" y="5"/>
                </a:cubicBezTo>
                <a:cubicBezTo>
                  <a:pt x="25" y="5"/>
                  <a:pt x="26" y="5"/>
                  <a:pt x="26" y="5"/>
                </a:cubicBezTo>
                <a:cubicBezTo>
                  <a:pt x="27" y="6"/>
                  <a:pt x="28" y="6"/>
                  <a:pt x="28" y="6"/>
                </a:cubicBezTo>
                <a:cubicBezTo>
                  <a:pt x="28" y="6"/>
                  <a:pt x="29" y="7"/>
                  <a:pt x="29" y="7"/>
                </a:cubicBezTo>
                <a:cubicBezTo>
                  <a:pt x="29" y="8"/>
                  <a:pt x="29" y="8"/>
                  <a:pt x="29" y="9"/>
                </a:cubicBezTo>
                <a:cubicBezTo>
                  <a:pt x="29" y="13"/>
                  <a:pt x="29" y="13"/>
                  <a:pt x="29" y="13"/>
                </a:cubicBezTo>
                <a:cubicBezTo>
                  <a:pt x="29" y="14"/>
                  <a:pt x="29" y="14"/>
                  <a:pt x="29" y="15"/>
                </a:cubicBezTo>
                <a:cubicBezTo>
                  <a:pt x="29" y="15"/>
                  <a:pt x="28" y="15"/>
                  <a:pt x="28" y="16"/>
                </a:cubicBezTo>
                <a:cubicBezTo>
                  <a:pt x="28" y="16"/>
                  <a:pt x="27" y="16"/>
                  <a:pt x="26" y="16"/>
                </a:cubicBezTo>
                <a:cubicBezTo>
                  <a:pt x="26" y="17"/>
                  <a:pt x="25" y="17"/>
                  <a:pt x="24" y="17"/>
                </a:cubicBezTo>
                <a:cubicBezTo>
                  <a:pt x="6" y="17"/>
                  <a:pt x="6" y="17"/>
                  <a:pt x="6" y="17"/>
                </a:cubicBezTo>
                <a:cubicBezTo>
                  <a:pt x="5" y="17"/>
                  <a:pt x="4" y="18"/>
                  <a:pt x="4" y="19"/>
                </a:cubicBezTo>
                <a:cubicBezTo>
                  <a:pt x="4" y="21"/>
                  <a:pt x="5" y="22"/>
                  <a:pt x="6" y="22"/>
                </a:cubicBezTo>
                <a:cubicBezTo>
                  <a:pt x="24" y="22"/>
                  <a:pt x="24" y="22"/>
                  <a:pt x="24" y="22"/>
                </a:cubicBezTo>
                <a:cubicBezTo>
                  <a:pt x="25" y="22"/>
                  <a:pt x="26" y="22"/>
                  <a:pt x="26" y="22"/>
                </a:cubicBezTo>
                <a:cubicBezTo>
                  <a:pt x="27" y="22"/>
                  <a:pt x="28" y="22"/>
                  <a:pt x="28" y="23"/>
                </a:cubicBezTo>
                <a:cubicBezTo>
                  <a:pt x="28" y="23"/>
                  <a:pt x="29" y="23"/>
                  <a:pt x="29" y="24"/>
                </a:cubicBezTo>
                <a:cubicBezTo>
                  <a:pt x="29" y="24"/>
                  <a:pt x="29" y="25"/>
                  <a:pt x="29" y="25"/>
                </a:cubicBezTo>
                <a:cubicBezTo>
                  <a:pt x="29" y="30"/>
                  <a:pt x="29" y="30"/>
                  <a:pt x="29" y="30"/>
                </a:cubicBezTo>
                <a:cubicBezTo>
                  <a:pt x="29" y="30"/>
                  <a:pt x="29" y="31"/>
                  <a:pt x="29" y="31"/>
                </a:cubicBezTo>
                <a:cubicBezTo>
                  <a:pt x="29" y="32"/>
                  <a:pt x="28" y="32"/>
                  <a:pt x="28" y="32"/>
                </a:cubicBezTo>
                <a:cubicBezTo>
                  <a:pt x="28" y="33"/>
                  <a:pt x="27" y="33"/>
                  <a:pt x="26" y="33"/>
                </a:cubicBezTo>
                <a:cubicBezTo>
                  <a:pt x="26" y="33"/>
                  <a:pt x="25" y="33"/>
                  <a:pt x="24" y="33"/>
                </a:cubicBezTo>
                <a:cubicBezTo>
                  <a:pt x="2" y="33"/>
                  <a:pt x="2" y="33"/>
                  <a:pt x="2" y="33"/>
                </a:cubicBezTo>
                <a:cubicBezTo>
                  <a:pt x="1" y="33"/>
                  <a:pt x="0" y="34"/>
                  <a:pt x="0" y="36"/>
                </a:cubicBezTo>
                <a:cubicBezTo>
                  <a:pt x="0" y="37"/>
                  <a:pt x="1" y="38"/>
                  <a:pt x="2" y="38"/>
                </a:cubicBezTo>
                <a:cubicBezTo>
                  <a:pt x="24" y="38"/>
                  <a:pt x="24" y="38"/>
                  <a:pt x="24" y="38"/>
                </a:cubicBezTo>
                <a:cubicBezTo>
                  <a:pt x="26" y="38"/>
                  <a:pt x="27" y="38"/>
                  <a:pt x="28" y="38"/>
                </a:cubicBezTo>
                <a:cubicBezTo>
                  <a:pt x="29" y="37"/>
                  <a:pt x="31" y="37"/>
                  <a:pt x="31" y="36"/>
                </a:cubicBezTo>
                <a:cubicBezTo>
                  <a:pt x="32" y="35"/>
                  <a:pt x="33" y="34"/>
                  <a:pt x="34" y="33"/>
                </a:cubicBezTo>
                <a:cubicBezTo>
                  <a:pt x="34" y="32"/>
                  <a:pt x="35" y="31"/>
                  <a:pt x="35" y="30"/>
                </a:cubicBezTo>
                <a:cubicBezTo>
                  <a:pt x="35" y="25"/>
                  <a:pt x="35" y="25"/>
                  <a:pt x="35" y="25"/>
                </a:cubicBezTo>
                <a:cubicBezTo>
                  <a:pt x="35" y="23"/>
                  <a:pt x="34" y="21"/>
                  <a:pt x="32" y="19"/>
                </a:cubicBezTo>
                <a:cubicBezTo>
                  <a:pt x="34" y="18"/>
                  <a:pt x="35" y="16"/>
                  <a:pt x="35" y="13"/>
                </a:cubicBezTo>
                <a:close/>
              </a:path>
            </a:pathLst>
          </a:custGeom>
          <a:solidFill>
            <a:srgbClr val="D06F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27229356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5"/>
                                        </p:tgtEl>
                                      </p:cBhvr>
                                    </p:animEffect>
                                    <p:animScale>
                                      <p:cBhvr>
                                        <p:cTn id="17" dur="250" autoRev="1" fill="hold"/>
                                        <p:tgtEl>
                                          <p:spTgt spid="5"/>
                                        </p:tgtEl>
                                      </p:cBhvr>
                                      <p:by x="105000" y="105000"/>
                                    </p:animScale>
                                  </p:childTnLst>
                                </p:cTn>
                              </p:par>
                            </p:childTnLst>
                          </p:cTn>
                        </p:par>
                        <p:par>
                          <p:cTn id="18" fill="hold">
                            <p:stCondLst>
                              <p:cond delay="750"/>
                            </p:stCondLst>
                            <p:childTnLst>
                              <p:par>
                                <p:cTn id="19" presetID="2" presetClass="entr" presetSubtype="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5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1500"/>
                            </p:stCondLst>
                            <p:childTnLst>
                              <p:par>
                                <p:cTn id="33" presetID="50" presetClass="entr" presetSubtype="0" decel="10000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strVal val="#ppt_w+.3"/>
                                          </p:val>
                                        </p:tav>
                                        <p:tav tm="100000">
                                          <p:val>
                                            <p:strVal val="#ppt_w"/>
                                          </p:val>
                                        </p:tav>
                                      </p:tavLst>
                                    </p:anim>
                                    <p:anim calcmode="lin" valueType="num">
                                      <p:cBhvr>
                                        <p:cTn id="36" dur="1000" fill="hold"/>
                                        <p:tgtEl>
                                          <p:spTgt spid="13"/>
                                        </p:tgtEl>
                                        <p:attrNameLst>
                                          <p:attrName>ppt_h</p:attrName>
                                        </p:attrNameLst>
                                      </p:cBhvr>
                                      <p:tavLst>
                                        <p:tav tm="0">
                                          <p:val>
                                            <p:strVal val="#ppt_h"/>
                                          </p:val>
                                        </p:tav>
                                        <p:tav tm="100000">
                                          <p:val>
                                            <p:strVal val="#ppt_h"/>
                                          </p:val>
                                        </p:tav>
                                      </p:tavLst>
                                    </p:anim>
                                    <p:animEffect transition="in" filter="fade">
                                      <p:cBhvr>
                                        <p:cTn id="37" dur="1000"/>
                                        <p:tgtEl>
                                          <p:spTgt spid="13"/>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250" fill="hold"/>
                                        <p:tgtEl>
                                          <p:spTgt spid="23"/>
                                        </p:tgtEl>
                                        <p:attrNameLst>
                                          <p:attrName>ppt_x</p:attrName>
                                        </p:attrNameLst>
                                      </p:cBhvr>
                                      <p:tavLst>
                                        <p:tav tm="0">
                                          <p:val>
                                            <p:strVal val="#ppt_x"/>
                                          </p:val>
                                        </p:tav>
                                        <p:tav tm="100000">
                                          <p:val>
                                            <p:strVal val="#ppt_x"/>
                                          </p:val>
                                        </p:tav>
                                      </p:tavLst>
                                    </p:anim>
                                    <p:anim calcmode="lin" valueType="num">
                                      <p:cBhvr additive="base">
                                        <p:cTn id="42" dur="25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250" fill="hold"/>
                                        <p:tgtEl>
                                          <p:spTgt spid="24"/>
                                        </p:tgtEl>
                                        <p:attrNameLst>
                                          <p:attrName>ppt_x</p:attrName>
                                        </p:attrNameLst>
                                      </p:cBhvr>
                                      <p:tavLst>
                                        <p:tav tm="0">
                                          <p:val>
                                            <p:strVal val="#ppt_x"/>
                                          </p:val>
                                        </p:tav>
                                        <p:tav tm="100000">
                                          <p:val>
                                            <p:strVal val="#ppt_x"/>
                                          </p:val>
                                        </p:tav>
                                      </p:tavLst>
                                    </p:anim>
                                    <p:anim calcmode="lin" valueType="num">
                                      <p:cBhvr additive="base">
                                        <p:cTn id="46" dur="25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250" fill="hold"/>
                                        <p:tgtEl>
                                          <p:spTgt spid="22"/>
                                        </p:tgtEl>
                                        <p:attrNameLst>
                                          <p:attrName>ppt_x</p:attrName>
                                        </p:attrNameLst>
                                      </p:cBhvr>
                                      <p:tavLst>
                                        <p:tav tm="0">
                                          <p:val>
                                            <p:strVal val="#ppt_x"/>
                                          </p:val>
                                        </p:tav>
                                        <p:tav tm="100000">
                                          <p:val>
                                            <p:strVal val="#ppt_x"/>
                                          </p:val>
                                        </p:tav>
                                      </p:tavLst>
                                    </p:anim>
                                    <p:anim calcmode="lin" valueType="num">
                                      <p:cBhvr additive="base">
                                        <p:cTn id="50" dur="25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ppt_x"/>
                                          </p:val>
                                        </p:tav>
                                        <p:tav tm="100000">
                                          <p:val>
                                            <p:strVal val="#ppt_x"/>
                                          </p:val>
                                        </p:tav>
                                      </p:tavLst>
                                    </p:anim>
                                    <p:anim calcmode="lin" valueType="num">
                                      <p:cBhvr additive="base">
                                        <p:cTn id="54" dur="25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250" fill="hold"/>
                                        <p:tgtEl>
                                          <p:spTgt spid="21"/>
                                        </p:tgtEl>
                                        <p:attrNameLst>
                                          <p:attrName>ppt_x</p:attrName>
                                        </p:attrNameLst>
                                      </p:cBhvr>
                                      <p:tavLst>
                                        <p:tav tm="0">
                                          <p:val>
                                            <p:strVal val="#ppt_x"/>
                                          </p:val>
                                        </p:tav>
                                        <p:tav tm="100000">
                                          <p:val>
                                            <p:strVal val="#ppt_x"/>
                                          </p:val>
                                        </p:tav>
                                      </p:tavLst>
                                    </p:anim>
                                    <p:anim calcmode="lin" valueType="num">
                                      <p:cBhvr additive="base">
                                        <p:cTn id="58"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P spid="13" grpId="0"/>
      <p:bldP spid="17" grpId="0" animBg="1"/>
      <p:bldP spid="18" grpId="0" animBg="1"/>
      <p:bldP spid="21" grpId="0" animBg="1"/>
      <p:bldP spid="22" grpId="0" animBg="1"/>
      <p:bldP spid="23" grpId="0" animBg="1"/>
      <p:bldP spid="24" grpId="0" animBg="1"/>
      <p:bldP spid="25"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职业展望</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CED75D0-D176-4908-ACE6-821ECD959920}"/>
              </a:ext>
            </a:extLst>
          </p:cNvPr>
          <p:cNvGrpSpPr/>
          <p:nvPr/>
        </p:nvGrpSpPr>
        <p:grpSpPr>
          <a:xfrm>
            <a:off x="4035418" y="1515948"/>
            <a:ext cx="4121163" cy="4293328"/>
            <a:chOff x="4025311" y="2004908"/>
            <a:chExt cx="4121163" cy="4293328"/>
          </a:xfrm>
        </p:grpSpPr>
        <p:sp>
          <p:nvSpPr>
            <p:cNvPr id="12" name="任意多边形 6">
              <a:extLst>
                <a:ext uri="{FF2B5EF4-FFF2-40B4-BE49-F238E27FC236}">
                  <a16:creationId xmlns="" xmlns:a16="http://schemas.microsoft.com/office/drawing/2014/main" id="{26E44EE9-F7F3-4DE3-ACAF-DDE519308CE0}"/>
                </a:ext>
              </a:extLst>
            </p:cNvPr>
            <p:cNvSpPr/>
            <p:nvPr/>
          </p:nvSpPr>
          <p:spPr>
            <a:xfrm>
              <a:off x="4848244" y="2004911"/>
              <a:ext cx="3166913" cy="1298171"/>
            </a:xfrm>
            <a:custGeom>
              <a:avLst/>
              <a:gdLst>
                <a:gd name="connsiteX0" fmla="*/ 480802 w 2736322"/>
                <a:gd name="connsiteY0" fmla="*/ 0 h 1121664"/>
                <a:gd name="connsiteX1" fmla="*/ 1132931 w 2736322"/>
                <a:gd name="connsiteY1" fmla="*/ 0 h 1121664"/>
                <a:gd name="connsiteX2" fmla="*/ 1132931 w 2736322"/>
                <a:gd name="connsiteY2" fmla="*/ 48051 h 1121664"/>
                <a:gd name="connsiteX3" fmla="*/ 1081909 w 2736322"/>
                <a:gd name="connsiteY3" fmla="*/ 74926 h 1121664"/>
                <a:gd name="connsiteX4" fmla="*/ 1024774 w 2736322"/>
                <a:gd name="connsiteY4" fmla="*/ 182689 h 1121664"/>
                <a:gd name="connsiteX5" fmla="*/ 1219846 w 2736322"/>
                <a:gd name="connsiteY5" fmla="*/ 335089 h 1121664"/>
                <a:gd name="connsiteX6" fmla="*/ 1414918 w 2736322"/>
                <a:gd name="connsiteY6" fmla="*/ 182689 h 1121664"/>
                <a:gd name="connsiteX7" fmla="*/ 1357783 w 2736322"/>
                <a:gd name="connsiteY7" fmla="*/ 74926 h 1121664"/>
                <a:gd name="connsiteX8" fmla="*/ 1306762 w 2736322"/>
                <a:gd name="connsiteY8" fmla="*/ 48052 h 1121664"/>
                <a:gd name="connsiteX9" fmla="*/ 1306762 w 2736322"/>
                <a:gd name="connsiteY9" fmla="*/ 0 h 1121664"/>
                <a:gd name="connsiteX10" fmla="*/ 2736322 w 2736322"/>
                <a:gd name="connsiteY10" fmla="*/ 0 h 1121664"/>
                <a:gd name="connsiteX11" fmla="*/ 2736322 w 2736322"/>
                <a:gd name="connsiteY11" fmla="*/ 1121664 h 1121664"/>
                <a:gd name="connsiteX12" fmla="*/ 480802 w 2736322"/>
                <a:gd name="connsiteY12" fmla="*/ 1121664 h 1121664"/>
                <a:gd name="connsiteX13" fmla="*/ 480802 w 2736322"/>
                <a:gd name="connsiteY13" fmla="*/ 592171 h 1121664"/>
                <a:gd name="connsiteX14" fmla="*/ 233183 w 2736322"/>
                <a:gd name="connsiteY14" fmla="*/ 592171 h 1121664"/>
                <a:gd name="connsiteX15" fmla="*/ 228769 w 2736322"/>
                <a:gd name="connsiteY15" fmla="*/ 620154 h 1121664"/>
                <a:gd name="connsiteX16" fmla="*/ 119063 w 2736322"/>
                <a:gd name="connsiteY16" fmla="*/ 713233 h 1121664"/>
                <a:gd name="connsiteX17" fmla="*/ 0 w 2736322"/>
                <a:gd name="connsiteY17" fmla="*/ 560833 h 1121664"/>
                <a:gd name="connsiteX18" fmla="*/ 119063 w 2736322"/>
                <a:gd name="connsiteY18" fmla="*/ 408433 h 1121664"/>
                <a:gd name="connsiteX19" fmla="*/ 228769 w 2736322"/>
                <a:gd name="connsiteY19" fmla="*/ 501512 h 1121664"/>
                <a:gd name="connsiteX20" fmla="*/ 232552 w 2736322"/>
                <a:gd name="connsiteY20" fmla="*/ 525496 h 1121664"/>
                <a:gd name="connsiteX21" fmla="*/ 480802 w 2736322"/>
                <a:gd name="connsiteY21" fmla="*/ 525496 h 112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36322" h="1121664">
                  <a:moveTo>
                    <a:pt x="480802" y="0"/>
                  </a:moveTo>
                  <a:lnTo>
                    <a:pt x="1132931" y="0"/>
                  </a:lnTo>
                  <a:lnTo>
                    <a:pt x="1132931" y="48051"/>
                  </a:lnTo>
                  <a:lnTo>
                    <a:pt x="1081909" y="74926"/>
                  </a:lnTo>
                  <a:cubicBezTo>
                    <a:pt x="1046608" y="102505"/>
                    <a:pt x="1024774" y="140605"/>
                    <a:pt x="1024774" y="182689"/>
                  </a:cubicBezTo>
                  <a:cubicBezTo>
                    <a:pt x="1024774" y="266857"/>
                    <a:pt x="1112111" y="335089"/>
                    <a:pt x="1219846" y="335089"/>
                  </a:cubicBezTo>
                  <a:cubicBezTo>
                    <a:pt x="1327581" y="335089"/>
                    <a:pt x="1414918" y="266857"/>
                    <a:pt x="1414918" y="182689"/>
                  </a:cubicBezTo>
                  <a:cubicBezTo>
                    <a:pt x="1414918" y="140605"/>
                    <a:pt x="1393084" y="102505"/>
                    <a:pt x="1357783" y="74926"/>
                  </a:cubicBezTo>
                  <a:lnTo>
                    <a:pt x="1306762" y="48052"/>
                  </a:lnTo>
                  <a:lnTo>
                    <a:pt x="1306762" y="0"/>
                  </a:lnTo>
                  <a:lnTo>
                    <a:pt x="2736322" y="0"/>
                  </a:lnTo>
                  <a:lnTo>
                    <a:pt x="2736322" y="1121664"/>
                  </a:lnTo>
                  <a:lnTo>
                    <a:pt x="480802" y="1121664"/>
                  </a:lnTo>
                  <a:lnTo>
                    <a:pt x="480802" y="592171"/>
                  </a:lnTo>
                  <a:lnTo>
                    <a:pt x="233183" y="592171"/>
                  </a:lnTo>
                  <a:lnTo>
                    <a:pt x="228769" y="620154"/>
                  </a:lnTo>
                  <a:cubicBezTo>
                    <a:pt x="210695" y="674853"/>
                    <a:pt x="168381" y="713233"/>
                    <a:pt x="119063" y="713233"/>
                  </a:cubicBezTo>
                  <a:cubicBezTo>
                    <a:pt x="53306" y="713233"/>
                    <a:pt x="0" y="645001"/>
                    <a:pt x="0" y="560833"/>
                  </a:cubicBezTo>
                  <a:cubicBezTo>
                    <a:pt x="0" y="476665"/>
                    <a:pt x="53306" y="408433"/>
                    <a:pt x="119063" y="408433"/>
                  </a:cubicBezTo>
                  <a:cubicBezTo>
                    <a:pt x="168381" y="408433"/>
                    <a:pt x="210695" y="446813"/>
                    <a:pt x="228769" y="501512"/>
                  </a:cubicBezTo>
                  <a:lnTo>
                    <a:pt x="232552" y="525496"/>
                  </a:lnTo>
                  <a:lnTo>
                    <a:pt x="480802" y="525496"/>
                  </a:lnTo>
                  <a:close/>
                </a:path>
              </a:pathLst>
            </a:custGeom>
            <a:solidFill>
              <a:srgbClr val="365B7C"/>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7">
              <a:extLst>
                <a:ext uri="{FF2B5EF4-FFF2-40B4-BE49-F238E27FC236}">
                  <a16:creationId xmlns="" xmlns:a16="http://schemas.microsoft.com/office/drawing/2014/main" id="{F3C6AD6B-FF16-4323-84A9-4DD2628968DD}"/>
                </a:ext>
              </a:extLst>
            </p:cNvPr>
            <p:cNvSpPr/>
            <p:nvPr/>
          </p:nvSpPr>
          <p:spPr>
            <a:xfrm>
              <a:off x="4027435" y="2004908"/>
              <a:ext cx="1289794" cy="1828640"/>
            </a:xfrm>
            <a:custGeom>
              <a:avLst/>
              <a:gdLst>
                <a:gd name="connsiteX0" fmla="*/ 834199 w 1114426"/>
                <a:gd name="connsiteY0" fmla="*/ 364618 h 1580008"/>
                <a:gd name="connsiteX1" fmla="*/ 681799 w 1114426"/>
                <a:gd name="connsiteY1" fmla="*/ 559690 h 1580008"/>
                <a:gd name="connsiteX2" fmla="*/ 834199 w 1114426"/>
                <a:gd name="connsiteY2" fmla="*/ 754762 h 1580008"/>
                <a:gd name="connsiteX3" fmla="*/ 941962 w 1114426"/>
                <a:gd name="connsiteY3" fmla="*/ 697627 h 1580008"/>
                <a:gd name="connsiteX4" fmla="*/ 968836 w 1114426"/>
                <a:gd name="connsiteY4" fmla="*/ 646606 h 1580008"/>
                <a:gd name="connsiteX5" fmla="*/ 1114425 w 1114426"/>
                <a:gd name="connsiteY5" fmla="*/ 646606 h 1580008"/>
                <a:gd name="connsiteX6" fmla="*/ 1114425 w 1114426"/>
                <a:gd name="connsiteY6" fmla="*/ 472775 h 1580008"/>
                <a:gd name="connsiteX7" fmla="*/ 968837 w 1114426"/>
                <a:gd name="connsiteY7" fmla="*/ 472775 h 1580008"/>
                <a:gd name="connsiteX8" fmla="*/ 941962 w 1114426"/>
                <a:gd name="connsiteY8" fmla="*/ 421753 h 1580008"/>
                <a:gd name="connsiteX9" fmla="*/ 834199 w 1114426"/>
                <a:gd name="connsiteY9" fmla="*/ 364618 h 1580008"/>
                <a:gd name="connsiteX10" fmla="*/ 1114426 w 1114426"/>
                <a:gd name="connsiteY10" fmla="*/ 0 h 1580008"/>
                <a:gd name="connsiteX11" fmla="*/ 1114426 w 1114426"/>
                <a:gd name="connsiteY11" fmla="*/ 1033479 h 1580008"/>
                <a:gd name="connsiteX12" fmla="*/ 1089811 w 1114426"/>
                <a:gd name="connsiteY12" fmla="*/ 1028509 h 1580008"/>
                <a:gd name="connsiteX13" fmla="*/ 983966 w 1114426"/>
                <a:gd name="connsiteY13" fmla="*/ 1098668 h 1580008"/>
                <a:gd name="connsiteX14" fmla="*/ 980785 w 1114426"/>
                <a:gd name="connsiteY14" fmla="*/ 1114427 h 1580008"/>
                <a:gd name="connsiteX15" fmla="*/ 588551 w 1114426"/>
                <a:gd name="connsiteY15" fmla="*/ 1114427 h 1580008"/>
                <a:gd name="connsiteX16" fmla="*/ 588551 w 1114426"/>
                <a:gd name="connsiteY16" fmla="*/ 1346825 h 1580008"/>
                <a:gd name="connsiteX17" fmla="*/ 616534 w 1114426"/>
                <a:gd name="connsiteY17" fmla="*/ 1351239 h 1580008"/>
                <a:gd name="connsiteX18" fmla="*/ 709613 w 1114426"/>
                <a:gd name="connsiteY18" fmla="*/ 1460945 h 1580008"/>
                <a:gd name="connsiteX19" fmla="*/ 557213 w 1114426"/>
                <a:gd name="connsiteY19" fmla="*/ 1580008 h 1580008"/>
                <a:gd name="connsiteX20" fmla="*/ 404813 w 1114426"/>
                <a:gd name="connsiteY20" fmla="*/ 1460945 h 1580008"/>
                <a:gd name="connsiteX21" fmla="*/ 497892 w 1114426"/>
                <a:gd name="connsiteY21" fmla="*/ 1351239 h 1580008"/>
                <a:gd name="connsiteX22" fmla="*/ 521876 w 1114426"/>
                <a:gd name="connsiteY22" fmla="*/ 1347456 h 1580008"/>
                <a:gd name="connsiteX23" fmla="*/ 521876 w 1114426"/>
                <a:gd name="connsiteY23" fmla="*/ 1114427 h 1580008"/>
                <a:gd name="connsiteX24" fmla="*/ 0 w 1114426"/>
                <a:gd name="connsiteY24" fmla="*/ 1114427 h 1580008"/>
                <a:gd name="connsiteX25" fmla="*/ 326408 w 1114426"/>
                <a:gd name="connsiteY25" fmla="*/ 326408 h 1580008"/>
                <a:gd name="connsiteX26" fmla="*/ 1114426 w 1114426"/>
                <a:gd name="connsiteY26"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4426" h="1580008">
                  <a:moveTo>
                    <a:pt x="834199" y="364618"/>
                  </a:move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lnTo>
                    <a:pt x="1114425" y="472775"/>
                  </a:lnTo>
                  <a:lnTo>
                    <a:pt x="968837" y="472775"/>
                  </a:lnTo>
                  <a:lnTo>
                    <a:pt x="941962" y="421753"/>
                  </a:lnTo>
                  <a:cubicBezTo>
                    <a:pt x="914383" y="386452"/>
                    <a:pt x="876283" y="364618"/>
                    <a:pt x="834199" y="364618"/>
                  </a:cubicBezTo>
                  <a:close/>
                  <a:moveTo>
                    <a:pt x="1114426" y="0"/>
                  </a:moveTo>
                  <a:lnTo>
                    <a:pt x="1114426" y="1033479"/>
                  </a:lnTo>
                  <a:lnTo>
                    <a:pt x="1089811" y="1028509"/>
                  </a:lnTo>
                  <a:cubicBezTo>
                    <a:pt x="1042230" y="1028509"/>
                    <a:pt x="1001405" y="1057439"/>
                    <a:pt x="983966" y="1098668"/>
                  </a:cubicBezTo>
                  <a:lnTo>
                    <a:pt x="980785"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rgbClr val="966481"/>
            </a:solidFill>
            <a:ln>
              <a:noFill/>
            </a:ln>
            <a:effectLst>
              <a:innerShdw blurRad="152400" dist="50800" dir="135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任意多边形 8">
              <a:extLst>
                <a:ext uri="{FF2B5EF4-FFF2-40B4-BE49-F238E27FC236}">
                  <a16:creationId xmlns="" xmlns:a16="http://schemas.microsoft.com/office/drawing/2014/main" id="{5DA3AE8C-3BEF-47F1-AE3A-A0103C46F0B9}"/>
                </a:ext>
              </a:extLst>
            </p:cNvPr>
            <p:cNvSpPr/>
            <p:nvPr/>
          </p:nvSpPr>
          <p:spPr>
            <a:xfrm>
              <a:off x="5404706" y="3476127"/>
              <a:ext cx="2730744" cy="1915397"/>
            </a:xfrm>
            <a:custGeom>
              <a:avLst/>
              <a:gdLst>
                <a:gd name="connsiteX0" fmla="*/ 0 w 2359457"/>
                <a:gd name="connsiteY0" fmla="*/ 0 h 1654969"/>
                <a:gd name="connsiteX1" fmla="*/ 1192159 w 2359457"/>
                <a:gd name="connsiteY1" fmla="*/ 0 h 1654969"/>
                <a:gd name="connsiteX2" fmla="*/ 2017563 w 2359457"/>
                <a:gd name="connsiteY2" fmla="*/ 341894 h 1654969"/>
                <a:gd name="connsiteX3" fmla="*/ 2359457 w 2359457"/>
                <a:gd name="connsiteY3" fmla="*/ 1167299 h 1654969"/>
                <a:gd name="connsiteX4" fmla="*/ 1812822 w 2359457"/>
                <a:gd name="connsiteY4" fmla="*/ 1167299 h 1654969"/>
                <a:gd name="connsiteX5" fmla="*/ 1812822 w 2359457"/>
                <a:gd name="connsiteY5" fmla="*/ 1411384 h 1654969"/>
                <a:gd name="connsiteX6" fmla="*/ 1837943 w 2359457"/>
                <a:gd name="connsiteY6" fmla="*/ 1415347 h 1654969"/>
                <a:gd name="connsiteX7" fmla="*/ 1935438 w 2359457"/>
                <a:gd name="connsiteY7" fmla="*/ 1530257 h 1654969"/>
                <a:gd name="connsiteX8" fmla="*/ 1775808 w 2359457"/>
                <a:gd name="connsiteY8" fmla="*/ 1654969 h 1654969"/>
                <a:gd name="connsiteX9" fmla="*/ 1616178 w 2359457"/>
                <a:gd name="connsiteY9" fmla="*/ 1530257 h 1654969"/>
                <a:gd name="connsiteX10" fmla="*/ 1713673 w 2359457"/>
                <a:gd name="connsiteY10" fmla="*/ 1415347 h 1654969"/>
                <a:gd name="connsiteX11" fmla="*/ 1742983 w 2359457"/>
                <a:gd name="connsiteY11" fmla="*/ 1410723 h 1654969"/>
                <a:gd name="connsiteX12" fmla="*/ 1742983 w 2359457"/>
                <a:gd name="connsiteY12" fmla="*/ 1167299 h 1654969"/>
                <a:gd name="connsiteX13" fmla="*/ 1283857 w 2359457"/>
                <a:gd name="connsiteY13" fmla="*/ 1167299 h 1654969"/>
                <a:gd name="connsiteX14" fmla="*/ 1289736 w 2359457"/>
                <a:gd name="connsiteY14" fmla="*/ 1138185 h 1654969"/>
                <a:gd name="connsiteX15" fmla="*/ 1216248 w 2359457"/>
                <a:gd name="connsiteY15" fmla="*/ 1027318 h 1654969"/>
                <a:gd name="connsiteX16" fmla="*/ 1192159 w 2359457"/>
                <a:gd name="connsiteY16" fmla="*/ 1022455 h 1654969"/>
                <a:gd name="connsiteX17" fmla="*/ 1192159 w 2359457"/>
                <a:gd name="connsiteY17" fmla="*/ 1024506 h 1654969"/>
                <a:gd name="connsiteX18" fmla="*/ 0 w 2359457"/>
                <a:gd name="connsiteY18" fmla="*/ 1024506 h 1654969"/>
                <a:gd name="connsiteX19" fmla="*/ 0 w 2359457"/>
                <a:gd name="connsiteY19" fmla="*/ 554207 h 1654969"/>
                <a:gd name="connsiteX20" fmla="*/ 145588 w 2359457"/>
                <a:gd name="connsiteY20" fmla="*/ 554207 h 1654969"/>
                <a:gd name="connsiteX21" fmla="*/ 172463 w 2359457"/>
                <a:gd name="connsiteY21" fmla="*/ 605229 h 1654969"/>
                <a:gd name="connsiteX22" fmla="*/ 280226 w 2359457"/>
                <a:gd name="connsiteY22" fmla="*/ 662364 h 1654969"/>
                <a:gd name="connsiteX23" fmla="*/ 432626 w 2359457"/>
                <a:gd name="connsiteY23" fmla="*/ 467292 h 1654969"/>
                <a:gd name="connsiteX24" fmla="*/ 280226 w 2359457"/>
                <a:gd name="connsiteY24" fmla="*/ 272220 h 1654969"/>
                <a:gd name="connsiteX25" fmla="*/ 172463 w 2359457"/>
                <a:gd name="connsiteY25" fmla="*/ 329355 h 1654969"/>
                <a:gd name="connsiteX26" fmla="*/ 145589 w 2359457"/>
                <a:gd name="connsiteY26" fmla="*/ 380376 h 1654969"/>
                <a:gd name="connsiteX27" fmla="*/ 0 w 2359457"/>
                <a:gd name="connsiteY27" fmla="*/ 380376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59457" h="1654969">
                  <a:moveTo>
                    <a:pt x="0" y="0"/>
                  </a:moveTo>
                  <a:lnTo>
                    <a:pt x="1192159" y="0"/>
                  </a:lnTo>
                  <a:cubicBezTo>
                    <a:pt x="1501746" y="0"/>
                    <a:pt x="1798653" y="122983"/>
                    <a:pt x="2017563" y="341894"/>
                  </a:cubicBezTo>
                  <a:cubicBezTo>
                    <a:pt x="2236475" y="560806"/>
                    <a:pt x="2359457" y="857713"/>
                    <a:pt x="2359457" y="1167299"/>
                  </a:cubicBezTo>
                  <a:lnTo>
                    <a:pt x="1812822" y="1167299"/>
                  </a:lnTo>
                  <a:lnTo>
                    <a:pt x="1812822" y="1411384"/>
                  </a:lnTo>
                  <a:lnTo>
                    <a:pt x="1837943" y="1415347"/>
                  </a:lnTo>
                  <a:cubicBezTo>
                    <a:pt x="1895237" y="1434278"/>
                    <a:pt x="1935438" y="1478600"/>
                    <a:pt x="1935438" y="1530257"/>
                  </a:cubicBezTo>
                  <a:cubicBezTo>
                    <a:pt x="1935438" y="1599134"/>
                    <a:pt x="1863969" y="1654969"/>
                    <a:pt x="1775808" y="1654969"/>
                  </a:cubicBezTo>
                  <a:cubicBezTo>
                    <a:pt x="1687647" y="1654969"/>
                    <a:pt x="1616178" y="1599134"/>
                    <a:pt x="1616178" y="1530257"/>
                  </a:cubicBezTo>
                  <a:cubicBezTo>
                    <a:pt x="1616178" y="1478600"/>
                    <a:pt x="1656378" y="1434278"/>
                    <a:pt x="1713673" y="1415347"/>
                  </a:cubicBezTo>
                  <a:lnTo>
                    <a:pt x="1742983" y="1410723"/>
                  </a:lnTo>
                  <a:lnTo>
                    <a:pt x="1742983" y="1167299"/>
                  </a:lnTo>
                  <a:lnTo>
                    <a:pt x="1283857" y="1167299"/>
                  </a:lnTo>
                  <a:lnTo>
                    <a:pt x="1289736" y="1138185"/>
                  </a:lnTo>
                  <a:cubicBezTo>
                    <a:pt x="1289736" y="1088346"/>
                    <a:pt x="1259434" y="1045584"/>
                    <a:pt x="1216248" y="1027318"/>
                  </a:cubicBezTo>
                  <a:lnTo>
                    <a:pt x="1192159" y="1022455"/>
                  </a:lnTo>
                  <a:lnTo>
                    <a:pt x="1192159" y="1024506"/>
                  </a:lnTo>
                  <a:lnTo>
                    <a:pt x="0" y="1024506"/>
                  </a:lnTo>
                  <a:lnTo>
                    <a:pt x="0" y="554207"/>
                  </a:lnTo>
                  <a:lnTo>
                    <a:pt x="145588" y="554207"/>
                  </a:lnTo>
                  <a:lnTo>
                    <a:pt x="172463" y="605229"/>
                  </a:lnTo>
                  <a:cubicBezTo>
                    <a:pt x="200042" y="640530"/>
                    <a:pt x="238142" y="662364"/>
                    <a:pt x="280226" y="662364"/>
                  </a:cubicBezTo>
                  <a:cubicBezTo>
                    <a:pt x="364394" y="662364"/>
                    <a:pt x="432626" y="575027"/>
                    <a:pt x="432626" y="467292"/>
                  </a:cubicBezTo>
                  <a:cubicBezTo>
                    <a:pt x="432626" y="359557"/>
                    <a:pt x="364394" y="272220"/>
                    <a:pt x="280226" y="272220"/>
                  </a:cubicBezTo>
                  <a:cubicBezTo>
                    <a:pt x="238142" y="272220"/>
                    <a:pt x="200042" y="294054"/>
                    <a:pt x="172463" y="329355"/>
                  </a:cubicBezTo>
                  <a:lnTo>
                    <a:pt x="145589" y="380376"/>
                  </a:lnTo>
                  <a:lnTo>
                    <a:pt x="0" y="380376"/>
                  </a:lnTo>
                  <a:close/>
                </a:path>
              </a:pathLst>
            </a:custGeom>
            <a:solidFill>
              <a:srgbClr val="D06F83"/>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9">
              <a:extLst>
                <a:ext uri="{FF2B5EF4-FFF2-40B4-BE49-F238E27FC236}">
                  <a16:creationId xmlns="" xmlns:a16="http://schemas.microsoft.com/office/drawing/2014/main" id="{6550C9E8-12F4-47D7-83CE-EFCF25E999A8}"/>
                </a:ext>
              </a:extLst>
            </p:cNvPr>
            <p:cNvSpPr/>
            <p:nvPr/>
          </p:nvSpPr>
          <p:spPr>
            <a:xfrm rot="16200000">
              <a:off x="4294734" y="3102633"/>
              <a:ext cx="1289794" cy="1828640"/>
            </a:xfrm>
            <a:custGeom>
              <a:avLst/>
              <a:gdLst>
                <a:gd name="connsiteX0" fmla="*/ 1114425 w 1114426"/>
                <a:gd name="connsiteY0" fmla="*/ 472775 h 1580008"/>
                <a:gd name="connsiteX1" fmla="*/ 968837 w 1114426"/>
                <a:gd name="connsiteY1" fmla="*/ 472775 h 1580008"/>
                <a:gd name="connsiteX2" fmla="*/ 941962 w 1114426"/>
                <a:gd name="connsiteY2" fmla="*/ 421753 h 1580008"/>
                <a:gd name="connsiteX3" fmla="*/ 834199 w 1114426"/>
                <a:gd name="connsiteY3" fmla="*/ 364618 h 1580008"/>
                <a:gd name="connsiteX4" fmla="*/ 681799 w 1114426"/>
                <a:gd name="connsiteY4" fmla="*/ 559690 h 1580008"/>
                <a:gd name="connsiteX5" fmla="*/ 834199 w 1114426"/>
                <a:gd name="connsiteY5" fmla="*/ 754762 h 1580008"/>
                <a:gd name="connsiteX6" fmla="*/ 941962 w 1114426"/>
                <a:gd name="connsiteY6" fmla="*/ 697627 h 1580008"/>
                <a:gd name="connsiteX7" fmla="*/ 968836 w 1114426"/>
                <a:gd name="connsiteY7" fmla="*/ 646606 h 1580008"/>
                <a:gd name="connsiteX8" fmla="*/ 1114425 w 1114426"/>
                <a:gd name="connsiteY8" fmla="*/ 646606 h 1580008"/>
                <a:gd name="connsiteX9" fmla="*/ 1114426 w 1114426"/>
                <a:gd name="connsiteY9" fmla="*/ 0 h 1580008"/>
                <a:gd name="connsiteX10" fmla="*/ 1114426 w 1114426"/>
                <a:gd name="connsiteY10" fmla="*/ 976143 h 1580008"/>
                <a:gd name="connsiteX11" fmla="*/ 1091428 w 1114426"/>
                <a:gd name="connsiteY11" fmla="*/ 980786 h 1580008"/>
                <a:gd name="connsiteX12" fmla="*/ 1021269 w 1114426"/>
                <a:gd name="connsiteY12" fmla="*/ 1086631 h 1580008"/>
                <a:gd name="connsiteX13" fmla="*/ 1026881 w 1114426"/>
                <a:gd name="connsiteY13" fmla="*/ 1114427 h 1580008"/>
                <a:gd name="connsiteX14" fmla="*/ 588551 w 1114426"/>
                <a:gd name="connsiteY14" fmla="*/ 1114427 h 1580008"/>
                <a:gd name="connsiteX15" fmla="*/ 588551 w 1114426"/>
                <a:gd name="connsiteY15" fmla="*/ 1346825 h 1580008"/>
                <a:gd name="connsiteX16" fmla="*/ 616534 w 1114426"/>
                <a:gd name="connsiteY16" fmla="*/ 1351239 h 1580008"/>
                <a:gd name="connsiteX17" fmla="*/ 709613 w 1114426"/>
                <a:gd name="connsiteY17" fmla="*/ 1460945 h 1580008"/>
                <a:gd name="connsiteX18" fmla="*/ 557213 w 1114426"/>
                <a:gd name="connsiteY18" fmla="*/ 1580008 h 1580008"/>
                <a:gd name="connsiteX19" fmla="*/ 404813 w 1114426"/>
                <a:gd name="connsiteY19" fmla="*/ 1460945 h 1580008"/>
                <a:gd name="connsiteX20" fmla="*/ 497892 w 1114426"/>
                <a:gd name="connsiteY20" fmla="*/ 1351239 h 1580008"/>
                <a:gd name="connsiteX21" fmla="*/ 521876 w 1114426"/>
                <a:gd name="connsiteY21" fmla="*/ 1347456 h 1580008"/>
                <a:gd name="connsiteX22" fmla="*/ 521876 w 1114426"/>
                <a:gd name="connsiteY22" fmla="*/ 1114427 h 1580008"/>
                <a:gd name="connsiteX23" fmla="*/ 0 w 1114426"/>
                <a:gd name="connsiteY23" fmla="*/ 1114427 h 1580008"/>
                <a:gd name="connsiteX24" fmla="*/ 326408 w 1114426"/>
                <a:gd name="connsiteY24" fmla="*/ 326408 h 1580008"/>
                <a:gd name="connsiteX25" fmla="*/ 1114426 w 1114426"/>
                <a:gd name="connsiteY25"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4426" h="1580008">
                  <a:moveTo>
                    <a:pt x="1114425" y="472775"/>
                  </a:moveTo>
                  <a:lnTo>
                    <a:pt x="968837" y="472775"/>
                  </a:lnTo>
                  <a:lnTo>
                    <a:pt x="941962" y="421753"/>
                  </a:lnTo>
                  <a:cubicBezTo>
                    <a:pt x="914383" y="386452"/>
                    <a:pt x="876283" y="364618"/>
                    <a:pt x="834199" y="364618"/>
                  </a:cubicBez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close/>
                  <a:moveTo>
                    <a:pt x="1114426" y="0"/>
                  </a:moveTo>
                  <a:lnTo>
                    <a:pt x="1114426" y="976143"/>
                  </a:lnTo>
                  <a:lnTo>
                    <a:pt x="1091428" y="980786"/>
                  </a:lnTo>
                  <a:cubicBezTo>
                    <a:pt x="1050198" y="998225"/>
                    <a:pt x="1021269" y="1039050"/>
                    <a:pt x="1021269" y="1086631"/>
                  </a:cubicBezTo>
                  <a:lnTo>
                    <a:pt x="1026881"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rgbClr val="966481"/>
            </a:solidFill>
            <a:ln>
              <a:noFill/>
            </a:ln>
            <a:effectLst>
              <a:innerShdw blurRad="152400" dist="50800" dir="135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任意多边形 10">
              <a:extLst>
                <a:ext uri="{FF2B5EF4-FFF2-40B4-BE49-F238E27FC236}">
                  <a16:creationId xmlns="" xmlns:a16="http://schemas.microsoft.com/office/drawing/2014/main" id="{5442AB44-8217-495C-9278-E06311269C13}"/>
                </a:ext>
              </a:extLst>
            </p:cNvPr>
            <p:cNvSpPr/>
            <p:nvPr/>
          </p:nvSpPr>
          <p:spPr>
            <a:xfrm>
              <a:off x="4025311" y="5019468"/>
              <a:ext cx="2636115" cy="1278768"/>
            </a:xfrm>
            <a:custGeom>
              <a:avLst/>
              <a:gdLst>
                <a:gd name="connsiteX0" fmla="*/ 0 w 2277695"/>
                <a:gd name="connsiteY0" fmla="*/ 0 h 1104900"/>
                <a:gd name="connsiteX1" fmla="*/ 2277695 w 2277695"/>
                <a:gd name="connsiteY1" fmla="*/ 0 h 1104900"/>
                <a:gd name="connsiteX2" fmla="*/ 2277695 w 2277695"/>
                <a:gd name="connsiteY2" fmla="*/ 417909 h 1104900"/>
                <a:gd name="connsiteX3" fmla="*/ 2231604 w 2277695"/>
                <a:gd name="connsiteY3" fmla="*/ 417909 h 1104900"/>
                <a:gd name="connsiteX4" fmla="*/ 2231604 w 2277695"/>
                <a:gd name="connsiteY4" fmla="*/ 417910 h 1104900"/>
                <a:gd name="connsiteX5" fmla="*/ 2106707 w 2277695"/>
                <a:gd name="connsiteY5" fmla="*/ 417910 h 1104900"/>
                <a:gd name="connsiteX6" fmla="*/ 2079832 w 2277695"/>
                <a:gd name="connsiteY6" fmla="*/ 366888 h 1104900"/>
                <a:gd name="connsiteX7" fmla="*/ 1972069 w 2277695"/>
                <a:gd name="connsiteY7" fmla="*/ 309753 h 1104900"/>
                <a:gd name="connsiteX8" fmla="*/ 1819669 w 2277695"/>
                <a:gd name="connsiteY8" fmla="*/ 504825 h 1104900"/>
                <a:gd name="connsiteX9" fmla="*/ 1972069 w 2277695"/>
                <a:gd name="connsiteY9" fmla="*/ 699897 h 1104900"/>
                <a:gd name="connsiteX10" fmla="*/ 2079832 w 2277695"/>
                <a:gd name="connsiteY10" fmla="*/ 642762 h 1104900"/>
                <a:gd name="connsiteX11" fmla="*/ 2106706 w 2277695"/>
                <a:gd name="connsiteY11" fmla="*/ 591741 h 1104900"/>
                <a:gd name="connsiteX12" fmla="*/ 2252295 w 2277695"/>
                <a:gd name="connsiteY12" fmla="*/ 591741 h 1104900"/>
                <a:gd name="connsiteX13" fmla="*/ 2252295 w 2277695"/>
                <a:gd name="connsiteY13" fmla="*/ 591740 h 1104900"/>
                <a:gd name="connsiteX14" fmla="*/ 2277695 w 2277695"/>
                <a:gd name="connsiteY14" fmla="*/ 591740 h 1104900"/>
                <a:gd name="connsiteX15" fmla="*/ 2277695 w 2277695"/>
                <a:gd name="connsiteY15" fmla="*/ 1104900 h 1104900"/>
                <a:gd name="connsiteX16" fmla="*/ 0 w 2277695"/>
                <a:gd name="connsiteY16" fmla="*/ 110490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7695" h="1104900">
                  <a:moveTo>
                    <a:pt x="0" y="0"/>
                  </a:moveTo>
                  <a:lnTo>
                    <a:pt x="2277695" y="0"/>
                  </a:lnTo>
                  <a:lnTo>
                    <a:pt x="2277695" y="417909"/>
                  </a:lnTo>
                  <a:lnTo>
                    <a:pt x="2231604" y="417909"/>
                  </a:lnTo>
                  <a:lnTo>
                    <a:pt x="2231604" y="417910"/>
                  </a:lnTo>
                  <a:lnTo>
                    <a:pt x="2106707" y="417910"/>
                  </a:lnTo>
                  <a:lnTo>
                    <a:pt x="2079832" y="366888"/>
                  </a:lnTo>
                  <a:cubicBezTo>
                    <a:pt x="2052253" y="331587"/>
                    <a:pt x="2014153" y="309753"/>
                    <a:pt x="1972069" y="309753"/>
                  </a:cubicBezTo>
                  <a:cubicBezTo>
                    <a:pt x="1887901" y="309753"/>
                    <a:pt x="1819669" y="397090"/>
                    <a:pt x="1819669" y="504825"/>
                  </a:cubicBezTo>
                  <a:cubicBezTo>
                    <a:pt x="1819669" y="612560"/>
                    <a:pt x="1887901" y="699897"/>
                    <a:pt x="1972069" y="699897"/>
                  </a:cubicBezTo>
                  <a:cubicBezTo>
                    <a:pt x="2014153" y="699897"/>
                    <a:pt x="2052253" y="678063"/>
                    <a:pt x="2079832" y="642762"/>
                  </a:cubicBezTo>
                  <a:lnTo>
                    <a:pt x="2106706" y="591741"/>
                  </a:lnTo>
                  <a:lnTo>
                    <a:pt x="2252295" y="591741"/>
                  </a:lnTo>
                  <a:lnTo>
                    <a:pt x="2252295" y="591740"/>
                  </a:lnTo>
                  <a:lnTo>
                    <a:pt x="2277695" y="591740"/>
                  </a:lnTo>
                  <a:lnTo>
                    <a:pt x="2277695" y="1104900"/>
                  </a:lnTo>
                  <a:lnTo>
                    <a:pt x="0" y="1104900"/>
                  </a:lnTo>
                  <a:close/>
                </a:path>
              </a:pathLst>
            </a:custGeom>
            <a:solidFill>
              <a:srgbClr val="F8AD94"/>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1">
              <a:extLst>
                <a:ext uri="{FF2B5EF4-FFF2-40B4-BE49-F238E27FC236}">
                  <a16:creationId xmlns="" xmlns:a16="http://schemas.microsoft.com/office/drawing/2014/main" id="{5F094413-6076-4E29-90A3-D1D1523F0F00}"/>
                </a:ext>
              </a:extLst>
            </p:cNvPr>
            <p:cNvSpPr/>
            <p:nvPr/>
          </p:nvSpPr>
          <p:spPr>
            <a:xfrm rot="5400000" flipH="1">
              <a:off x="6457324" y="4609086"/>
              <a:ext cx="1397275" cy="1981024"/>
            </a:xfrm>
            <a:custGeom>
              <a:avLst/>
              <a:gdLst>
                <a:gd name="connsiteX0" fmla="*/ 1114425 w 1114426"/>
                <a:gd name="connsiteY0" fmla="*/ 472775 h 1580008"/>
                <a:gd name="connsiteX1" fmla="*/ 968837 w 1114426"/>
                <a:gd name="connsiteY1" fmla="*/ 472775 h 1580008"/>
                <a:gd name="connsiteX2" fmla="*/ 941962 w 1114426"/>
                <a:gd name="connsiteY2" fmla="*/ 421753 h 1580008"/>
                <a:gd name="connsiteX3" fmla="*/ 834199 w 1114426"/>
                <a:gd name="connsiteY3" fmla="*/ 364618 h 1580008"/>
                <a:gd name="connsiteX4" fmla="*/ 681799 w 1114426"/>
                <a:gd name="connsiteY4" fmla="*/ 559690 h 1580008"/>
                <a:gd name="connsiteX5" fmla="*/ 834199 w 1114426"/>
                <a:gd name="connsiteY5" fmla="*/ 754762 h 1580008"/>
                <a:gd name="connsiteX6" fmla="*/ 941962 w 1114426"/>
                <a:gd name="connsiteY6" fmla="*/ 697627 h 1580008"/>
                <a:gd name="connsiteX7" fmla="*/ 968836 w 1114426"/>
                <a:gd name="connsiteY7" fmla="*/ 646606 h 1580008"/>
                <a:gd name="connsiteX8" fmla="*/ 1114425 w 1114426"/>
                <a:gd name="connsiteY8" fmla="*/ 646606 h 1580008"/>
                <a:gd name="connsiteX9" fmla="*/ 1114426 w 1114426"/>
                <a:gd name="connsiteY9" fmla="*/ 0 h 1580008"/>
                <a:gd name="connsiteX10" fmla="*/ 1114426 w 1114426"/>
                <a:gd name="connsiteY10" fmla="*/ 976143 h 1580008"/>
                <a:gd name="connsiteX11" fmla="*/ 1091428 w 1114426"/>
                <a:gd name="connsiteY11" fmla="*/ 980786 h 1580008"/>
                <a:gd name="connsiteX12" fmla="*/ 1021269 w 1114426"/>
                <a:gd name="connsiteY12" fmla="*/ 1086631 h 1580008"/>
                <a:gd name="connsiteX13" fmla="*/ 1026881 w 1114426"/>
                <a:gd name="connsiteY13" fmla="*/ 1114427 h 1580008"/>
                <a:gd name="connsiteX14" fmla="*/ 588551 w 1114426"/>
                <a:gd name="connsiteY14" fmla="*/ 1114427 h 1580008"/>
                <a:gd name="connsiteX15" fmla="*/ 588551 w 1114426"/>
                <a:gd name="connsiteY15" fmla="*/ 1346825 h 1580008"/>
                <a:gd name="connsiteX16" fmla="*/ 616534 w 1114426"/>
                <a:gd name="connsiteY16" fmla="*/ 1351239 h 1580008"/>
                <a:gd name="connsiteX17" fmla="*/ 709613 w 1114426"/>
                <a:gd name="connsiteY17" fmla="*/ 1460945 h 1580008"/>
                <a:gd name="connsiteX18" fmla="*/ 557213 w 1114426"/>
                <a:gd name="connsiteY18" fmla="*/ 1580008 h 1580008"/>
                <a:gd name="connsiteX19" fmla="*/ 404813 w 1114426"/>
                <a:gd name="connsiteY19" fmla="*/ 1460945 h 1580008"/>
                <a:gd name="connsiteX20" fmla="*/ 497892 w 1114426"/>
                <a:gd name="connsiteY20" fmla="*/ 1351239 h 1580008"/>
                <a:gd name="connsiteX21" fmla="*/ 521876 w 1114426"/>
                <a:gd name="connsiteY21" fmla="*/ 1347456 h 1580008"/>
                <a:gd name="connsiteX22" fmla="*/ 521876 w 1114426"/>
                <a:gd name="connsiteY22" fmla="*/ 1114427 h 1580008"/>
                <a:gd name="connsiteX23" fmla="*/ 0 w 1114426"/>
                <a:gd name="connsiteY23" fmla="*/ 1114427 h 1580008"/>
                <a:gd name="connsiteX24" fmla="*/ 326408 w 1114426"/>
                <a:gd name="connsiteY24" fmla="*/ 326408 h 1580008"/>
                <a:gd name="connsiteX25" fmla="*/ 1114426 w 1114426"/>
                <a:gd name="connsiteY25"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4426" h="1580008">
                  <a:moveTo>
                    <a:pt x="1114425" y="472775"/>
                  </a:moveTo>
                  <a:lnTo>
                    <a:pt x="968837" y="472775"/>
                  </a:lnTo>
                  <a:lnTo>
                    <a:pt x="941962" y="421753"/>
                  </a:lnTo>
                  <a:cubicBezTo>
                    <a:pt x="914383" y="386452"/>
                    <a:pt x="876283" y="364618"/>
                    <a:pt x="834199" y="364618"/>
                  </a:cubicBez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close/>
                  <a:moveTo>
                    <a:pt x="1114426" y="0"/>
                  </a:moveTo>
                  <a:lnTo>
                    <a:pt x="1114426" y="976143"/>
                  </a:lnTo>
                  <a:lnTo>
                    <a:pt x="1091428" y="980786"/>
                  </a:lnTo>
                  <a:cubicBezTo>
                    <a:pt x="1050198" y="998225"/>
                    <a:pt x="1021269" y="1039050"/>
                    <a:pt x="1021269" y="1086631"/>
                  </a:cubicBezTo>
                  <a:lnTo>
                    <a:pt x="1026881"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rgbClr val="F77983"/>
            </a:solidFill>
            <a:ln>
              <a:noFill/>
            </a:ln>
            <a:effectLst>
              <a:innerShdw blurRad="2159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8" name="组合 17">
              <a:extLst>
                <a:ext uri="{FF2B5EF4-FFF2-40B4-BE49-F238E27FC236}">
                  <a16:creationId xmlns="" xmlns:a16="http://schemas.microsoft.com/office/drawing/2014/main" id="{40BDB33C-FF1D-4117-8499-4B957D938240}"/>
                </a:ext>
              </a:extLst>
            </p:cNvPr>
            <p:cNvGrpSpPr/>
            <p:nvPr/>
          </p:nvGrpSpPr>
          <p:grpSpPr>
            <a:xfrm>
              <a:off x="4713572" y="3817897"/>
              <a:ext cx="406112" cy="406113"/>
              <a:chOff x="8146929" y="3160395"/>
              <a:chExt cx="477656" cy="477657"/>
            </a:xfrm>
            <a:effectLst>
              <a:outerShdw blurRad="63500" sx="102000" sy="102000" algn="ctr" rotWithShape="0">
                <a:prstClr val="black">
                  <a:alpha val="40000"/>
                </a:prstClr>
              </a:outerShdw>
            </a:effectLst>
          </p:grpSpPr>
          <p:sp>
            <p:nvSpPr>
              <p:cNvPr id="26" name="Rectangle 211">
                <a:extLst>
                  <a:ext uri="{FF2B5EF4-FFF2-40B4-BE49-F238E27FC236}">
                    <a16:creationId xmlns="" xmlns:a16="http://schemas.microsoft.com/office/drawing/2014/main" id="{FDCF983F-93D4-4F77-A0C2-286FDE6204A6}"/>
                  </a:ext>
                </a:extLst>
              </p:cNvPr>
              <p:cNvSpPr>
                <a:spLocks noChangeArrowheads="1"/>
              </p:cNvSpPr>
              <p:nvPr/>
            </p:nvSpPr>
            <p:spPr bwMode="auto">
              <a:xfrm>
                <a:off x="8167744" y="3575605"/>
                <a:ext cx="62446" cy="62446"/>
              </a:xfrm>
              <a:prstGeom prst="rect">
                <a:avLst/>
              </a:pr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7" name="Rectangle 212">
                <a:extLst>
                  <a:ext uri="{FF2B5EF4-FFF2-40B4-BE49-F238E27FC236}">
                    <a16:creationId xmlns="" xmlns:a16="http://schemas.microsoft.com/office/drawing/2014/main" id="{D21190F8-6A67-4729-A1CC-D940300BF5EF}"/>
                  </a:ext>
                </a:extLst>
              </p:cNvPr>
              <p:cNvSpPr>
                <a:spLocks noChangeArrowheads="1"/>
              </p:cNvSpPr>
              <p:nvPr/>
            </p:nvSpPr>
            <p:spPr bwMode="auto">
              <a:xfrm>
                <a:off x="8292636" y="3492344"/>
                <a:ext cx="62446" cy="145707"/>
              </a:xfrm>
              <a:prstGeom prst="rect">
                <a:avLst/>
              </a:pr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213">
                <a:extLst>
                  <a:ext uri="{FF2B5EF4-FFF2-40B4-BE49-F238E27FC236}">
                    <a16:creationId xmlns="" xmlns:a16="http://schemas.microsoft.com/office/drawing/2014/main" id="{A9173BCC-63E7-458C-9135-77E0DA36FD1E}"/>
                  </a:ext>
                </a:extLst>
              </p:cNvPr>
              <p:cNvSpPr>
                <a:spLocks noChangeArrowheads="1"/>
              </p:cNvSpPr>
              <p:nvPr/>
            </p:nvSpPr>
            <p:spPr bwMode="auto">
              <a:xfrm>
                <a:off x="8417528" y="3389363"/>
                <a:ext cx="61350" cy="248688"/>
              </a:xfrm>
              <a:prstGeom prst="rect">
                <a:avLst/>
              </a:pr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9" name="Rectangle 214">
                <a:extLst>
                  <a:ext uri="{FF2B5EF4-FFF2-40B4-BE49-F238E27FC236}">
                    <a16:creationId xmlns="" xmlns:a16="http://schemas.microsoft.com/office/drawing/2014/main" id="{49ECFA51-98B5-45BF-B483-DE8F26322B6F}"/>
                  </a:ext>
                </a:extLst>
              </p:cNvPr>
              <p:cNvSpPr>
                <a:spLocks noChangeArrowheads="1"/>
              </p:cNvSpPr>
              <p:nvPr/>
            </p:nvSpPr>
            <p:spPr bwMode="auto">
              <a:xfrm>
                <a:off x="8541324" y="3285287"/>
                <a:ext cx="62446" cy="352765"/>
              </a:xfrm>
              <a:prstGeom prst="rect">
                <a:avLst/>
              </a:pr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0" name="Line 215">
                <a:extLst>
                  <a:ext uri="{FF2B5EF4-FFF2-40B4-BE49-F238E27FC236}">
                    <a16:creationId xmlns="" xmlns:a16="http://schemas.microsoft.com/office/drawing/2014/main" id="{29462947-297D-4B38-A97E-D1452A2507D7}"/>
                  </a:ext>
                </a:extLst>
              </p:cNvPr>
              <p:cNvSpPr>
                <a:spLocks noChangeShapeType="1"/>
              </p:cNvSpPr>
              <p:nvPr/>
            </p:nvSpPr>
            <p:spPr bwMode="auto">
              <a:xfrm flipH="1">
                <a:off x="8146929" y="3638051"/>
                <a:ext cx="477656" cy="0"/>
              </a:xfrm>
              <a:prstGeom prst="line">
                <a:avLst/>
              </a:prstGeom>
              <a:noFill/>
              <a:ln w="30163" cap="rnd">
                <a:solidFill>
                  <a:srgbClr val="FFFFFF"/>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1" name="Line 216">
                <a:extLst>
                  <a:ext uri="{FF2B5EF4-FFF2-40B4-BE49-F238E27FC236}">
                    <a16:creationId xmlns="" xmlns:a16="http://schemas.microsoft.com/office/drawing/2014/main" id="{68F0368C-3A5F-4031-817F-4850EC1913B3}"/>
                  </a:ext>
                </a:extLst>
              </p:cNvPr>
              <p:cNvSpPr>
                <a:spLocks noChangeShapeType="1"/>
              </p:cNvSpPr>
              <p:nvPr/>
            </p:nvSpPr>
            <p:spPr bwMode="auto">
              <a:xfrm flipH="1">
                <a:off x="8167744" y="3160395"/>
                <a:ext cx="436026" cy="373580"/>
              </a:xfrm>
              <a:prstGeom prst="line">
                <a:avLst/>
              </a:prstGeom>
              <a:noFill/>
              <a:ln w="30163" cap="rnd">
                <a:solidFill>
                  <a:srgbClr val="FFFFFF"/>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217">
                <a:extLst>
                  <a:ext uri="{FF2B5EF4-FFF2-40B4-BE49-F238E27FC236}">
                    <a16:creationId xmlns="" xmlns:a16="http://schemas.microsoft.com/office/drawing/2014/main" id="{69D1C6AF-F538-4909-B724-32DEC26BE3DB}"/>
                  </a:ext>
                </a:extLst>
              </p:cNvPr>
              <p:cNvSpPr/>
              <p:nvPr/>
            </p:nvSpPr>
            <p:spPr bwMode="auto">
              <a:xfrm>
                <a:off x="8541324" y="3160395"/>
                <a:ext cx="62446" cy="62446"/>
              </a:xfrm>
              <a:custGeom>
                <a:avLst/>
                <a:gdLst>
                  <a:gd name="T0" fmla="*/ 0 w 57"/>
                  <a:gd name="T1" fmla="*/ 0 h 57"/>
                  <a:gd name="T2" fmla="*/ 57 w 57"/>
                  <a:gd name="T3" fmla="*/ 0 h 57"/>
                  <a:gd name="T4" fmla="*/ 57 w 57"/>
                  <a:gd name="T5" fmla="*/ 57 h 57"/>
                </a:gdLst>
                <a:ahLst/>
                <a:cxnLst>
                  <a:cxn ang="0">
                    <a:pos x="T0" y="T1"/>
                  </a:cxn>
                  <a:cxn ang="0">
                    <a:pos x="T2" y="T3"/>
                  </a:cxn>
                  <a:cxn ang="0">
                    <a:pos x="T4" y="T5"/>
                  </a:cxn>
                </a:cxnLst>
                <a:rect l="0" t="0" r="r" b="b"/>
                <a:pathLst>
                  <a:path w="57" h="57">
                    <a:moveTo>
                      <a:pt x="0" y="0"/>
                    </a:moveTo>
                    <a:lnTo>
                      <a:pt x="57" y="0"/>
                    </a:lnTo>
                    <a:lnTo>
                      <a:pt x="57" y="57"/>
                    </a:lnTo>
                  </a:path>
                </a:pathLst>
              </a:cu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nvGrpSpPr>
            <p:cNvPr id="19" name="组合 18">
              <a:extLst>
                <a:ext uri="{FF2B5EF4-FFF2-40B4-BE49-F238E27FC236}">
                  <a16:creationId xmlns="" xmlns:a16="http://schemas.microsoft.com/office/drawing/2014/main" id="{D395E98D-BA9B-44FD-8D2A-7C3B044598A4}"/>
                </a:ext>
              </a:extLst>
            </p:cNvPr>
            <p:cNvGrpSpPr/>
            <p:nvPr/>
          </p:nvGrpSpPr>
          <p:grpSpPr>
            <a:xfrm>
              <a:off x="7117943" y="2354512"/>
              <a:ext cx="417070" cy="624685"/>
              <a:chOff x="658813" y="3189288"/>
              <a:chExt cx="360363" cy="539750"/>
            </a:xfrm>
            <a:effectLst>
              <a:outerShdw blurRad="63500" sx="102000" sy="102000" algn="ctr" rotWithShape="0">
                <a:prstClr val="black">
                  <a:alpha val="40000"/>
                </a:prstClr>
              </a:outerShdw>
            </a:effectLst>
          </p:grpSpPr>
          <p:sp>
            <p:nvSpPr>
              <p:cNvPr id="24" name="Freeform 35">
                <a:extLst>
                  <a:ext uri="{FF2B5EF4-FFF2-40B4-BE49-F238E27FC236}">
                    <a16:creationId xmlns="" xmlns:a16="http://schemas.microsoft.com/office/drawing/2014/main" id="{2996CB93-60FF-4621-BE07-7263B7E597D7}"/>
                  </a:ext>
                </a:extLst>
              </p:cNvPr>
              <p:cNvSpPr/>
              <p:nvPr/>
            </p:nvSpPr>
            <p:spPr bwMode="auto">
              <a:xfrm>
                <a:off x="749300" y="3594100"/>
                <a:ext cx="179388" cy="134938"/>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6">
                <a:extLst>
                  <a:ext uri="{FF2B5EF4-FFF2-40B4-BE49-F238E27FC236}">
                    <a16:creationId xmlns="" xmlns:a16="http://schemas.microsoft.com/office/drawing/2014/main" id="{F66080DF-337C-4E39-B6CA-3A8C4FCCB0EA}"/>
                  </a:ext>
                </a:extLst>
              </p:cNvPr>
              <p:cNvSpPr>
                <a:spLocks noEditPoints="1"/>
              </p:cNvSpPr>
              <p:nvPr/>
            </p:nvSpPr>
            <p:spPr bwMode="auto">
              <a:xfrm>
                <a:off x="658813" y="3189288"/>
                <a:ext cx="360363" cy="382588"/>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0" name="任意多边形 23">
              <a:extLst>
                <a:ext uri="{FF2B5EF4-FFF2-40B4-BE49-F238E27FC236}">
                  <a16:creationId xmlns="" xmlns:a16="http://schemas.microsoft.com/office/drawing/2014/main" id="{98DA5FFE-0C1E-4A10-AE3A-2E279D3769C2}"/>
                </a:ext>
              </a:extLst>
            </p:cNvPr>
            <p:cNvSpPr/>
            <p:nvPr/>
          </p:nvSpPr>
          <p:spPr>
            <a:xfrm rot="2700000">
              <a:off x="6912308" y="3857675"/>
              <a:ext cx="577671" cy="5776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a:extLst>
                <a:ext uri="{FF2B5EF4-FFF2-40B4-BE49-F238E27FC236}">
                  <a16:creationId xmlns="" xmlns:a16="http://schemas.microsoft.com/office/drawing/2014/main" id="{605E4B0F-1476-4026-B71A-AC5EE5A07152}"/>
                </a:ext>
              </a:extLst>
            </p:cNvPr>
            <p:cNvGrpSpPr/>
            <p:nvPr/>
          </p:nvGrpSpPr>
          <p:grpSpPr>
            <a:xfrm>
              <a:off x="4397167" y="5426877"/>
              <a:ext cx="439072" cy="426528"/>
              <a:chOff x="6796375" y="5745283"/>
              <a:chExt cx="555625" cy="539750"/>
            </a:xfrm>
            <a:effectLst>
              <a:outerShdw blurRad="63500" sx="102000" sy="102000" algn="ctr" rotWithShape="0">
                <a:prstClr val="black">
                  <a:alpha val="40000"/>
                </a:prstClr>
              </a:outerShdw>
            </a:effectLst>
          </p:grpSpPr>
          <p:sp>
            <p:nvSpPr>
              <p:cNvPr id="22" name="Freeform 31">
                <a:extLst>
                  <a:ext uri="{FF2B5EF4-FFF2-40B4-BE49-F238E27FC236}">
                    <a16:creationId xmlns="" xmlns:a16="http://schemas.microsoft.com/office/drawing/2014/main" id="{9CE4D35D-E0F3-43F2-B437-A5CA781CB263}"/>
                  </a:ext>
                </a:extLst>
              </p:cNvPr>
              <p:cNvSpPr/>
              <p:nvPr/>
            </p:nvSpPr>
            <p:spPr bwMode="auto">
              <a:xfrm>
                <a:off x="7051962" y="6015158"/>
                <a:ext cx="44450" cy="46038"/>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a:extLst>
                  <a:ext uri="{FF2B5EF4-FFF2-40B4-BE49-F238E27FC236}">
                    <a16:creationId xmlns="" xmlns:a16="http://schemas.microsoft.com/office/drawing/2014/main" id="{D36C82CC-15E0-42BF-879E-95F4BD0541F6}"/>
                  </a:ext>
                </a:extLst>
              </p:cNvPr>
              <p:cNvSpPr>
                <a:spLocks noEditPoints="1"/>
              </p:cNvSpPr>
              <p:nvPr/>
            </p:nvSpPr>
            <p:spPr bwMode="auto">
              <a:xfrm>
                <a:off x="6796375" y="5745283"/>
                <a:ext cx="555625" cy="539750"/>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sp>
        <p:nvSpPr>
          <p:cNvPr id="33" name="TextBox 55">
            <a:extLst>
              <a:ext uri="{FF2B5EF4-FFF2-40B4-BE49-F238E27FC236}">
                <a16:creationId xmlns="" xmlns:a16="http://schemas.microsoft.com/office/drawing/2014/main" id="{DB761D18-9EA9-4CA8-BBC1-A0048356BD53}"/>
              </a:ext>
            </a:extLst>
          </p:cNvPr>
          <p:cNvSpPr txBox="1"/>
          <p:nvPr/>
        </p:nvSpPr>
        <p:spPr>
          <a:xfrm>
            <a:off x="8353152" y="1782179"/>
            <a:ext cx="1723549"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职业作息时间</a:t>
            </a:r>
            <a:endParaRPr lang="id-ID" sz="2000" b="1" dirty="0">
              <a:solidFill>
                <a:schemeClr val="tx1">
                  <a:lumMod val="75000"/>
                  <a:lumOff val="25000"/>
                </a:schemeClr>
              </a:solidFill>
              <a:cs typeface="+mn-ea"/>
              <a:sym typeface="+mn-lt"/>
            </a:endParaRPr>
          </a:p>
        </p:txBody>
      </p:sp>
      <p:sp>
        <p:nvSpPr>
          <p:cNvPr id="35" name="TextBox 63">
            <a:extLst>
              <a:ext uri="{FF2B5EF4-FFF2-40B4-BE49-F238E27FC236}">
                <a16:creationId xmlns="" xmlns:a16="http://schemas.microsoft.com/office/drawing/2014/main" id="{84B8B23C-DD30-4269-813C-307D1EC23287}"/>
              </a:ext>
            </a:extLst>
          </p:cNvPr>
          <p:cNvSpPr txBox="1"/>
          <p:nvPr/>
        </p:nvSpPr>
        <p:spPr>
          <a:xfrm>
            <a:off x="8353152" y="4295759"/>
            <a:ext cx="1723549"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职业发展前景</a:t>
            </a:r>
            <a:endParaRPr lang="id-ID" sz="2000" b="1" dirty="0">
              <a:solidFill>
                <a:schemeClr val="tx1">
                  <a:lumMod val="75000"/>
                  <a:lumOff val="25000"/>
                </a:schemeClr>
              </a:solidFill>
              <a:cs typeface="+mn-ea"/>
              <a:sym typeface="+mn-lt"/>
            </a:endParaRPr>
          </a:p>
        </p:txBody>
      </p:sp>
      <p:sp>
        <p:nvSpPr>
          <p:cNvPr id="37" name="TextBox 65">
            <a:extLst>
              <a:ext uri="{FF2B5EF4-FFF2-40B4-BE49-F238E27FC236}">
                <a16:creationId xmlns="" xmlns:a16="http://schemas.microsoft.com/office/drawing/2014/main" id="{DF484EF2-8B53-4C6B-9AE0-671935657789}"/>
              </a:ext>
            </a:extLst>
          </p:cNvPr>
          <p:cNvSpPr txBox="1"/>
          <p:nvPr/>
        </p:nvSpPr>
        <p:spPr>
          <a:xfrm>
            <a:off x="1841890" y="1782179"/>
            <a:ext cx="1723550"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职业发展目标</a:t>
            </a:r>
            <a:endParaRPr lang="id-ID" sz="2000" b="1" dirty="0">
              <a:solidFill>
                <a:schemeClr val="tx1">
                  <a:lumMod val="75000"/>
                  <a:lumOff val="25000"/>
                </a:schemeClr>
              </a:solidFill>
              <a:cs typeface="+mn-ea"/>
              <a:sym typeface="+mn-lt"/>
            </a:endParaRPr>
          </a:p>
        </p:txBody>
      </p:sp>
      <p:sp>
        <p:nvSpPr>
          <p:cNvPr id="39" name="TextBox 67">
            <a:extLst>
              <a:ext uri="{FF2B5EF4-FFF2-40B4-BE49-F238E27FC236}">
                <a16:creationId xmlns="" xmlns:a16="http://schemas.microsoft.com/office/drawing/2014/main" id="{9A8E7707-C7CE-46EB-9064-A4844A28021F}"/>
              </a:ext>
            </a:extLst>
          </p:cNvPr>
          <p:cNvSpPr txBox="1"/>
          <p:nvPr/>
        </p:nvSpPr>
        <p:spPr>
          <a:xfrm>
            <a:off x="1841890" y="4295759"/>
            <a:ext cx="1723550"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业内荣誉嘉奖</a:t>
            </a:r>
            <a:endParaRPr lang="id-ID" altLang="zh-CN" sz="2000" b="1" dirty="0">
              <a:solidFill>
                <a:schemeClr val="tx1">
                  <a:lumMod val="75000"/>
                  <a:lumOff val="25000"/>
                </a:schemeClr>
              </a:solidFill>
              <a:cs typeface="+mn-ea"/>
              <a:sym typeface="+mn-lt"/>
            </a:endParaRPr>
          </a:p>
        </p:txBody>
      </p:sp>
      <p:sp>
        <p:nvSpPr>
          <p:cNvPr id="41" name="矩形 40">
            <a:extLst>
              <a:ext uri="{FF2B5EF4-FFF2-40B4-BE49-F238E27FC236}">
                <a16:creationId xmlns="" xmlns:a16="http://schemas.microsoft.com/office/drawing/2014/main" id="{C27E692A-62E4-47C2-B4F8-9C2B0A1638B0}"/>
              </a:ext>
            </a:extLst>
          </p:cNvPr>
          <p:cNvSpPr/>
          <p:nvPr/>
        </p:nvSpPr>
        <p:spPr>
          <a:xfrm>
            <a:off x="921398" y="2120598"/>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2" name="矩形 41">
            <a:extLst>
              <a:ext uri="{FF2B5EF4-FFF2-40B4-BE49-F238E27FC236}">
                <a16:creationId xmlns="" xmlns:a16="http://schemas.microsoft.com/office/drawing/2014/main" id="{51F6659E-68E8-4099-A2CA-3CB601D5F374}"/>
              </a:ext>
            </a:extLst>
          </p:cNvPr>
          <p:cNvSpPr/>
          <p:nvPr/>
        </p:nvSpPr>
        <p:spPr>
          <a:xfrm>
            <a:off x="921398" y="4594610"/>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3" name="矩形 42">
            <a:extLst>
              <a:ext uri="{FF2B5EF4-FFF2-40B4-BE49-F238E27FC236}">
                <a16:creationId xmlns="" xmlns:a16="http://schemas.microsoft.com/office/drawing/2014/main" id="{7E53FCA5-34B3-4DB6-9B2E-260915CF2946}"/>
              </a:ext>
            </a:extLst>
          </p:cNvPr>
          <p:cNvSpPr/>
          <p:nvPr/>
        </p:nvSpPr>
        <p:spPr>
          <a:xfrm>
            <a:off x="8337609" y="2120598"/>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4" name="矩形 43">
            <a:extLst>
              <a:ext uri="{FF2B5EF4-FFF2-40B4-BE49-F238E27FC236}">
                <a16:creationId xmlns="" xmlns:a16="http://schemas.microsoft.com/office/drawing/2014/main" id="{42C72C74-DA3F-44D8-BF75-4B5387C86A30}"/>
              </a:ext>
            </a:extLst>
          </p:cNvPr>
          <p:cNvSpPr/>
          <p:nvPr/>
        </p:nvSpPr>
        <p:spPr>
          <a:xfrm>
            <a:off x="8337609" y="4594610"/>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439960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Effect transition="in" filter="fade">
                                      <p:cBhvr>
                                        <p:cTn id="39" dur="1000"/>
                                        <p:tgtEl>
                                          <p:spTgt spid="11"/>
                                        </p:tgtEl>
                                      </p:cBhvr>
                                    </p:animEffect>
                                  </p:childTnLst>
                                </p:cTn>
                              </p:par>
                            </p:childTnLst>
                          </p:cTn>
                        </p:par>
                        <p:par>
                          <p:cTn id="40" fill="hold">
                            <p:stCondLst>
                              <p:cond delay="2150"/>
                            </p:stCondLst>
                            <p:childTnLst>
                              <p:par>
                                <p:cTn id="41" presetID="2" presetClass="entr" presetSubtype="4"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ppt_x"/>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childTnLst>
                          </p:cTn>
                        </p:par>
                        <p:par>
                          <p:cTn id="57" fill="hold">
                            <p:stCondLst>
                              <p:cond delay="2650"/>
                            </p:stCondLst>
                            <p:childTnLst>
                              <p:par>
                                <p:cTn id="58" presetID="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0-#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500" fill="hold"/>
                                        <p:tgtEl>
                                          <p:spTgt spid="44"/>
                                        </p:tgtEl>
                                        <p:attrNameLst>
                                          <p:attrName>ppt_x</p:attrName>
                                        </p:attrNameLst>
                                      </p:cBhvr>
                                      <p:tavLst>
                                        <p:tav tm="0">
                                          <p:val>
                                            <p:strVal val="1+#ppt_w/2"/>
                                          </p:val>
                                        </p:tav>
                                        <p:tav tm="100000">
                                          <p:val>
                                            <p:strVal val="#ppt_x"/>
                                          </p:val>
                                        </p:tav>
                                      </p:tavLst>
                                    </p:anim>
                                    <p:anim calcmode="lin" valueType="num">
                                      <p:cBhvr additive="base">
                                        <p:cTn id="65" dur="500" fill="hold"/>
                                        <p:tgtEl>
                                          <p:spTgt spid="44"/>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additive="base">
                                        <p:cTn id="68" dur="500" fill="hold"/>
                                        <p:tgtEl>
                                          <p:spTgt spid="42"/>
                                        </p:tgtEl>
                                        <p:attrNameLst>
                                          <p:attrName>ppt_x</p:attrName>
                                        </p:attrNameLst>
                                      </p:cBhvr>
                                      <p:tavLst>
                                        <p:tav tm="0">
                                          <p:val>
                                            <p:strVal val="0-#ppt_w/2"/>
                                          </p:val>
                                        </p:tav>
                                        <p:tav tm="100000">
                                          <p:val>
                                            <p:strVal val="#ppt_x"/>
                                          </p:val>
                                        </p:tav>
                                      </p:tavLst>
                                    </p:anim>
                                    <p:anim calcmode="lin" valueType="num">
                                      <p:cBhvr additive="base">
                                        <p:cTn id="69" dur="500" fill="hold"/>
                                        <p:tgtEl>
                                          <p:spTgt spid="42"/>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fill="hold"/>
                                        <p:tgtEl>
                                          <p:spTgt spid="43"/>
                                        </p:tgtEl>
                                        <p:attrNameLst>
                                          <p:attrName>ppt_x</p:attrName>
                                        </p:attrNameLst>
                                      </p:cBhvr>
                                      <p:tavLst>
                                        <p:tav tm="0">
                                          <p:val>
                                            <p:strVal val="1+#ppt_w/2"/>
                                          </p:val>
                                        </p:tav>
                                        <p:tav tm="100000">
                                          <p:val>
                                            <p:strVal val="#ppt_x"/>
                                          </p:val>
                                        </p:tav>
                                      </p:tavLst>
                                    </p:anim>
                                    <p:anim calcmode="lin" valueType="num">
                                      <p:cBhvr additive="base">
                                        <p:cTn id="73"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33" grpId="0"/>
      <p:bldP spid="35" grpId="0"/>
      <p:bldP spid="37" grpId="0"/>
      <p:bldP spid="39"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职业发展</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162C20F-67ED-48B2-A429-A54CA3233D93}"/>
              </a:ext>
            </a:extLst>
          </p:cNvPr>
          <p:cNvGrpSpPr/>
          <p:nvPr/>
        </p:nvGrpSpPr>
        <p:grpSpPr>
          <a:xfrm>
            <a:off x="1963803" y="1193821"/>
            <a:ext cx="6025888" cy="4490105"/>
            <a:chOff x="1278026" y="1392420"/>
            <a:chExt cx="6025888" cy="4490105"/>
          </a:xfrm>
        </p:grpSpPr>
        <p:sp>
          <p:nvSpPr>
            <p:cNvPr id="12" name="任意多边形 22">
              <a:extLst>
                <a:ext uri="{FF2B5EF4-FFF2-40B4-BE49-F238E27FC236}">
                  <a16:creationId xmlns="" xmlns:a16="http://schemas.microsoft.com/office/drawing/2014/main" id="{FF462077-54B0-4C80-B2E0-E3D1CE0612A4}"/>
                </a:ext>
              </a:extLst>
            </p:cNvPr>
            <p:cNvSpPr/>
            <p:nvPr/>
          </p:nvSpPr>
          <p:spPr>
            <a:xfrm>
              <a:off x="1278026" y="1587168"/>
              <a:ext cx="5924629" cy="4295357"/>
            </a:xfrm>
            <a:custGeom>
              <a:avLst/>
              <a:gdLst>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44572" h="3367315">
                  <a:moveTo>
                    <a:pt x="0" y="3367315"/>
                  </a:moveTo>
                  <a:lnTo>
                    <a:pt x="0" y="2786743"/>
                  </a:lnTo>
                  <a:cubicBezTo>
                    <a:pt x="10281" y="2669782"/>
                    <a:pt x="35802" y="2644261"/>
                    <a:pt x="145143" y="2641600"/>
                  </a:cubicBezTo>
                  <a:lnTo>
                    <a:pt x="1161143" y="2641600"/>
                  </a:lnTo>
                  <a:lnTo>
                    <a:pt x="1161143" y="2133600"/>
                  </a:lnTo>
                  <a:cubicBezTo>
                    <a:pt x="1168642" y="2057521"/>
                    <a:pt x="1214241" y="1981442"/>
                    <a:pt x="1320800" y="1973943"/>
                  </a:cubicBezTo>
                  <a:lnTo>
                    <a:pt x="2307772" y="1973943"/>
                  </a:lnTo>
                  <a:lnTo>
                    <a:pt x="2307772" y="1509486"/>
                  </a:lnTo>
                  <a:cubicBezTo>
                    <a:pt x="2318053" y="1400145"/>
                    <a:pt x="2343574" y="1367004"/>
                    <a:pt x="2452915" y="1364343"/>
                  </a:cubicBezTo>
                  <a:lnTo>
                    <a:pt x="3468914" y="1364343"/>
                  </a:lnTo>
                  <a:lnTo>
                    <a:pt x="3468914" y="841829"/>
                  </a:lnTo>
                  <a:cubicBezTo>
                    <a:pt x="3468793" y="712410"/>
                    <a:pt x="3537252" y="682051"/>
                    <a:pt x="3628571" y="682172"/>
                  </a:cubicBezTo>
                  <a:lnTo>
                    <a:pt x="4644572" y="682172"/>
                  </a:lnTo>
                  <a:lnTo>
                    <a:pt x="4644572" y="0"/>
                  </a:lnTo>
                  <a:lnTo>
                    <a:pt x="4630057" y="29029"/>
                  </a:lnTo>
                </a:path>
              </a:pathLst>
            </a:cu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等腰三角形 12">
              <a:extLst>
                <a:ext uri="{FF2B5EF4-FFF2-40B4-BE49-F238E27FC236}">
                  <a16:creationId xmlns="" xmlns:a16="http://schemas.microsoft.com/office/drawing/2014/main" id="{50CA59C0-D558-4A9B-B0D9-D8D8974011E8}"/>
                </a:ext>
              </a:extLst>
            </p:cNvPr>
            <p:cNvSpPr/>
            <p:nvPr/>
          </p:nvSpPr>
          <p:spPr>
            <a:xfrm>
              <a:off x="7126988" y="1392420"/>
              <a:ext cx="176926" cy="36741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850C087-60BF-4A51-9F83-EEBE5320B797}"/>
              </a:ext>
            </a:extLst>
          </p:cNvPr>
          <p:cNvGrpSpPr/>
          <p:nvPr/>
        </p:nvGrpSpPr>
        <p:grpSpPr>
          <a:xfrm>
            <a:off x="2109578" y="4961458"/>
            <a:ext cx="2041264" cy="1285951"/>
            <a:chOff x="1423801" y="5160057"/>
            <a:chExt cx="2041264" cy="1285951"/>
          </a:xfrm>
        </p:grpSpPr>
        <p:sp>
          <p:nvSpPr>
            <p:cNvPr id="15" name="矩形 5">
              <a:extLst>
                <a:ext uri="{FF2B5EF4-FFF2-40B4-BE49-F238E27FC236}">
                  <a16:creationId xmlns="" xmlns:a16="http://schemas.microsoft.com/office/drawing/2014/main" id="{039AC1A9-58C8-4E71-91A2-F8B85A0927EB}"/>
                </a:ext>
              </a:extLst>
            </p:cNvPr>
            <p:cNvSpPr/>
            <p:nvPr/>
          </p:nvSpPr>
          <p:spPr>
            <a:xfrm>
              <a:off x="1444286" y="5160057"/>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365B7C"/>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Rectangle 42">
              <a:extLst>
                <a:ext uri="{FF2B5EF4-FFF2-40B4-BE49-F238E27FC236}">
                  <a16:creationId xmlns="" xmlns:a16="http://schemas.microsoft.com/office/drawing/2014/main" id="{3AB33239-1E2C-4928-B944-D6BA3B8D1DE1}"/>
                </a:ext>
              </a:extLst>
            </p:cNvPr>
            <p:cNvSpPr/>
            <p:nvPr/>
          </p:nvSpPr>
          <p:spPr>
            <a:xfrm flipH="1">
              <a:off x="1423801" y="5437428"/>
              <a:ext cx="2033513" cy="239954"/>
            </a:xfrm>
            <a:prstGeom prst="rect">
              <a:avLst/>
            </a:prstGeom>
            <a:noFill/>
            <a:ln w="12700" cap="flat" cmpd="sng" algn="ctr">
              <a:noFill/>
              <a:prstDash val="solid"/>
            </a:ln>
            <a:effectLst/>
          </p:spPr>
          <p:txBody>
            <a:bodyPr lIns="91440" tIns="0" rIns="91440" bIns="0" rtlCol="0" anchor="t"/>
            <a:lstStyle/>
            <a:p>
              <a:pPr algn="ctr"/>
              <a:r>
                <a:rPr lang="zh-CN" altLang="en-US" sz="2400" b="1" dirty="0">
                  <a:solidFill>
                    <a:schemeClr val="bg1"/>
                  </a:solidFill>
                  <a:cs typeface="+mn-ea"/>
                  <a:sym typeface="+mn-lt"/>
                </a:rPr>
                <a:t>设计人员</a:t>
              </a:r>
            </a:p>
          </p:txBody>
        </p:sp>
      </p:grpSp>
      <p:sp>
        <p:nvSpPr>
          <p:cNvPr id="17"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70E4AF6-13DB-40A9-97C7-56451251E4A0}"/>
              </a:ext>
            </a:extLst>
          </p:cNvPr>
          <p:cNvSpPr/>
          <p:nvPr/>
        </p:nvSpPr>
        <p:spPr>
          <a:xfrm flipH="1">
            <a:off x="3343648" y="5787712"/>
            <a:ext cx="2382368" cy="504056"/>
          </a:xfrm>
          <a:prstGeom prst="rect">
            <a:avLst/>
          </a:prstGeom>
          <a:noFill/>
          <a:ln w="12700" cap="flat" cmpd="sng" algn="ctr">
            <a:noFill/>
            <a:prstDash val="solid"/>
          </a:ln>
          <a:effectLst/>
        </p:spPr>
        <p:txBody>
          <a:bodyPr lIns="91440" tIns="0" rIns="91440" bIns="0" rtlCol="0" anchor="t"/>
          <a:lstStyle/>
          <a:p>
            <a:pPr>
              <a:defRPr/>
            </a:pPr>
            <a:r>
              <a:rPr lang="zh-CN" altLang="en-US" sz="10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5773E91-9BCA-446D-87EB-78BF62EA59C8}"/>
              </a:ext>
            </a:extLst>
          </p:cNvPr>
          <p:cNvGrpSpPr/>
          <p:nvPr/>
        </p:nvGrpSpPr>
        <p:grpSpPr>
          <a:xfrm>
            <a:off x="3596406" y="4124081"/>
            <a:ext cx="2047055" cy="1285951"/>
            <a:chOff x="2910629" y="4322680"/>
            <a:chExt cx="2047055" cy="1285951"/>
          </a:xfrm>
        </p:grpSpPr>
        <p:sp>
          <p:nvSpPr>
            <p:cNvPr id="19" name="矩形 5">
              <a:extLst>
                <a:ext uri="{FF2B5EF4-FFF2-40B4-BE49-F238E27FC236}">
                  <a16:creationId xmlns="" xmlns:a16="http://schemas.microsoft.com/office/drawing/2014/main" id="{7DA79314-250C-4013-85FE-B38DA107D87E}"/>
                </a:ext>
              </a:extLst>
            </p:cNvPr>
            <p:cNvSpPr/>
            <p:nvPr/>
          </p:nvSpPr>
          <p:spPr>
            <a:xfrm>
              <a:off x="2936905" y="4322680"/>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96648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Rectangle 42">
              <a:extLst>
                <a:ext uri="{FF2B5EF4-FFF2-40B4-BE49-F238E27FC236}">
                  <a16:creationId xmlns="" xmlns:a16="http://schemas.microsoft.com/office/drawing/2014/main" id="{0A422379-1D4D-4E69-8018-1C122C5B2857}"/>
                </a:ext>
              </a:extLst>
            </p:cNvPr>
            <p:cNvSpPr/>
            <p:nvPr/>
          </p:nvSpPr>
          <p:spPr>
            <a:xfrm flipH="1">
              <a:off x="2910629" y="4605042"/>
              <a:ext cx="2033513" cy="239954"/>
            </a:xfrm>
            <a:prstGeom prst="rect">
              <a:avLst/>
            </a:prstGeom>
            <a:noFill/>
            <a:ln w="12700" cap="flat" cmpd="sng" algn="ctr">
              <a:noFill/>
              <a:prstDash val="solid"/>
            </a:ln>
            <a:effectLst/>
          </p:spPr>
          <p:txBody>
            <a:bodyPr lIns="91440" tIns="0" rIns="91440" bIns="0" rtlCol="0" anchor="t"/>
            <a:lstStyle/>
            <a:p>
              <a:pPr algn="ctr"/>
              <a:r>
                <a:rPr lang="zh-CN" altLang="en-US" sz="2400" b="1" dirty="0">
                  <a:solidFill>
                    <a:schemeClr val="bg1"/>
                  </a:solidFill>
                  <a:cs typeface="+mn-ea"/>
                  <a:sym typeface="+mn-lt"/>
                </a:rPr>
                <a:t>运营主管</a:t>
              </a:r>
            </a:p>
          </p:txBody>
        </p:sp>
      </p:grpSp>
      <p:sp>
        <p:nvSpPr>
          <p:cNvPr id="21"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5724AA4-52DB-4D37-91C0-7B4743AB3297}"/>
              </a:ext>
            </a:extLst>
          </p:cNvPr>
          <p:cNvSpPr/>
          <p:nvPr/>
        </p:nvSpPr>
        <p:spPr>
          <a:xfrm flipH="1">
            <a:off x="4830476" y="4955326"/>
            <a:ext cx="2382368" cy="504056"/>
          </a:xfrm>
          <a:prstGeom prst="rect">
            <a:avLst/>
          </a:prstGeom>
          <a:noFill/>
          <a:ln w="12700" cap="flat" cmpd="sng" algn="ctr">
            <a:noFill/>
            <a:prstDash val="solid"/>
          </a:ln>
          <a:effectLst/>
        </p:spPr>
        <p:txBody>
          <a:bodyPr lIns="91440" tIns="0" rIns="91440" bIns="0" rtlCol="0" anchor="t"/>
          <a:lstStyle/>
          <a:p>
            <a:pPr>
              <a:defRPr/>
            </a:pPr>
            <a:r>
              <a:rPr lang="zh-CN" altLang="en-US" sz="10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nvGrpSpPr>
          <p:cNvPr id="22" name="组合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60AAB06-347A-4276-89BE-171F716885CD}"/>
              </a:ext>
            </a:extLst>
          </p:cNvPr>
          <p:cNvGrpSpPr/>
          <p:nvPr/>
        </p:nvGrpSpPr>
        <p:grpSpPr>
          <a:xfrm>
            <a:off x="5099632" y="3286704"/>
            <a:ext cx="2036449" cy="1285951"/>
            <a:chOff x="4413855" y="3485303"/>
            <a:chExt cx="2036449" cy="1285951"/>
          </a:xfrm>
        </p:grpSpPr>
        <p:sp>
          <p:nvSpPr>
            <p:cNvPr id="23" name="矩形 5">
              <a:extLst>
                <a:ext uri="{FF2B5EF4-FFF2-40B4-BE49-F238E27FC236}">
                  <a16:creationId xmlns="" xmlns:a16="http://schemas.microsoft.com/office/drawing/2014/main" id="{C9A1E716-0766-4279-884F-1FCE06BEC6DF}"/>
                </a:ext>
              </a:extLst>
            </p:cNvPr>
            <p:cNvSpPr/>
            <p:nvPr/>
          </p:nvSpPr>
          <p:spPr>
            <a:xfrm>
              <a:off x="4429525" y="3485303"/>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D06F8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Rectangle 42">
              <a:extLst>
                <a:ext uri="{FF2B5EF4-FFF2-40B4-BE49-F238E27FC236}">
                  <a16:creationId xmlns="" xmlns:a16="http://schemas.microsoft.com/office/drawing/2014/main" id="{D5938344-C667-4B5C-89A2-D9D0043843A0}"/>
                </a:ext>
              </a:extLst>
            </p:cNvPr>
            <p:cNvSpPr/>
            <p:nvPr/>
          </p:nvSpPr>
          <p:spPr>
            <a:xfrm flipH="1">
              <a:off x="4413855" y="3759404"/>
              <a:ext cx="2033513" cy="239954"/>
            </a:xfrm>
            <a:prstGeom prst="rect">
              <a:avLst/>
            </a:prstGeom>
            <a:noFill/>
            <a:ln w="12700" cap="flat" cmpd="sng" algn="ctr">
              <a:noFill/>
              <a:prstDash val="solid"/>
            </a:ln>
            <a:effectLst/>
          </p:spPr>
          <p:txBody>
            <a:bodyPr lIns="91440" tIns="0" rIns="91440" bIns="0" rtlCol="0" anchor="t"/>
            <a:lstStyle/>
            <a:p>
              <a:pPr algn="ctr"/>
              <a:r>
                <a:rPr lang="zh-CN" altLang="en-US" sz="2400" b="1" dirty="0">
                  <a:solidFill>
                    <a:schemeClr val="bg1"/>
                  </a:solidFill>
                  <a:cs typeface="+mn-ea"/>
                  <a:sym typeface="+mn-lt"/>
                </a:rPr>
                <a:t>部门主管</a:t>
              </a:r>
            </a:p>
          </p:txBody>
        </p:sp>
      </p:grpSp>
      <p:sp>
        <p:nvSpPr>
          <p:cNvPr id="25"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BCD133E-17E9-4442-AC41-2E4FE6B169A3}"/>
              </a:ext>
            </a:extLst>
          </p:cNvPr>
          <p:cNvSpPr/>
          <p:nvPr/>
        </p:nvSpPr>
        <p:spPr>
          <a:xfrm flipH="1">
            <a:off x="6333702" y="4109688"/>
            <a:ext cx="2382368" cy="504056"/>
          </a:xfrm>
          <a:prstGeom prst="rect">
            <a:avLst/>
          </a:prstGeom>
          <a:noFill/>
          <a:ln w="12700" cap="flat" cmpd="sng" algn="ctr">
            <a:noFill/>
            <a:prstDash val="solid"/>
          </a:ln>
          <a:effectLst/>
        </p:spPr>
        <p:txBody>
          <a:bodyPr lIns="91440" tIns="0" rIns="91440" bIns="0" rtlCol="0" anchor="t"/>
          <a:lstStyle/>
          <a:p>
            <a:pPr>
              <a:defRPr/>
            </a:pPr>
            <a:r>
              <a:rPr lang="zh-CN" altLang="en-US" sz="10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nvGrpSpPr>
          <p:cNvPr id="26" name="组合 2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BB036D3-7824-4D1F-A3BD-D520BBAD7663}"/>
              </a:ext>
            </a:extLst>
          </p:cNvPr>
          <p:cNvGrpSpPr/>
          <p:nvPr/>
        </p:nvGrpSpPr>
        <p:grpSpPr>
          <a:xfrm>
            <a:off x="6586460" y="2449327"/>
            <a:ext cx="2042241" cy="1285951"/>
            <a:chOff x="5900683" y="2647926"/>
            <a:chExt cx="2042241" cy="1285951"/>
          </a:xfrm>
        </p:grpSpPr>
        <p:sp>
          <p:nvSpPr>
            <p:cNvPr id="27" name="矩形 5">
              <a:extLst>
                <a:ext uri="{FF2B5EF4-FFF2-40B4-BE49-F238E27FC236}">
                  <a16:creationId xmlns="" xmlns:a16="http://schemas.microsoft.com/office/drawing/2014/main" id="{645DF79F-0D9B-4263-93D8-22BE2075E352}"/>
                </a:ext>
              </a:extLst>
            </p:cNvPr>
            <p:cNvSpPr/>
            <p:nvPr/>
          </p:nvSpPr>
          <p:spPr>
            <a:xfrm>
              <a:off x="5922145" y="2647926"/>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7798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Rectangle 42">
              <a:extLst>
                <a:ext uri="{FF2B5EF4-FFF2-40B4-BE49-F238E27FC236}">
                  <a16:creationId xmlns="" xmlns:a16="http://schemas.microsoft.com/office/drawing/2014/main" id="{FA0BBC9C-0A9D-4BC8-A8F8-34D8F8E43F78}"/>
                </a:ext>
              </a:extLst>
            </p:cNvPr>
            <p:cNvSpPr/>
            <p:nvPr/>
          </p:nvSpPr>
          <p:spPr>
            <a:xfrm flipH="1">
              <a:off x="5900683" y="2927018"/>
              <a:ext cx="2033513" cy="239954"/>
            </a:xfrm>
            <a:prstGeom prst="rect">
              <a:avLst/>
            </a:prstGeom>
            <a:noFill/>
            <a:ln w="12700" cap="flat" cmpd="sng" algn="ctr">
              <a:noFill/>
              <a:prstDash val="solid"/>
            </a:ln>
            <a:effectLst/>
          </p:spPr>
          <p:txBody>
            <a:bodyPr lIns="91440" tIns="0" rIns="91440" bIns="0" rtlCol="0" anchor="t"/>
            <a:lstStyle/>
            <a:p>
              <a:pPr algn="ctr"/>
              <a:r>
                <a:rPr lang="zh-CN" altLang="en-US" sz="2400" b="1" dirty="0">
                  <a:solidFill>
                    <a:schemeClr val="bg1"/>
                  </a:solidFill>
                  <a:cs typeface="+mn-ea"/>
                  <a:sym typeface="+mn-lt"/>
                </a:rPr>
                <a:t>设计总监</a:t>
              </a:r>
            </a:p>
          </p:txBody>
        </p:sp>
      </p:grpSp>
      <p:sp>
        <p:nvSpPr>
          <p:cNvPr id="29"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C02B0E6-01BC-4401-BC3D-9990233E1618}"/>
              </a:ext>
            </a:extLst>
          </p:cNvPr>
          <p:cNvSpPr/>
          <p:nvPr/>
        </p:nvSpPr>
        <p:spPr>
          <a:xfrm flipH="1">
            <a:off x="7820530" y="3277302"/>
            <a:ext cx="2382368" cy="504056"/>
          </a:xfrm>
          <a:prstGeom prst="rect">
            <a:avLst/>
          </a:prstGeom>
          <a:noFill/>
          <a:ln w="12700" cap="flat" cmpd="sng" algn="ctr">
            <a:noFill/>
            <a:prstDash val="solid"/>
          </a:ln>
          <a:effectLst/>
        </p:spPr>
        <p:txBody>
          <a:bodyPr lIns="91440" tIns="0" rIns="91440" bIns="0" rtlCol="0" anchor="t"/>
          <a:lstStyle/>
          <a:p>
            <a:pPr>
              <a:defRPr/>
            </a:pPr>
            <a:r>
              <a:rPr lang="zh-CN" altLang="en-US" sz="10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nvGrpSpPr>
          <p:cNvPr id="30" name="组合 2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99825A3-A37D-424D-B3ED-0A786D46D7E8}"/>
              </a:ext>
            </a:extLst>
          </p:cNvPr>
          <p:cNvGrpSpPr/>
          <p:nvPr/>
        </p:nvGrpSpPr>
        <p:grpSpPr>
          <a:xfrm>
            <a:off x="8096689" y="1611950"/>
            <a:ext cx="2033513" cy="1285951"/>
            <a:chOff x="7410912" y="1810549"/>
            <a:chExt cx="2033513" cy="1285951"/>
          </a:xfrm>
        </p:grpSpPr>
        <p:sp>
          <p:nvSpPr>
            <p:cNvPr id="31" name="矩形 5">
              <a:extLst>
                <a:ext uri="{FF2B5EF4-FFF2-40B4-BE49-F238E27FC236}">
                  <a16:creationId xmlns="" xmlns:a16="http://schemas.microsoft.com/office/drawing/2014/main" id="{9585A606-281D-48AE-84E8-88FF5D41E15B}"/>
                </a:ext>
              </a:extLst>
            </p:cNvPr>
            <p:cNvSpPr/>
            <p:nvPr/>
          </p:nvSpPr>
          <p:spPr>
            <a:xfrm>
              <a:off x="7414768" y="1810549"/>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8AD9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Rectangle 42">
              <a:extLst>
                <a:ext uri="{FF2B5EF4-FFF2-40B4-BE49-F238E27FC236}">
                  <a16:creationId xmlns="" xmlns:a16="http://schemas.microsoft.com/office/drawing/2014/main" id="{C2ADFEFF-4E93-4AAC-90C7-388B8E324E21}"/>
                </a:ext>
              </a:extLst>
            </p:cNvPr>
            <p:cNvSpPr/>
            <p:nvPr/>
          </p:nvSpPr>
          <p:spPr>
            <a:xfrm flipH="1">
              <a:off x="7410912" y="2055820"/>
              <a:ext cx="2033513" cy="239954"/>
            </a:xfrm>
            <a:prstGeom prst="rect">
              <a:avLst/>
            </a:prstGeom>
            <a:noFill/>
            <a:ln w="12700" cap="flat" cmpd="sng" algn="ctr">
              <a:noFill/>
              <a:prstDash val="solid"/>
            </a:ln>
            <a:effectLst/>
          </p:spPr>
          <p:txBody>
            <a:bodyPr lIns="91440" tIns="0" rIns="91440" bIns="0" rtlCol="0" anchor="t"/>
            <a:lstStyle/>
            <a:p>
              <a:pPr algn="ctr"/>
              <a:r>
                <a:rPr lang="zh-CN" altLang="en-US" sz="2400" b="1" dirty="0">
                  <a:solidFill>
                    <a:schemeClr val="bg1"/>
                  </a:solidFill>
                  <a:cs typeface="+mn-ea"/>
                  <a:sym typeface="+mn-lt"/>
                </a:rPr>
                <a:t>首席执行官</a:t>
              </a:r>
            </a:p>
          </p:txBody>
        </p:sp>
      </p:grpSp>
      <p:sp>
        <p:nvSpPr>
          <p:cNvPr id="33"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632AD60-7D47-47A5-8257-3BEEBAECA745}"/>
              </a:ext>
            </a:extLst>
          </p:cNvPr>
          <p:cNvSpPr/>
          <p:nvPr/>
        </p:nvSpPr>
        <p:spPr>
          <a:xfrm flipH="1">
            <a:off x="9330759" y="2406104"/>
            <a:ext cx="2382368" cy="504056"/>
          </a:xfrm>
          <a:prstGeom prst="rect">
            <a:avLst/>
          </a:prstGeom>
          <a:noFill/>
          <a:ln w="12700" cap="flat" cmpd="sng" algn="ctr">
            <a:noFill/>
            <a:prstDash val="solid"/>
          </a:ln>
          <a:effectLst/>
        </p:spPr>
        <p:txBody>
          <a:bodyPr lIns="91440" tIns="0" rIns="91440" bIns="0" rtlCol="0" anchor="t"/>
          <a:lstStyle/>
          <a:p>
            <a:pPr>
              <a:defRPr/>
            </a:pPr>
            <a:r>
              <a:rPr lang="zh-CN" altLang="en-US" sz="10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5" name="TextBox 63">
            <a:extLst>
              <a:ext uri="{FF2B5EF4-FFF2-40B4-BE49-F238E27FC236}">
                <a16:creationId xmlns="" xmlns:a16="http://schemas.microsoft.com/office/drawing/2014/main" id="{F960172F-0BB5-4FAC-93C9-38B40FF38D69}"/>
              </a:ext>
            </a:extLst>
          </p:cNvPr>
          <p:cNvSpPr txBox="1"/>
          <p:nvPr/>
        </p:nvSpPr>
        <p:spPr>
          <a:xfrm>
            <a:off x="572985" y="1377528"/>
            <a:ext cx="5695950" cy="52322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2800" b="1" dirty="0">
                <a:solidFill>
                  <a:schemeClr val="tx1">
                    <a:lumMod val="75000"/>
                    <a:lumOff val="25000"/>
                  </a:schemeClr>
                </a:solidFill>
                <a:latin typeface="+mn-lt"/>
                <a:cs typeface="+mn-ea"/>
                <a:sym typeface="+mn-lt"/>
              </a:rPr>
              <a:t>未来发展职业规划</a:t>
            </a:r>
            <a:endParaRPr lang="id-ID" altLang="zh-CN" sz="2800" b="1" dirty="0">
              <a:solidFill>
                <a:schemeClr val="tx1">
                  <a:lumMod val="75000"/>
                  <a:lumOff val="25000"/>
                </a:schemeClr>
              </a:solidFill>
              <a:latin typeface="+mn-lt"/>
              <a:cs typeface="+mn-ea"/>
              <a:sym typeface="+mn-lt"/>
            </a:endParaRPr>
          </a:p>
        </p:txBody>
      </p:sp>
      <p:sp>
        <p:nvSpPr>
          <p:cNvPr id="36" name="矩形 35">
            <a:extLst>
              <a:ext uri="{FF2B5EF4-FFF2-40B4-BE49-F238E27FC236}">
                <a16:creationId xmlns="" xmlns:a16="http://schemas.microsoft.com/office/drawing/2014/main" id="{6A017599-BCFF-43CA-BA09-93A28D322FBA}"/>
              </a:ext>
            </a:extLst>
          </p:cNvPr>
          <p:cNvSpPr/>
          <p:nvPr/>
        </p:nvSpPr>
        <p:spPr>
          <a:xfrm>
            <a:off x="572985" y="1945207"/>
            <a:ext cx="4237189" cy="1338828"/>
          </a:xfrm>
          <a:prstGeom prst="rect">
            <a:avLst/>
          </a:prstGeom>
          <a:ln>
            <a:solidFill>
              <a:srgbClr val="D06F83"/>
            </a:solidFill>
            <a:prstDash val="dash"/>
          </a:ln>
        </p:spPr>
        <p:txBody>
          <a:bodyPr wrap="square">
            <a:spAutoFit/>
          </a:bodyPr>
          <a:lstStyle/>
          <a:p>
            <a:pPr>
              <a:lnSpc>
                <a:spcPct val="150000"/>
              </a:lnSpc>
              <a:defRPr/>
            </a:pPr>
            <a:r>
              <a:rPr lang="zh-CN" altLang="en-US"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26059560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42"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750"/>
                                        <p:tgtEl>
                                          <p:spTgt spid="35"/>
                                        </p:tgtEl>
                                      </p:cBhvr>
                                    </p:animEffect>
                                    <p:anim calcmode="lin" valueType="num">
                                      <p:cBhvr>
                                        <p:cTn id="38" dur="750" fill="hold"/>
                                        <p:tgtEl>
                                          <p:spTgt spid="35"/>
                                        </p:tgtEl>
                                        <p:attrNameLst>
                                          <p:attrName>ppt_x</p:attrName>
                                        </p:attrNameLst>
                                      </p:cBhvr>
                                      <p:tavLst>
                                        <p:tav tm="0">
                                          <p:val>
                                            <p:strVal val="#ppt_x"/>
                                          </p:val>
                                        </p:tav>
                                        <p:tav tm="100000">
                                          <p:val>
                                            <p:strVal val="#ppt_x"/>
                                          </p:val>
                                        </p:tav>
                                      </p:tavLst>
                                    </p:anim>
                                    <p:anim calcmode="lin" valueType="num">
                                      <p:cBhvr>
                                        <p:cTn id="39" dur="750" fill="hold"/>
                                        <p:tgtEl>
                                          <p:spTgt spid="3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750"/>
                                        <p:tgtEl>
                                          <p:spTgt spid="36"/>
                                        </p:tgtEl>
                                      </p:cBhvr>
                                    </p:animEffect>
                                    <p:anim calcmode="lin" valueType="num">
                                      <p:cBhvr>
                                        <p:cTn id="43" dur="750" fill="hold"/>
                                        <p:tgtEl>
                                          <p:spTgt spid="36"/>
                                        </p:tgtEl>
                                        <p:attrNameLst>
                                          <p:attrName>ppt_x</p:attrName>
                                        </p:attrNameLst>
                                      </p:cBhvr>
                                      <p:tavLst>
                                        <p:tav tm="0">
                                          <p:val>
                                            <p:strVal val="#ppt_x"/>
                                          </p:val>
                                        </p:tav>
                                        <p:tav tm="100000">
                                          <p:val>
                                            <p:strVal val="#ppt_x"/>
                                          </p:val>
                                        </p:tav>
                                      </p:tavLst>
                                    </p:anim>
                                    <p:anim calcmode="lin" valueType="num">
                                      <p:cBhvr>
                                        <p:cTn id="44" dur="750" fill="hold"/>
                                        <p:tgtEl>
                                          <p:spTgt spid="36"/>
                                        </p:tgtEl>
                                        <p:attrNameLst>
                                          <p:attrName>ppt_y</p:attrName>
                                        </p:attrNameLst>
                                      </p:cBhvr>
                                      <p:tavLst>
                                        <p:tav tm="0">
                                          <p:val>
                                            <p:strVal val="#ppt_y+.1"/>
                                          </p:val>
                                        </p:tav>
                                        <p:tav tm="100000">
                                          <p:val>
                                            <p:strVal val="#ppt_y"/>
                                          </p:val>
                                        </p:tav>
                                      </p:tavLst>
                                    </p:anim>
                                  </p:childTnLst>
                                </p:cTn>
                              </p:par>
                            </p:childTnLst>
                          </p:cTn>
                        </p:par>
                        <p:par>
                          <p:cTn id="45" fill="hold">
                            <p:stCondLst>
                              <p:cond delay="1900"/>
                            </p:stCondLst>
                            <p:childTnLst>
                              <p:par>
                                <p:cTn id="46" presetID="22" presetClass="entr" presetSubtype="4"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down)">
                                      <p:cBhvr>
                                        <p:cTn id="48" dur="1000"/>
                                        <p:tgtEl>
                                          <p:spTgt spid="11"/>
                                        </p:tgtEl>
                                      </p:cBhvr>
                                    </p:animEffect>
                                  </p:childTnLst>
                                </p:cTn>
                              </p:par>
                            </p:childTnLst>
                          </p:cTn>
                        </p:par>
                        <p:par>
                          <p:cTn id="49" fill="hold">
                            <p:stCondLst>
                              <p:cond delay="2900"/>
                            </p:stCondLst>
                            <p:childTnLst>
                              <p:par>
                                <p:cTn id="50" presetID="37"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900" decel="100000" fill="hold"/>
                                        <p:tgtEl>
                                          <p:spTgt spid="14"/>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25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900" decel="100000" fill="hold"/>
                                        <p:tgtEl>
                                          <p:spTgt spid="18"/>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2" presetID="37" presetClass="entr" presetSubtype="0" fill="hold" nodeType="withEffect">
                                  <p:stCondLst>
                                    <p:cond delay="5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900" decel="100000" fill="hold"/>
                                        <p:tgtEl>
                                          <p:spTgt spid="22"/>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68" presetID="37" presetClass="entr" presetSubtype="0" fill="hold" nodeType="withEffect">
                                  <p:stCondLst>
                                    <p:cond delay="75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900" decel="100000" fill="hold"/>
                                        <p:tgtEl>
                                          <p:spTgt spid="26"/>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74" presetID="37" presetClass="entr" presetSubtype="0" fill="hold" nodeType="withEffect">
                                  <p:stCondLst>
                                    <p:cond delay="100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900" decel="100000" fill="hold"/>
                                        <p:tgtEl>
                                          <p:spTgt spid="30"/>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80" fill="hold">
                            <p:stCondLst>
                              <p:cond delay="4900"/>
                            </p:stCondLst>
                            <p:childTnLst>
                              <p:par>
                                <p:cTn id="81" presetID="10"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7" grpId="0"/>
      <p:bldP spid="21" grpId="0"/>
      <p:bldP spid="25" grpId="0"/>
      <p:bldP spid="29" grpId="0"/>
      <p:bldP spid="33" grpId="0"/>
      <p:bldP spid="35" grpId="0"/>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职业规划</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6="http://schemas.microsoft.com/office/drawing/2014/main" id="{E5F9F6E1-F9AB-462D-9287-BE576793668C}"/>
              </a:ext>
            </a:extLst>
          </p:cNvPr>
          <p:cNvPicPr>
            <a:picLocks noChangeAspect="1"/>
          </p:cNvPicPr>
          <p:nvPr/>
        </p:nvPicPr>
        <p:blipFill rotWithShape="1">
          <a:blip r:embed="rId3" cstate="print">
            <a:extLst>
              <a:ext uri="{BEBA8EAE-BF5A-486C-A8C5-ECC9F3942E4B}">
                <a14:imgProps xmlns:a14="http://schemas.microsoft.com/office/drawing/2010/main">
                  <a14:imgLayer>
                    <a14:imgEffect>
                      <a14:backgroundRemoval t="0" b="100000" l="0" r="100000">
                        <a14:foregroundMark x1="39816" y1="41971" x2="52300" y2="85382"/>
                        <a14:foregroundMark x1="39816" y1="57475" x2="34297" y2="97121"/>
                        <a14:foregroundMark x1="57556" y1="41417" x2="52037" y2="61905"/>
                        <a14:backgroundMark x1="0" y1="83278" x2="1971" y2="93355"/>
                        <a14:backgroundMark x1="94744" y1="45736" x2="95269" y2="55371"/>
                        <a14:backgroundMark x1="98160" y1="56589" x2="99606" y2="63012"/>
                        <a14:backgroundMark x1="97109" y1="70653" x2="99080" y2="74308"/>
                      </a14:backgroundRemoval>
                    </a14:imgEffect>
                    <a14:imgEffect>
                      <a14:artisticBlur/>
                    </a14:imgEffect>
                  </a14:imgLayer>
                </a14:imgProps>
              </a:ext>
              <a:ext uri="{28A0092B-C50C-407E-A947-70E740481C1C}">
                <a14:useLocalDpi xmlns:a14="http://schemas.microsoft.com/office/drawing/2010/main" val="0"/>
              </a:ext>
            </a:extLst>
          </a:blip>
          <a:srcRect/>
          <a:stretch/>
        </p:blipFill>
        <p:spPr>
          <a:xfrm>
            <a:off x="7735786" y="1219221"/>
            <a:ext cx="4264938" cy="5062123"/>
          </a:xfrm>
          <a:prstGeom prst="rect">
            <a:avLst/>
          </a:prstGeom>
          <a:effectLst/>
        </p:spPr>
      </p:pic>
      <p:sp>
        <p:nvSpPr>
          <p:cNvPr id="13" name="Text Box 7">
            <a:extLst>
              <a:ext uri="{FF2B5EF4-FFF2-40B4-BE49-F238E27FC236}">
                <a16:creationId xmlns="" xmlns:a16="http://schemas.microsoft.com/office/drawing/2014/main" id="{B1841AB5-B4B2-4DEA-B88F-036AFFD9AE96}"/>
              </a:ext>
            </a:extLst>
          </p:cNvPr>
          <p:cNvSpPr txBox="1">
            <a:spLocks noChangeArrowheads="1"/>
          </p:cNvSpPr>
          <p:nvPr/>
        </p:nvSpPr>
        <p:spPr bwMode="gray">
          <a:xfrm>
            <a:off x="572985" y="1405741"/>
            <a:ext cx="2579963"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en-US"/>
            </a:defPPr>
            <a:lvl1pPr>
              <a:defRPr sz="28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r>
              <a:rPr lang="zh-CN" altLang="en-US" dirty="0">
                <a:latin typeface="+mn-lt"/>
                <a:ea typeface="+mn-ea"/>
                <a:cs typeface="+mn-ea"/>
                <a:sym typeface="+mn-lt"/>
              </a:rPr>
              <a:t>发展职业规划</a:t>
            </a:r>
            <a:endParaRPr lang="en-US" altLang="zh-CN" dirty="0">
              <a:latin typeface="+mn-lt"/>
              <a:ea typeface="+mn-ea"/>
              <a:cs typeface="+mn-ea"/>
              <a:sym typeface="+mn-lt"/>
            </a:endParaRPr>
          </a:p>
        </p:txBody>
      </p:sp>
      <p:sp>
        <p:nvSpPr>
          <p:cNvPr id="14" name="矩形 13">
            <a:extLst>
              <a:ext uri="{FF2B5EF4-FFF2-40B4-BE49-F238E27FC236}">
                <a16:creationId xmlns="" xmlns:a16="http://schemas.microsoft.com/office/drawing/2014/main" id="{BBDA6035-203E-4E8C-BC92-DFF3AD993F57}"/>
              </a:ext>
            </a:extLst>
          </p:cNvPr>
          <p:cNvSpPr/>
          <p:nvPr/>
        </p:nvSpPr>
        <p:spPr>
          <a:xfrm>
            <a:off x="572985" y="1945207"/>
            <a:ext cx="6323115" cy="873957"/>
          </a:xfrm>
          <a:prstGeom prst="rect">
            <a:avLst/>
          </a:prstGeom>
          <a:ln>
            <a:noFill/>
            <a:prstDash val="dash"/>
          </a:ln>
        </p:spPr>
        <p:txBody>
          <a:bodyPr wrap="square">
            <a:spAutoFit/>
          </a:bodyPr>
          <a:lstStyle/>
          <a:p>
            <a:pPr>
              <a:lnSpc>
                <a:spcPct val="150000"/>
              </a:lnSpc>
              <a:defRPr/>
            </a:pPr>
            <a:r>
              <a:rPr lang="zh-CN" altLang="en-US" kern="0" dirty="0">
                <a:solidFill>
                  <a:schemeClr val="tx1">
                    <a:lumMod val="75000"/>
                    <a:lumOff val="25000"/>
                  </a:schemeClr>
                </a:solidFill>
                <a:cs typeface="+mn-ea"/>
                <a:sym typeface="+mn-lt"/>
              </a:rPr>
              <a:t>用户可以在投影仪或者计算机上进行演示也可以将演示文稿打印出来制作成胶片。</a:t>
            </a:r>
          </a:p>
        </p:txBody>
      </p: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E54E13B-F9D0-48D5-A59A-5D084B5D06CF}"/>
              </a:ext>
            </a:extLst>
          </p:cNvPr>
          <p:cNvGrpSpPr/>
          <p:nvPr/>
        </p:nvGrpSpPr>
        <p:grpSpPr>
          <a:xfrm>
            <a:off x="572985" y="3326066"/>
            <a:ext cx="6142140" cy="717196"/>
            <a:chOff x="2807705" y="1943949"/>
            <a:chExt cx="6596373" cy="1125385"/>
          </a:xfrm>
        </p:grpSpPr>
        <p:sp>
          <p:nvSpPr>
            <p:cNvPr id="16" name="圆角矩形 10">
              <a:extLst>
                <a:ext uri="{FF2B5EF4-FFF2-40B4-BE49-F238E27FC236}">
                  <a16:creationId xmlns="" xmlns:a16="http://schemas.microsoft.com/office/drawing/2014/main" id="{F518C663-D1D9-44F5-B88D-9B6C3FAB0977}"/>
                </a:ext>
              </a:extLst>
            </p:cNvPr>
            <p:cNvSpPr/>
            <p:nvPr/>
          </p:nvSpPr>
          <p:spPr>
            <a:xfrm>
              <a:off x="2874138" y="1943949"/>
              <a:ext cx="6529940" cy="1125385"/>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6">
              <a:extLst>
                <a:ext uri="{FF2B5EF4-FFF2-40B4-BE49-F238E27FC236}">
                  <a16:creationId xmlns="" xmlns:a16="http://schemas.microsoft.com/office/drawing/2014/main" id="{5DDC0272-4FFC-4685-A1C1-F6B0D8A8AA76}"/>
                </a:ext>
              </a:extLst>
            </p:cNvPr>
            <p:cNvSpPr/>
            <p:nvPr/>
          </p:nvSpPr>
          <p:spPr>
            <a:xfrm>
              <a:off x="3646983" y="1943949"/>
              <a:ext cx="5649695" cy="1125385"/>
            </a:xfrm>
            <a:custGeom>
              <a:avLst/>
              <a:gdLst/>
              <a:ahLst/>
              <a:cxnLst/>
              <a:rect l="l" t="t" r="r" b="b"/>
              <a:pathLst>
                <a:path w="6563854" h="1125385">
                  <a:moveTo>
                    <a:pt x="1" y="0"/>
                  </a:moveTo>
                  <a:lnTo>
                    <a:pt x="6563854" y="0"/>
                  </a:lnTo>
                  <a:lnTo>
                    <a:pt x="6563854" y="1125385"/>
                  </a:lnTo>
                  <a:lnTo>
                    <a:pt x="0" y="1125385"/>
                  </a:lnTo>
                  <a:cubicBezTo>
                    <a:pt x="185435" y="1006937"/>
                    <a:pt x="307745" y="799098"/>
                    <a:pt x="307745" y="562692"/>
                  </a:cubicBezTo>
                  <a:cubicBezTo>
                    <a:pt x="307745" y="326287"/>
                    <a:pt x="185436" y="118449"/>
                    <a:pt x="1" y="0"/>
                  </a:cubicBezTo>
                  <a:close/>
                </a:path>
              </a:pathLst>
            </a:custGeom>
            <a:solidFill>
              <a:srgbClr val="365B7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TextBox 51">
              <a:extLst>
                <a:ext uri="{FF2B5EF4-FFF2-40B4-BE49-F238E27FC236}">
                  <a16:creationId xmlns="" xmlns:a16="http://schemas.microsoft.com/office/drawing/2014/main" id="{8848B8D9-2559-4BBF-BB97-C14B6CFA7FA4}"/>
                </a:ext>
              </a:extLst>
            </p:cNvPr>
            <p:cNvSpPr txBox="1"/>
            <p:nvPr/>
          </p:nvSpPr>
          <p:spPr>
            <a:xfrm>
              <a:off x="2807705" y="1996956"/>
              <a:ext cx="1080120" cy="1014187"/>
            </a:xfrm>
            <a:prstGeom prst="rect">
              <a:avLst/>
            </a:prstGeom>
            <a:noFill/>
          </p:spPr>
          <p:txBody>
            <a:bodyPr wrap="square" rtlCol="0">
              <a:spAutoFit/>
            </a:bodyPr>
            <a:lstStyle/>
            <a:p>
              <a:pPr algn="ctr"/>
              <a:r>
                <a:rPr lang="en-US" altLang="zh-CN" sz="3600" b="1" dirty="0">
                  <a:solidFill>
                    <a:srgbClr val="365B7C"/>
                  </a:solidFill>
                  <a:effectLst>
                    <a:innerShdw blurRad="63500" dist="50800" dir="18900000">
                      <a:prstClr val="black">
                        <a:alpha val="50000"/>
                      </a:prstClr>
                    </a:innerShdw>
                  </a:effectLst>
                  <a:cs typeface="+mn-ea"/>
                  <a:sym typeface="+mn-lt"/>
                </a:rPr>
                <a:t>01</a:t>
              </a:r>
              <a:endParaRPr lang="zh-CN" altLang="en-US" sz="3600" b="1" dirty="0">
                <a:solidFill>
                  <a:srgbClr val="365B7C"/>
                </a:solidFill>
                <a:effectLst>
                  <a:innerShdw blurRad="63500" dist="50800" dir="18900000">
                    <a:prstClr val="black">
                      <a:alpha val="50000"/>
                    </a:prstClr>
                  </a:innerShdw>
                </a:effectLst>
                <a:cs typeface="+mn-ea"/>
                <a:sym typeface="+mn-lt"/>
              </a:endParaRPr>
            </a:p>
          </p:txBody>
        </p:sp>
        <p:sp>
          <p:nvSpPr>
            <p:cNvPr id="19" name="燕尾形 13">
              <a:extLst>
                <a:ext uri="{FF2B5EF4-FFF2-40B4-BE49-F238E27FC236}">
                  <a16:creationId xmlns="" xmlns:a16="http://schemas.microsoft.com/office/drawing/2014/main" id="{D6B61F8C-B424-4947-807D-BD2C41290998}"/>
                </a:ext>
              </a:extLst>
            </p:cNvPr>
            <p:cNvSpPr/>
            <p:nvPr/>
          </p:nvSpPr>
          <p:spPr>
            <a:xfrm>
              <a:off x="419470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燕尾形 14">
              <a:extLst>
                <a:ext uri="{FF2B5EF4-FFF2-40B4-BE49-F238E27FC236}">
                  <a16:creationId xmlns="" xmlns:a16="http://schemas.microsoft.com/office/drawing/2014/main" id="{90133DD3-076A-4AAF-B67A-EEE69D3618E3}"/>
                </a:ext>
              </a:extLst>
            </p:cNvPr>
            <p:cNvSpPr/>
            <p:nvPr/>
          </p:nvSpPr>
          <p:spPr>
            <a:xfrm>
              <a:off x="437818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Rectangle 42">
              <a:extLst>
                <a:ext uri="{FF2B5EF4-FFF2-40B4-BE49-F238E27FC236}">
                  <a16:creationId xmlns="" xmlns:a16="http://schemas.microsoft.com/office/drawing/2014/main" id="{C76B34B3-5076-4045-A436-B4C7868F1787}"/>
                </a:ext>
              </a:extLst>
            </p:cNvPr>
            <p:cNvSpPr/>
            <p:nvPr/>
          </p:nvSpPr>
          <p:spPr>
            <a:xfrm flipH="1">
              <a:off x="4794692" y="2166512"/>
              <a:ext cx="4353650" cy="407487"/>
            </a:xfrm>
            <a:prstGeom prst="rect">
              <a:avLst/>
            </a:prstGeom>
            <a:noFill/>
            <a:ln w="12700" cap="flat" cmpd="sng" algn="ctr">
              <a:noFill/>
              <a:prstDash val="solid"/>
            </a:ln>
            <a:effectLst/>
          </p:spPr>
          <p:txBody>
            <a:bodyPr lIns="91440" tIns="0" rIns="91440" bIns="0" rtlCol="0" anchor="t"/>
            <a:lstStyle/>
            <a:p>
              <a:pPr>
                <a:defRPr/>
              </a:pPr>
              <a:r>
                <a:rPr lang="zh-CN" altLang="en-US" sz="1200" kern="0" dirty="0">
                  <a:solidFill>
                    <a:schemeClr val="bg1"/>
                  </a:solidFill>
                  <a:cs typeface="+mn-ea"/>
                  <a:sym typeface="+mn-lt"/>
                </a:rPr>
                <a:t>用户以在投影仪用户可以在投影仪或者计算机上进行演示也可以将演示文稿打印出来制作成胶片用户以在投影仪</a:t>
              </a:r>
              <a:endParaRPr lang="en-US" sz="1200" kern="0" dirty="0">
                <a:solidFill>
                  <a:schemeClr val="bg1"/>
                </a:solidFill>
                <a:cs typeface="+mn-ea"/>
                <a:sym typeface="+mn-lt"/>
              </a:endParaRPr>
            </a:p>
          </p:txBody>
        </p:sp>
      </p:grpSp>
      <p:grpSp>
        <p:nvGrpSpPr>
          <p:cNvPr id="39" name="组合 3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7D3F9E5-BDE4-4B4D-A46C-C69784743F2A}"/>
              </a:ext>
            </a:extLst>
          </p:cNvPr>
          <p:cNvGrpSpPr/>
          <p:nvPr/>
        </p:nvGrpSpPr>
        <p:grpSpPr>
          <a:xfrm>
            <a:off x="563461" y="4278751"/>
            <a:ext cx="6151665" cy="717196"/>
            <a:chOff x="2797476" y="1943949"/>
            <a:chExt cx="6606602" cy="1125385"/>
          </a:xfrm>
        </p:grpSpPr>
        <p:sp>
          <p:nvSpPr>
            <p:cNvPr id="40" name="圆角矩形 10">
              <a:extLst>
                <a:ext uri="{FF2B5EF4-FFF2-40B4-BE49-F238E27FC236}">
                  <a16:creationId xmlns="" xmlns:a16="http://schemas.microsoft.com/office/drawing/2014/main" id="{99AFCAC7-F481-473B-A835-21254CB82366}"/>
                </a:ext>
              </a:extLst>
            </p:cNvPr>
            <p:cNvSpPr/>
            <p:nvPr/>
          </p:nvSpPr>
          <p:spPr>
            <a:xfrm>
              <a:off x="2874138" y="1943949"/>
              <a:ext cx="6529940" cy="1125385"/>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6">
              <a:extLst>
                <a:ext uri="{FF2B5EF4-FFF2-40B4-BE49-F238E27FC236}">
                  <a16:creationId xmlns="" xmlns:a16="http://schemas.microsoft.com/office/drawing/2014/main" id="{0A1BE0EE-0940-48DC-BC70-4FC79BC9E7C0}"/>
                </a:ext>
              </a:extLst>
            </p:cNvPr>
            <p:cNvSpPr/>
            <p:nvPr/>
          </p:nvSpPr>
          <p:spPr>
            <a:xfrm>
              <a:off x="3646983" y="1943949"/>
              <a:ext cx="5649695" cy="1125385"/>
            </a:xfrm>
            <a:custGeom>
              <a:avLst/>
              <a:gdLst/>
              <a:ahLst/>
              <a:cxnLst/>
              <a:rect l="l" t="t" r="r" b="b"/>
              <a:pathLst>
                <a:path w="6563854" h="1125385">
                  <a:moveTo>
                    <a:pt x="1" y="0"/>
                  </a:moveTo>
                  <a:lnTo>
                    <a:pt x="6563854" y="0"/>
                  </a:lnTo>
                  <a:lnTo>
                    <a:pt x="6563854" y="1125385"/>
                  </a:lnTo>
                  <a:lnTo>
                    <a:pt x="0" y="1125385"/>
                  </a:lnTo>
                  <a:cubicBezTo>
                    <a:pt x="185435" y="1006937"/>
                    <a:pt x="307745" y="799098"/>
                    <a:pt x="307745" y="562692"/>
                  </a:cubicBezTo>
                  <a:cubicBezTo>
                    <a:pt x="307745" y="326287"/>
                    <a:pt x="185436" y="118449"/>
                    <a:pt x="1" y="0"/>
                  </a:cubicBezTo>
                  <a:close/>
                </a:path>
              </a:pathLst>
            </a:custGeom>
            <a:solidFill>
              <a:srgbClr val="D06F8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TextBox 51">
              <a:extLst>
                <a:ext uri="{FF2B5EF4-FFF2-40B4-BE49-F238E27FC236}">
                  <a16:creationId xmlns="" xmlns:a16="http://schemas.microsoft.com/office/drawing/2014/main" id="{4A7A9378-D152-4AD3-807E-FE8CB0BAAC43}"/>
                </a:ext>
              </a:extLst>
            </p:cNvPr>
            <p:cNvSpPr txBox="1"/>
            <p:nvPr/>
          </p:nvSpPr>
          <p:spPr>
            <a:xfrm>
              <a:off x="2797476" y="1996956"/>
              <a:ext cx="1080120" cy="1014187"/>
            </a:xfrm>
            <a:prstGeom prst="rect">
              <a:avLst/>
            </a:prstGeom>
            <a:noFill/>
          </p:spPr>
          <p:txBody>
            <a:bodyPr wrap="square" rtlCol="0">
              <a:spAutoFit/>
            </a:bodyPr>
            <a:lstStyle/>
            <a:p>
              <a:pPr algn="ctr"/>
              <a:r>
                <a:rPr lang="en-US" altLang="zh-CN" sz="3600" b="1" dirty="0">
                  <a:solidFill>
                    <a:srgbClr val="D06F83"/>
                  </a:solidFill>
                  <a:effectLst>
                    <a:innerShdw blurRad="63500" dist="50800" dir="18900000">
                      <a:prstClr val="black">
                        <a:alpha val="50000"/>
                      </a:prstClr>
                    </a:innerShdw>
                  </a:effectLst>
                  <a:cs typeface="+mn-ea"/>
                  <a:sym typeface="+mn-lt"/>
                </a:rPr>
                <a:t>02</a:t>
              </a:r>
              <a:endParaRPr lang="zh-CN" altLang="en-US" sz="3600" b="1" dirty="0">
                <a:solidFill>
                  <a:srgbClr val="D06F83"/>
                </a:solidFill>
                <a:effectLst>
                  <a:innerShdw blurRad="63500" dist="50800" dir="18900000">
                    <a:prstClr val="black">
                      <a:alpha val="50000"/>
                    </a:prstClr>
                  </a:innerShdw>
                </a:effectLst>
                <a:cs typeface="+mn-ea"/>
                <a:sym typeface="+mn-lt"/>
              </a:endParaRPr>
            </a:p>
          </p:txBody>
        </p:sp>
        <p:sp>
          <p:nvSpPr>
            <p:cNvPr id="43" name="燕尾形 13">
              <a:extLst>
                <a:ext uri="{FF2B5EF4-FFF2-40B4-BE49-F238E27FC236}">
                  <a16:creationId xmlns="" xmlns:a16="http://schemas.microsoft.com/office/drawing/2014/main" id="{09F96C80-4CF9-419A-A273-D8A639098A44}"/>
                </a:ext>
              </a:extLst>
            </p:cNvPr>
            <p:cNvSpPr/>
            <p:nvPr/>
          </p:nvSpPr>
          <p:spPr>
            <a:xfrm>
              <a:off x="419470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4" name="燕尾形 14">
              <a:extLst>
                <a:ext uri="{FF2B5EF4-FFF2-40B4-BE49-F238E27FC236}">
                  <a16:creationId xmlns="" xmlns:a16="http://schemas.microsoft.com/office/drawing/2014/main" id="{80D62B31-4313-4176-8B27-7C1FA2E165AB}"/>
                </a:ext>
              </a:extLst>
            </p:cNvPr>
            <p:cNvSpPr/>
            <p:nvPr/>
          </p:nvSpPr>
          <p:spPr>
            <a:xfrm>
              <a:off x="437818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5" name="Rectangle 42">
              <a:extLst>
                <a:ext uri="{FF2B5EF4-FFF2-40B4-BE49-F238E27FC236}">
                  <a16:creationId xmlns="" xmlns:a16="http://schemas.microsoft.com/office/drawing/2014/main" id="{6BE92077-3E7E-4992-A4C4-55DB9A905351}"/>
                </a:ext>
              </a:extLst>
            </p:cNvPr>
            <p:cNvSpPr/>
            <p:nvPr/>
          </p:nvSpPr>
          <p:spPr>
            <a:xfrm flipH="1">
              <a:off x="4794692" y="2166512"/>
              <a:ext cx="4353650" cy="407487"/>
            </a:xfrm>
            <a:prstGeom prst="rect">
              <a:avLst/>
            </a:prstGeom>
            <a:noFill/>
            <a:ln w="12700" cap="flat" cmpd="sng" algn="ctr">
              <a:noFill/>
              <a:prstDash val="solid"/>
            </a:ln>
            <a:effectLst/>
          </p:spPr>
          <p:txBody>
            <a:bodyPr lIns="91440" tIns="0" rIns="91440" bIns="0" rtlCol="0" anchor="t"/>
            <a:lstStyle/>
            <a:p>
              <a:pPr>
                <a:defRPr/>
              </a:pPr>
              <a:r>
                <a:rPr lang="zh-CN" altLang="en-US" sz="1200" kern="0" dirty="0">
                  <a:solidFill>
                    <a:schemeClr val="bg1"/>
                  </a:solidFill>
                  <a:cs typeface="+mn-ea"/>
                  <a:sym typeface="+mn-lt"/>
                </a:rPr>
                <a:t>用户以在投影仪用户可以在投影仪或者计算机上进行演示也可以将演示文稿打印出来制作成胶片用户以在投影仪</a:t>
              </a:r>
              <a:endParaRPr lang="en-US" sz="1200" kern="0" dirty="0">
                <a:solidFill>
                  <a:schemeClr val="bg1"/>
                </a:solidFill>
                <a:cs typeface="+mn-ea"/>
                <a:sym typeface="+mn-lt"/>
              </a:endParaRPr>
            </a:p>
          </p:txBody>
        </p:sp>
      </p:grpSp>
      <p:grpSp>
        <p:nvGrpSpPr>
          <p:cNvPr id="46" name="组合 4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C838A3C-3469-4E07-9F6B-C247155FB493}"/>
              </a:ext>
            </a:extLst>
          </p:cNvPr>
          <p:cNvGrpSpPr/>
          <p:nvPr/>
        </p:nvGrpSpPr>
        <p:grpSpPr>
          <a:xfrm>
            <a:off x="572985" y="5231435"/>
            <a:ext cx="6142140" cy="717196"/>
            <a:chOff x="2807705" y="1943949"/>
            <a:chExt cx="6596373" cy="1125385"/>
          </a:xfrm>
        </p:grpSpPr>
        <p:sp>
          <p:nvSpPr>
            <p:cNvPr id="47" name="圆角矩形 10">
              <a:extLst>
                <a:ext uri="{FF2B5EF4-FFF2-40B4-BE49-F238E27FC236}">
                  <a16:creationId xmlns="" xmlns:a16="http://schemas.microsoft.com/office/drawing/2014/main" id="{D4A7DF38-E368-4870-8862-5EA413EA40EB}"/>
                </a:ext>
              </a:extLst>
            </p:cNvPr>
            <p:cNvSpPr/>
            <p:nvPr/>
          </p:nvSpPr>
          <p:spPr>
            <a:xfrm>
              <a:off x="2874138" y="1943949"/>
              <a:ext cx="6529940" cy="1125385"/>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6">
              <a:extLst>
                <a:ext uri="{FF2B5EF4-FFF2-40B4-BE49-F238E27FC236}">
                  <a16:creationId xmlns="" xmlns:a16="http://schemas.microsoft.com/office/drawing/2014/main" id="{6BD2885F-1F63-4632-BBD7-B04B86835ED2}"/>
                </a:ext>
              </a:extLst>
            </p:cNvPr>
            <p:cNvSpPr/>
            <p:nvPr/>
          </p:nvSpPr>
          <p:spPr>
            <a:xfrm>
              <a:off x="3646983" y="1943949"/>
              <a:ext cx="5649695" cy="1125385"/>
            </a:xfrm>
            <a:custGeom>
              <a:avLst/>
              <a:gdLst/>
              <a:ahLst/>
              <a:cxnLst/>
              <a:rect l="l" t="t" r="r" b="b"/>
              <a:pathLst>
                <a:path w="6563854" h="1125385">
                  <a:moveTo>
                    <a:pt x="1" y="0"/>
                  </a:moveTo>
                  <a:lnTo>
                    <a:pt x="6563854" y="0"/>
                  </a:lnTo>
                  <a:lnTo>
                    <a:pt x="6563854" y="1125385"/>
                  </a:lnTo>
                  <a:lnTo>
                    <a:pt x="0" y="1125385"/>
                  </a:lnTo>
                  <a:cubicBezTo>
                    <a:pt x="185435" y="1006937"/>
                    <a:pt x="307745" y="799098"/>
                    <a:pt x="307745" y="562692"/>
                  </a:cubicBezTo>
                  <a:cubicBezTo>
                    <a:pt x="307745" y="326287"/>
                    <a:pt x="185436" y="118449"/>
                    <a:pt x="1" y="0"/>
                  </a:cubicBezTo>
                  <a:close/>
                </a:path>
              </a:pathLst>
            </a:custGeom>
            <a:solidFill>
              <a:srgbClr val="F8AD94"/>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TextBox 51">
              <a:extLst>
                <a:ext uri="{FF2B5EF4-FFF2-40B4-BE49-F238E27FC236}">
                  <a16:creationId xmlns="" xmlns:a16="http://schemas.microsoft.com/office/drawing/2014/main" id="{194ED6B0-AA81-408E-9018-55D427D347E7}"/>
                </a:ext>
              </a:extLst>
            </p:cNvPr>
            <p:cNvSpPr txBox="1"/>
            <p:nvPr/>
          </p:nvSpPr>
          <p:spPr>
            <a:xfrm>
              <a:off x="2807705" y="1996956"/>
              <a:ext cx="1080120" cy="1014187"/>
            </a:xfrm>
            <a:prstGeom prst="rect">
              <a:avLst/>
            </a:prstGeom>
            <a:noFill/>
          </p:spPr>
          <p:txBody>
            <a:bodyPr wrap="square" rtlCol="0">
              <a:spAutoFit/>
            </a:bodyPr>
            <a:lstStyle/>
            <a:p>
              <a:pPr algn="ctr"/>
              <a:r>
                <a:rPr lang="en-US" altLang="zh-CN" sz="3600" b="1" dirty="0">
                  <a:solidFill>
                    <a:srgbClr val="F8AD94"/>
                  </a:solidFill>
                  <a:effectLst>
                    <a:innerShdw blurRad="63500" dist="50800" dir="18900000">
                      <a:prstClr val="black">
                        <a:alpha val="50000"/>
                      </a:prstClr>
                    </a:innerShdw>
                  </a:effectLst>
                  <a:cs typeface="+mn-ea"/>
                  <a:sym typeface="+mn-lt"/>
                </a:rPr>
                <a:t>03</a:t>
              </a:r>
              <a:endParaRPr lang="zh-CN" altLang="en-US" sz="3600" b="1" dirty="0">
                <a:solidFill>
                  <a:srgbClr val="F8AD94"/>
                </a:solidFill>
                <a:effectLst>
                  <a:innerShdw blurRad="63500" dist="50800" dir="18900000">
                    <a:prstClr val="black">
                      <a:alpha val="50000"/>
                    </a:prstClr>
                  </a:innerShdw>
                </a:effectLst>
                <a:cs typeface="+mn-ea"/>
                <a:sym typeface="+mn-lt"/>
              </a:endParaRPr>
            </a:p>
          </p:txBody>
        </p:sp>
        <p:sp>
          <p:nvSpPr>
            <p:cNvPr id="50" name="燕尾形 13">
              <a:extLst>
                <a:ext uri="{FF2B5EF4-FFF2-40B4-BE49-F238E27FC236}">
                  <a16:creationId xmlns="" xmlns:a16="http://schemas.microsoft.com/office/drawing/2014/main" id="{8A9314F8-AA46-433E-B180-49DCE5FDB9FC}"/>
                </a:ext>
              </a:extLst>
            </p:cNvPr>
            <p:cNvSpPr/>
            <p:nvPr/>
          </p:nvSpPr>
          <p:spPr>
            <a:xfrm>
              <a:off x="419470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1" name="燕尾形 14">
              <a:extLst>
                <a:ext uri="{FF2B5EF4-FFF2-40B4-BE49-F238E27FC236}">
                  <a16:creationId xmlns="" xmlns:a16="http://schemas.microsoft.com/office/drawing/2014/main" id="{19DE27BF-278B-4531-B3F7-30788C165C9D}"/>
                </a:ext>
              </a:extLst>
            </p:cNvPr>
            <p:cNvSpPr/>
            <p:nvPr/>
          </p:nvSpPr>
          <p:spPr>
            <a:xfrm>
              <a:off x="4378189" y="2183475"/>
              <a:ext cx="255488" cy="646331"/>
            </a:xfrm>
            <a:prstGeom prst="chevron">
              <a:avLst>
                <a:gd name="adj" fmla="val 66155"/>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2" name="Rectangle 42">
              <a:extLst>
                <a:ext uri="{FF2B5EF4-FFF2-40B4-BE49-F238E27FC236}">
                  <a16:creationId xmlns="" xmlns:a16="http://schemas.microsoft.com/office/drawing/2014/main" id="{B675E8FA-55B0-4F52-A43C-F8E885891B81}"/>
                </a:ext>
              </a:extLst>
            </p:cNvPr>
            <p:cNvSpPr/>
            <p:nvPr/>
          </p:nvSpPr>
          <p:spPr>
            <a:xfrm flipH="1">
              <a:off x="4794692" y="2166512"/>
              <a:ext cx="4353650" cy="407487"/>
            </a:xfrm>
            <a:prstGeom prst="rect">
              <a:avLst/>
            </a:prstGeom>
            <a:noFill/>
            <a:ln w="12700" cap="flat" cmpd="sng" algn="ctr">
              <a:noFill/>
              <a:prstDash val="solid"/>
            </a:ln>
            <a:effectLst/>
          </p:spPr>
          <p:txBody>
            <a:bodyPr lIns="91440" tIns="0" rIns="91440" bIns="0" rtlCol="0" anchor="t"/>
            <a:lstStyle/>
            <a:p>
              <a:pPr>
                <a:defRPr/>
              </a:pPr>
              <a:r>
                <a:rPr lang="zh-CN" altLang="en-US" sz="1200" kern="0" dirty="0">
                  <a:solidFill>
                    <a:schemeClr val="bg1"/>
                  </a:solidFill>
                  <a:cs typeface="+mn-ea"/>
                  <a:sym typeface="+mn-lt"/>
                </a:rPr>
                <a:t>用户以在投影仪用户可以在投影仪或者计算机上进行演示也可以将演示文稿打印出来制作成胶片用户以在投影仪</a:t>
              </a:r>
              <a:endParaRPr lang="en-US" sz="1200" kern="0" dirty="0">
                <a:solidFill>
                  <a:schemeClr val="bg1"/>
                </a:solidFill>
                <a:cs typeface="+mn-ea"/>
                <a:sym typeface="+mn-lt"/>
              </a:endParaRPr>
            </a:p>
          </p:txBody>
        </p:sp>
      </p:grpSp>
    </p:spTree>
    <p:extLst>
      <p:ext uri="{BB962C8B-B14F-4D97-AF65-F5344CB8AC3E}">
        <p14:creationId xmlns:p14="http://schemas.microsoft.com/office/powerpoint/2010/main" val="39478697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2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1000"/>
                                        <p:tgtEl>
                                          <p:spTgt spid="11"/>
                                        </p:tgtEl>
                                      </p:cBhvr>
                                    </p:animEffect>
                                  </p:childTnLst>
                                </p:cTn>
                              </p:par>
                            </p:childTnLst>
                          </p:cTn>
                        </p:par>
                        <p:par>
                          <p:cTn id="38" fill="hold">
                            <p:stCondLst>
                              <p:cond delay="21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650"/>
                            </p:stCondLst>
                            <p:childTnLst>
                              <p:par>
                                <p:cTn id="43" presetID="22" presetClass="entr" presetSubtype="2"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right)">
                                      <p:cBhvr>
                                        <p:cTn id="45" dur="500"/>
                                        <p:tgtEl>
                                          <p:spTgt spid="14"/>
                                        </p:tgtEl>
                                      </p:cBhvr>
                                    </p:animEffect>
                                  </p:childTnLst>
                                </p:cTn>
                              </p:par>
                            </p:childTnLst>
                          </p:cTn>
                        </p:par>
                        <p:par>
                          <p:cTn id="46" fill="hold">
                            <p:stCondLst>
                              <p:cond delay="3150"/>
                            </p:stCondLst>
                            <p:childTnLst>
                              <p:par>
                                <p:cTn id="47" presetID="2" presetClass="entr" presetSubtype="4" decel="4400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ppt_x"/>
                                          </p:val>
                                        </p:tav>
                                        <p:tav tm="100000">
                                          <p:val>
                                            <p:strVal val="#ppt_x"/>
                                          </p:val>
                                        </p:tav>
                                      </p:tavLst>
                                    </p:anim>
                                    <p:anim calcmode="lin" valueType="num">
                                      <p:cBhvr additive="base">
                                        <p:cTn id="50" dur="750" fill="hold"/>
                                        <p:tgtEl>
                                          <p:spTgt spid="15"/>
                                        </p:tgtEl>
                                        <p:attrNameLst>
                                          <p:attrName>ppt_y</p:attrName>
                                        </p:attrNameLst>
                                      </p:cBhvr>
                                      <p:tavLst>
                                        <p:tav tm="0">
                                          <p:val>
                                            <p:strVal val="1+#ppt_h/2"/>
                                          </p:val>
                                        </p:tav>
                                        <p:tav tm="100000">
                                          <p:val>
                                            <p:strVal val="#ppt_y"/>
                                          </p:val>
                                        </p:tav>
                                      </p:tavLst>
                                    </p:anim>
                                  </p:childTnLst>
                                </p:cTn>
                              </p:par>
                            </p:childTnLst>
                          </p:cTn>
                        </p:par>
                        <p:par>
                          <p:cTn id="51" fill="hold">
                            <p:stCondLst>
                              <p:cond delay="3900"/>
                            </p:stCondLst>
                            <p:childTnLst>
                              <p:par>
                                <p:cTn id="52" presetID="2" presetClass="entr" presetSubtype="4" decel="4400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750" fill="hold"/>
                                        <p:tgtEl>
                                          <p:spTgt spid="39"/>
                                        </p:tgtEl>
                                        <p:attrNameLst>
                                          <p:attrName>ppt_x</p:attrName>
                                        </p:attrNameLst>
                                      </p:cBhvr>
                                      <p:tavLst>
                                        <p:tav tm="0">
                                          <p:val>
                                            <p:strVal val="#ppt_x"/>
                                          </p:val>
                                        </p:tav>
                                        <p:tav tm="100000">
                                          <p:val>
                                            <p:strVal val="#ppt_x"/>
                                          </p:val>
                                        </p:tav>
                                      </p:tavLst>
                                    </p:anim>
                                    <p:anim calcmode="lin" valueType="num">
                                      <p:cBhvr additive="base">
                                        <p:cTn id="55" dur="750" fill="hold"/>
                                        <p:tgtEl>
                                          <p:spTgt spid="39"/>
                                        </p:tgtEl>
                                        <p:attrNameLst>
                                          <p:attrName>ppt_y</p:attrName>
                                        </p:attrNameLst>
                                      </p:cBhvr>
                                      <p:tavLst>
                                        <p:tav tm="0">
                                          <p:val>
                                            <p:strVal val="1+#ppt_h/2"/>
                                          </p:val>
                                        </p:tav>
                                        <p:tav tm="100000">
                                          <p:val>
                                            <p:strVal val="#ppt_y"/>
                                          </p:val>
                                        </p:tav>
                                      </p:tavLst>
                                    </p:anim>
                                  </p:childTnLst>
                                </p:cTn>
                              </p:par>
                            </p:childTnLst>
                          </p:cTn>
                        </p:par>
                        <p:par>
                          <p:cTn id="56" fill="hold">
                            <p:stCondLst>
                              <p:cond delay="4650"/>
                            </p:stCondLst>
                            <p:childTnLst>
                              <p:par>
                                <p:cTn id="57" presetID="2" presetClass="entr" presetSubtype="4" decel="44000" fill="hold"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750" fill="hold"/>
                                        <p:tgtEl>
                                          <p:spTgt spid="46"/>
                                        </p:tgtEl>
                                        <p:attrNameLst>
                                          <p:attrName>ppt_x</p:attrName>
                                        </p:attrNameLst>
                                      </p:cBhvr>
                                      <p:tavLst>
                                        <p:tav tm="0">
                                          <p:val>
                                            <p:strVal val="#ppt_x"/>
                                          </p:val>
                                        </p:tav>
                                        <p:tav tm="100000">
                                          <p:val>
                                            <p:strVal val="#ppt_x"/>
                                          </p:val>
                                        </p:tav>
                                      </p:tavLst>
                                    </p:anim>
                                    <p:anim calcmode="lin" valueType="num">
                                      <p:cBhvr additive="base">
                                        <p:cTn id="60"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a:extLst>
              <a:ext uri="{FF2B5EF4-FFF2-40B4-BE49-F238E27FC236}">
                <a16:creationId xmlns="" xmlns:a16="http://schemas.microsoft.com/office/drawing/2014/main" id="{5A757ADA-425A-4A60-8E63-C2D7D914D21D}"/>
              </a:ext>
            </a:extLst>
          </p:cNvPr>
          <p:cNvGrpSpPr/>
          <p:nvPr/>
        </p:nvGrpSpPr>
        <p:grpSpPr>
          <a:xfrm>
            <a:off x="3464638" y="1236969"/>
            <a:ext cx="8172479" cy="3881132"/>
            <a:chOff x="3464638" y="1236969"/>
            <a:chExt cx="8172479" cy="3881132"/>
          </a:xfrm>
        </p:grpSpPr>
        <p:grpSp>
          <p:nvGrpSpPr>
            <p:cNvPr id="98" name="组合 97">
              <a:extLst>
                <a:ext uri="{FF2B5EF4-FFF2-40B4-BE49-F238E27FC236}">
                  <a16:creationId xmlns="" xmlns:a16="http://schemas.microsoft.com/office/drawing/2014/main" id="{B8DF1940-6139-4A3C-B5AC-EEE43038EA90}"/>
                </a:ext>
              </a:extLst>
            </p:cNvPr>
            <p:cNvGrpSpPr/>
            <p:nvPr/>
          </p:nvGrpSpPr>
          <p:grpSpPr>
            <a:xfrm>
              <a:off x="3990717" y="1236969"/>
              <a:ext cx="2229089" cy="762459"/>
              <a:chOff x="3990717" y="1236969"/>
              <a:chExt cx="2229089" cy="762459"/>
            </a:xfrm>
          </p:grpSpPr>
          <p:sp>
            <p:nvSpPr>
              <p:cNvPr id="58" name="圆角矩形 38">
                <a:extLst>
                  <a:ext uri="{FF2B5EF4-FFF2-40B4-BE49-F238E27FC236}">
                    <a16:creationId xmlns="" xmlns:a16="http://schemas.microsoft.com/office/drawing/2014/main" id="{8752173A-93FA-4E29-9839-20B1EE7824CA}"/>
                  </a:ext>
                </a:extLst>
              </p:cNvPr>
              <p:cNvSpPr/>
              <p:nvPr/>
            </p:nvSpPr>
            <p:spPr>
              <a:xfrm>
                <a:off x="3990717" y="1236969"/>
                <a:ext cx="2229089" cy="762459"/>
              </a:xfrm>
              <a:prstGeom prst="roundRect">
                <a:avLst/>
              </a:pr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TextBox 59">
                <a:extLst>
                  <a:ext uri="{FF2B5EF4-FFF2-40B4-BE49-F238E27FC236}">
                    <a16:creationId xmlns="" xmlns:a16="http://schemas.microsoft.com/office/drawing/2014/main" id="{6F2DC9FC-54D2-40E3-93DB-66FD376F4BC1}"/>
                  </a:ext>
                </a:extLst>
              </p:cNvPr>
              <p:cNvSpPr>
                <a:spLocks noChangeArrowheads="1"/>
              </p:cNvSpPr>
              <p:nvPr/>
            </p:nvSpPr>
            <p:spPr bwMode="auto">
              <a:xfrm flipH="1">
                <a:off x="4120744" y="1337547"/>
                <a:ext cx="19616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2800" b="1" dirty="0">
                    <a:solidFill>
                      <a:schemeClr val="bg1"/>
                    </a:solidFill>
                    <a:latin typeface="+mn-lt"/>
                    <a:ea typeface="+mn-ea"/>
                    <a:cs typeface="+mn-ea"/>
                    <a:sym typeface="+mn-lt"/>
                  </a:rPr>
                  <a:t>个人信息</a:t>
                </a:r>
                <a:endParaRPr lang="en-US" altLang="zh-CN" dirty="0">
                  <a:solidFill>
                    <a:schemeClr val="bg1"/>
                  </a:solidFill>
                  <a:latin typeface="+mn-lt"/>
                  <a:ea typeface="+mn-ea"/>
                  <a:cs typeface="+mn-ea"/>
                  <a:sym typeface="+mn-lt"/>
                </a:endParaRPr>
              </a:p>
            </p:txBody>
          </p:sp>
        </p:grpSp>
        <p:grpSp>
          <p:nvGrpSpPr>
            <p:cNvPr id="99" name="组合 98">
              <a:extLst>
                <a:ext uri="{FF2B5EF4-FFF2-40B4-BE49-F238E27FC236}">
                  <a16:creationId xmlns="" xmlns:a16="http://schemas.microsoft.com/office/drawing/2014/main" id="{FE69665B-305D-4E15-8B08-6C9FA731B377}"/>
                </a:ext>
              </a:extLst>
            </p:cNvPr>
            <p:cNvGrpSpPr/>
            <p:nvPr/>
          </p:nvGrpSpPr>
          <p:grpSpPr>
            <a:xfrm>
              <a:off x="3464638" y="1810962"/>
              <a:ext cx="8172479" cy="3307139"/>
              <a:chOff x="3464638" y="1810962"/>
              <a:chExt cx="8172479" cy="3307139"/>
            </a:xfrm>
          </p:grpSpPr>
          <p:sp>
            <p:nvSpPr>
              <p:cNvPr id="59" name="圆角矩形 70">
                <a:extLst>
                  <a:ext uri="{FF2B5EF4-FFF2-40B4-BE49-F238E27FC236}">
                    <a16:creationId xmlns="" xmlns:a16="http://schemas.microsoft.com/office/drawing/2014/main" id="{00391580-9A30-4CBD-A030-DCFDAE590D4D}"/>
                  </a:ext>
                </a:extLst>
              </p:cNvPr>
              <p:cNvSpPr/>
              <p:nvPr/>
            </p:nvSpPr>
            <p:spPr>
              <a:xfrm>
                <a:off x="3464638" y="2094003"/>
                <a:ext cx="8172479" cy="3024098"/>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0" name="组合 59">
                <a:extLst>
                  <a:ext uri="{FF2B5EF4-FFF2-40B4-BE49-F238E27FC236}">
                    <a16:creationId xmlns="" xmlns:a16="http://schemas.microsoft.com/office/drawing/2014/main" id="{570F3EE3-6651-4056-AE9A-BCE96C4DAF21}"/>
                  </a:ext>
                </a:extLst>
              </p:cNvPr>
              <p:cNvGrpSpPr/>
              <p:nvPr/>
            </p:nvGrpSpPr>
            <p:grpSpPr>
              <a:xfrm rot="16200000">
                <a:off x="5664744" y="2002243"/>
                <a:ext cx="441397" cy="58876"/>
                <a:chOff x="2975751" y="2655638"/>
                <a:chExt cx="539968" cy="72019"/>
              </a:xfrm>
            </p:grpSpPr>
            <p:sp>
              <p:nvSpPr>
                <p:cNvPr id="68" name="椭圆 67">
                  <a:extLst>
                    <a:ext uri="{FF2B5EF4-FFF2-40B4-BE49-F238E27FC236}">
                      <a16:creationId xmlns="" xmlns:a16="http://schemas.microsoft.com/office/drawing/2014/main" id="{EE040333-3760-4739-9230-DC0344B6D4BB}"/>
                    </a:ext>
                  </a:extLst>
                </p:cNvPr>
                <p:cNvSpPr/>
                <p:nvPr/>
              </p:nvSpPr>
              <p:spPr>
                <a:xfrm>
                  <a:off x="2975751" y="2655651"/>
                  <a:ext cx="72008" cy="7200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椭圆 68">
                  <a:extLst>
                    <a:ext uri="{FF2B5EF4-FFF2-40B4-BE49-F238E27FC236}">
                      <a16:creationId xmlns="" xmlns:a16="http://schemas.microsoft.com/office/drawing/2014/main" id="{AB8022EC-E94B-457E-9813-E36E1A7FF555}"/>
                    </a:ext>
                  </a:extLst>
                </p:cNvPr>
                <p:cNvSpPr/>
                <p:nvPr/>
              </p:nvSpPr>
              <p:spPr>
                <a:xfrm>
                  <a:off x="3443711" y="2655638"/>
                  <a:ext cx="72008" cy="7201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圆角矩形 81">
                  <a:extLst>
                    <a:ext uri="{FF2B5EF4-FFF2-40B4-BE49-F238E27FC236}">
                      <a16:creationId xmlns="" xmlns:a16="http://schemas.microsoft.com/office/drawing/2014/main" id="{387246DB-B9A2-4B3D-A463-B214532CE114}"/>
                    </a:ext>
                  </a:extLst>
                </p:cNvPr>
                <p:cNvSpPr/>
                <p:nvPr/>
              </p:nvSpPr>
              <p:spPr>
                <a:xfrm>
                  <a:off x="3011757" y="2668683"/>
                  <a:ext cx="467962" cy="45721"/>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1" name="组合 60">
                <a:extLst>
                  <a:ext uri="{FF2B5EF4-FFF2-40B4-BE49-F238E27FC236}">
                    <a16:creationId xmlns="" xmlns:a16="http://schemas.microsoft.com/office/drawing/2014/main" id="{D2FAADD0-0D2C-4405-9B69-E05FD26F081F}"/>
                  </a:ext>
                </a:extLst>
              </p:cNvPr>
              <p:cNvGrpSpPr/>
              <p:nvPr/>
            </p:nvGrpSpPr>
            <p:grpSpPr>
              <a:xfrm rot="16200000">
                <a:off x="4123858" y="2002229"/>
                <a:ext cx="441397" cy="58863"/>
                <a:chOff x="2975753" y="1851670"/>
                <a:chExt cx="539968" cy="72008"/>
              </a:xfrm>
            </p:grpSpPr>
            <p:sp>
              <p:nvSpPr>
                <p:cNvPr id="65" name="椭圆 64">
                  <a:extLst>
                    <a:ext uri="{FF2B5EF4-FFF2-40B4-BE49-F238E27FC236}">
                      <a16:creationId xmlns="" xmlns:a16="http://schemas.microsoft.com/office/drawing/2014/main" id="{4837BDB1-48C9-4297-A40D-325E39037851}"/>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a:extLst>
                    <a:ext uri="{FF2B5EF4-FFF2-40B4-BE49-F238E27FC236}">
                      <a16:creationId xmlns="" xmlns:a16="http://schemas.microsoft.com/office/drawing/2014/main" id="{71AB7549-AC2F-4639-8B79-F7DC6C35FB81}"/>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圆角矩形 78">
                  <a:extLst>
                    <a:ext uri="{FF2B5EF4-FFF2-40B4-BE49-F238E27FC236}">
                      <a16:creationId xmlns="" xmlns:a16="http://schemas.microsoft.com/office/drawing/2014/main" id="{602A215E-1D08-4AE1-8449-AEFE72076706}"/>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grpSp>
        <p:nvGrpSpPr>
          <p:cNvPr id="86" name="组合 85">
            <a:extLst>
              <a:ext uri="{FF2B5EF4-FFF2-40B4-BE49-F238E27FC236}">
                <a16:creationId xmlns="" xmlns:a16="http://schemas.microsoft.com/office/drawing/2014/main" id="{2A9ECE8A-7819-486B-974D-56CF61602A82}"/>
              </a:ext>
            </a:extLst>
          </p:cNvPr>
          <p:cNvGrpSpPr/>
          <p:nvPr/>
        </p:nvGrpSpPr>
        <p:grpSpPr>
          <a:xfrm>
            <a:off x="3776826" y="2414454"/>
            <a:ext cx="487597" cy="487597"/>
            <a:chOff x="3776826" y="2319133"/>
            <a:chExt cx="566454" cy="566454"/>
          </a:xfrm>
        </p:grpSpPr>
        <p:sp>
          <p:nvSpPr>
            <p:cNvPr id="56" name="椭圆 5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82540F7-CD12-45CA-A39F-5AA939E23FC8}"/>
                </a:ext>
              </a:extLst>
            </p:cNvPr>
            <p:cNvSpPr/>
            <p:nvPr/>
          </p:nvSpPr>
          <p:spPr>
            <a:xfrm>
              <a:off x="3776826" y="2319133"/>
              <a:ext cx="566454" cy="566454"/>
            </a:xfrm>
            <a:prstGeom prst="ellipse">
              <a:avLst/>
            </a:prstGeom>
            <a:solidFill>
              <a:srgbClr val="F3D3C5"/>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7" name="组合 6">
              <a:extLst>
                <a:ext uri="{FF2B5EF4-FFF2-40B4-BE49-F238E27FC236}">
                  <a16:creationId xmlns="" xmlns:a16="http://schemas.microsoft.com/office/drawing/2014/main" id="{1DF3F654-0C74-4CD2-B4CE-5EF6D51C20AC}"/>
                </a:ext>
              </a:extLst>
            </p:cNvPr>
            <p:cNvGrpSpPr/>
            <p:nvPr/>
          </p:nvGrpSpPr>
          <p:grpSpPr>
            <a:xfrm>
              <a:off x="3904821" y="2461156"/>
              <a:ext cx="383443" cy="275864"/>
              <a:chOff x="3820635" y="3071676"/>
              <a:chExt cx="541058" cy="389258"/>
            </a:xfrm>
            <a:solidFill>
              <a:schemeClr val="bg1"/>
            </a:solidFill>
            <a:effectLst>
              <a:innerShdw blurRad="63500" dist="50800" dir="13500000">
                <a:prstClr val="black">
                  <a:alpha val="50000"/>
                </a:prstClr>
              </a:innerShdw>
            </a:effectLst>
          </p:grpSpPr>
          <p:sp>
            <p:nvSpPr>
              <p:cNvPr id="8" name="Freeform 226">
                <a:extLst>
                  <a:ext uri="{FF2B5EF4-FFF2-40B4-BE49-F238E27FC236}">
                    <a16:creationId xmlns="" xmlns:a16="http://schemas.microsoft.com/office/drawing/2014/main" id="{68EFEF5B-C9F1-4618-95D3-F94658EF9172}"/>
                  </a:ext>
                </a:extLst>
              </p:cNvPr>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9" name="Freeform 227">
                <a:extLst>
                  <a:ext uri="{FF2B5EF4-FFF2-40B4-BE49-F238E27FC236}">
                    <a16:creationId xmlns="" xmlns:a16="http://schemas.microsoft.com/office/drawing/2014/main" id="{4E4210BE-0D3E-43EA-9CD8-0ADE368BD75E}"/>
                  </a:ext>
                </a:extLst>
              </p:cNvPr>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0" name="Freeform 228">
                <a:extLst>
                  <a:ext uri="{FF2B5EF4-FFF2-40B4-BE49-F238E27FC236}">
                    <a16:creationId xmlns="" xmlns:a16="http://schemas.microsoft.com/office/drawing/2014/main" id="{34772E93-2877-428B-A784-68E32070DB90}"/>
                  </a:ext>
                </a:extLst>
              </p:cNvPr>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1" name="Freeform 229">
                <a:extLst>
                  <a:ext uri="{FF2B5EF4-FFF2-40B4-BE49-F238E27FC236}">
                    <a16:creationId xmlns="" xmlns:a16="http://schemas.microsoft.com/office/drawing/2014/main" id="{7C505EA8-DD23-4B85-B6AE-04C2A213C63C}"/>
                  </a:ext>
                </a:extLst>
              </p:cNvPr>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2" name="Rectangle 230">
                <a:extLst>
                  <a:ext uri="{FF2B5EF4-FFF2-40B4-BE49-F238E27FC236}">
                    <a16:creationId xmlns="" xmlns:a16="http://schemas.microsoft.com/office/drawing/2014/main" id="{B4A4F6E3-2D53-434C-96B1-48CAE3121393}"/>
                  </a:ext>
                </a:extLst>
              </p:cNvPr>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3" name="Rectangle 231">
                <a:extLst>
                  <a:ext uri="{FF2B5EF4-FFF2-40B4-BE49-F238E27FC236}">
                    <a16:creationId xmlns="" xmlns:a16="http://schemas.microsoft.com/office/drawing/2014/main" id="{AEBA7659-247E-435E-BCA6-2AEF11F67DF5}"/>
                  </a:ext>
                </a:extLst>
              </p:cNvPr>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4" name="Rectangle 232">
                <a:extLst>
                  <a:ext uri="{FF2B5EF4-FFF2-40B4-BE49-F238E27FC236}">
                    <a16:creationId xmlns="" xmlns:a16="http://schemas.microsoft.com/office/drawing/2014/main" id="{16D618CA-6F35-438E-96FD-67A121936DA1}"/>
                  </a:ext>
                </a:extLst>
              </p:cNvPr>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5" name="Rectangle 233">
                <a:extLst>
                  <a:ext uri="{FF2B5EF4-FFF2-40B4-BE49-F238E27FC236}">
                    <a16:creationId xmlns="" xmlns:a16="http://schemas.microsoft.com/office/drawing/2014/main" id="{638C4069-BED3-433A-A881-6F06AA639805}"/>
                  </a:ext>
                </a:extLst>
              </p:cNvPr>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sp>
        <p:nvSpPr>
          <p:cNvPr id="16" name="TextBox 22">
            <a:extLst>
              <a:ext uri="{FF2B5EF4-FFF2-40B4-BE49-F238E27FC236}">
                <a16:creationId xmlns="" xmlns:a16="http://schemas.microsoft.com/office/drawing/2014/main" id="{5A34CE7F-AF6F-4513-907F-E3152EAC6579}"/>
              </a:ext>
            </a:extLst>
          </p:cNvPr>
          <p:cNvSpPr txBox="1"/>
          <p:nvPr/>
        </p:nvSpPr>
        <p:spPr>
          <a:xfrm>
            <a:off x="4317870" y="2516255"/>
            <a:ext cx="1569660"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姓名：代用名</a:t>
            </a:r>
            <a:endParaRPr lang="zh-CN" altLang="en-US" sz="1400" baseline="-3000" dirty="0">
              <a:solidFill>
                <a:schemeClr val="tx1">
                  <a:lumMod val="50000"/>
                  <a:lumOff val="50000"/>
                </a:schemeClr>
              </a:solidFill>
              <a:cs typeface="+mn-ea"/>
              <a:sym typeface="+mn-lt"/>
            </a:endParaRPr>
          </a:p>
        </p:txBody>
      </p:sp>
      <p:sp>
        <p:nvSpPr>
          <p:cNvPr id="22" name="TextBox 28">
            <a:extLst>
              <a:ext uri="{FF2B5EF4-FFF2-40B4-BE49-F238E27FC236}">
                <a16:creationId xmlns="" xmlns:a16="http://schemas.microsoft.com/office/drawing/2014/main" id="{AA0CA928-7788-4F29-8D6B-3B9B1C0536BB}"/>
              </a:ext>
            </a:extLst>
          </p:cNvPr>
          <p:cNvSpPr txBox="1"/>
          <p:nvPr/>
        </p:nvSpPr>
        <p:spPr>
          <a:xfrm>
            <a:off x="4317870" y="3158342"/>
            <a:ext cx="1107996"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性别：女</a:t>
            </a:r>
            <a:endParaRPr lang="zh-CN" altLang="en-US" sz="1400" baseline="-3000" dirty="0">
              <a:solidFill>
                <a:schemeClr val="tx1">
                  <a:lumMod val="50000"/>
                  <a:lumOff val="50000"/>
                </a:schemeClr>
              </a:solidFill>
              <a:cs typeface="+mn-ea"/>
              <a:sym typeface="+mn-lt"/>
            </a:endParaRPr>
          </a:p>
        </p:txBody>
      </p:sp>
      <p:sp>
        <p:nvSpPr>
          <p:cNvPr id="24" name="TextBox 30">
            <a:extLst>
              <a:ext uri="{FF2B5EF4-FFF2-40B4-BE49-F238E27FC236}">
                <a16:creationId xmlns="" xmlns:a16="http://schemas.microsoft.com/office/drawing/2014/main" id="{88178326-8993-4372-B8B4-6D72E14B8B00}"/>
              </a:ext>
            </a:extLst>
          </p:cNvPr>
          <p:cNvSpPr txBox="1"/>
          <p:nvPr/>
        </p:nvSpPr>
        <p:spPr>
          <a:xfrm>
            <a:off x="4317870" y="3802035"/>
            <a:ext cx="2973891"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出生年月：</a:t>
            </a:r>
            <a:r>
              <a:rPr lang="en-US" altLang="zh-CN" dirty="0">
                <a:solidFill>
                  <a:schemeClr val="tx1">
                    <a:lumMod val="50000"/>
                    <a:lumOff val="50000"/>
                  </a:schemeClr>
                </a:solidFill>
                <a:cs typeface="+mn-ea"/>
                <a:sym typeface="+mn-lt"/>
              </a:rPr>
              <a:t>1994</a:t>
            </a:r>
            <a:r>
              <a:rPr lang="zh-CN" altLang="en-US" dirty="0">
                <a:solidFill>
                  <a:schemeClr val="tx1">
                    <a:lumMod val="50000"/>
                    <a:lumOff val="50000"/>
                  </a:schemeClr>
                </a:solidFill>
                <a:cs typeface="+mn-ea"/>
                <a:sym typeface="+mn-lt"/>
              </a:rPr>
              <a:t>年</a:t>
            </a:r>
            <a:r>
              <a:rPr lang="en-US" altLang="zh-CN" dirty="0">
                <a:solidFill>
                  <a:schemeClr val="tx1">
                    <a:lumMod val="50000"/>
                    <a:lumOff val="50000"/>
                  </a:schemeClr>
                </a:solidFill>
                <a:cs typeface="+mn-ea"/>
                <a:sym typeface="+mn-lt"/>
              </a:rPr>
              <a:t>2</a:t>
            </a:r>
            <a:r>
              <a:rPr lang="zh-CN" altLang="en-US" dirty="0">
                <a:solidFill>
                  <a:schemeClr val="tx1">
                    <a:lumMod val="50000"/>
                    <a:lumOff val="50000"/>
                  </a:schemeClr>
                </a:solidFill>
                <a:cs typeface="+mn-ea"/>
                <a:sym typeface="+mn-lt"/>
              </a:rPr>
              <a:t>月</a:t>
            </a:r>
            <a:r>
              <a:rPr lang="en-US" altLang="zh-CN" dirty="0">
                <a:solidFill>
                  <a:schemeClr val="tx1">
                    <a:lumMod val="50000"/>
                    <a:lumOff val="50000"/>
                  </a:schemeClr>
                </a:solidFill>
                <a:cs typeface="+mn-ea"/>
                <a:sym typeface="+mn-lt"/>
              </a:rPr>
              <a:t>23</a:t>
            </a:r>
            <a:r>
              <a:rPr lang="zh-CN" altLang="en-US" dirty="0">
                <a:solidFill>
                  <a:schemeClr val="tx1">
                    <a:lumMod val="50000"/>
                    <a:lumOff val="50000"/>
                  </a:schemeClr>
                </a:solidFill>
                <a:cs typeface="+mn-ea"/>
                <a:sym typeface="+mn-lt"/>
              </a:rPr>
              <a:t>日</a:t>
            </a:r>
            <a:endParaRPr lang="zh-CN" altLang="en-US" sz="1400" baseline="-3000" dirty="0">
              <a:solidFill>
                <a:schemeClr val="tx1">
                  <a:lumMod val="50000"/>
                  <a:lumOff val="50000"/>
                </a:schemeClr>
              </a:solidFill>
              <a:cs typeface="+mn-ea"/>
              <a:sym typeface="+mn-lt"/>
            </a:endParaRPr>
          </a:p>
        </p:txBody>
      </p:sp>
      <p:sp>
        <p:nvSpPr>
          <p:cNvPr id="26" name="TextBox 32">
            <a:extLst>
              <a:ext uri="{FF2B5EF4-FFF2-40B4-BE49-F238E27FC236}">
                <a16:creationId xmlns="" xmlns:a16="http://schemas.microsoft.com/office/drawing/2014/main" id="{096C6ADC-7F51-4683-A558-2FFF11459D7E}"/>
              </a:ext>
            </a:extLst>
          </p:cNvPr>
          <p:cNvSpPr txBox="1"/>
          <p:nvPr/>
        </p:nvSpPr>
        <p:spPr>
          <a:xfrm>
            <a:off x="4317870" y="4442516"/>
            <a:ext cx="2954655"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毕业学校：北京大学中文系</a:t>
            </a:r>
            <a:endParaRPr lang="zh-CN" altLang="en-US" sz="1400" baseline="-3000" dirty="0">
              <a:solidFill>
                <a:schemeClr val="tx1">
                  <a:lumMod val="50000"/>
                  <a:lumOff val="50000"/>
                </a:schemeClr>
              </a:solidFill>
              <a:cs typeface="+mn-ea"/>
              <a:sym typeface="+mn-lt"/>
            </a:endParaRPr>
          </a:p>
        </p:txBody>
      </p:sp>
      <p:sp>
        <p:nvSpPr>
          <p:cNvPr id="44" name="椭圆 43"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9E2884E4-0161-44DC-9956-3F496D04E151}"/>
              </a:ext>
            </a:extLst>
          </p:cNvPr>
          <p:cNvSpPr>
            <a:spLocks noChangeAspect="1"/>
          </p:cNvSpPr>
          <p:nvPr/>
        </p:nvSpPr>
        <p:spPr>
          <a:xfrm>
            <a:off x="595883" y="1048967"/>
            <a:ext cx="2319933" cy="2319933"/>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6" name="Picture 2" descr="C:\Users\Administrator\Desktop\图片5.png">
            <a:extLst>
              <a:ext uri="{FF2B5EF4-FFF2-40B4-BE49-F238E27FC236}">
                <a16:creationId xmlns="" xmlns:a16="http://schemas.microsoft.com/office/drawing/2014/main" id="{3165BEDB-12B0-4510-A3B4-18B4C0E07F17}"/>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332" r="6332"/>
          <a:stretch/>
        </p:blipFill>
        <p:spPr bwMode="auto">
          <a:xfrm>
            <a:off x="669237" y="1166344"/>
            <a:ext cx="2173225" cy="2173225"/>
          </a:xfrm>
          <a:prstGeom prst="ellipse">
            <a:avLst/>
          </a:prstGeom>
          <a:noFill/>
          <a:ln>
            <a:noFill/>
          </a:ln>
          <a:effectLst/>
          <a:extLst>
            <a:ext uri="{909E8E84-426E-40DD-AFC4-6F175D3DCCD1}">
              <a14:hiddenFill xmlns:a14="http://schemas.microsoft.com/office/drawing/2010/main">
                <a:solidFill>
                  <a:srgbClr val="FFFFFF"/>
                </a:solidFill>
              </a14:hiddenFill>
            </a:ext>
          </a:extLst>
        </p:spPr>
      </p:pic>
      <p:grpSp>
        <p:nvGrpSpPr>
          <p:cNvPr id="85" name="组合 84">
            <a:extLst>
              <a:ext uri="{FF2B5EF4-FFF2-40B4-BE49-F238E27FC236}">
                <a16:creationId xmlns="" xmlns:a16="http://schemas.microsoft.com/office/drawing/2014/main" id="{6067FB43-5ED1-4F8D-9F0D-E4115E6BD089}"/>
              </a:ext>
            </a:extLst>
          </p:cNvPr>
          <p:cNvGrpSpPr/>
          <p:nvPr/>
        </p:nvGrpSpPr>
        <p:grpSpPr>
          <a:xfrm>
            <a:off x="3776826" y="3064146"/>
            <a:ext cx="487597" cy="487597"/>
            <a:chOff x="3776826" y="3030232"/>
            <a:chExt cx="566454" cy="566454"/>
          </a:xfrm>
        </p:grpSpPr>
        <p:sp>
          <p:nvSpPr>
            <p:cNvPr id="71" name="椭圆 7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537631F-E848-421C-A923-AF274DC5D29D}"/>
                </a:ext>
              </a:extLst>
            </p:cNvPr>
            <p:cNvSpPr/>
            <p:nvPr/>
          </p:nvSpPr>
          <p:spPr>
            <a:xfrm>
              <a:off x="3776826" y="3030232"/>
              <a:ext cx="566454" cy="566454"/>
            </a:xfrm>
            <a:prstGeom prst="ellipse">
              <a:avLst/>
            </a:prstGeom>
            <a:solidFill>
              <a:srgbClr val="F77983"/>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17" name="组合 16">
              <a:extLst>
                <a:ext uri="{FF2B5EF4-FFF2-40B4-BE49-F238E27FC236}">
                  <a16:creationId xmlns="" xmlns:a16="http://schemas.microsoft.com/office/drawing/2014/main" id="{23D62E92-B3B5-40C3-B6AF-D04D763BC843}"/>
                </a:ext>
              </a:extLst>
            </p:cNvPr>
            <p:cNvGrpSpPr/>
            <p:nvPr/>
          </p:nvGrpSpPr>
          <p:grpSpPr>
            <a:xfrm>
              <a:off x="3898540" y="3173717"/>
              <a:ext cx="358632" cy="308643"/>
              <a:chOff x="6911327" y="5595428"/>
              <a:chExt cx="622731" cy="535931"/>
            </a:xfrm>
            <a:solidFill>
              <a:schemeClr val="bg1"/>
            </a:solidFill>
          </p:grpSpPr>
          <p:sp>
            <p:nvSpPr>
              <p:cNvPr id="18" name="Freeform 220">
                <a:extLst>
                  <a:ext uri="{FF2B5EF4-FFF2-40B4-BE49-F238E27FC236}">
                    <a16:creationId xmlns="" xmlns:a16="http://schemas.microsoft.com/office/drawing/2014/main" id="{9B5D14F7-BD32-4023-9A46-1C27E99BA4F0}"/>
                  </a:ext>
                </a:extLst>
              </p:cNvPr>
              <p:cNvSpPr>
                <a:spLocks/>
              </p:cNvSpPr>
              <p:nvPr/>
            </p:nvSpPr>
            <p:spPr bwMode="auto">
              <a:xfrm>
                <a:off x="7243964" y="5595428"/>
                <a:ext cx="224709" cy="247836"/>
              </a:xfrm>
              <a:custGeom>
                <a:avLst/>
                <a:gdLst>
                  <a:gd name="T0" fmla="*/ 46 w 333"/>
                  <a:gd name="T1" fmla="*/ 243 h 367"/>
                  <a:gd name="T2" fmla="*/ 170 w 333"/>
                  <a:gd name="T3" fmla="*/ 367 h 367"/>
                  <a:gd name="T4" fmla="*/ 289 w 333"/>
                  <a:gd name="T5" fmla="*/ 243 h 367"/>
                  <a:gd name="T6" fmla="*/ 326 w 333"/>
                  <a:gd name="T7" fmla="*/ 202 h 367"/>
                  <a:gd name="T8" fmla="*/ 307 w 333"/>
                  <a:gd name="T9" fmla="*/ 142 h 367"/>
                  <a:gd name="T10" fmla="*/ 167 w 333"/>
                  <a:gd name="T11" fmla="*/ 0 h 367"/>
                  <a:gd name="T12" fmla="*/ 27 w 333"/>
                  <a:gd name="T13" fmla="*/ 142 h 367"/>
                  <a:gd name="T14" fmla="*/ 7 w 333"/>
                  <a:gd name="T15" fmla="*/ 202 h 367"/>
                  <a:gd name="T16" fmla="*/ 46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6" y="243"/>
                    </a:moveTo>
                    <a:cubicBezTo>
                      <a:pt x="71" y="307"/>
                      <a:pt x="118" y="367"/>
                      <a:pt x="170" y="367"/>
                    </a:cubicBezTo>
                    <a:cubicBezTo>
                      <a:pt x="222" y="367"/>
                      <a:pt x="266" y="307"/>
                      <a:pt x="289" y="243"/>
                    </a:cubicBezTo>
                    <a:cubicBezTo>
                      <a:pt x="305" y="241"/>
                      <a:pt x="320" y="225"/>
                      <a:pt x="326" y="202"/>
                    </a:cubicBezTo>
                    <a:cubicBezTo>
                      <a:pt x="333" y="175"/>
                      <a:pt x="325" y="148"/>
                      <a:pt x="307" y="142"/>
                    </a:cubicBezTo>
                    <a:cubicBezTo>
                      <a:pt x="302" y="63"/>
                      <a:pt x="241" y="0"/>
                      <a:pt x="167" y="0"/>
                    </a:cubicBezTo>
                    <a:cubicBezTo>
                      <a:pt x="92" y="0"/>
                      <a:pt x="31" y="63"/>
                      <a:pt x="27" y="142"/>
                    </a:cubicBezTo>
                    <a:cubicBezTo>
                      <a:pt x="9" y="148"/>
                      <a:pt x="0" y="175"/>
                      <a:pt x="7" y="202"/>
                    </a:cubicBezTo>
                    <a:cubicBezTo>
                      <a:pt x="13" y="226"/>
                      <a:pt x="30" y="242"/>
                      <a:pt x="46"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9" name="Freeform 221">
                <a:extLst>
                  <a:ext uri="{FF2B5EF4-FFF2-40B4-BE49-F238E27FC236}">
                    <a16:creationId xmlns="" xmlns:a16="http://schemas.microsoft.com/office/drawing/2014/main" id="{28F7DD13-826F-4D51-8228-0028F237B27D}"/>
                  </a:ext>
                </a:extLst>
              </p:cNvPr>
              <p:cNvSpPr>
                <a:spLocks/>
              </p:cNvSpPr>
              <p:nvPr/>
            </p:nvSpPr>
            <p:spPr bwMode="auto">
              <a:xfrm>
                <a:off x="6976712" y="5595428"/>
                <a:ext cx="224709" cy="247836"/>
              </a:xfrm>
              <a:custGeom>
                <a:avLst/>
                <a:gdLst>
                  <a:gd name="T0" fmla="*/ 46 w 333"/>
                  <a:gd name="T1" fmla="*/ 243 h 367"/>
                  <a:gd name="T2" fmla="*/ 170 w 333"/>
                  <a:gd name="T3" fmla="*/ 367 h 367"/>
                  <a:gd name="T4" fmla="*/ 290 w 333"/>
                  <a:gd name="T5" fmla="*/ 243 h 367"/>
                  <a:gd name="T6" fmla="*/ 326 w 333"/>
                  <a:gd name="T7" fmla="*/ 202 h 367"/>
                  <a:gd name="T8" fmla="*/ 307 w 333"/>
                  <a:gd name="T9" fmla="*/ 142 h 367"/>
                  <a:gd name="T10" fmla="*/ 167 w 333"/>
                  <a:gd name="T11" fmla="*/ 0 h 367"/>
                  <a:gd name="T12" fmla="*/ 27 w 333"/>
                  <a:gd name="T13" fmla="*/ 142 h 367"/>
                  <a:gd name="T14" fmla="*/ 7 w 333"/>
                  <a:gd name="T15" fmla="*/ 202 h 367"/>
                  <a:gd name="T16" fmla="*/ 46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6" y="243"/>
                    </a:moveTo>
                    <a:cubicBezTo>
                      <a:pt x="71" y="307"/>
                      <a:pt x="118" y="367"/>
                      <a:pt x="170" y="367"/>
                    </a:cubicBezTo>
                    <a:cubicBezTo>
                      <a:pt x="223" y="367"/>
                      <a:pt x="267" y="307"/>
                      <a:pt x="290" y="243"/>
                    </a:cubicBezTo>
                    <a:cubicBezTo>
                      <a:pt x="305" y="241"/>
                      <a:pt x="320" y="225"/>
                      <a:pt x="326" y="202"/>
                    </a:cubicBezTo>
                    <a:cubicBezTo>
                      <a:pt x="333" y="175"/>
                      <a:pt x="325" y="148"/>
                      <a:pt x="307" y="142"/>
                    </a:cubicBezTo>
                    <a:cubicBezTo>
                      <a:pt x="302" y="63"/>
                      <a:pt x="241" y="0"/>
                      <a:pt x="167" y="0"/>
                    </a:cubicBezTo>
                    <a:cubicBezTo>
                      <a:pt x="92" y="0"/>
                      <a:pt x="31" y="63"/>
                      <a:pt x="27" y="142"/>
                    </a:cubicBezTo>
                    <a:cubicBezTo>
                      <a:pt x="9" y="148"/>
                      <a:pt x="0" y="175"/>
                      <a:pt x="7" y="202"/>
                    </a:cubicBezTo>
                    <a:cubicBezTo>
                      <a:pt x="13" y="226"/>
                      <a:pt x="30" y="242"/>
                      <a:pt x="46"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20" name="Freeform 222">
                <a:extLst>
                  <a:ext uri="{FF2B5EF4-FFF2-40B4-BE49-F238E27FC236}">
                    <a16:creationId xmlns="" xmlns:a16="http://schemas.microsoft.com/office/drawing/2014/main" id="{64480E55-2D4D-4338-80F4-952532F9DB25}"/>
                  </a:ext>
                </a:extLst>
              </p:cNvPr>
              <p:cNvSpPr>
                <a:spLocks/>
              </p:cNvSpPr>
              <p:nvPr/>
            </p:nvSpPr>
            <p:spPr bwMode="auto">
              <a:xfrm>
                <a:off x="7239110" y="5831557"/>
                <a:ext cx="294948" cy="299802"/>
              </a:xfrm>
              <a:custGeom>
                <a:avLst/>
                <a:gdLst>
                  <a:gd name="T0" fmla="*/ 435 w 437"/>
                  <a:gd name="T1" fmla="*/ 125 h 444"/>
                  <a:gd name="T2" fmla="*/ 317 w 437"/>
                  <a:gd name="T3" fmla="*/ 0 h 444"/>
                  <a:gd name="T4" fmla="*/ 204 w 437"/>
                  <a:gd name="T5" fmla="*/ 191 h 444"/>
                  <a:gd name="T6" fmla="*/ 190 w 437"/>
                  <a:gd name="T7" fmla="*/ 105 h 444"/>
                  <a:gd name="T8" fmla="*/ 206 w 437"/>
                  <a:gd name="T9" fmla="*/ 77 h 444"/>
                  <a:gd name="T10" fmla="*/ 173 w 437"/>
                  <a:gd name="T11" fmla="*/ 45 h 444"/>
                  <a:gd name="T12" fmla="*/ 141 w 437"/>
                  <a:gd name="T13" fmla="*/ 77 h 444"/>
                  <a:gd name="T14" fmla="*/ 156 w 437"/>
                  <a:gd name="T15" fmla="*/ 105 h 444"/>
                  <a:gd name="T16" fmla="*/ 142 w 437"/>
                  <a:gd name="T17" fmla="*/ 189 h 444"/>
                  <a:gd name="T18" fmla="*/ 30 w 437"/>
                  <a:gd name="T19" fmla="*/ 0 h 444"/>
                  <a:gd name="T20" fmla="*/ 0 w 437"/>
                  <a:gd name="T21" fmla="*/ 15 h 444"/>
                  <a:gd name="T22" fmla="*/ 67 w 437"/>
                  <a:gd name="T23" fmla="*/ 120 h 444"/>
                  <a:gd name="T24" fmla="*/ 67 w 437"/>
                  <a:gd name="T25" fmla="*/ 123 h 444"/>
                  <a:gd name="T26" fmla="*/ 69 w 437"/>
                  <a:gd name="T27" fmla="*/ 430 h 444"/>
                  <a:gd name="T28" fmla="*/ 174 w 437"/>
                  <a:gd name="T29" fmla="*/ 444 h 444"/>
                  <a:gd name="T30" fmla="*/ 436 w 437"/>
                  <a:gd name="T31" fmla="*/ 402 h 444"/>
                  <a:gd name="T32" fmla="*/ 437 w 437"/>
                  <a:gd name="T33" fmla="*/ 402 h 444"/>
                  <a:gd name="T34" fmla="*/ 437 w 437"/>
                  <a:gd name="T35" fmla="*/ 125 h 444"/>
                  <a:gd name="T36" fmla="*/ 435 w 437"/>
                  <a:gd name="T37" fmla="*/ 12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44">
                    <a:moveTo>
                      <a:pt x="435" y="125"/>
                    </a:moveTo>
                    <a:cubicBezTo>
                      <a:pt x="425" y="73"/>
                      <a:pt x="381" y="28"/>
                      <a:pt x="317" y="0"/>
                    </a:cubicBezTo>
                    <a:cubicBezTo>
                      <a:pt x="204" y="191"/>
                      <a:pt x="204" y="191"/>
                      <a:pt x="204" y="191"/>
                    </a:cubicBezTo>
                    <a:cubicBezTo>
                      <a:pt x="190" y="105"/>
                      <a:pt x="190" y="105"/>
                      <a:pt x="190" y="105"/>
                    </a:cubicBezTo>
                    <a:cubicBezTo>
                      <a:pt x="199" y="100"/>
                      <a:pt x="206" y="89"/>
                      <a:pt x="206" y="77"/>
                    </a:cubicBezTo>
                    <a:cubicBezTo>
                      <a:pt x="206" y="60"/>
                      <a:pt x="191" y="45"/>
                      <a:pt x="173" y="45"/>
                    </a:cubicBezTo>
                    <a:cubicBezTo>
                      <a:pt x="155" y="45"/>
                      <a:pt x="141" y="60"/>
                      <a:pt x="141" y="77"/>
                    </a:cubicBezTo>
                    <a:cubicBezTo>
                      <a:pt x="141" y="89"/>
                      <a:pt x="147" y="100"/>
                      <a:pt x="156" y="105"/>
                    </a:cubicBezTo>
                    <a:cubicBezTo>
                      <a:pt x="142" y="189"/>
                      <a:pt x="142" y="189"/>
                      <a:pt x="142" y="189"/>
                    </a:cubicBezTo>
                    <a:cubicBezTo>
                      <a:pt x="30" y="0"/>
                      <a:pt x="30" y="0"/>
                      <a:pt x="30" y="0"/>
                    </a:cubicBezTo>
                    <a:cubicBezTo>
                      <a:pt x="20" y="5"/>
                      <a:pt x="10" y="10"/>
                      <a:pt x="0" y="15"/>
                    </a:cubicBezTo>
                    <a:cubicBezTo>
                      <a:pt x="36" y="45"/>
                      <a:pt x="59" y="81"/>
                      <a:pt x="67" y="120"/>
                    </a:cubicBezTo>
                    <a:cubicBezTo>
                      <a:pt x="67" y="123"/>
                      <a:pt x="67" y="123"/>
                      <a:pt x="67" y="123"/>
                    </a:cubicBezTo>
                    <a:cubicBezTo>
                      <a:pt x="69" y="430"/>
                      <a:pt x="69" y="430"/>
                      <a:pt x="69" y="430"/>
                    </a:cubicBezTo>
                    <a:cubicBezTo>
                      <a:pt x="69" y="430"/>
                      <a:pt x="125" y="444"/>
                      <a:pt x="174" y="444"/>
                    </a:cubicBezTo>
                    <a:cubicBezTo>
                      <a:pt x="311" y="444"/>
                      <a:pt x="424" y="426"/>
                      <a:pt x="436" y="402"/>
                    </a:cubicBezTo>
                    <a:cubicBezTo>
                      <a:pt x="437" y="402"/>
                      <a:pt x="437" y="402"/>
                      <a:pt x="437" y="402"/>
                    </a:cubicBezTo>
                    <a:cubicBezTo>
                      <a:pt x="437" y="125"/>
                      <a:pt x="437" y="125"/>
                      <a:pt x="437" y="125"/>
                    </a:cubicBezTo>
                    <a:lnTo>
                      <a:pt x="435"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21" name="Freeform 223">
                <a:extLst>
                  <a:ext uri="{FF2B5EF4-FFF2-40B4-BE49-F238E27FC236}">
                    <a16:creationId xmlns="" xmlns:a16="http://schemas.microsoft.com/office/drawing/2014/main" id="{D8AE11CB-F01C-4456-BF62-D0803B9C7550}"/>
                  </a:ext>
                </a:extLst>
              </p:cNvPr>
              <p:cNvSpPr>
                <a:spLocks/>
              </p:cNvSpPr>
              <p:nvPr/>
            </p:nvSpPr>
            <p:spPr bwMode="auto">
              <a:xfrm>
                <a:off x="6911327" y="5831557"/>
                <a:ext cx="355480" cy="299802"/>
              </a:xfrm>
              <a:custGeom>
                <a:avLst/>
                <a:gdLst>
                  <a:gd name="T0" fmla="*/ 407 w 527"/>
                  <a:gd name="T1" fmla="*/ 0 h 444"/>
                  <a:gd name="T2" fmla="*/ 294 w 527"/>
                  <a:gd name="T3" fmla="*/ 191 h 444"/>
                  <a:gd name="T4" fmla="*/ 280 w 527"/>
                  <a:gd name="T5" fmla="*/ 105 h 444"/>
                  <a:gd name="T6" fmla="*/ 296 w 527"/>
                  <a:gd name="T7" fmla="*/ 77 h 444"/>
                  <a:gd name="T8" fmla="*/ 263 w 527"/>
                  <a:gd name="T9" fmla="*/ 45 h 444"/>
                  <a:gd name="T10" fmla="*/ 231 w 527"/>
                  <a:gd name="T11" fmla="*/ 77 h 444"/>
                  <a:gd name="T12" fmla="*/ 246 w 527"/>
                  <a:gd name="T13" fmla="*/ 105 h 444"/>
                  <a:gd name="T14" fmla="*/ 233 w 527"/>
                  <a:gd name="T15" fmla="*/ 189 h 444"/>
                  <a:gd name="T16" fmla="*/ 120 w 527"/>
                  <a:gd name="T17" fmla="*/ 0 h 444"/>
                  <a:gd name="T18" fmla="*/ 2 w 527"/>
                  <a:gd name="T19" fmla="*/ 125 h 444"/>
                  <a:gd name="T20" fmla="*/ 0 w 527"/>
                  <a:gd name="T21" fmla="*/ 125 h 444"/>
                  <a:gd name="T22" fmla="*/ 0 w 527"/>
                  <a:gd name="T23" fmla="*/ 402 h 444"/>
                  <a:gd name="T24" fmla="*/ 2 w 527"/>
                  <a:gd name="T25" fmla="*/ 402 h 444"/>
                  <a:gd name="T26" fmla="*/ 264 w 527"/>
                  <a:gd name="T27" fmla="*/ 444 h 444"/>
                  <a:gd name="T28" fmla="*/ 526 w 527"/>
                  <a:gd name="T29" fmla="*/ 402 h 444"/>
                  <a:gd name="T30" fmla="*/ 527 w 527"/>
                  <a:gd name="T31" fmla="*/ 402 h 444"/>
                  <a:gd name="T32" fmla="*/ 525 w 527"/>
                  <a:gd name="T33" fmla="*/ 125 h 444"/>
                  <a:gd name="T34" fmla="*/ 407 w 527"/>
                  <a:gd name="T3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7" h="444">
                    <a:moveTo>
                      <a:pt x="407" y="0"/>
                    </a:moveTo>
                    <a:cubicBezTo>
                      <a:pt x="294" y="191"/>
                      <a:pt x="294" y="191"/>
                      <a:pt x="294" y="191"/>
                    </a:cubicBezTo>
                    <a:cubicBezTo>
                      <a:pt x="280" y="105"/>
                      <a:pt x="280" y="105"/>
                      <a:pt x="280" y="105"/>
                    </a:cubicBezTo>
                    <a:cubicBezTo>
                      <a:pt x="290" y="100"/>
                      <a:pt x="296" y="89"/>
                      <a:pt x="296" y="77"/>
                    </a:cubicBezTo>
                    <a:cubicBezTo>
                      <a:pt x="296" y="60"/>
                      <a:pt x="281" y="45"/>
                      <a:pt x="263" y="45"/>
                    </a:cubicBezTo>
                    <a:cubicBezTo>
                      <a:pt x="245" y="45"/>
                      <a:pt x="231" y="60"/>
                      <a:pt x="231" y="77"/>
                    </a:cubicBezTo>
                    <a:cubicBezTo>
                      <a:pt x="231" y="89"/>
                      <a:pt x="237" y="100"/>
                      <a:pt x="246" y="105"/>
                    </a:cubicBezTo>
                    <a:cubicBezTo>
                      <a:pt x="233" y="189"/>
                      <a:pt x="233" y="189"/>
                      <a:pt x="233" y="189"/>
                    </a:cubicBezTo>
                    <a:cubicBezTo>
                      <a:pt x="120" y="0"/>
                      <a:pt x="120" y="0"/>
                      <a:pt x="120" y="0"/>
                    </a:cubicBezTo>
                    <a:cubicBezTo>
                      <a:pt x="57" y="28"/>
                      <a:pt x="12" y="73"/>
                      <a:pt x="2" y="125"/>
                    </a:cubicBezTo>
                    <a:cubicBezTo>
                      <a:pt x="0" y="125"/>
                      <a:pt x="0" y="125"/>
                      <a:pt x="0" y="125"/>
                    </a:cubicBezTo>
                    <a:cubicBezTo>
                      <a:pt x="0" y="402"/>
                      <a:pt x="0" y="402"/>
                      <a:pt x="0" y="402"/>
                    </a:cubicBezTo>
                    <a:cubicBezTo>
                      <a:pt x="2" y="402"/>
                      <a:pt x="2" y="402"/>
                      <a:pt x="2" y="402"/>
                    </a:cubicBezTo>
                    <a:cubicBezTo>
                      <a:pt x="14" y="426"/>
                      <a:pt x="127" y="444"/>
                      <a:pt x="264" y="444"/>
                    </a:cubicBezTo>
                    <a:cubicBezTo>
                      <a:pt x="401" y="444"/>
                      <a:pt x="514" y="426"/>
                      <a:pt x="526" y="402"/>
                    </a:cubicBezTo>
                    <a:cubicBezTo>
                      <a:pt x="527" y="402"/>
                      <a:pt x="527" y="402"/>
                      <a:pt x="527" y="402"/>
                    </a:cubicBezTo>
                    <a:cubicBezTo>
                      <a:pt x="525" y="125"/>
                      <a:pt x="525" y="125"/>
                      <a:pt x="525" y="125"/>
                    </a:cubicBezTo>
                    <a:cubicBezTo>
                      <a:pt x="516" y="73"/>
                      <a:pt x="471" y="28"/>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grpSp>
        <p:nvGrpSpPr>
          <p:cNvPr id="84" name="组合 83">
            <a:extLst>
              <a:ext uri="{FF2B5EF4-FFF2-40B4-BE49-F238E27FC236}">
                <a16:creationId xmlns="" xmlns:a16="http://schemas.microsoft.com/office/drawing/2014/main" id="{4E9513B0-F46A-4445-BC77-AB811BCB8BD3}"/>
              </a:ext>
            </a:extLst>
          </p:cNvPr>
          <p:cNvGrpSpPr/>
          <p:nvPr/>
        </p:nvGrpSpPr>
        <p:grpSpPr>
          <a:xfrm>
            <a:off x="3776826" y="3713838"/>
            <a:ext cx="487597" cy="487597"/>
            <a:chOff x="3776826" y="3741331"/>
            <a:chExt cx="566454" cy="566454"/>
          </a:xfrm>
        </p:grpSpPr>
        <p:sp>
          <p:nvSpPr>
            <p:cNvPr id="73" name="椭圆 7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4345DB0-FB09-434A-8229-EFF0AB8EB515}"/>
                </a:ext>
              </a:extLst>
            </p:cNvPr>
            <p:cNvSpPr/>
            <p:nvPr/>
          </p:nvSpPr>
          <p:spPr>
            <a:xfrm>
              <a:off x="3776826" y="3741331"/>
              <a:ext cx="566454" cy="566454"/>
            </a:xfrm>
            <a:prstGeom prst="ellipse">
              <a:avLst/>
            </a:prstGeom>
            <a:solidFill>
              <a:srgbClr val="966481"/>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 name="Freeform 120">
              <a:extLst>
                <a:ext uri="{FF2B5EF4-FFF2-40B4-BE49-F238E27FC236}">
                  <a16:creationId xmlns="" xmlns:a16="http://schemas.microsoft.com/office/drawing/2014/main" id="{D2BD31EF-958D-4A1D-BD47-273D5FE67FE5}"/>
                </a:ext>
              </a:extLst>
            </p:cNvPr>
            <p:cNvSpPr>
              <a:spLocks noEditPoints="1"/>
            </p:cNvSpPr>
            <p:nvPr/>
          </p:nvSpPr>
          <p:spPr bwMode="auto">
            <a:xfrm>
              <a:off x="3909372" y="3863908"/>
              <a:ext cx="319534" cy="321300"/>
            </a:xfrm>
            <a:custGeom>
              <a:avLst/>
              <a:gdLst>
                <a:gd name="T0" fmla="*/ 20 w 200"/>
                <a:gd name="T1" fmla="*/ 200 h 200"/>
                <a:gd name="T2" fmla="*/ 0 w 200"/>
                <a:gd name="T3" fmla="*/ 88 h 200"/>
                <a:gd name="T4" fmla="*/ 12 w 200"/>
                <a:gd name="T5" fmla="*/ 168 h 200"/>
                <a:gd name="T6" fmla="*/ 164 w 200"/>
                <a:gd name="T7" fmla="*/ 188 h 200"/>
                <a:gd name="T8" fmla="*/ 187 w 200"/>
                <a:gd name="T9" fmla="*/ 88 h 200"/>
                <a:gd name="T10" fmla="*/ 200 w 200"/>
                <a:gd name="T11" fmla="*/ 180 h 200"/>
                <a:gd name="T12" fmla="*/ 155 w 200"/>
                <a:gd name="T13" fmla="*/ 137 h 200"/>
                <a:gd name="T14" fmla="*/ 154 w 200"/>
                <a:gd name="T15" fmla="*/ 155 h 200"/>
                <a:gd name="T16" fmla="*/ 131 w 200"/>
                <a:gd name="T17" fmla="*/ 165 h 200"/>
                <a:gd name="T18" fmla="*/ 110 w 200"/>
                <a:gd name="T19" fmla="*/ 157 h 200"/>
                <a:gd name="T20" fmla="*/ 122 w 200"/>
                <a:gd name="T21" fmla="*/ 145 h 200"/>
                <a:gd name="T22" fmla="*/ 131 w 200"/>
                <a:gd name="T23" fmla="*/ 155 h 200"/>
                <a:gd name="T24" fmla="*/ 139 w 200"/>
                <a:gd name="T25" fmla="*/ 145 h 200"/>
                <a:gd name="T26" fmla="*/ 131 w 200"/>
                <a:gd name="T27" fmla="*/ 136 h 200"/>
                <a:gd name="T28" fmla="*/ 126 w 200"/>
                <a:gd name="T29" fmla="*/ 125 h 200"/>
                <a:gd name="T30" fmla="*/ 134 w 200"/>
                <a:gd name="T31" fmla="*/ 123 h 200"/>
                <a:gd name="T32" fmla="*/ 134 w 200"/>
                <a:gd name="T33" fmla="*/ 113 h 200"/>
                <a:gd name="T34" fmla="*/ 125 w 200"/>
                <a:gd name="T35" fmla="*/ 113 h 200"/>
                <a:gd name="T36" fmla="*/ 106 w 200"/>
                <a:gd name="T37" fmla="*/ 117 h 200"/>
                <a:gd name="T38" fmla="*/ 130 w 200"/>
                <a:gd name="T39" fmla="*/ 100 h 200"/>
                <a:gd name="T40" fmla="*/ 153 w 200"/>
                <a:gd name="T41" fmla="*/ 116 h 200"/>
                <a:gd name="T42" fmla="*/ 144 w 200"/>
                <a:gd name="T43" fmla="*/ 130 h 200"/>
                <a:gd name="T44" fmla="*/ 155 w 200"/>
                <a:gd name="T45" fmla="*/ 137 h 200"/>
                <a:gd name="T46" fmla="*/ 43 w 200"/>
                <a:gd name="T47" fmla="*/ 164 h 200"/>
                <a:gd name="T48" fmla="*/ 66 w 200"/>
                <a:gd name="T49" fmla="*/ 134 h 200"/>
                <a:gd name="T50" fmla="*/ 78 w 200"/>
                <a:gd name="T51" fmla="*/ 119 h 200"/>
                <a:gd name="T52" fmla="*/ 70 w 200"/>
                <a:gd name="T53" fmla="*/ 112 h 200"/>
                <a:gd name="T54" fmla="*/ 62 w 200"/>
                <a:gd name="T55" fmla="*/ 120 h 200"/>
                <a:gd name="T56" fmla="*/ 48 w 200"/>
                <a:gd name="T57" fmla="*/ 109 h 200"/>
                <a:gd name="T58" fmla="*/ 70 w 200"/>
                <a:gd name="T59" fmla="*/ 100 h 200"/>
                <a:gd name="T60" fmla="*/ 92 w 200"/>
                <a:gd name="T61" fmla="*/ 109 h 200"/>
                <a:gd name="T62" fmla="*/ 92 w 200"/>
                <a:gd name="T63" fmla="*/ 130 h 200"/>
                <a:gd name="T64" fmla="*/ 72 w 200"/>
                <a:gd name="T65" fmla="*/ 146 h 200"/>
                <a:gd name="T66" fmla="*/ 95 w 200"/>
                <a:gd name="T67" fmla="*/ 150 h 200"/>
                <a:gd name="T68" fmla="*/ 0 w 200"/>
                <a:gd name="T69" fmla="*/ 36 h 200"/>
                <a:gd name="T70" fmla="*/ 28 w 200"/>
                <a:gd name="T71" fmla="*/ 16 h 200"/>
                <a:gd name="T72" fmla="*/ 44 w 200"/>
                <a:gd name="T73" fmla="*/ 72 h 200"/>
                <a:gd name="T74" fmla="*/ 60 w 200"/>
                <a:gd name="T75" fmla="*/ 16 h 200"/>
                <a:gd name="T76" fmla="*/ 140 w 200"/>
                <a:gd name="T77" fmla="*/ 56 h 200"/>
                <a:gd name="T78" fmla="*/ 172 w 200"/>
                <a:gd name="T79" fmla="*/ 56 h 200"/>
                <a:gd name="T80" fmla="*/ 180 w 200"/>
                <a:gd name="T81" fmla="*/ 16 h 200"/>
                <a:gd name="T82" fmla="*/ 200 w 200"/>
                <a:gd name="T83" fmla="*/ 80 h 200"/>
                <a:gd name="T84" fmla="*/ 0 w 200"/>
                <a:gd name="T85" fmla="*/ 36 h 200"/>
                <a:gd name="T86" fmla="*/ 144 w 200"/>
                <a:gd name="T87" fmla="*/ 52 h 200"/>
                <a:gd name="T88" fmla="*/ 156 w 200"/>
                <a:gd name="T89" fmla="*/ 0 h 200"/>
                <a:gd name="T90" fmla="*/ 168 w 200"/>
                <a:gd name="T91" fmla="*/ 52 h 200"/>
                <a:gd name="T92" fmla="*/ 44 w 200"/>
                <a:gd name="T93" fmla="*/ 64 h 200"/>
                <a:gd name="T94" fmla="*/ 32 w 200"/>
                <a:gd name="T95" fmla="*/ 12 h 200"/>
                <a:gd name="T96" fmla="*/ 56 w 200"/>
                <a:gd name="T97" fmla="*/ 12 h 200"/>
                <a:gd name="T98" fmla="*/ 44 w 200"/>
                <a:gd name="T99" fmla="*/ 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2" y="88"/>
                    <a:pt x="12" y="88"/>
                    <a:pt x="12"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7" y="88"/>
                  </a:cubicBezTo>
                  <a:cubicBezTo>
                    <a:pt x="200" y="88"/>
                    <a:pt x="200" y="88"/>
                    <a:pt x="200" y="88"/>
                  </a:cubicBezTo>
                  <a:cubicBezTo>
                    <a:pt x="200" y="180"/>
                    <a:pt x="200" y="180"/>
                    <a:pt x="200" y="180"/>
                  </a:cubicBezTo>
                  <a:cubicBezTo>
                    <a:pt x="200" y="191"/>
                    <a:pt x="191" y="200"/>
                    <a:pt x="180" y="200"/>
                  </a:cubicBezTo>
                  <a:close/>
                  <a:moveTo>
                    <a:pt x="155" y="137"/>
                  </a:moveTo>
                  <a:cubicBezTo>
                    <a:pt x="156" y="139"/>
                    <a:pt x="157" y="141"/>
                    <a:pt x="157" y="144"/>
                  </a:cubicBezTo>
                  <a:cubicBezTo>
                    <a:pt x="157" y="148"/>
                    <a:pt x="156" y="152"/>
                    <a:pt x="154" y="155"/>
                  </a:cubicBezTo>
                  <a:cubicBezTo>
                    <a:pt x="152" y="158"/>
                    <a:pt x="149" y="161"/>
                    <a:pt x="145" y="163"/>
                  </a:cubicBezTo>
                  <a:cubicBezTo>
                    <a:pt x="142" y="165"/>
                    <a:pt x="137" y="165"/>
                    <a:pt x="131" y="165"/>
                  </a:cubicBezTo>
                  <a:cubicBezTo>
                    <a:pt x="126" y="165"/>
                    <a:pt x="121" y="165"/>
                    <a:pt x="118" y="163"/>
                  </a:cubicBezTo>
                  <a:cubicBezTo>
                    <a:pt x="114" y="162"/>
                    <a:pt x="112" y="160"/>
                    <a:pt x="110" y="157"/>
                  </a:cubicBezTo>
                  <a:cubicBezTo>
                    <a:pt x="107" y="155"/>
                    <a:pt x="106" y="152"/>
                    <a:pt x="105" y="148"/>
                  </a:cubicBezTo>
                  <a:cubicBezTo>
                    <a:pt x="122" y="145"/>
                    <a:pt x="122" y="145"/>
                    <a:pt x="122" y="145"/>
                  </a:cubicBezTo>
                  <a:cubicBezTo>
                    <a:pt x="123" y="149"/>
                    <a:pt x="124" y="151"/>
                    <a:pt x="125" y="153"/>
                  </a:cubicBezTo>
                  <a:cubicBezTo>
                    <a:pt x="127" y="154"/>
                    <a:pt x="129" y="155"/>
                    <a:pt x="131" y="155"/>
                  </a:cubicBezTo>
                  <a:cubicBezTo>
                    <a:pt x="133" y="155"/>
                    <a:pt x="135" y="154"/>
                    <a:pt x="137" y="152"/>
                  </a:cubicBezTo>
                  <a:cubicBezTo>
                    <a:pt x="138" y="150"/>
                    <a:pt x="139" y="148"/>
                    <a:pt x="139" y="145"/>
                  </a:cubicBezTo>
                  <a:cubicBezTo>
                    <a:pt x="139" y="142"/>
                    <a:pt x="138" y="140"/>
                    <a:pt x="137" y="139"/>
                  </a:cubicBezTo>
                  <a:cubicBezTo>
                    <a:pt x="135" y="137"/>
                    <a:pt x="133" y="136"/>
                    <a:pt x="131" y="136"/>
                  </a:cubicBezTo>
                  <a:cubicBezTo>
                    <a:pt x="129" y="136"/>
                    <a:pt x="127" y="136"/>
                    <a:pt x="125" y="137"/>
                  </a:cubicBezTo>
                  <a:cubicBezTo>
                    <a:pt x="126" y="125"/>
                    <a:pt x="126" y="125"/>
                    <a:pt x="126" y="125"/>
                  </a:cubicBezTo>
                  <a:cubicBezTo>
                    <a:pt x="127" y="125"/>
                    <a:pt x="128" y="125"/>
                    <a:pt x="128" y="125"/>
                  </a:cubicBezTo>
                  <a:cubicBezTo>
                    <a:pt x="130" y="125"/>
                    <a:pt x="132" y="124"/>
                    <a:pt x="134" y="123"/>
                  </a:cubicBezTo>
                  <a:cubicBezTo>
                    <a:pt x="135" y="121"/>
                    <a:pt x="136" y="119"/>
                    <a:pt x="136" y="117"/>
                  </a:cubicBezTo>
                  <a:cubicBezTo>
                    <a:pt x="136" y="116"/>
                    <a:pt x="136" y="114"/>
                    <a:pt x="134" y="113"/>
                  </a:cubicBezTo>
                  <a:cubicBezTo>
                    <a:pt x="133" y="112"/>
                    <a:pt x="132" y="111"/>
                    <a:pt x="130" y="111"/>
                  </a:cubicBezTo>
                  <a:cubicBezTo>
                    <a:pt x="128" y="111"/>
                    <a:pt x="126" y="112"/>
                    <a:pt x="125" y="113"/>
                  </a:cubicBezTo>
                  <a:cubicBezTo>
                    <a:pt x="123" y="114"/>
                    <a:pt x="123" y="116"/>
                    <a:pt x="122" y="120"/>
                  </a:cubicBezTo>
                  <a:cubicBezTo>
                    <a:pt x="106" y="117"/>
                    <a:pt x="106" y="117"/>
                    <a:pt x="106" y="117"/>
                  </a:cubicBezTo>
                  <a:cubicBezTo>
                    <a:pt x="107" y="111"/>
                    <a:pt x="110" y="107"/>
                    <a:pt x="113" y="104"/>
                  </a:cubicBezTo>
                  <a:cubicBezTo>
                    <a:pt x="117" y="102"/>
                    <a:pt x="123" y="100"/>
                    <a:pt x="130" y="100"/>
                  </a:cubicBezTo>
                  <a:cubicBezTo>
                    <a:pt x="138" y="100"/>
                    <a:pt x="144" y="102"/>
                    <a:pt x="148" y="105"/>
                  </a:cubicBezTo>
                  <a:cubicBezTo>
                    <a:pt x="152" y="108"/>
                    <a:pt x="153" y="112"/>
                    <a:pt x="153" y="116"/>
                  </a:cubicBezTo>
                  <a:cubicBezTo>
                    <a:pt x="153" y="119"/>
                    <a:pt x="153" y="122"/>
                    <a:pt x="151" y="124"/>
                  </a:cubicBezTo>
                  <a:cubicBezTo>
                    <a:pt x="150" y="126"/>
                    <a:pt x="147" y="128"/>
                    <a:pt x="144" y="130"/>
                  </a:cubicBezTo>
                  <a:cubicBezTo>
                    <a:pt x="147" y="130"/>
                    <a:pt x="149" y="131"/>
                    <a:pt x="150" y="132"/>
                  </a:cubicBezTo>
                  <a:cubicBezTo>
                    <a:pt x="152" y="133"/>
                    <a:pt x="154" y="135"/>
                    <a:pt x="155" y="137"/>
                  </a:cubicBezTo>
                  <a:close/>
                  <a:moveTo>
                    <a:pt x="95" y="164"/>
                  </a:moveTo>
                  <a:cubicBezTo>
                    <a:pt x="43" y="164"/>
                    <a:pt x="43" y="164"/>
                    <a:pt x="43" y="164"/>
                  </a:cubicBezTo>
                  <a:cubicBezTo>
                    <a:pt x="44" y="159"/>
                    <a:pt x="45" y="154"/>
                    <a:pt x="48" y="150"/>
                  </a:cubicBezTo>
                  <a:cubicBezTo>
                    <a:pt x="51" y="145"/>
                    <a:pt x="57" y="140"/>
                    <a:pt x="66" y="134"/>
                  </a:cubicBezTo>
                  <a:cubicBezTo>
                    <a:pt x="71" y="130"/>
                    <a:pt x="74" y="127"/>
                    <a:pt x="75" y="125"/>
                  </a:cubicBezTo>
                  <a:cubicBezTo>
                    <a:pt x="77" y="123"/>
                    <a:pt x="78" y="121"/>
                    <a:pt x="78" y="119"/>
                  </a:cubicBezTo>
                  <a:cubicBezTo>
                    <a:pt x="78" y="117"/>
                    <a:pt x="77" y="116"/>
                    <a:pt x="75" y="114"/>
                  </a:cubicBezTo>
                  <a:cubicBezTo>
                    <a:pt x="74" y="113"/>
                    <a:pt x="72" y="112"/>
                    <a:pt x="70" y="112"/>
                  </a:cubicBezTo>
                  <a:cubicBezTo>
                    <a:pt x="68" y="112"/>
                    <a:pt x="66" y="113"/>
                    <a:pt x="65" y="114"/>
                  </a:cubicBezTo>
                  <a:cubicBezTo>
                    <a:pt x="63" y="116"/>
                    <a:pt x="62" y="117"/>
                    <a:pt x="62" y="120"/>
                  </a:cubicBezTo>
                  <a:cubicBezTo>
                    <a:pt x="44" y="120"/>
                    <a:pt x="44" y="120"/>
                    <a:pt x="44" y="120"/>
                  </a:cubicBezTo>
                  <a:cubicBezTo>
                    <a:pt x="45" y="115"/>
                    <a:pt x="46" y="112"/>
                    <a:pt x="48" y="109"/>
                  </a:cubicBezTo>
                  <a:cubicBezTo>
                    <a:pt x="50" y="106"/>
                    <a:pt x="52" y="104"/>
                    <a:pt x="56" y="102"/>
                  </a:cubicBezTo>
                  <a:cubicBezTo>
                    <a:pt x="59" y="101"/>
                    <a:pt x="64" y="100"/>
                    <a:pt x="70" y="100"/>
                  </a:cubicBezTo>
                  <a:cubicBezTo>
                    <a:pt x="76" y="100"/>
                    <a:pt x="81" y="101"/>
                    <a:pt x="84" y="102"/>
                  </a:cubicBezTo>
                  <a:cubicBezTo>
                    <a:pt x="87" y="104"/>
                    <a:pt x="90" y="106"/>
                    <a:pt x="92" y="109"/>
                  </a:cubicBezTo>
                  <a:cubicBezTo>
                    <a:pt x="94" y="112"/>
                    <a:pt x="95" y="115"/>
                    <a:pt x="95" y="119"/>
                  </a:cubicBezTo>
                  <a:cubicBezTo>
                    <a:pt x="95" y="122"/>
                    <a:pt x="94" y="126"/>
                    <a:pt x="92" y="130"/>
                  </a:cubicBezTo>
                  <a:cubicBezTo>
                    <a:pt x="89" y="133"/>
                    <a:pt x="85" y="137"/>
                    <a:pt x="79" y="141"/>
                  </a:cubicBezTo>
                  <a:cubicBezTo>
                    <a:pt x="76" y="144"/>
                    <a:pt x="73" y="145"/>
                    <a:pt x="72" y="146"/>
                  </a:cubicBezTo>
                  <a:cubicBezTo>
                    <a:pt x="71" y="147"/>
                    <a:pt x="70" y="148"/>
                    <a:pt x="68" y="150"/>
                  </a:cubicBezTo>
                  <a:cubicBezTo>
                    <a:pt x="95" y="150"/>
                    <a:pt x="95" y="150"/>
                    <a:pt x="95" y="150"/>
                  </a:cubicBezTo>
                  <a:lnTo>
                    <a:pt x="95" y="164"/>
                  </a:lnTo>
                  <a:close/>
                  <a:moveTo>
                    <a:pt x="0" y="36"/>
                  </a:moveTo>
                  <a:cubicBezTo>
                    <a:pt x="0" y="25"/>
                    <a:pt x="9" y="16"/>
                    <a:pt x="20" y="16"/>
                  </a:cubicBezTo>
                  <a:cubicBezTo>
                    <a:pt x="28" y="16"/>
                    <a:pt x="28" y="16"/>
                    <a:pt x="28" y="16"/>
                  </a:cubicBezTo>
                  <a:cubicBezTo>
                    <a:pt x="28" y="56"/>
                    <a:pt x="28" y="56"/>
                    <a:pt x="28" y="56"/>
                  </a:cubicBezTo>
                  <a:cubicBezTo>
                    <a:pt x="28" y="65"/>
                    <a:pt x="35" y="72"/>
                    <a:pt x="44" y="72"/>
                  </a:cubicBezTo>
                  <a:cubicBezTo>
                    <a:pt x="53" y="72"/>
                    <a:pt x="60" y="65"/>
                    <a:pt x="60" y="56"/>
                  </a:cubicBezTo>
                  <a:cubicBezTo>
                    <a:pt x="60" y="16"/>
                    <a:pt x="60" y="16"/>
                    <a:pt x="60" y="16"/>
                  </a:cubicBezTo>
                  <a:cubicBezTo>
                    <a:pt x="140" y="16"/>
                    <a:pt x="140" y="16"/>
                    <a:pt x="140" y="16"/>
                  </a:cubicBezTo>
                  <a:cubicBezTo>
                    <a:pt x="140" y="56"/>
                    <a:pt x="140" y="56"/>
                    <a:pt x="140" y="56"/>
                  </a:cubicBezTo>
                  <a:cubicBezTo>
                    <a:pt x="140" y="65"/>
                    <a:pt x="147" y="72"/>
                    <a:pt x="156" y="72"/>
                  </a:cubicBezTo>
                  <a:cubicBezTo>
                    <a:pt x="165" y="72"/>
                    <a:pt x="172" y="65"/>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4" y="80"/>
                    <a:pt x="96" y="80"/>
                    <a:pt x="0" y="80"/>
                  </a:cubicBezTo>
                  <a:lnTo>
                    <a:pt x="0" y="36"/>
                  </a:lnTo>
                  <a:close/>
                  <a:moveTo>
                    <a:pt x="156" y="64"/>
                  </a:moveTo>
                  <a:cubicBezTo>
                    <a:pt x="149" y="64"/>
                    <a:pt x="144" y="59"/>
                    <a:pt x="144" y="52"/>
                  </a:cubicBezTo>
                  <a:cubicBezTo>
                    <a:pt x="144" y="12"/>
                    <a:pt x="144" y="12"/>
                    <a:pt x="144" y="12"/>
                  </a:cubicBezTo>
                  <a:cubicBezTo>
                    <a:pt x="144" y="6"/>
                    <a:pt x="149" y="0"/>
                    <a:pt x="156" y="0"/>
                  </a:cubicBezTo>
                  <a:cubicBezTo>
                    <a:pt x="162" y="0"/>
                    <a:pt x="168" y="6"/>
                    <a:pt x="168" y="12"/>
                  </a:cubicBezTo>
                  <a:cubicBezTo>
                    <a:pt x="168" y="52"/>
                    <a:pt x="168" y="52"/>
                    <a:pt x="168" y="52"/>
                  </a:cubicBezTo>
                  <a:cubicBezTo>
                    <a:pt x="168" y="59"/>
                    <a:pt x="162" y="64"/>
                    <a:pt x="156" y="64"/>
                  </a:cubicBezTo>
                  <a:close/>
                  <a:moveTo>
                    <a:pt x="44" y="64"/>
                  </a:moveTo>
                  <a:cubicBezTo>
                    <a:pt x="37" y="64"/>
                    <a:pt x="32" y="59"/>
                    <a:pt x="32" y="52"/>
                  </a:cubicBezTo>
                  <a:cubicBezTo>
                    <a:pt x="32" y="12"/>
                    <a:pt x="32" y="12"/>
                    <a:pt x="32" y="12"/>
                  </a:cubicBezTo>
                  <a:cubicBezTo>
                    <a:pt x="32" y="6"/>
                    <a:pt x="37" y="0"/>
                    <a:pt x="44" y="0"/>
                  </a:cubicBezTo>
                  <a:cubicBezTo>
                    <a:pt x="50" y="0"/>
                    <a:pt x="56" y="6"/>
                    <a:pt x="56" y="12"/>
                  </a:cubicBezTo>
                  <a:cubicBezTo>
                    <a:pt x="56" y="52"/>
                    <a:pt x="56" y="52"/>
                    <a:pt x="56" y="52"/>
                  </a:cubicBezTo>
                  <a:cubicBezTo>
                    <a:pt x="56" y="59"/>
                    <a:pt x="50" y="64"/>
                    <a:pt x="44"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83" name="组合 82">
            <a:extLst>
              <a:ext uri="{FF2B5EF4-FFF2-40B4-BE49-F238E27FC236}">
                <a16:creationId xmlns="" xmlns:a16="http://schemas.microsoft.com/office/drawing/2014/main" id="{87986501-B155-49DE-B7E0-BB621372F00B}"/>
              </a:ext>
            </a:extLst>
          </p:cNvPr>
          <p:cNvGrpSpPr/>
          <p:nvPr/>
        </p:nvGrpSpPr>
        <p:grpSpPr>
          <a:xfrm>
            <a:off x="3776826" y="4363529"/>
            <a:ext cx="487597" cy="487597"/>
            <a:chOff x="3776826" y="4452429"/>
            <a:chExt cx="566454" cy="566454"/>
          </a:xfrm>
        </p:grpSpPr>
        <p:sp>
          <p:nvSpPr>
            <p:cNvPr id="74" name="椭圆 7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97C7BBB-2D06-4057-AE5C-EA5D45B9CE26}"/>
                </a:ext>
              </a:extLst>
            </p:cNvPr>
            <p:cNvSpPr/>
            <p:nvPr/>
          </p:nvSpPr>
          <p:spPr>
            <a:xfrm>
              <a:off x="3776826" y="4452429"/>
              <a:ext cx="566454" cy="566454"/>
            </a:xfrm>
            <a:prstGeom prst="ellipse">
              <a:avLst/>
            </a:prstGeom>
            <a:solidFill>
              <a:srgbClr val="365B7C"/>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5" name="Freeform 7">
              <a:extLst>
                <a:ext uri="{FF2B5EF4-FFF2-40B4-BE49-F238E27FC236}">
                  <a16:creationId xmlns="" xmlns:a16="http://schemas.microsoft.com/office/drawing/2014/main" id="{0F2ABC15-6898-4E53-8B23-1F6E8CB88087}"/>
                </a:ext>
              </a:extLst>
            </p:cNvPr>
            <p:cNvSpPr>
              <a:spLocks noEditPoints="1"/>
            </p:cNvSpPr>
            <p:nvPr/>
          </p:nvSpPr>
          <p:spPr bwMode="auto">
            <a:xfrm>
              <a:off x="3930233" y="4569516"/>
              <a:ext cx="257871" cy="311130"/>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9" name="组合 78">
            <a:extLst>
              <a:ext uri="{FF2B5EF4-FFF2-40B4-BE49-F238E27FC236}">
                <a16:creationId xmlns="" xmlns:a16="http://schemas.microsoft.com/office/drawing/2014/main" id="{45FF929F-79A3-4E96-BB58-340F4BEB2FD1}"/>
              </a:ext>
            </a:extLst>
          </p:cNvPr>
          <p:cNvGrpSpPr/>
          <p:nvPr/>
        </p:nvGrpSpPr>
        <p:grpSpPr>
          <a:xfrm>
            <a:off x="7564203" y="2433433"/>
            <a:ext cx="487597" cy="487597"/>
            <a:chOff x="7564203" y="2319133"/>
            <a:chExt cx="566454" cy="566454"/>
          </a:xfrm>
        </p:grpSpPr>
        <p:sp>
          <p:nvSpPr>
            <p:cNvPr id="75" name="椭圆 7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AF284FC-AC76-408E-8096-DB613C2C9307}"/>
                </a:ext>
              </a:extLst>
            </p:cNvPr>
            <p:cNvSpPr/>
            <p:nvPr/>
          </p:nvSpPr>
          <p:spPr>
            <a:xfrm>
              <a:off x="7564203" y="2319133"/>
              <a:ext cx="566454" cy="566454"/>
            </a:xfrm>
            <a:prstGeom prst="ellipse">
              <a:avLst/>
            </a:prstGeom>
            <a:solidFill>
              <a:srgbClr val="F3D3C5"/>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27" name="组合 26">
              <a:extLst>
                <a:ext uri="{FF2B5EF4-FFF2-40B4-BE49-F238E27FC236}">
                  <a16:creationId xmlns="" xmlns:a16="http://schemas.microsoft.com/office/drawing/2014/main" id="{1A110D44-F490-4DA6-9252-B091CAE01054}"/>
                </a:ext>
              </a:extLst>
            </p:cNvPr>
            <p:cNvGrpSpPr/>
            <p:nvPr/>
          </p:nvGrpSpPr>
          <p:grpSpPr>
            <a:xfrm>
              <a:off x="7685876" y="2446738"/>
              <a:ext cx="328984" cy="265052"/>
              <a:chOff x="2702739" y="3017462"/>
              <a:chExt cx="535636" cy="431545"/>
            </a:xfrm>
            <a:solidFill>
              <a:schemeClr val="bg1"/>
            </a:solidFill>
          </p:grpSpPr>
          <p:sp>
            <p:nvSpPr>
              <p:cNvPr id="28" name="Freeform 45">
                <a:extLst>
                  <a:ext uri="{FF2B5EF4-FFF2-40B4-BE49-F238E27FC236}">
                    <a16:creationId xmlns="" xmlns:a16="http://schemas.microsoft.com/office/drawing/2014/main" id="{D912A29B-96DC-4CF2-85A5-4A6046C96B22}"/>
                  </a:ext>
                </a:extLst>
              </p:cNvPr>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29" name="Freeform 46">
                <a:extLst>
                  <a:ext uri="{FF2B5EF4-FFF2-40B4-BE49-F238E27FC236}">
                    <a16:creationId xmlns="" xmlns:a16="http://schemas.microsoft.com/office/drawing/2014/main" id="{5D761393-FA7D-4872-9162-2FD7F355F7BF}"/>
                  </a:ext>
                </a:extLst>
              </p:cNvPr>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30" name="Freeform 47">
                <a:extLst>
                  <a:ext uri="{FF2B5EF4-FFF2-40B4-BE49-F238E27FC236}">
                    <a16:creationId xmlns="" xmlns:a16="http://schemas.microsoft.com/office/drawing/2014/main" id="{EAF335FD-21B0-4479-8BB0-5CD9B66885F3}"/>
                  </a:ext>
                </a:extLst>
              </p:cNvPr>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31" name="Freeform 48">
                <a:extLst>
                  <a:ext uri="{FF2B5EF4-FFF2-40B4-BE49-F238E27FC236}">
                    <a16:creationId xmlns="" xmlns:a16="http://schemas.microsoft.com/office/drawing/2014/main" id="{31D5FF90-7ED4-4030-9F77-5EAD3FD1E344}"/>
                  </a:ext>
                </a:extLst>
              </p:cNvPr>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32" name="Freeform 49">
                <a:extLst>
                  <a:ext uri="{FF2B5EF4-FFF2-40B4-BE49-F238E27FC236}">
                    <a16:creationId xmlns="" xmlns:a16="http://schemas.microsoft.com/office/drawing/2014/main" id="{D60CF4AC-FB2E-4A6D-AB7F-0C388335127F}"/>
                  </a:ext>
                </a:extLst>
              </p:cNvPr>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sp>
        <p:nvSpPr>
          <p:cNvPr id="33" name="TextBox 39">
            <a:extLst>
              <a:ext uri="{FF2B5EF4-FFF2-40B4-BE49-F238E27FC236}">
                <a16:creationId xmlns="" xmlns:a16="http://schemas.microsoft.com/office/drawing/2014/main" id="{B6157BF3-B8FE-4A2D-A089-496D7FEC1D4A}"/>
              </a:ext>
            </a:extLst>
          </p:cNvPr>
          <p:cNvSpPr txBox="1"/>
          <p:nvPr/>
        </p:nvSpPr>
        <p:spPr>
          <a:xfrm>
            <a:off x="8071107" y="2516255"/>
            <a:ext cx="2723823"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专业：文化知识产权专业</a:t>
            </a:r>
            <a:endParaRPr lang="zh-CN" altLang="en-US" sz="1400" baseline="-3000" dirty="0">
              <a:solidFill>
                <a:schemeClr val="tx1">
                  <a:lumMod val="50000"/>
                  <a:lumOff val="50000"/>
                </a:schemeClr>
              </a:solidFill>
              <a:cs typeface="+mn-ea"/>
              <a:sym typeface="+mn-lt"/>
            </a:endParaRPr>
          </a:p>
        </p:txBody>
      </p:sp>
      <p:grpSp>
        <p:nvGrpSpPr>
          <p:cNvPr id="80" name="组合 79">
            <a:extLst>
              <a:ext uri="{FF2B5EF4-FFF2-40B4-BE49-F238E27FC236}">
                <a16:creationId xmlns="" xmlns:a16="http://schemas.microsoft.com/office/drawing/2014/main" id="{1259D86F-6DC1-4921-91D0-086063FD2F6B}"/>
              </a:ext>
            </a:extLst>
          </p:cNvPr>
          <p:cNvGrpSpPr/>
          <p:nvPr/>
        </p:nvGrpSpPr>
        <p:grpSpPr>
          <a:xfrm>
            <a:off x="7564203" y="3076798"/>
            <a:ext cx="487597" cy="487597"/>
            <a:chOff x="7564203" y="3030232"/>
            <a:chExt cx="566454" cy="566454"/>
          </a:xfrm>
        </p:grpSpPr>
        <p:sp>
          <p:nvSpPr>
            <p:cNvPr id="76" name="椭圆 7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EA7A8BE-26B5-467E-BD89-350E46240245}"/>
                </a:ext>
              </a:extLst>
            </p:cNvPr>
            <p:cNvSpPr/>
            <p:nvPr/>
          </p:nvSpPr>
          <p:spPr>
            <a:xfrm>
              <a:off x="7564203" y="3030232"/>
              <a:ext cx="566454" cy="566454"/>
            </a:xfrm>
            <a:prstGeom prst="ellipse">
              <a:avLst/>
            </a:prstGeom>
            <a:solidFill>
              <a:srgbClr val="F77983"/>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4" name="Freeform 11">
              <a:extLst>
                <a:ext uri="{FF2B5EF4-FFF2-40B4-BE49-F238E27FC236}">
                  <a16:creationId xmlns="" xmlns:a16="http://schemas.microsoft.com/office/drawing/2014/main" id="{C65F5B62-992A-49A3-AC74-113EFF89BF62}"/>
                </a:ext>
              </a:extLst>
            </p:cNvPr>
            <p:cNvSpPr>
              <a:spLocks noEditPoints="1"/>
            </p:cNvSpPr>
            <p:nvPr/>
          </p:nvSpPr>
          <p:spPr bwMode="auto">
            <a:xfrm>
              <a:off x="7685123" y="3189463"/>
              <a:ext cx="303446" cy="200180"/>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5" name="TextBox 41">
            <a:extLst>
              <a:ext uri="{FF2B5EF4-FFF2-40B4-BE49-F238E27FC236}">
                <a16:creationId xmlns="" xmlns:a16="http://schemas.microsoft.com/office/drawing/2014/main" id="{C924FAB0-CD6E-4BBE-ADA3-3C3F9AA1E904}"/>
              </a:ext>
            </a:extLst>
          </p:cNvPr>
          <p:cNvSpPr txBox="1"/>
          <p:nvPr/>
        </p:nvSpPr>
        <p:spPr>
          <a:xfrm>
            <a:off x="8071107" y="3158342"/>
            <a:ext cx="3238387"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住址：上海市</a:t>
            </a:r>
            <a:r>
              <a:rPr lang="en-US" altLang="zh-CN" dirty="0">
                <a:solidFill>
                  <a:schemeClr val="tx1">
                    <a:lumMod val="50000"/>
                    <a:lumOff val="50000"/>
                  </a:schemeClr>
                </a:solidFill>
                <a:cs typeface="+mn-ea"/>
                <a:sym typeface="+mn-lt"/>
              </a:rPr>
              <a:t>XX</a:t>
            </a:r>
            <a:r>
              <a:rPr lang="zh-CN" altLang="en-US" dirty="0">
                <a:solidFill>
                  <a:schemeClr val="tx1">
                    <a:lumMod val="50000"/>
                    <a:lumOff val="50000"/>
                  </a:schemeClr>
                </a:solidFill>
                <a:cs typeface="+mn-ea"/>
                <a:sym typeface="+mn-lt"/>
              </a:rPr>
              <a:t>区</a:t>
            </a:r>
            <a:r>
              <a:rPr lang="en-US" altLang="zh-CN" dirty="0">
                <a:solidFill>
                  <a:schemeClr val="tx1">
                    <a:lumMod val="50000"/>
                    <a:lumOff val="50000"/>
                  </a:schemeClr>
                </a:solidFill>
                <a:cs typeface="+mn-ea"/>
                <a:sym typeface="+mn-lt"/>
              </a:rPr>
              <a:t>XX</a:t>
            </a:r>
            <a:r>
              <a:rPr lang="zh-CN" altLang="en-US" dirty="0">
                <a:solidFill>
                  <a:schemeClr val="tx1">
                    <a:lumMod val="50000"/>
                    <a:lumOff val="50000"/>
                  </a:schemeClr>
                </a:solidFill>
                <a:cs typeface="+mn-ea"/>
                <a:sym typeface="+mn-lt"/>
              </a:rPr>
              <a:t>路</a:t>
            </a:r>
            <a:r>
              <a:rPr lang="en-US" altLang="zh-CN" dirty="0">
                <a:solidFill>
                  <a:schemeClr val="tx1">
                    <a:lumMod val="50000"/>
                    <a:lumOff val="50000"/>
                  </a:schemeClr>
                </a:solidFill>
                <a:cs typeface="+mn-ea"/>
                <a:sym typeface="+mn-lt"/>
              </a:rPr>
              <a:t>X</a:t>
            </a:r>
            <a:r>
              <a:rPr lang="zh-CN" altLang="en-US" dirty="0">
                <a:solidFill>
                  <a:schemeClr val="tx1">
                    <a:lumMod val="50000"/>
                    <a:lumOff val="50000"/>
                  </a:schemeClr>
                </a:solidFill>
                <a:cs typeface="+mn-ea"/>
                <a:sym typeface="+mn-lt"/>
              </a:rPr>
              <a:t>家园</a:t>
            </a:r>
            <a:endParaRPr lang="en-US" altLang="zh-CN" dirty="0">
              <a:solidFill>
                <a:schemeClr val="tx1">
                  <a:lumMod val="50000"/>
                  <a:lumOff val="50000"/>
                </a:schemeClr>
              </a:solidFill>
              <a:cs typeface="+mn-ea"/>
              <a:sym typeface="+mn-lt"/>
            </a:endParaRPr>
          </a:p>
        </p:txBody>
      </p:sp>
      <p:grpSp>
        <p:nvGrpSpPr>
          <p:cNvPr id="81" name="组合 80">
            <a:extLst>
              <a:ext uri="{FF2B5EF4-FFF2-40B4-BE49-F238E27FC236}">
                <a16:creationId xmlns="" xmlns:a16="http://schemas.microsoft.com/office/drawing/2014/main" id="{26049DE8-EBA1-4D5B-B8DE-D44141DED58F}"/>
              </a:ext>
            </a:extLst>
          </p:cNvPr>
          <p:cNvGrpSpPr/>
          <p:nvPr/>
        </p:nvGrpSpPr>
        <p:grpSpPr>
          <a:xfrm>
            <a:off x="7564203" y="3720163"/>
            <a:ext cx="487597" cy="487597"/>
            <a:chOff x="7564203" y="3741331"/>
            <a:chExt cx="566454" cy="566454"/>
          </a:xfrm>
        </p:grpSpPr>
        <p:sp>
          <p:nvSpPr>
            <p:cNvPr id="77" name="椭圆 7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9A956B9-31B0-45A8-A729-2F567780F35E}"/>
                </a:ext>
              </a:extLst>
            </p:cNvPr>
            <p:cNvSpPr/>
            <p:nvPr/>
          </p:nvSpPr>
          <p:spPr>
            <a:xfrm>
              <a:off x="7564203" y="3741331"/>
              <a:ext cx="566454" cy="566454"/>
            </a:xfrm>
            <a:prstGeom prst="ellipse">
              <a:avLst/>
            </a:prstGeom>
            <a:solidFill>
              <a:srgbClr val="966481"/>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36" name="组合 35">
              <a:extLst>
                <a:ext uri="{FF2B5EF4-FFF2-40B4-BE49-F238E27FC236}">
                  <a16:creationId xmlns="" xmlns:a16="http://schemas.microsoft.com/office/drawing/2014/main" id="{22BF50ED-718E-4509-92FA-A7DA8AF945B0}"/>
                </a:ext>
              </a:extLst>
            </p:cNvPr>
            <p:cNvGrpSpPr/>
            <p:nvPr/>
          </p:nvGrpSpPr>
          <p:grpSpPr>
            <a:xfrm>
              <a:off x="7711616" y="3911018"/>
              <a:ext cx="279852" cy="227080"/>
              <a:chOff x="5123288" y="3841750"/>
              <a:chExt cx="277813" cy="225425"/>
            </a:xfrm>
            <a:solidFill>
              <a:schemeClr val="bg1"/>
            </a:solidFill>
          </p:grpSpPr>
          <p:sp>
            <p:nvSpPr>
              <p:cNvPr id="37" name="Freeform 316">
                <a:extLst>
                  <a:ext uri="{FF2B5EF4-FFF2-40B4-BE49-F238E27FC236}">
                    <a16:creationId xmlns="" xmlns:a16="http://schemas.microsoft.com/office/drawing/2014/main" id="{9B4FEDFB-4961-44B9-A257-D588885F03B4}"/>
                  </a:ext>
                </a:extLst>
              </p:cNvPr>
              <p:cNvSpPr>
                <a:spLocks/>
              </p:cNvSpPr>
              <p:nvPr/>
            </p:nvSpPr>
            <p:spPr bwMode="auto">
              <a:xfrm>
                <a:off x="5123288" y="3841750"/>
                <a:ext cx="277813" cy="107950"/>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317">
                <a:extLst>
                  <a:ext uri="{FF2B5EF4-FFF2-40B4-BE49-F238E27FC236}">
                    <a16:creationId xmlns="" xmlns:a16="http://schemas.microsoft.com/office/drawing/2014/main" id="{DB4A437B-34CD-4F5A-BD0C-AC5E521D1575}"/>
                  </a:ext>
                </a:extLst>
              </p:cNvPr>
              <p:cNvSpPr>
                <a:spLocks noEditPoints="1"/>
              </p:cNvSpPr>
              <p:nvPr/>
            </p:nvSpPr>
            <p:spPr bwMode="auto">
              <a:xfrm>
                <a:off x="5135988" y="3898900"/>
                <a:ext cx="249238" cy="168275"/>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39" name="TextBox 45">
            <a:extLst>
              <a:ext uri="{FF2B5EF4-FFF2-40B4-BE49-F238E27FC236}">
                <a16:creationId xmlns="" xmlns:a16="http://schemas.microsoft.com/office/drawing/2014/main" id="{7763356D-0397-46FC-97EE-49DE18FAEDA9}"/>
              </a:ext>
            </a:extLst>
          </p:cNvPr>
          <p:cNvSpPr txBox="1"/>
          <p:nvPr/>
        </p:nvSpPr>
        <p:spPr>
          <a:xfrm>
            <a:off x="8071107" y="3800429"/>
            <a:ext cx="2358338"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电话：</a:t>
            </a:r>
            <a:r>
              <a:rPr lang="en-US" altLang="zh-CN" dirty="0">
                <a:solidFill>
                  <a:schemeClr val="tx1">
                    <a:lumMod val="50000"/>
                    <a:lumOff val="50000"/>
                  </a:schemeClr>
                </a:solidFill>
                <a:cs typeface="+mn-ea"/>
                <a:sym typeface="+mn-lt"/>
              </a:rPr>
              <a:t>13912345678</a:t>
            </a:r>
          </a:p>
        </p:txBody>
      </p:sp>
      <p:grpSp>
        <p:nvGrpSpPr>
          <p:cNvPr id="82" name="组合 81">
            <a:extLst>
              <a:ext uri="{FF2B5EF4-FFF2-40B4-BE49-F238E27FC236}">
                <a16:creationId xmlns="" xmlns:a16="http://schemas.microsoft.com/office/drawing/2014/main" id="{17042D47-723F-4DA6-BEDB-4B73A523E1A3}"/>
              </a:ext>
            </a:extLst>
          </p:cNvPr>
          <p:cNvGrpSpPr/>
          <p:nvPr/>
        </p:nvGrpSpPr>
        <p:grpSpPr>
          <a:xfrm>
            <a:off x="7564203" y="4363529"/>
            <a:ext cx="487597" cy="487597"/>
            <a:chOff x="7564203" y="4452429"/>
            <a:chExt cx="566454" cy="566454"/>
          </a:xfrm>
        </p:grpSpPr>
        <p:sp>
          <p:nvSpPr>
            <p:cNvPr id="78" name="椭圆 7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D671E0A-FCD5-4A7F-9018-61E26E255E51}"/>
                </a:ext>
              </a:extLst>
            </p:cNvPr>
            <p:cNvSpPr/>
            <p:nvPr/>
          </p:nvSpPr>
          <p:spPr>
            <a:xfrm>
              <a:off x="7564203" y="4452429"/>
              <a:ext cx="566454" cy="566454"/>
            </a:xfrm>
            <a:prstGeom prst="ellipse">
              <a:avLst/>
            </a:prstGeom>
            <a:solidFill>
              <a:srgbClr val="365B7C"/>
            </a:solidFill>
            <a:ln w="22225">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0" name="Freeform 9">
              <a:extLst>
                <a:ext uri="{FF2B5EF4-FFF2-40B4-BE49-F238E27FC236}">
                  <a16:creationId xmlns="" xmlns:a16="http://schemas.microsoft.com/office/drawing/2014/main" id="{B4029722-F167-4429-A365-396BB015F187}"/>
                </a:ext>
              </a:extLst>
            </p:cNvPr>
            <p:cNvSpPr>
              <a:spLocks noEditPoints="1"/>
            </p:cNvSpPr>
            <p:nvPr/>
          </p:nvSpPr>
          <p:spPr bwMode="auto">
            <a:xfrm>
              <a:off x="7685876" y="4576874"/>
              <a:ext cx="328984" cy="328984"/>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64 w 288"/>
                <a:gd name="T11" fmla="*/ 82 h 288"/>
                <a:gd name="T12" fmla="*/ 224 w 288"/>
                <a:gd name="T13" fmla="*/ 82 h 288"/>
                <a:gd name="T14" fmla="*/ 227 w 288"/>
                <a:gd name="T15" fmla="*/ 83 h 288"/>
                <a:gd name="T16" fmla="*/ 168 w 288"/>
                <a:gd name="T17" fmla="*/ 134 h 288"/>
                <a:gd name="T18" fmla="*/ 160 w 288"/>
                <a:gd name="T19" fmla="*/ 140 h 288"/>
                <a:gd name="T20" fmla="*/ 144 w 288"/>
                <a:gd name="T21" fmla="*/ 153 h 288"/>
                <a:gd name="T22" fmla="*/ 129 w 288"/>
                <a:gd name="T23" fmla="*/ 140 h 288"/>
                <a:gd name="T24" fmla="*/ 121 w 288"/>
                <a:gd name="T25" fmla="*/ 134 h 288"/>
                <a:gd name="T26" fmla="*/ 61 w 288"/>
                <a:gd name="T27" fmla="*/ 83 h 288"/>
                <a:gd name="T28" fmla="*/ 64 w 288"/>
                <a:gd name="T29" fmla="*/ 82 h 288"/>
                <a:gd name="T30" fmla="*/ 54 w 288"/>
                <a:gd name="T31" fmla="*/ 194 h 288"/>
                <a:gd name="T32" fmla="*/ 54 w 288"/>
                <a:gd name="T33" fmla="*/ 93 h 288"/>
                <a:gd name="T34" fmla="*/ 54 w 288"/>
                <a:gd name="T35" fmla="*/ 90 h 288"/>
                <a:gd name="T36" fmla="*/ 113 w 288"/>
                <a:gd name="T37" fmla="*/ 141 h 288"/>
                <a:gd name="T38" fmla="*/ 54 w 288"/>
                <a:gd name="T39" fmla="*/ 197 h 288"/>
                <a:gd name="T40" fmla="*/ 54 w 288"/>
                <a:gd name="T41" fmla="*/ 194 h 288"/>
                <a:gd name="T42" fmla="*/ 224 w 288"/>
                <a:gd name="T43" fmla="*/ 205 h 288"/>
                <a:gd name="T44" fmla="*/ 64 w 288"/>
                <a:gd name="T45" fmla="*/ 205 h 288"/>
                <a:gd name="T46" fmla="*/ 61 w 288"/>
                <a:gd name="T47" fmla="*/ 204 h 288"/>
                <a:gd name="T48" fmla="*/ 121 w 288"/>
                <a:gd name="T49" fmla="*/ 147 h 288"/>
                <a:gd name="T50" fmla="*/ 144 w 288"/>
                <a:gd name="T51" fmla="*/ 166 h 288"/>
                <a:gd name="T52" fmla="*/ 167 w 288"/>
                <a:gd name="T53" fmla="*/ 147 h 288"/>
                <a:gd name="T54" fmla="*/ 227 w 288"/>
                <a:gd name="T55" fmla="*/ 204 h 288"/>
                <a:gd name="T56" fmla="*/ 224 w 288"/>
                <a:gd name="T57" fmla="*/ 205 h 288"/>
                <a:gd name="T58" fmla="*/ 235 w 288"/>
                <a:gd name="T59" fmla="*/ 194 h 288"/>
                <a:gd name="T60" fmla="*/ 234 w 288"/>
                <a:gd name="T61" fmla="*/ 197 h 288"/>
                <a:gd name="T62" fmla="*/ 175 w 288"/>
                <a:gd name="T63" fmla="*/ 141 h 288"/>
                <a:gd name="T64" fmla="*/ 234 w 288"/>
                <a:gd name="T65" fmla="*/ 90 h 288"/>
                <a:gd name="T66" fmla="*/ 235 w 288"/>
                <a:gd name="T67" fmla="*/ 93 h 288"/>
                <a:gd name="T68" fmla="*/ 235 w 288"/>
                <a:gd name="T6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64" y="82"/>
                  </a:moveTo>
                  <a:cubicBezTo>
                    <a:pt x="224" y="82"/>
                    <a:pt x="224" y="82"/>
                    <a:pt x="224" y="82"/>
                  </a:cubicBezTo>
                  <a:cubicBezTo>
                    <a:pt x="225" y="82"/>
                    <a:pt x="226" y="83"/>
                    <a:pt x="227" y="83"/>
                  </a:cubicBezTo>
                  <a:cubicBezTo>
                    <a:pt x="168" y="134"/>
                    <a:pt x="168" y="134"/>
                    <a:pt x="168" y="134"/>
                  </a:cubicBezTo>
                  <a:cubicBezTo>
                    <a:pt x="160" y="140"/>
                    <a:pt x="160" y="140"/>
                    <a:pt x="160" y="140"/>
                  </a:cubicBezTo>
                  <a:cubicBezTo>
                    <a:pt x="144" y="153"/>
                    <a:pt x="144" y="153"/>
                    <a:pt x="144" y="153"/>
                  </a:cubicBezTo>
                  <a:cubicBezTo>
                    <a:pt x="129" y="140"/>
                    <a:pt x="129" y="140"/>
                    <a:pt x="129" y="140"/>
                  </a:cubicBezTo>
                  <a:cubicBezTo>
                    <a:pt x="121" y="134"/>
                    <a:pt x="121" y="134"/>
                    <a:pt x="121" y="134"/>
                  </a:cubicBezTo>
                  <a:cubicBezTo>
                    <a:pt x="61" y="83"/>
                    <a:pt x="61" y="83"/>
                    <a:pt x="61" y="83"/>
                  </a:cubicBezTo>
                  <a:cubicBezTo>
                    <a:pt x="62" y="83"/>
                    <a:pt x="63" y="82"/>
                    <a:pt x="64" y="82"/>
                  </a:cubicBezTo>
                  <a:close/>
                  <a:moveTo>
                    <a:pt x="54" y="194"/>
                  </a:moveTo>
                  <a:cubicBezTo>
                    <a:pt x="54" y="93"/>
                    <a:pt x="54" y="93"/>
                    <a:pt x="54" y="93"/>
                  </a:cubicBezTo>
                  <a:cubicBezTo>
                    <a:pt x="54" y="92"/>
                    <a:pt x="54" y="91"/>
                    <a:pt x="54" y="90"/>
                  </a:cubicBezTo>
                  <a:cubicBezTo>
                    <a:pt x="113" y="141"/>
                    <a:pt x="113" y="141"/>
                    <a:pt x="113" y="141"/>
                  </a:cubicBezTo>
                  <a:cubicBezTo>
                    <a:pt x="54" y="197"/>
                    <a:pt x="54" y="197"/>
                    <a:pt x="54" y="197"/>
                  </a:cubicBezTo>
                  <a:cubicBezTo>
                    <a:pt x="54" y="196"/>
                    <a:pt x="54" y="195"/>
                    <a:pt x="54" y="194"/>
                  </a:cubicBezTo>
                  <a:close/>
                  <a:moveTo>
                    <a:pt x="224" y="205"/>
                  </a:moveTo>
                  <a:cubicBezTo>
                    <a:pt x="64" y="205"/>
                    <a:pt x="64" y="205"/>
                    <a:pt x="64" y="205"/>
                  </a:cubicBezTo>
                  <a:cubicBezTo>
                    <a:pt x="63" y="205"/>
                    <a:pt x="62" y="205"/>
                    <a:pt x="61" y="204"/>
                  </a:cubicBezTo>
                  <a:cubicBezTo>
                    <a:pt x="121" y="147"/>
                    <a:pt x="121" y="147"/>
                    <a:pt x="121" y="147"/>
                  </a:cubicBezTo>
                  <a:cubicBezTo>
                    <a:pt x="144" y="166"/>
                    <a:pt x="144" y="166"/>
                    <a:pt x="144" y="166"/>
                  </a:cubicBezTo>
                  <a:cubicBezTo>
                    <a:pt x="167" y="147"/>
                    <a:pt x="167" y="147"/>
                    <a:pt x="167" y="147"/>
                  </a:cubicBezTo>
                  <a:cubicBezTo>
                    <a:pt x="227" y="204"/>
                    <a:pt x="227" y="204"/>
                    <a:pt x="227" y="204"/>
                  </a:cubicBezTo>
                  <a:cubicBezTo>
                    <a:pt x="226" y="205"/>
                    <a:pt x="225" y="205"/>
                    <a:pt x="224" y="205"/>
                  </a:cubicBezTo>
                  <a:close/>
                  <a:moveTo>
                    <a:pt x="235" y="194"/>
                  </a:moveTo>
                  <a:cubicBezTo>
                    <a:pt x="235" y="195"/>
                    <a:pt x="234" y="196"/>
                    <a:pt x="234" y="197"/>
                  </a:cubicBezTo>
                  <a:cubicBezTo>
                    <a:pt x="175" y="141"/>
                    <a:pt x="175" y="141"/>
                    <a:pt x="175" y="141"/>
                  </a:cubicBezTo>
                  <a:cubicBezTo>
                    <a:pt x="234" y="90"/>
                    <a:pt x="234" y="90"/>
                    <a:pt x="234" y="90"/>
                  </a:cubicBezTo>
                  <a:cubicBezTo>
                    <a:pt x="234" y="91"/>
                    <a:pt x="235" y="92"/>
                    <a:pt x="235" y="93"/>
                  </a:cubicBezTo>
                  <a:lnTo>
                    <a:pt x="235" y="19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1" name="TextBox 47">
            <a:extLst>
              <a:ext uri="{FF2B5EF4-FFF2-40B4-BE49-F238E27FC236}">
                <a16:creationId xmlns="" xmlns:a16="http://schemas.microsoft.com/office/drawing/2014/main" id="{301D4D27-B306-4C90-BFA2-4F4851E0A449}"/>
              </a:ext>
            </a:extLst>
          </p:cNvPr>
          <p:cNvSpPr txBox="1"/>
          <p:nvPr/>
        </p:nvSpPr>
        <p:spPr>
          <a:xfrm>
            <a:off x="8071107" y="4442516"/>
            <a:ext cx="3267241" cy="369332"/>
          </a:xfrm>
          <a:prstGeom prst="rect">
            <a:avLst/>
          </a:prstGeom>
          <a:noFill/>
        </p:spPr>
        <p:txBody>
          <a:bodyPr wrap="none" rtlCol="0">
            <a:spAutoFit/>
          </a:bodyPr>
          <a:lstStyle/>
          <a:p>
            <a:r>
              <a:rPr lang="zh-CN" altLang="en-US" dirty="0">
                <a:solidFill>
                  <a:schemeClr val="tx1">
                    <a:lumMod val="50000"/>
                    <a:lumOff val="50000"/>
                  </a:schemeClr>
                </a:solidFill>
                <a:cs typeface="+mn-ea"/>
                <a:sym typeface="+mn-lt"/>
              </a:rPr>
              <a:t>邮箱：</a:t>
            </a:r>
            <a:r>
              <a:rPr lang="en-US" altLang="zh-CN" dirty="0">
                <a:solidFill>
                  <a:schemeClr val="tx1">
                    <a:lumMod val="50000"/>
                    <a:lumOff val="50000"/>
                  </a:schemeClr>
                </a:solidFill>
                <a:cs typeface="+mn-ea"/>
                <a:sym typeface="+mn-lt"/>
              </a:rPr>
              <a:t>139123456@163.com</a:t>
            </a:r>
          </a:p>
        </p:txBody>
      </p:sp>
      <p:sp>
        <p:nvSpPr>
          <p:cNvPr id="87" name="TextBox 22">
            <a:extLst>
              <a:ext uri="{FF2B5EF4-FFF2-40B4-BE49-F238E27FC236}">
                <a16:creationId xmlns="" xmlns:a16="http://schemas.microsoft.com/office/drawing/2014/main" id="{75A46389-C28E-49B1-A2BC-8FE7DB397879}"/>
              </a:ext>
            </a:extLst>
          </p:cNvPr>
          <p:cNvSpPr txBox="1"/>
          <p:nvPr/>
        </p:nvSpPr>
        <p:spPr>
          <a:xfrm>
            <a:off x="1131613" y="3804600"/>
            <a:ext cx="1261884" cy="523220"/>
          </a:xfrm>
          <a:prstGeom prst="rect">
            <a:avLst/>
          </a:prstGeom>
          <a:noFill/>
        </p:spPr>
        <p:txBody>
          <a:bodyPr wrap="none" rtlCol="0">
            <a:spAutoFit/>
          </a:bodyPr>
          <a:lstStyle/>
          <a:p>
            <a:r>
              <a:rPr lang="zh-CN" altLang="en-US" sz="2800" b="1" dirty="0">
                <a:solidFill>
                  <a:schemeClr val="tx2">
                    <a:lumMod val="50000"/>
                  </a:schemeClr>
                </a:solidFill>
                <a:cs typeface="+mn-ea"/>
                <a:sym typeface="+mn-lt"/>
              </a:rPr>
              <a:t>代用名</a:t>
            </a:r>
            <a:endParaRPr lang="zh-CN" altLang="en-US" sz="2000" b="1" baseline="-3000" dirty="0">
              <a:solidFill>
                <a:schemeClr val="tx2">
                  <a:lumMod val="50000"/>
                </a:schemeClr>
              </a:solidFill>
              <a:cs typeface="+mn-ea"/>
              <a:sym typeface="+mn-lt"/>
            </a:endParaRPr>
          </a:p>
        </p:txBody>
      </p:sp>
      <p:sp>
        <p:nvSpPr>
          <p:cNvPr id="88" name="TextBox 22">
            <a:extLst>
              <a:ext uri="{FF2B5EF4-FFF2-40B4-BE49-F238E27FC236}">
                <a16:creationId xmlns="" xmlns:a16="http://schemas.microsoft.com/office/drawing/2014/main" id="{F680AE8C-CA81-438B-9D3B-6CF619CA794A}"/>
              </a:ext>
            </a:extLst>
          </p:cNvPr>
          <p:cNvSpPr txBox="1"/>
          <p:nvPr/>
        </p:nvSpPr>
        <p:spPr>
          <a:xfrm>
            <a:off x="6414187" y="1560801"/>
            <a:ext cx="4621778" cy="420628"/>
          </a:xfrm>
          <a:prstGeom prst="rect">
            <a:avLst/>
          </a:prstGeom>
          <a:noFill/>
        </p:spPr>
        <p:txBody>
          <a:bodyPr wrap="none" rtlCol="0">
            <a:spAutoFit/>
          </a:bodyPr>
          <a:lstStyle/>
          <a:p>
            <a:r>
              <a:rPr lang="zh-CN" altLang="en-US" sz="3200" b="1" spc="600" baseline="-3000" dirty="0">
                <a:solidFill>
                  <a:schemeClr val="tx2">
                    <a:lumMod val="50000"/>
                  </a:schemeClr>
                </a:solidFill>
                <a:cs typeface="+mn-ea"/>
                <a:sym typeface="+mn-lt"/>
              </a:rPr>
              <a:t>规划精彩人生</a:t>
            </a:r>
            <a:r>
              <a:rPr lang="en-US" altLang="zh-CN" sz="3200" b="1" spc="600" baseline="-3000" dirty="0">
                <a:solidFill>
                  <a:schemeClr val="tx2">
                    <a:lumMod val="50000"/>
                  </a:schemeClr>
                </a:solidFill>
                <a:cs typeface="+mn-ea"/>
                <a:sym typeface="+mn-lt"/>
              </a:rPr>
              <a:t>    </a:t>
            </a:r>
            <a:r>
              <a:rPr lang="zh-CN" altLang="en-US" sz="3200" b="1" spc="600" baseline="-3000" dirty="0">
                <a:solidFill>
                  <a:schemeClr val="tx2">
                    <a:lumMod val="50000"/>
                  </a:schemeClr>
                </a:solidFill>
                <a:cs typeface="+mn-ea"/>
                <a:sym typeface="+mn-lt"/>
              </a:rPr>
              <a:t>打造锦绣前程</a:t>
            </a:r>
          </a:p>
        </p:txBody>
      </p:sp>
      <p:sp>
        <p:nvSpPr>
          <p:cNvPr id="89" name="椭圆 8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0222ECF-920B-4BBC-A741-2DE5FB02E67A}"/>
              </a:ext>
            </a:extLst>
          </p:cNvPr>
          <p:cNvSpPr/>
          <p:nvPr/>
        </p:nvSpPr>
        <p:spPr>
          <a:xfrm>
            <a:off x="11637117" y="6442074"/>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AF3C1A-268D-4E3C-BD6B-DEF1DA4D4257}"/>
              </a:ext>
            </a:extLst>
          </p:cNvPr>
          <p:cNvSpPr/>
          <p:nvPr/>
        </p:nvSpPr>
        <p:spPr>
          <a:xfrm>
            <a:off x="11267899" y="6442074"/>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5D499AC-9B26-4CF0-84B1-56E38F9772B8}"/>
              </a:ext>
            </a:extLst>
          </p:cNvPr>
          <p:cNvSpPr/>
          <p:nvPr/>
        </p:nvSpPr>
        <p:spPr>
          <a:xfrm>
            <a:off x="10898681" y="6442074"/>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706ADEE-5ABA-48A5-8FAC-A80F2B1F6CE7}"/>
              </a:ext>
            </a:extLst>
          </p:cNvPr>
          <p:cNvSpPr/>
          <p:nvPr/>
        </p:nvSpPr>
        <p:spPr>
          <a:xfrm>
            <a:off x="10529463" y="6442074"/>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7F1416E-C3B8-462B-88F5-A86AC9B45BD8}"/>
              </a:ext>
            </a:extLst>
          </p:cNvPr>
          <p:cNvSpPr/>
          <p:nvPr/>
        </p:nvSpPr>
        <p:spPr>
          <a:xfrm>
            <a:off x="10160551" y="6442074"/>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7" name="PA_组合 96">
            <a:extLst>
              <a:ext uri="{FF2B5EF4-FFF2-40B4-BE49-F238E27FC236}">
                <a16:creationId xmlns="" xmlns:a16="http://schemas.microsoft.com/office/drawing/2014/main" id="{26EC6975-9C48-42AB-82ED-78DFE7CB465D}"/>
              </a:ext>
            </a:extLst>
          </p:cNvPr>
          <p:cNvGrpSpPr/>
          <p:nvPr>
            <p:custDataLst>
              <p:tags r:id="rId2"/>
            </p:custDataLst>
          </p:nvPr>
        </p:nvGrpSpPr>
        <p:grpSpPr>
          <a:xfrm>
            <a:off x="406574" y="-265934"/>
            <a:ext cx="5192041" cy="3838857"/>
            <a:chOff x="406574" y="-265934"/>
            <a:chExt cx="5192041" cy="3838857"/>
          </a:xfrm>
        </p:grpSpPr>
        <p:grpSp>
          <p:nvGrpSpPr>
            <p:cNvPr id="95" name="PA_组合 94">
              <a:extLst>
                <a:ext uri="{FF2B5EF4-FFF2-40B4-BE49-F238E27FC236}">
                  <a16:creationId xmlns="" xmlns:a16="http://schemas.microsoft.com/office/drawing/2014/main" id="{93F30D75-DA4D-4BA4-9A42-A401E87AAE86}"/>
                </a:ext>
              </a:extLst>
            </p:cNvPr>
            <p:cNvGrpSpPr/>
            <p:nvPr>
              <p:custDataLst>
                <p:tags r:id="rId3"/>
              </p:custDataLst>
            </p:nvPr>
          </p:nvGrpSpPr>
          <p:grpSpPr>
            <a:xfrm>
              <a:off x="406574" y="-147663"/>
              <a:ext cx="5168386" cy="3720586"/>
              <a:chOff x="406574" y="-147663"/>
              <a:chExt cx="5168386" cy="3720586"/>
            </a:xfrm>
          </p:grpSpPr>
          <p:sp>
            <p:nvSpPr>
              <p:cNvPr id="94" name="任意多边形: 形状 93">
                <a:extLst>
                  <a:ext uri="{FF2B5EF4-FFF2-40B4-BE49-F238E27FC236}">
                    <a16:creationId xmlns="" xmlns:a16="http://schemas.microsoft.com/office/drawing/2014/main" id="{63A29DBF-4C5F-42F6-ACFB-E57EDC23F3ED}"/>
                  </a:ext>
                </a:extLst>
              </p:cNvPr>
              <p:cNvSpPr/>
              <p:nvPr/>
            </p:nvSpPr>
            <p:spPr>
              <a:xfrm>
                <a:off x="406574" y="-147663"/>
                <a:ext cx="5168386" cy="3720586"/>
              </a:xfrm>
              <a:custGeom>
                <a:avLst/>
                <a:gdLst/>
                <a:ahLst/>
                <a:cxnLst/>
                <a:rect l="0" t="0" r="0" b="0"/>
                <a:pathLst>
                  <a:path w="5168386" h="3720586">
                    <a:moveTo>
                      <a:pt x="0" y="0"/>
                    </a:moveTo>
                    <a:lnTo>
                      <a:pt x="5168385" y="0"/>
                    </a:lnTo>
                    <a:lnTo>
                      <a:pt x="5168385" y="3720585"/>
                    </a:lnTo>
                    <a:lnTo>
                      <a:pt x="0" y="372058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PA_椭圆 3">
                <a:extLst>
                  <a:ext uri="{FF2B5EF4-FFF2-40B4-BE49-F238E27FC236}">
                    <a16:creationId xmlns="" xmlns:a16="http://schemas.microsoft.com/office/drawing/2014/main" id="{897C914C-200B-4181-AC92-13E00C03E077}"/>
                  </a:ext>
                </a:extLst>
              </p:cNvPr>
              <p:cNvSpPr/>
              <p:nvPr>
                <p:custDataLst>
                  <p:tags r:id="rId4"/>
                </p:custDataLst>
              </p:nvPr>
            </p:nvSpPr>
            <p:spPr>
              <a:xfrm>
                <a:off x="406574" y="868338"/>
                <a:ext cx="2704585" cy="2704585"/>
              </a:xfrm>
              <a:prstGeom prst="ellipse">
                <a:avLst/>
              </a:prstGeom>
              <a:noFill/>
              <a:ln w="28575">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96" name="任意多边形: 形状 95">
              <a:extLst>
                <a:ext uri="{FF2B5EF4-FFF2-40B4-BE49-F238E27FC236}">
                  <a16:creationId xmlns="" xmlns:a16="http://schemas.microsoft.com/office/drawing/2014/main" id="{5D894003-17E6-49AE-B08A-D708D033308E}"/>
                </a:ext>
              </a:extLst>
            </p:cNvPr>
            <p:cNvSpPr/>
            <p:nvPr/>
          </p:nvSpPr>
          <p:spPr>
            <a:xfrm>
              <a:off x="406574" y="-265934"/>
              <a:ext cx="5192041" cy="3838857"/>
            </a:xfrm>
            <a:custGeom>
              <a:avLst/>
              <a:gdLst/>
              <a:ahLst/>
              <a:cxnLst/>
              <a:rect l="0" t="0" r="0" b="0"/>
              <a:pathLst>
                <a:path w="5192041" h="3838857">
                  <a:moveTo>
                    <a:pt x="0" y="0"/>
                  </a:moveTo>
                  <a:lnTo>
                    <a:pt x="5192040" y="0"/>
                  </a:lnTo>
                  <a:lnTo>
                    <a:pt x="5192040" y="3838856"/>
                  </a:lnTo>
                  <a:lnTo>
                    <a:pt x="0" y="3838856"/>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Freeform 31">
            <a:extLst>
              <a:ext uri="{FF2B5EF4-FFF2-40B4-BE49-F238E27FC236}">
                <a16:creationId xmlns="" xmlns:a16="http://schemas.microsoft.com/office/drawing/2014/main" id="{403B1905-8842-4DAE-A3A4-448CD0ED4CA8}"/>
              </a:ext>
            </a:extLst>
          </p:cNvPr>
          <p:cNvSpPr/>
          <p:nvPr/>
        </p:nvSpPr>
        <p:spPr>
          <a:xfrm>
            <a:off x="2766654" y="1326567"/>
            <a:ext cx="346390" cy="346390"/>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dirty="0">
              <a:cs typeface="+mn-ea"/>
              <a:sym typeface="+mn-lt"/>
            </a:endParaRPr>
          </a:p>
        </p:txBody>
      </p:sp>
    </p:spTree>
    <p:extLst>
      <p:ext uri="{BB962C8B-B14F-4D97-AF65-F5344CB8AC3E}">
        <p14:creationId xmlns:p14="http://schemas.microsoft.com/office/powerpoint/2010/main" val="32729247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1" presetClass="entr" presetSubtype="1"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heel(1)">
                                      <p:cBhvr>
                                        <p:cTn id="13" dur="500"/>
                                        <p:tgtEl>
                                          <p:spTgt spid="9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2" presetClass="entr" presetSubtype="2"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additive="base">
                                        <p:cTn id="22" dur="500" fill="hold"/>
                                        <p:tgtEl>
                                          <p:spTgt spid="89"/>
                                        </p:tgtEl>
                                        <p:attrNameLst>
                                          <p:attrName>ppt_x</p:attrName>
                                        </p:attrNameLst>
                                      </p:cBhvr>
                                      <p:tavLst>
                                        <p:tav tm="0">
                                          <p:val>
                                            <p:strVal val="1+#ppt_w/2"/>
                                          </p:val>
                                        </p:tav>
                                        <p:tav tm="100000">
                                          <p:val>
                                            <p:strVal val="#ppt_x"/>
                                          </p:val>
                                        </p:tav>
                                      </p:tavLst>
                                    </p:anim>
                                    <p:anim calcmode="lin" valueType="num">
                                      <p:cBhvr additive="base">
                                        <p:cTn id="23" dur="500" fill="hold"/>
                                        <p:tgtEl>
                                          <p:spTgt spid="8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90"/>
                                        </p:tgtEl>
                                        <p:attrNameLst>
                                          <p:attrName>style.visibility</p:attrName>
                                        </p:attrNameLst>
                                      </p:cBhvr>
                                      <p:to>
                                        <p:strVal val="visible"/>
                                      </p:to>
                                    </p:set>
                                    <p:anim calcmode="lin" valueType="num">
                                      <p:cBhvr additive="base">
                                        <p:cTn id="26" dur="500" fill="hold"/>
                                        <p:tgtEl>
                                          <p:spTgt spid="90"/>
                                        </p:tgtEl>
                                        <p:attrNameLst>
                                          <p:attrName>ppt_x</p:attrName>
                                        </p:attrNameLst>
                                      </p:cBhvr>
                                      <p:tavLst>
                                        <p:tav tm="0">
                                          <p:val>
                                            <p:strVal val="1+#ppt_w/2"/>
                                          </p:val>
                                        </p:tav>
                                        <p:tav tm="100000">
                                          <p:val>
                                            <p:strVal val="#ppt_x"/>
                                          </p:val>
                                        </p:tav>
                                      </p:tavLst>
                                    </p:anim>
                                    <p:anim calcmode="lin" valueType="num">
                                      <p:cBhvr additive="base">
                                        <p:cTn id="27" dur="500" fill="hold"/>
                                        <p:tgtEl>
                                          <p:spTgt spid="90"/>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91"/>
                                        </p:tgtEl>
                                        <p:attrNameLst>
                                          <p:attrName>style.visibility</p:attrName>
                                        </p:attrNameLst>
                                      </p:cBhvr>
                                      <p:to>
                                        <p:strVal val="visible"/>
                                      </p:to>
                                    </p:set>
                                    <p:anim calcmode="lin" valueType="num">
                                      <p:cBhvr additive="base">
                                        <p:cTn id="30" dur="500" fill="hold"/>
                                        <p:tgtEl>
                                          <p:spTgt spid="91"/>
                                        </p:tgtEl>
                                        <p:attrNameLst>
                                          <p:attrName>ppt_x</p:attrName>
                                        </p:attrNameLst>
                                      </p:cBhvr>
                                      <p:tavLst>
                                        <p:tav tm="0">
                                          <p:val>
                                            <p:strVal val="1+#ppt_w/2"/>
                                          </p:val>
                                        </p:tav>
                                        <p:tav tm="100000">
                                          <p:val>
                                            <p:strVal val="#ppt_x"/>
                                          </p:val>
                                        </p:tav>
                                      </p:tavLst>
                                    </p:anim>
                                    <p:anim calcmode="lin" valueType="num">
                                      <p:cBhvr additive="base">
                                        <p:cTn id="31" dur="500" fill="hold"/>
                                        <p:tgtEl>
                                          <p:spTgt spid="9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 calcmode="lin" valueType="num">
                                      <p:cBhvr additive="base">
                                        <p:cTn id="34" dur="500" fill="hold"/>
                                        <p:tgtEl>
                                          <p:spTgt spid="92"/>
                                        </p:tgtEl>
                                        <p:attrNameLst>
                                          <p:attrName>ppt_x</p:attrName>
                                        </p:attrNameLst>
                                      </p:cBhvr>
                                      <p:tavLst>
                                        <p:tav tm="0">
                                          <p:val>
                                            <p:strVal val="1+#ppt_w/2"/>
                                          </p:val>
                                        </p:tav>
                                        <p:tav tm="100000">
                                          <p:val>
                                            <p:strVal val="#ppt_x"/>
                                          </p:val>
                                        </p:tav>
                                      </p:tavLst>
                                    </p:anim>
                                    <p:anim calcmode="lin" valueType="num">
                                      <p:cBhvr additive="base">
                                        <p:cTn id="35" dur="500" fill="hold"/>
                                        <p:tgtEl>
                                          <p:spTgt spid="9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additive="base">
                                        <p:cTn id="38" dur="500" fill="hold"/>
                                        <p:tgtEl>
                                          <p:spTgt spid="93"/>
                                        </p:tgtEl>
                                        <p:attrNameLst>
                                          <p:attrName>ppt_x</p:attrName>
                                        </p:attrNameLst>
                                      </p:cBhvr>
                                      <p:tavLst>
                                        <p:tav tm="0">
                                          <p:val>
                                            <p:strVal val="1+#ppt_w/2"/>
                                          </p:val>
                                        </p:tav>
                                        <p:tav tm="100000">
                                          <p:val>
                                            <p:strVal val="#ppt_x"/>
                                          </p:val>
                                        </p:tav>
                                      </p:tavLst>
                                    </p:anim>
                                    <p:anim calcmode="lin" valueType="num">
                                      <p:cBhvr additive="base">
                                        <p:cTn id="39" dur="500" fill="hold"/>
                                        <p:tgtEl>
                                          <p:spTgt spid="93"/>
                                        </p:tgtEl>
                                        <p:attrNameLst>
                                          <p:attrName>ppt_y</p:attrName>
                                        </p:attrNameLst>
                                      </p:cBhvr>
                                      <p:tavLst>
                                        <p:tav tm="0">
                                          <p:val>
                                            <p:strVal val="#ppt_y"/>
                                          </p:val>
                                        </p:tav>
                                        <p:tav tm="100000">
                                          <p:val>
                                            <p:strVal val="#ppt_y"/>
                                          </p:val>
                                        </p:tav>
                                      </p:tavLst>
                                    </p:anim>
                                  </p:childTnLst>
                                </p:cTn>
                              </p:par>
                              <p:par>
                                <p:cTn id="40" presetID="53" presetClass="entr" presetSubtype="16" fill="hold" nodeType="withEffect">
                                  <p:stCondLst>
                                    <p:cond delay="25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par>
                          <p:cTn id="45" fill="hold">
                            <p:stCondLst>
                              <p:cond delay="1750"/>
                            </p:stCondLst>
                            <p:childTnLst>
                              <p:par>
                                <p:cTn id="46" presetID="53" presetClass="entr" presetSubtype="16"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 calcmode="lin" valueType="num">
                                      <p:cBhvr>
                                        <p:cTn id="48" dur="500" fill="hold"/>
                                        <p:tgtEl>
                                          <p:spTgt spid="87"/>
                                        </p:tgtEl>
                                        <p:attrNameLst>
                                          <p:attrName>ppt_w</p:attrName>
                                        </p:attrNameLst>
                                      </p:cBhvr>
                                      <p:tavLst>
                                        <p:tav tm="0">
                                          <p:val>
                                            <p:fltVal val="0"/>
                                          </p:val>
                                        </p:tav>
                                        <p:tav tm="100000">
                                          <p:val>
                                            <p:strVal val="#ppt_w"/>
                                          </p:val>
                                        </p:tav>
                                      </p:tavLst>
                                    </p:anim>
                                    <p:anim calcmode="lin" valueType="num">
                                      <p:cBhvr>
                                        <p:cTn id="49" dur="500" fill="hold"/>
                                        <p:tgtEl>
                                          <p:spTgt spid="87"/>
                                        </p:tgtEl>
                                        <p:attrNameLst>
                                          <p:attrName>ppt_h</p:attrName>
                                        </p:attrNameLst>
                                      </p:cBhvr>
                                      <p:tavLst>
                                        <p:tav tm="0">
                                          <p:val>
                                            <p:fltVal val="0"/>
                                          </p:val>
                                        </p:tav>
                                        <p:tav tm="100000">
                                          <p:val>
                                            <p:strVal val="#ppt_h"/>
                                          </p:val>
                                        </p:tav>
                                      </p:tavLst>
                                    </p:anim>
                                    <p:animEffect transition="in" filter="fade">
                                      <p:cBhvr>
                                        <p:cTn id="50" dur="500"/>
                                        <p:tgtEl>
                                          <p:spTgt spid="87"/>
                                        </p:tgtEl>
                                      </p:cBhvr>
                                    </p:animEffect>
                                  </p:childTnLst>
                                </p:cTn>
                              </p:par>
                            </p:childTnLst>
                          </p:cTn>
                        </p:par>
                        <p:par>
                          <p:cTn id="51" fill="hold">
                            <p:stCondLst>
                              <p:cond delay="2250"/>
                            </p:stCondLst>
                            <p:childTnLst>
                              <p:par>
                                <p:cTn id="52" presetID="42" presetClass="entr" presetSubtype="0" fill="hold" nodeType="afterEffect">
                                  <p:stCondLst>
                                    <p:cond delay="0"/>
                                  </p:stCondLst>
                                  <p:childTnLst>
                                    <p:set>
                                      <p:cBhvr>
                                        <p:cTn id="53" dur="1" fill="hold">
                                          <p:stCondLst>
                                            <p:cond delay="0"/>
                                          </p:stCondLst>
                                        </p:cTn>
                                        <p:tgtEl>
                                          <p:spTgt spid="100"/>
                                        </p:tgtEl>
                                        <p:attrNameLst>
                                          <p:attrName>style.visibility</p:attrName>
                                        </p:attrNameLst>
                                      </p:cBhvr>
                                      <p:to>
                                        <p:strVal val="visible"/>
                                      </p:to>
                                    </p:set>
                                    <p:animEffect transition="in" filter="fade">
                                      <p:cBhvr>
                                        <p:cTn id="54" dur="1000"/>
                                        <p:tgtEl>
                                          <p:spTgt spid="100"/>
                                        </p:tgtEl>
                                      </p:cBhvr>
                                    </p:animEffect>
                                    <p:anim calcmode="lin" valueType="num">
                                      <p:cBhvr>
                                        <p:cTn id="55" dur="1000" fill="hold"/>
                                        <p:tgtEl>
                                          <p:spTgt spid="100"/>
                                        </p:tgtEl>
                                        <p:attrNameLst>
                                          <p:attrName>ppt_x</p:attrName>
                                        </p:attrNameLst>
                                      </p:cBhvr>
                                      <p:tavLst>
                                        <p:tav tm="0">
                                          <p:val>
                                            <p:strVal val="#ppt_x"/>
                                          </p:val>
                                        </p:tav>
                                        <p:tav tm="100000">
                                          <p:val>
                                            <p:strVal val="#ppt_x"/>
                                          </p:val>
                                        </p:tav>
                                      </p:tavLst>
                                    </p:anim>
                                    <p:anim calcmode="lin" valueType="num">
                                      <p:cBhvr>
                                        <p:cTn id="56" dur="1000" fill="hold"/>
                                        <p:tgtEl>
                                          <p:spTgt spid="100"/>
                                        </p:tgtEl>
                                        <p:attrNameLst>
                                          <p:attrName>ppt_y</p:attrName>
                                        </p:attrNameLst>
                                      </p:cBhvr>
                                      <p:tavLst>
                                        <p:tav tm="0">
                                          <p:val>
                                            <p:strVal val="#ppt_y+.1"/>
                                          </p:val>
                                        </p:tav>
                                        <p:tav tm="100000">
                                          <p:val>
                                            <p:strVal val="#ppt_y"/>
                                          </p:val>
                                        </p:tav>
                                      </p:tavLst>
                                    </p:anim>
                                  </p:childTnLst>
                                </p:cTn>
                              </p:par>
                              <p:par>
                                <p:cTn id="57" presetID="2" presetClass="entr" presetSubtype="2" fill="hold" grpId="0" nodeType="withEffect">
                                  <p:stCondLst>
                                    <p:cond delay="0"/>
                                  </p:stCondLst>
                                  <p:iterate type="lt">
                                    <p:tmPct val="10000"/>
                                  </p:iterate>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1+#ppt_w/2"/>
                                          </p:val>
                                        </p:tav>
                                        <p:tav tm="100000">
                                          <p:val>
                                            <p:strVal val="#ppt_x"/>
                                          </p:val>
                                        </p:tav>
                                      </p:tavLst>
                                    </p:anim>
                                    <p:anim calcmode="lin" valueType="num">
                                      <p:cBhvr additive="base">
                                        <p:cTn id="60" dur="500" fill="hold"/>
                                        <p:tgtEl>
                                          <p:spTgt spid="88"/>
                                        </p:tgtEl>
                                        <p:attrNameLst>
                                          <p:attrName>ppt_y</p:attrName>
                                        </p:attrNameLst>
                                      </p:cBhvr>
                                      <p:tavLst>
                                        <p:tav tm="0">
                                          <p:val>
                                            <p:strVal val="#ppt_y"/>
                                          </p:val>
                                        </p:tav>
                                        <p:tav tm="100000">
                                          <p:val>
                                            <p:strVal val="#ppt_y"/>
                                          </p:val>
                                        </p:tav>
                                      </p:tavLst>
                                    </p:anim>
                                  </p:childTnLst>
                                </p:cTn>
                              </p:par>
                            </p:childTnLst>
                          </p:cTn>
                        </p:par>
                        <p:par>
                          <p:cTn id="61" fill="hold">
                            <p:stCondLst>
                              <p:cond delay="3300"/>
                            </p:stCondLst>
                            <p:childTnLst>
                              <p:par>
                                <p:cTn id="62" presetID="53" presetClass="entr" presetSubtype="16" fill="hold" nodeType="afterEffect">
                                  <p:stCondLst>
                                    <p:cond delay="0"/>
                                  </p:stCondLst>
                                  <p:childTnLst>
                                    <p:set>
                                      <p:cBhvr>
                                        <p:cTn id="63" dur="1" fill="hold">
                                          <p:stCondLst>
                                            <p:cond delay="0"/>
                                          </p:stCondLst>
                                        </p:cTn>
                                        <p:tgtEl>
                                          <p:spTgt spid="86"/>
                                        </p:tgtEl>
                                        <p:attrNameLst>
                                          <p:attrName>style.visibility</p:attrName>
                                        </p:attrNameLst>
                                      </p:cBhvr>
                                      <p:to>
                                        <p:strVal val="visible"/>
                                      </p:to>
                                    </p:set>
                                    <p:anim calcmode="lin" valueType="num">
                                      <p:cBhvr>
                                        <p:cTn id="64" dur="250" fill="hold"/>
                                        <p:tgtEl>
                                          <p:spTgt spid="86"/>
                                        </p:tgtEl>
                                        <p:attrNameLst>
                                          <p:attrName>ppt_w</p:attrName>
                                        </p:attrNameLst>
                                      </p:cBhvr>
                                      <p:tavLst>
                                        <p:tav tm="0">
                                          <p:val>
                                            <p:fltVal val="0"/>
                                          </p:val>
                                        </p:tav>
                                        <p:tav tm="100000">
                                          <p:val>
                                            <p:strVal val="#ppt_w"/>
                                          </p:val>
                                        </p:tav>
                                      </p:tavLst>
                                    </p:anim>
                                    <p:anim calcmode="lin" valueType="num">
                                      <p:cBhvr>
                                        <p:cTn id="65" dur="250" fill="hold"/>
                                        <p:tgtEl>
                                          <p:spTgt spid="86"/>
                                        </p:tgtEl>
                                        <p:attrNameLst>
                                          <p:attrName>ppt_h</p:attrName>
                                        </p:attrNameLst>
                                      </p:cBhvr>
                                      <p:tavLst>
                                        <p:tav tm="0">
                                          <p:val>
                                            <p:fltVal val="0"/>
                                          </p:val>
                                        </p:tav>
                                        <p:tav tm="100000">
                                          <p:val>
                                            <p:strVal val="#ppt_h"/>
                                          </p:val>
                                        </p:tav>
                                      </p:tavLst>
                                    </p:anim>
                                    <p:animEffect transition="in" filter="fade">
                                      <p:cBhvr>
                                        <p:cTn id="66" dur="250"/>
                                        <p:tgtEl>
                                          <p:spTgt spid="86"/>
                                        </p:tgtEl>
                                      </p:cBhvr>
                                    </p:animEffect>
                                  </p:childTnLst>
                                </p:cTn>
                              </p:par>
                            </p:childTnLst>
                          </p:cTn>
                        </p:par>
                        <p:par>
                          <p:cTn id="67" fill="hold">
                            <p:stCondLst>
                              <p:cond delay="3550"/>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250"/>
                                        <p:tgtEl>
                                          <p:spTgt spid="16"/>
                                        </p:tgtEl>
                                      </p:cBhvr>
                                    </p:animEffect>
                                  </p:childTnLst>
                                </p:cTn>
                              </p:par>
                            </p:childTnLst>
                          </p:cTn>
                        </p:par>
                        <p:par>
                          <p:cTn id="71" fill="hold">
                            <p:stCondLst>
                              <p:cond delay="3800"/>
                            </p:stCondLst>
                            <p:childTnLst>
                              <p:par>
                                <p:cTn id="72" presetID="53" presetClass="entr" presetSubtype="16" fill="hold" nodeType="afterEffect">
                                  <p:stCondLst>
                                    <p:cond delay="0"/>
                                  </p:stCondLst>
                                  <p:childTnLst>
                                    <p:set>
                                      <p:cBhvr>
                                        <p:cTn id="73" dur="1" fill="hold">
                                          <p:stCondLst>
                                            <p:cond delay="0"/>
                                          </p:stCondLst>
                                        </p:cTn>
                                        <p:tgtEl>
                                          <p:spTgt spid="85"/>
                                        </p:tgtEl>
                                        <p:attrNameLst>
                                          <p:attrName>style.visibility</p:attrName>
                                        </p:attrNameLst>
                                      </p:cBhvr>
                                      <p:to>
                                        <p:strVal val="visible"/>
                                      </p:to>
                                    </p:set>
                                    <p:anim calcmode="lin" valueType="num">
                                      <p:cBhvr>
                                        <p:cTn id="74" dur="250" fill="hold"/>
                                        <p:tgtEl>
                                          <p:spTgt spid="85"/>
                                        </p:tgtEl>
                                        <p:attrNameLst>
                                          <p:attrName>ppt_w</p:attrName>
                                        </p:attrNameLst>
                                      </p:cBhvr>
                                      <p:tavLst>
                                        <p:tav tm="0">
                                          <p:val>
                                            <p:fltVal val="0"/>
                                          </p:val>
                                        </p:tav>
                                        <p:tav tm="100000">
                                          <p:val>
                                            <p:strVal val="#ppt_w"/>
                                          </p:val>
                                        </p:tav>
                                      </p:tavLst>
                                    </p:anim>
                                    <p:anim calcmode="lin" valueType="num">
                                      <p:cBhvr>
                                        <p:cTn id="75" dur="250" fill="hold"/>
                                        <p:tgtEl>
                                          <p:spTgt spid="85"/>
                                        </p:tgtEl>
                                        <p:attrNameLst>
                                          <p:attrName>ppt_h</p:attrName>
                                        </p:attrNameLst>
                                      </p:cBhvr>
                                      <p:tavLst>
                                        <p:tav tm="0">
                                          <p:val>
                                            <p:fltVal val="0"/>
                                          </p:val>
                                        </p:tav>
                                        <p:tav tm="100000">
                                          <p:val>
                                            <p:strVal val="#ppt_h"/>
                                          </p:val>
                                        </p:tav>
                                      </p:tavLst>
                                    </p:anim>
                                    <p:animEffect transition="in" filter="fade">
                                      <p:cBhvr>
                                        <p:cTn id="76" dur="250"/>
                                        <p:tgtEl>
                                          <p:spTgt spid="85"/>
                                        </p:tgtEl>
                                      </p:cBhvr>
                                    </p:animEffect>
                                  </p:childTnLst>
                                </p:cTn>
                              </p:par>
                            </p:childTnLst>
                          </p:cTn>
                        </p:par>
                        <p:par>
                          <p:cTn id="77" fill="hold">
                            <p:stCondLst>
                              <p:cond delay="405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250"/>
                                        <p:tgtEl>
                                          <p:spTgt spid="22"/>
                                        </p:tgtEl>
                                      </p:cBhvr>
                                    </p:animEffect>
                                  </p:childTnLst>
                                </p:cTn>
                              </p:par>
                            </p:childTnLst>
                          </p:cTn>
                        </p:par>
                        <p:par>
                          <p:cTn id="81" fill="hold">
                            <p:stCondLst>
                              <p:cond delay="4300"/>
                            </p:stCondLst>
                            <p:childTnLst>
                              <p:par>
                                <p:cTn id="82" presetID="53" presetClass="entr" presetSubtype="16"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p:cTn id="84" dur="250" fill="hold"/>
                                        <p:tgtEl>
                                          <p:spTgt spid="84"/>
                                        </p:tgtEl>
                                        <p:attrNameLst>
                                          <p:attrName>ppt_w</p:attrName>
                                        </p:attrNameLst>
                                      </p:cBhvr>
                                      <p:tavLst>
                                        <p:tav tm="0">
                                          <p:val>
                                            <p:fltVal val="0"/>
                                          </p:val>
                                        </p:tav>
                                        <p:tav tm="100000">
                                          <p:val>
                                            <p:strVal val="#ppt_w"/>
                                          </p:val>
                                        </p:tav>
                                      </p:tavLst>
                                    </p:anim>
                                    <p:anim calcmode="lin" valueType="num">
                                      <p:cBhvr>
                                        <p:cTn id="85" dur="250" fill="hold"/>
                                        <p:tgtEl>
                                          <p:spTgt spid="84"/>
                                        </p:tgtEl>
                                        <p:attrNameLst>
                                          <p:attrName>ppt_h</p:attrName>
                                        </p:attrNameLst>
                                      </p:cBhvr>
                                      <p:tavLst>
                                        <p:tav tm="0">
                                          <p:val>
                                            <p:fltVal val="0"/>
                                          </p:val>
                                        </p:tav>
                                        <p:tav tm="100000">
                                          <p:val>
                                            <p:strVal val="#ppt_h"/>
                                          </p:val>
                                        </p:tav>
                                      </p:tavLst>
                                    </p:anim>
                                    <p:animEffect transition="in" filter="fade">
                                      <p:cBhvr>
                                        <p:cTn id="86" dur="250"/>
                                        <p:tgtEl>
                                          <p:spTgt spid="84"/>
                                        </p:tgtEl>
                                      </p:cBhvr>
                                    </p:animEffect>
                                  </p:childTnLst>
                                </p:cTn>
                              </p:par>
                            </p:childTnLst>
                          </p:cTn>
                        </p:par>
                        <p:par>
                          <p:cTn id="87" fill="hold">
                            <p:stCondLst>
                              <p:cond delay="4550"/>
                            </p:stCondLst>
                            <p:childTnLst>
                              <p:par>
                                <p:cTn id="88" presetID="22" presetClass="entr" presetSubtype="8"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250"/>
                                        <p:tgtEl>
                                          <p:spTgt spid="24"/>
                                        </p:tgtEl>
                                      </p:cBhvr>
                                    </p:animEffect>
                                  </p:childTnLst>
                                </p:cTn>
                              </p:par>
                            </p:childTnLst>
                          </p:cTn>
                        </p:par>
                        <p:par>
                          <p:cTn id="91" fill="hold">
                            <p:stCondLst>
                              <p:cond delay="4800"/>
                            </p:stCondLst>
                            <p:childTnLst>
                              <p:par>
                                <p:cTn id="92" presetID="53" presetClass="entr" presetSubtype="16" fill="hold" nodeType="afterEffect">
                                  <p:stCondLst>
                                    <p:cond delay="0"/>
                                  </p:stCondLst>
                                  <p:childTnLst>
                                    <p:set>
                                      <p:cBhvr>
                                        <p:cTn id="93" dur="1" fill="hold">
                                          <p:stCondLst>
                                            <p:cond delay="0"/>
                                          </p:stCondLst>
                                        </p:cTn>
                                        <p:tgtEl>
                                          <p:spTgt spid="83"/>
                                        </p:tgtEl>
                                        <p:attrNameLst>
                                          <p:attrName>style.visibility</p:attrName>
                                        </p:attrNameLst>
                                      </p:cBhvr>
                                      <p:to>
                                        <p:strVal val="visible"/>
                                      </p:to>
                                    </p:set>
                                    <p:anim calcmode="lin" valueType="num">
                                      <p:cBhvr>
                                        <p:cTn id="94" dur="250" fill="hold"/>
                                        <p:tgtEl>
                                          <p:spTgt spid="83"/>
                                        </p:tgtEl>
                                        <p:attrNameLst>
                                          <p:attrName>ppt_w</p:attrName>
                                        </p:attrNameLst>
                                      </p:cBhvr>
                                      <p:tavLst>
                                        <p:tav tm="0">
                                          <p:val>
                                            <p:fltVal val="0"/>
                                          </p:val>
                                        </p:tav>
                                        <p:tav tm="100000">
                                          <p:val>
                                            <p:strVal val="#ppt_w"/>
                                          </p:val>
                                        </p:tav>
                                      </p:tavLst>
                                    </p:anim>
                                    <p:anim calcmode="lin" valueType="num">
                                      <p:cBhvr>
                                        <p:cTn id="95" dur="250" fill="hold"/>
                                        <p:tgtEl>
                                          <p:spTgt spid="83"/>
                                        </p:tgtEl>
                                        <p:attrNameLst>
                                          <p:attrName>ppt_h</p:attrName>
                                        </p:attrNameLst>
                                      </p:cBhvr>
                                      <p:tavLst>
                                        <p:tav tm="0">
                                          <p:val>
                                            <p:fltVal val="0"/>
                                          </p:val>
                                        </p:tav>
                                        <p:tav tm="100000">
                                          <p:val>
                                            <p:strVal val="#ppt_h"/>
                                          </p:val>
                                        </p:tav>
                                      </p:tavLst>
                                    </p:anim>
                                    <p:animEffect transition="in" filter="fade">
                                      <p:cBhvr>
                                        <p:cTn id="96" dur="250"/>
                                        <p:tgtEl>
                                          <p:spTgt spid="83"/>
                                        </p:tgtEl>
                                      </p:cBhvr>
                                    </p:animEffect>
                                  </p:childTnLst>
                                </p:cTn>
                              </p:par>
                            </p:childTnLst>
                          </p:cTn>
                        </p:par>
                        <p:par>
                          <p:cTn id="97" fill="hold">
                            <p:stCondLst>
                              <p:cond delay="5050"/>
                            </p:stCondLst>
                            <p:childTnLst>
                              <p:par>
                                <p:cTn id="98" presetID="22" presetClass="entr" presetSubtype="8"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250"/>
                                        <p:tgtEl>
                                          <p:spTgt spid="26"/>
                                        </p:tgtEl>
                                      </p:cBhvr>
                                    </p:animEffect>
                                  </p:childTnLst>
                                </p:cTn>
                              </p:par>
                            </p:childTnLst>
                          </p:cTn>
                        </p:par>
                        <p:par>
                          <p:cTn id="101" fill="hold">
                            <p:stCondLst>
                              <p:cond delay="5300"/>
                            </p:stCondLst>
                            <p:childTnLst>
                              <p:par>
                                <p:cTn id="102" presetID="53" presetClass="entr" presetSubtype="16" fill="hold" nodeType="afterEffect">
                                  <p:stCondLst>
                                    <p:cond delay="0"/>
                                  </p:stCondLst>
                                  <p:childTnLst>
                                    <p:set>
                                      <p:cBhvr>
                                        <p:cTn id="103" dur="1" fill="hold">
                                          <p:stCondLst>
                                            <p:cond delay="0"/>
                                          </p:stCondLst>
                                        </p:cTn>
                                        <p:tgtEl>
                                          <p:spTgt spid="79"/>
                                        </p:tgtEl>
                                        <p:attrNameLst>
                                          <p:attrName>style.visibility</p:attrName>
                                        </p:attrNameLst>
                                      </p:cBhvr>
                                      <p:to>
                                        <p:strVal val="visible"/>
                                      </p:to>
                                    </p:set>
                                    <p:anim calcmode="lin" valueType="num">
                                      <p:cBhvr>
                                        <p:cTn id="104" dur="250" fill="hold"/>
                                        <p:tgtEl>
                                          <p:spTgt spid="79"/>
                                        </p:tgtEl>
                                        <p:attrNameLst>
                                          <p:attrName>ppt_w</p:attrName>
                                        </p:attrNameLst>
                                      </p:cBhvr>
                                      <p:tavLst>
                                        <p:tav tm="0">
                                          <p:val>
                                            <p:fltVal val="0"/>
                                          </p:val>
                                        </p:tav>
                                        <p:tav tm="100000">
                                          <p:val>
                                            <p:strVal val="#ppt_w"/>
                                          </p:val>
                                        </p:tav>
                                      </p:tavLst>
                                    </p:anim>
                                    <p:anim calcmode="lin" valueType="num">
                                      <p:cBhvr>
                                        <p:cTn id="105" dur="250" fill="hold"/>
                                        <p:tgtEl>
                                          <p:spTgt spid="79"/>
                                        </p:tgtEl>
                                        <p:attrNameLst>
                                          <p:attrName>ppt_h</p:attrName>
                                        </p:attrNameLst>
                                      </p:cBhvr>
                                      <p:tavLst>
                                        <p:tav tm="0">
                                          <p:val>
                                            <p:fltVal val="0"/>
                                          </p:val>
                                        </p:tav>
                                        <p:tav tm="100000">
                                          <p:val>
                                            <p:strVal val="#ppt_h"/>
                                          </p:val>
                                        </p:tav>
                                      </p:tavLst>
                                    </p:anim>
                                    <p:animEffect transition="in" filter="fade">
                                      <p:cBhvr>
                                        <p:cTn id="106" dur="250"/>
                                        <p:tgtEl>
                                          <p:spTgt spid="79"/>
                                        </p:tgtEl>
                                      </p:cBhvr>
                                    </p:animEffect>
                                  </p:childTnLst>
                                </p:cTn>
                              </p:par>
                            </p:childTnLst>
                          </p:cTn>
                        </p:par>
                        <p:par>
                          <p:cTn id="107" fill="hold">
                            <p:stCondLst>
                              <p:cond delay="5550"/>
                            </p:stCondLst>
                            <p:childTnLst>
                              <p:par>
                                <p:cTn id="108" presetID="22" presetClass="entr" presetSubtype="8" fill="hold" grpId="0" nodeType="afterEffect">
                                  <p:stCondLst>
                                    <p:cond delay="0"/>
                                  </p:stCondLst>
                                  <p:childTnLst>
                                    <p:set>
                                      <p:cBhvr>
                                        <p:cTn id="109" dur="1" fill="hold">
                                          <p:stCondLst>
                                            <p:cond delay="0"/>
                                          </p:stCondLst>
                                        </p:cTn>
                                        <p:tgtEl>
                                          <p:spTgt spid="33"/>
                                        </p:tgtEl>
                                        <p:attrNameLst>
                                          <p:attrName>style.visibility</p:attrName>
                                        </p:attrNameLst>
                                      </p:cBhvr>
                                      <p:to>
                                        <p:strVal val="visible"/>
                                      </p:to>
                                    </p:set>
                                    <p:animEffect transition="in" filter="wipe(left)">
                                      <p:cBhvr>
                                        <p:cTn id="110" dur="250"/>
                                        <p:tgtEl>
                                          <p:spTgt spid="33"/>
                                        </p:tgtEl>
                                      </p:cBhvr>
                                    </p:animEffect>
                                  </p:childTnLst>
                                </p:cTn>
                              </p:par>
                            </p:childTnLst>
                          </p:cTn>
                        </p:par>
                        <p:par>
                          <p:cTn id="111" fill="hold">
                            <p:stCondLst>
                              <p:cond delay="5800"/>
                            </p:stCondLst>
                            <p:childTnLst>
                              <p:par>
                                <p:cTn id="112" presetID="53" presetClass="entr" presetSubtype="16" fill="hold" nodeType="afterEffect">
                                  <p:stCondLst>
                                    <p:cond delay="0"/>
                                  </p:stCondLst>
                                  <p:childTnLst>
                                    <p:set>
                                      <p:cBhvr>
                                        <p:cTn id="113" dur="1" fill="hold">
                                          <p:stCondLst>
                                            <p:cond delay="0"/>
                                          </p:stCondLst>
                                        </p:cTn>
                                        <p:tgtEl>
                                          <p:spTgt spid="80"/>
                                        </p:tgtEl>
                                        <p:attrNameLst>
                                          <p:attrName>style.visibility</p:attrName>
                                        </p:attrNameLst>
                                      </p:cBhvr>
                                      <p:to>
                                        <p:strVal val="visible"/>
                                      </p:to>
                                    </p:set>
                                    <p:anim calcmode="lin" valueType="num">
                                      <p:cBhvr>
                                        <p:cTn id="114" dur="250" fill="hold"/>
                                        <p:tgtEl>
                                          <p:spTgt spid="80"/>
                                        </p:tgtEl>
                                        <p:attrNameLst>
                                          <p:attrName>ppt_w</p:attrName>
                                        </p:attrNameLst>
                                      </p:cBhvr>
                                      <p:tavLst>
                                        <p:tav tm="0">
                                          <p:val>
                                            <p:fltVal val="0"/>
                                          </p:val>
                                        </p:tav>
                                        <p:tav tm="100000">
                                          <p:val>
                                            <p:strVal val="#ppt_w"/>
                                          </p:val>
                                        </p:tav>
                                      </p:tavLst>
                                    </p:anim>
                                    <p:anim calcmode="lin" valueType="num">
                                      <p:cBhvr>
                                        <p:cTn id="115" dur="250" fill="hold"/>
                                        <p:tgtEl>
                                          <p:spTgt spid="80"/>
                                        </p:tgtEl>
                                        <p:attrNameLst>
                                          <p:attrName>ppt_h</p:attrName>
                                        </p:attrNameLst>
                                      </p:cBhvr>
                                      <p:tavLst>
                                        <p:tav tm="0">
                                          <p:val>
                                            <p:fltVal val="0"/>
                                          </p:val>
                                        </p:tav>
                                        <p:tav tm="100000">
                                          <p:val>
                                            <p:strVal val="#ppt_h"/>
                                          </p:val>
                                        </p:tav>
                                      </p:tavLst>
                                    </p:anim>
                                    <p:animEffect transition="in" filter="fade">
                                      <p:cBhvr>
                                        <p:cTn id="116" dur="250"/>
                                        <p:tgtEl>
                                          <p:spTgt spid="80"/>
                                        </p:tgtEl>
                                      </p:cBhvr>
                                    </p:animEffect>
                                  </p:childTnLst>
                                </p:cTn>
                              </p:par>
                            </p:childTnLst>
                          </p:cTn>
                        </p:par>
                        <p:par>
                          <p:cTn id="117" fill="hold">
                            <p:stCondLst>
                              <p:cond delay="6050"/>
                            </p:stCondLst>
                            <p:childTnLst>
                              <p:par>
                                <p:cTn id="118" presetID="22" presetClass="entr" presetSubtype="8"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250"/>
                                        <p:tgtEl>
                                          <p:spTgt spid="35"/>
                                        </p:tgtEl>
                                      </p:cBhvr>
                                    </p:animEffect>
                                  </p:childTnLst>
                                </p:cTn>
                              </p:par>
                            </p:childTnLst>
                          </p:cTn>
                        </p:par>
                        <p:par>
                          <p:cTn id="121" fill="hold">
                            <p:stCondLst>
                              <p:cond delay="6300"/>
                            </p:stCondLst>
                            <p:childTnLst>
                              <p:par>
                                <p:cTn id="122" presetID="53" presetClass="entr" presetSubtype="16" fill="hold" nodeType="afterEffect">
                                  <p:stCondLst>
                                    <p:cond delay="0"/>
                                  </p:stCondLst>
                                  <p:childTnLst>
                                    <p:set>
                                      <p:cBhvr>
                                        <p:cTn id="123" dur="1" fill="hold">
                                          <p:stCondLst>
                                            <p:cond delay="0"/>
                                          </p:stCondLst>
                                        </p:cTn>
                                        <p:tgtEl>
                                          <p:spTgt spid="81"/>
                                        </p:tgtEl>
                                        <p:attrNameLst>
                                          <p:attrName>style.visibility</p:attrName>
                                        </p:attrNameLst>
                                      </p:cBhvr>
                                      <p:to>
                                        <p:strVal val="visible"/>
                                      </p:to>
                                    </p:set>
                                    <p:anim calcmode="lin" valueType="num">
                                      <p:cBhvr>
                                        <p:cTn id="124" dur="250" fill="hold"/>
                                        <p:tgtEl>
                                          <p:spTgt spid="81"/>
                                        </p:tgtEl>
                                        <p:attrNameLst>
                                          <p:attrName>ppt_w</p:attrName>
                                        </p:attrNameLst>
                                      </p:cBhvr>
                                      <p:tavLst>
                                        <p:tav tm="0">
                                          <p:val>
                                            <p:fltVal val="0"/>
                                          </p:val>
                                        </p:tav>
                                        <p:tav tm="100000">
                                          <p:val>
                                            <p:strVal val="#ppt_w"/>
                                          </p:val>
                                        </p:tav>
                                      </p:tavLst>
                                    </p:anim>
                                    <p:anim calcmode="lin" valueType="num">
                                      <p:cBhvr>
                                        <p:cTn id="125" dur="250" fill="hold"/>
                                        <p:tgtEl>
                                          <p:spTgt spid="81"/>
                                        </p:tgtEl>
                                        <p:attrNameLst>
                                          <p:attrName>ppt_h</p:attrName>
                                        </p:attrNameLst>
                                      </p:cBhvr>
                                      <p:tavLst>
                                        <p:tav tm="0">
                                          <p:val>
                                            <p:fltVal val="0"/>
                                          </p:val>
                                        </p:tav>
                                        <p:tav tm="100000">
                                          <p:val>
                                            <p:strVal val="#ppt_h"/>
                                          </p:val>
                                        </p:tav>
                                      </p:tavLst>
                                    </p:anim>
                                    <p:animEffect transition="in" filter="fade">
                                      <p:cBhvr>
                                        <p:cTn id="126" dur="250"/>
                                        <p:tgtEl>
                                          <p:spTgt spid="81"/>
                                        </p:tgtEl>
                                      </p:cBhvr>
                                    </p:animEffect>
                                  </p:childTnLst>
                                </p:cTn>
                              </p:par>
                            </p:childTnLst>
                          </p:cTn>
                        </p:par>
                        <p:par>
                          <p:cTn id="127" fill="hold">
                            <p:stCondLst>
                              <p:cond delay="6550"/>
                            </p:stCondLst>
                            <p:childTnLst>
                              <p:par>
                                <p:cTn id="128" presetID="22" presetClass="entr" presetSubtype="8"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wipe(left)">
                                      <p:cBhvr>
                                        <p:cTn id="130" dur="250"/>
                                        <p:tgtEl>
                                          <p:spTgt spid="39"/>
                                        </p:tgtEl>
                                      </p:cBhvr>
                                    </p:animEffect>
                                  </p:childTnLst>
                                </p:cTn>
                              </p:par>
                            </p:childTnLst>
                          </p:cTn>
                        </p:par>
                        <p:par>
                          <p:cTn id="131" fill="hold">
                            <p:stCondLst>
                              <p:cond delay="6800"/>
                            </p:stCondLst>
                            <p:childTnLst>
                              <p:par>
                                <p:cTn id="132" presetID="53" presetClass="entr" presetSubtype="16" fill="hold" nodeType="afterEffect">
                                  <p:stCondLst>
                                    <p:cond delay="0"/>
                                  </p:stCondLst>
                                  <p:childTnLst>
                                    <p:set>
                                      <p:cBhvr>
                                        <p:cTn id="133" dur="1" fill="hold">
                                          <p:stCondLst>
                                            <p:cond delay="0"/>
                                          </p:stCondLst>
                                        </p:cTn>
                                        <p:tgtEl>
                                          <p:spTgt spid="82"/>
                                        </p:tgtEl>
                                        <p:attrNameLst>
                                          <p:attrName>style.visibility</p:attrName>
                                        </p:attrNameLst>
                                      </p:cBhvr>
                                      <p:to>
                                        <p:strVal val="visible"/>
                                      </p:to>
                                    </p:set>
                                    <p:anim calcmode="lin" valueType="num">
                                      <p:cBhvr>
                                        <p:cTn id="134" dur="250" fill="hold"/>
                                        <p:tgtEl>
                                          <p:spTgt spid="82"/>
                                        </p:tgtEl>
                                        <p:attrNameLst>
                                          <p:attrName>ppt_w</p:attrName>
                                        </p:attrNameLst>
                                      </p:cBhvr>
                                      <p:tavLst>
                                        <p:tav tm="0">
                                          <p:val>
                                            <p:fltVal val="0"/>
                                          </p:val>
                                        </p:tav>
                                        <p:tav tm="100000">
                                          <p:val>
                                            <p:strVal val="#ppt_w"/>
                                          </p:val>
                                        </p:tav>
                                      </p:tavLst>
                                    </p:anim>
                                    <p:anim calcmode="lin" valueType="num">
                                      <p:cBhvr>
                                        <p:cTn id="135" dur="250" fill="hold"/>
                                        <p:tgtEl>
                                          <p:spTgt spid="82"/>
                                        </p:tgtEl>
                                        <p:attrNameLst>
                                          <p:attrName>ppt_h</p:attrName>
                                        </p:attrNameLst>
                                      </p:cBhvr>
                                      <p:tavLst>
                                        <p:tav tm="0">
                                          <p:val>
                                            <p:fltVal val="0"/>
                                          </p:val>
                                        </p:tav>
                                        <p:tav tm="100000">
                                          <p:val>
                                            <p:strVal val="#ppt_h"/>
                                          </p:val>
                                        </p:tav>
                                      </p:tavLst>
                                    </p:anim>
                                    <p:animEffect transition="in" filter="fade">
                                      <p:cBhvr>
                                        <p:cTn id="136" dur="250"/>
                                        <p:tgtEl>
                                          <p:spTgt spid="82"/>
                                        </p:tgtEl>
                                      </p:cBhvr>
                                    </p:animEffect>
                                  </p:childTnLst>
                                </p:cTn>
                              </p:par>
                            </p:childTnLst>
                          </p:cTn>
                        </p:par>
                        <p:par>
                          <p:cTn id="137" fill="hold">
                            <p:stCondLst>
                              <p:cond delay="7050"/>
                            </p:stCondLst>
                            <p:childTnLst>
                              <p:par>
                                <p:cTn id="138" presetID="22" presetClass="entr" presetSubtype="8" fill="hold" grpId="0" nodeType="after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left)">
                                      <p:cBhvr>
                                        <p:cTn id="140"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24" grpId="0"/>
      <p:bldP spid="26" grpId="0"/>
      <p:bldP spid="44" grpId="0" animBg="1"/>
      <p:bldP spid="33" grpId="0"/>
      <p:bldP spid="35" grpId="0"/>
      <p:bldP spid="39" grpId="0"/>
      <p:bldP spid="41" grpId="0"/>
      <p:bldP spid="87" grpId="0"/>
      <p:bldP spid="88" grpId="0"/>
      <p:bldP spid="89" grpId="0" animBg="1"/>
      <p:bldP spid="90" grpId="0" animBg="1"/>
      <p:bldP spid="91" grpId="0" animBg="1"/>
      <p:bldP spid="92" grpId="0" animBg="1"/>
      <p:bldP spid="93"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优势劣势分析</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6528E63-393C-4951-BA9E-AF24B312FC1D}"/>
              </a:ext>
            </a:extLst>
          </p:cNvPr>
          <p:cNvGrpSpPr/>
          <p:nvPr/>
        </p:nvGrpSpPr>
        <p:grpSpPr>
          <a:xfrm>
            <a:off x="4140903" y="1808348"/>
            <a:ext cx="1838570" cy="1714824"/>
            <a:chOff x="3775862" y="1808348"/>
            <a:chExt cx="2288666" cy="2134626"/>
          </a:xfrm>
        </p:grpSpPr>
        <p:sp>
          <p:nvSpPr>
            <p:cNvPr id="12" name="任意多边形 43">
              <a:extLst>
                <a:ext uri="{FF2B5EF4-FFF2-40B4-BE49-F238E27FC236}">
                  <a16:creationId xmlns="" xmlns:a16="http://schemas.microsoft.com/office/drawing/2014/main" id="{717C53C1-A711-40F0-B7BF-6C0D3AE3A2FC}"/>
                </a:ext>
              </a:extLst>
            </p:cNvPr>
            <p:cNvSpPr/>
            <p:nvPr/>
          </p:nvSpPr>
          <p:spPr>
            <a:xfrm>
              <a:off x="3775862" y="1808350"/>
              <a:ext cx="2288666" cy="2134624"/>
            </a:xfrm>
            <a:custGeom>
              <a:avLst/>
              <a:gdLst>
                <a:gd name="connsiteX0" fmla="*/ 1488164 w 2681209"/>
                <a:gd name="connsiteY0" fmla="*/ 0 h 2500747"/>
                <a:gd name="connsiteX1" fmla="*/ 2347136 w 2681209"/>
                <a:gd name="connsiteY1" fmla="*/ 0 h 2500747"/>
                <a:gd name="connsiteX2" fmla="*/ 2500747 w 2681209"/>
                <a:gd name="connsiteY2" fmla="*/ 153610 h 2500747"/>
                <a:gd name="connsiteX3" fmla="*/ 2500747 w 2681209"/>
                <a:gd name="connsiteY3" fmla="*/ 1145706 h 2500747"/>
                <a:gd name="connsiteX4" fmla="*/ 2681209 w 2681209"/>
                <a:gd name="connsiteY4" fmla="*/ 1250374 h 2500747"/>
                <a:gd name="connsiteX5" fmla="*/ 2500747 w 2681209"/>
                <a:gd name="connsiteY5" fmla="*/ 1355041 h 2500747"/>
                <a:gd name="connsiteX6" fmla="*/ 2500747 w 2681209"/>
                <a:gd name="connsiteY6" fmla="*/ 1488162 h 2500747"/>
                <a:gd name="connsiteX7" fmla="*/ 2500747 w 2681209"/>
                <a:gd name="connsiteY7" fmla="*/ 1488164 h 2500747"/>
                <a:gd name="connsiteX8" fmla="*/ 2500747 w 2681209"/>
                <a:gd name="connsiteY8" fmla="*/ 2347136 h 2500747"/>
                <a:gd name="connsiteX9" fmla="*/ 2347136 w 2681209"/>
                <a:gd name="connsiteY9" fmla="*/ 2500747 h 2500747"/>
                <a:gd name="connsiteX10" fmla="*/ 153611 w 2681209"/>
                <a:gd name="connsiteY10" fmla="*/ 2500747 h 2500747"/>
                <a:gd name="connsiteX11" fmla="*/ 0 w 2681209"/>
                <a:gd name="connsiteY11" fmla="*/ 2347136 h 2500747"/>
                <a:gd name="connsiteX12" fmla="*/ 0 w 2681209"/>
                <a:gd name="connsiteY12" fmla="*/ 1488164 h 2500747"/>
                <a:gd name="connsiteX13" fmla="*/ 153611 w 2681209"/>
                <a:gd name="connsiteY13" fmla="*/ 1334553 h 2500747"/>
                <a:gd name="connsiteX14" fmla="*/ 1334553 w 2681209"/>
                <a:gd name="connsiteY14" fmla="*/ 1334553 h 2500747"/>
                <a:gd name="connsiteX15" fmla="*/ 1334553 w 2681209"/>
                <a:gd name="connsiteY15" fmla="*/ 1334552 h 2500747"/>
                <a:gd name="connsiteX16" fmla="*/ 1179375 w 2681209"/>
                <a:gd name="connsiteY16" fmla="*/ 1334552 h 2500747"/>
                <a:gd name="connsiteX17" fmla="*/ 1239163 w 2681209"/>
                <a:gd name="connsiteY17" fmla="*/ 1322482 h 2500747"/>
                <a:gd name="connsiteX18" fmla="*/ 1332982 w 2681209"/>
                <a:gd name="connsiteY18" fmla="*/ 1180942 h 2500747"/>
                <a:gd name="connsiteX19" fmla="*/ 1332982 w 2681209"/>
                <a:gd name="connsiteY19" fmla="*/ 321970 h 2500747"/>
                <a:gd name="connsiteX20" fmla="*/ 1332980 w 2681209"/>
                <a:gd name="connsiteY20" fmla="*/ 321965 h 2500747"/>
                <a:gd name="connsiteX21" fmla="*/ 1332980 w 2681209"/>
                <a:gd name="connsiteY21" fmla="*/ 214612 h 2500747"/>
                <a:gd name="connsiteX22" fmla="*/ 1334553 w 2681209"/>
                <a:gd name="connsiteY22" fmla="*/ 214612 h 2500747"/>
                <a:gd name="connsiteX23" fmla="*/ 1334553 w 2681209"/>
                <a:gd name="connsiteY23" fmla="*/ 153610 h 2500747"/>
                <a:gd name="connsiteX24" fmla="*/ 1488164 w 2681209"/>
                <a:gd name="connsiteY24" fmla="*/ 0 h 2500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81209" h="2500747">
                  <a:moveTo>
                    <a:pt x="1488164" y="0"/>
                  </a:moveTo>
                  <a:lnTo>
                    <a:pt x="2347136" y="0"/>
                  </a:lnTo>
                  <a:cubicBezTo>
                    <a:pt x="2431973" y="0"/>
                    <a:pt x="2500747" y="68774"/>
                    <a:pt x="2500747" y="153610"/>
                  </a:cubicBezTo>
                  <a:lnTo>
                    <a:pt x="2500747" y="1145706"/>
                  </a:lnTo>
                  <a:lnTo>
                    <a:pt x="2681209" y="1250374"/>
                  </a:lnTo>
                  <a:lnTo>
                    <a:pt x="2500747" y="1355041"/>
                  </a:lnTo>
                  <a:lnTo>
                    <a:pt x="2500747" y="1488162"/>
                  </a:lnTo>
                  <a:lnTo>
                    <a:pt x="2500747" y="1488164"/>
                  </a:lnTo>
                  <a:lnTo>
                    <a:pt x="2500747" y="2347136"/>
                  </a:lnTo>
                  <a:cubicBezTo>
                    <a:pt x="2500747" y="2431973"/>
                    <a:pt x="2431973" y="2500747"/>
                    <a:pt x="2347136" y="2500747"/>
                  </a:cubicBezTo>
                  <a:lnTo>
                    <a:pt x="153611" y="2500747"/>
                  </a:lnTo>
                  <a:cubicBezTo>
                    <a:pt x="68774" y="2500747"/>
                    <a:pt x="0" y="2431973"/>
                    <a:pt x="0" y="2347136"/>
                  </a:cubicBezTo>
                  <a:lnTo>
                    <a:pt x="0" y="1488164"/>
                  </a:lnTo>
                  <a:cubicBezTo>
                    <a:pt x="0" y="1403327"/>
                    <a:pt x="68774" y="1334553"/>
                    <a:pt x="153611" y="1334553"/>
                  </a:cubicBezTo>
                  <a:lnTo>
                    <a:pt x="1334553" y="1334553"/>
                  </a:lnTo>
                  <a:lnTo>
                    <a:pt x="1334553" y="1334552"/>
                  </a:lnTo>
                  <a:lnTo>
                    <a:pt x="1179375" y="1334552"/>
                  </a:lnTo>
                  <a:lnTo>
                    <a:pt x="1239163" y="1322482"/>
                  </a:lnTo>
                  <a:cubicBezTo>
                    <a:pt x="1294296" y="1299162"/>
                    <a:pt x="1332982" y="1244570"/>
                    <a:pt x="1332982" y="1180942"/>
                  </a:cubicBezTo>
                  <a:lnTo>
                    <a:pt x="1332982" y="321970"/>
                  </a:lnTo>
                  <a:lnTo>
                    <a:pt x="1332980" y="321965"/>
                  </a:lnTo>
                  <a:lnTo>
                    <a:pt x="1332980" y="214612"/>
                  </a:lnTo>
                  <a:lnTo>
                    <a:pt x="1334553" y="214612"/>
                  </a:lnTo>
                  <a:lnTo>
                    <a:pt x="1334553" y="153610"/>
                  </a:lnTo>
                  <a:cubicBezTo>
                    <a:pt x="1334553" y="68774"/>
                    <a:pt x="1403327" y="0"/>
                    <a:pt x="1488164" y="0"/>
                  </a:cubicBezTo>
                  <a:close/>
                </a:path>
              </a:pathLst>
            </a:custGeom>
            <a:solidFill>
              <a:srgbClr val="FDFDFD"/>
            </a:solidFill>
            <a:ln>
              <a:noFill/>
            </a:ln>
            <a:effectLst>
              <a:outerShdw blurRad="177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3" name="任意多边形 49">
              <a:extLst>
                <a:ext uri="{FF2B5EF4-FFF2-40B4-BE49-F238E27FC236}">
                  <a16:creationId xmlns="" xmlns:a16="http://schemas.microsoft.com/office/drawing/2014/main" id="{FB69B614-99F5-4FA7-82FE-2C0041523A37}"/>
                </a:ext>
              </a:extLst>
            </p:cNvPr>
            <p:cNvSpPr/>
            <p:nvPr/>
          </p:nvSpPr>
          <p:spPr>
            <a:xfrm rot="10800000">
              <a:off x="3775862" y="1808348"/>
              <a:ext cx="996952" cy="1127340"/>
            </a:xfrm>
            <a:custGeom>
              <a:avLst/>
              <a:gdLst>
                <a:gd name="connsiteX0" fmla="*/ 1012106 w 1167945"/>
                <a:gd name="connsiteY0" fmla="*/ 1320697 h 1320697"/>
                <a:gd name="connsiteX1" fmla="*/ 155839 w 1167945"/>
                <a:gd name="connsiteY1" fmla="*/ 1320697 h 1320697"/>
                <a:gd name="connsiteX2" fmla="*/ 0 w 1167945"/>
                <a:gd name="connsiteY2" fmla="*/ 1164858 h 1320697"/>
                <a:gd name="connsiteX3" fmla="*/ 0 w 1167945"/>
                <a:gd name="connsiteY3" fmla="*/ 308591 h 1320697"/>
                <a:gd name="connsiteX4" fmla="*/ 155839 w 1167945"/>
                <a:gd name="connsiteY4" fmla="*/ 152752 h 1320697"/>
                <a:gd name="connsiteX5" fmla="*/ 495377 w 1167945"/>
                <a:gd name="connsiteY5" fmla="*/ 152752 h 1320697"/>
                <a:gd name="connsiteX6" fmla="*/ 583973 w 1167945"/>
                <a:gd name="connsiteY6" fmla="*/ 0 h 1320697"/>
                <a:gd name="connsiteX7" fmla="*/ 672569 w 1167945"/>
                <a:gd name="connsiteY7" fmla="*/ 152752 h 1320697"/>
                <a:gd name="connsiteX8" fmla="*/ 1012106 w 1167945"/>
                <a:gd name="connsiteY8" fmla="*/ 152752 h 1320697"/>
                <a:gd name="connsiteX9" fmla="*/ 1167945 w 1167945"/>
                <a:gd name="connsiteY9" fmla="*/ 308591 h 1320697"/>
                <a:gd name="connsiteX10" fmla="*/ 1167945 w 1167945"/>
                <a:gd name="connsiteY10" fmla="*/ 1164858 h 1320697"/>
                <a:gd name="connsiteX11" fmla="*/ 1012106 w 1167945"/>
                <a:gd name="connsiteY11" fmla="*/ 1320697 h 132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945" h="1320697">
                  <a:moveTo>
                    <a:pt x="1012106" y="1320697"/>
                  </a:moveTo>
                  <a:lnTo>
                    <a:pt x="155839" y="1320697"/>
                  </a:lnTo>
                  <a:cubicBezTo>
                    <a:pt x="69771" y="1320697"/>
                    <a:pt x="0" y="1250926"/>
                    <a:pt x="0" y="1164858"/>
                  </a:cubicBezTo>
                  <a:lnTo>
                    <a:pt x="0" y="308591"/>
                  </a:lnTo>
                  <a:cubicBezTo>
                    <a:pt x="0" y="222523"/>
                    <a:pt x="69771" y="152752"/>
                    <a:pt x="155839" y="152752"/>
                  </a:cubicBezTo>
                  <a:lnTo>
                    <a:pt x="495377" y="152752"/>
                  </a:lnTo>
                  <a:lnTo>
                    <a:pt x="583973" y="0"/>
                  </a:lnTo>
                  <a:lnTo>
                    <a:pt x="672569" y="152752"/>
                  </a:lnTo>
                  <a:lnTo>
                    <a:pt x="1012106" y="152752"/>
                  </a:lnTo>
                  <a:cubicBezTo>
                    <a:pt x="1098174" y="152752"/>
                    <a:pt x="1167945" y="222523"/>
                    <a:pt x="1167945" y="308591"/>
                  </a:cubicBezTo>
                  <a:lnTo>
                    <a:pt x="1167945" y="1164858"/>
                  </a:lnTo>
                  <a:cubicBezTo>
                    <a:pt x="1167945" y="1250926"/>
                    <a:pt x="1098174" y="1320697"/>
                    <a:pt x="1012106" y="1320697"/>
                  </a:cubicBezTo>
                  <a:close/>
                </a:path>
              </a:pathLst>
            </a:custGeom>
            <a:solidFill>
              <a:srgbClr val="365B7C"/>
            </a:solidFill>
            <a:ln>
              <a:noFill/>
            </a:ln>
            <a:effectLst>
              <a:outerShdw blurRad="177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a:extLst>
                <a:ext uri="{FF2B5EF4-FFF2-40B4-BE49-F238E27FC236}">
                  <a16:creationId xmlns="" xmlns:a16="http://schemas.microsoft.com/office/drawing/2014/main" id="{89931321-AB5C-4AC2-9013-C4834A58F590}"/>
                </a:ext>
              </a:extLst>
            </p:cNvPr>
            <p:cNvGrpSpPr/>
            <p:nvPr/>
          </p:nvGrpSpPr>
          <p:grpSpPr>
            <a:xfrm>
              <a:off x="3942565" y="2166145"/>
              <a:ext cx="663543" cy="328616"/>
              <a:chOff x="1923908" y="1320796"/>
              <a:chExt cx="782820" cy="387687"/>
            </a:xfrm>
            <a:solidFill>
              <a:srgbClr val="FDFDFD"/>
            </a:solidFill>
          </p:grpSpPr>
          <p:sp>
            <p:nvSpPr>
              <p:cNvPr id="17" name="Freeform 31">
                <a:extLst>
                  <a:ext uri="{FF2B5EF4-FFF2-40B4-BE49-F238E27FC236}">
                    <a16:creationId xmlns="" xmlns:a16="http://schemas.microsoft.com/office/drawing/2014/main" id="{13E3006F-EB67-4E95-840A-1F924DD2C675}"/>
                  </a:ext>
                </a:extLst>
              </p:cNvPr>
              <p:cNvSpPr>
                <a:spLocks noEditPoints="1"/>
              </p:cNvSpPr>
              <p:nvPr/>
            </p:nvSpPr>
            <p:spPr bwMode="auto">
              <a:xfrm>
                <a:off x="1923908" y="1324517"/>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32">
                <a:extLst>
                  <a:ext uri="{FF2B5EF4-FFF2-40B4-BE49-F238E27FC236}">
                    <a16:creationId xmlns="" xmlns:a16="http://schemas.microsoft.com/office/drawing/2014/main" id="{CF6408CA-39AA-49A2-B380-EDB169D8EB16}"/>
                  </a:ext>
                </a:extLst>
              </p:cNvPr>
              <p:cNvSpPr>
                <a:spLocks/>
              </p:cNvSpPr>
              <p:nvPr/>
            </p:nvSpPr>
            <p:spPr bwMode="auto">
              <a:xfrm>
                <a:off x="2403294" y="1320796"/>
                <a:ext cx="303434" cy="387687"/>
              </a:xfrm>
              <a:custGeom>
                <a:avLst/>
                <a:gdLst>
                  <a:gd name="T0" fmla="*/ 28 w 31"/>
                  <a:gd name="T1" fmla="*/ 33 h 38"/>
                  <a:gd name="T2" fmla="*/ 18 w 31"/>
                  <a:gd name="T3" fmla="*/ 33 h 38"/>
                  <a:gd name="T4" fmla="*/ 18 w 31"/>
                  <a:gd name="T5" fmla="*/ 2 h 38"/>
                  <a:gd name="T6" fmla="*/ 16 w 31"/>
                  <a:gd name="T7" fmla="*/ 0 h 38"/>
                  <a:gd name="T8" fmla="*/ 9 w 31"/>
                  <a:gd name="T9" fmla="*/ 0 h 38"/>
                  <a:gd name="T10" fmla="*/ 7 w 31"/>
                  <a:gd name="T11" fmla="*/ 2 h 38"/>
                  <a:gd name="T12" fmla="*/ 9 w 31"/>
                  <a:gd name="T13" fmla="*/ 5 h 38"/>
                  <a:gd name="T14" fmla="*/ 13 w 31"/>
                  <a:gd name="T15" fmla="*/ 5 h 38"/>
                  <a:gd name="T16" fmla="*/ 13 w 31"/>
                  <a:gd name="T17" fmla="*/ 33 h 38"/>
                  <a:gd name="T18" fmla="*/ 3 w 31"/>
                  <a:gd name="T19" fmla="*/ 33 h 38"/>
                  <a:gd name="T20" fmla="*/ 0 w 31"/>
                  <a:gd name="T21" fmla="*/ 35 h 38"/>
                  <a:gd name="T22" fmla="*/ 3 w 31"/>
                  <a:gd name="T23" fmla="*/ 38 h 38"/>
                  <a:gd name="T24" fmla="*/ 28 w 31"/>
                  <a:gd name="T25" fmla="*/ 38 h 38"/>
                  <a:gd name="T26" fmla="*/ 31 w 31"/>
                  <a:gd name="T27" fmla="*/ 35 h 38"/>
                  <a:gd name="T28" fmla="*/ 28 w 31"/>
                  <a:gd name="T2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8">
                    <a:moveTo>
                      <a:pt x="28" y="33"/>
                    </a:moveTo>
                    <a:cubicBezTo>
                      <a:pt x="18" y="33"/>
                      <a:pt x="18" y="33"/>
                      <a:pt x="18" y="33"/>
                    </a:cubicBezTo>
                    <a:cubicBezTo>
                      <a:pt x="18" y="2"/>
                      <a:pt x="18" y="2"/>
                      <a:pt x="18" y="2"/>
                    </a:cubicBezTo>
                    <a:cubicBezTo>
                      <a:pt x="18" y="1"/>
                      <a:pt x="17" y="0"/>
                      <a:pt x="16" y="0"/>
                    </a:cubicBezTo>
                    <a:cubicBezTo>
                      <a:pt x="9" y="0"/>
                      <a:pt x="9" y="0"/>
                      <a:pt x="9" y="0"/>
                    </a:cubicBezTo>
                    <a:cubicBezTo>
                      <a:pt x="7" y="0"/>
                      <a:pt x="7" y="1"/>
                      <a:pt x="7" y="2"/>
                    </a:cubicBezTo>
                    <a:cubicBezTo>
                      <a:pt x="7" y="4"/>
                      <a:pt x="7" y="5"/>
                      <a:pt x="9" y="5"/>
                    </a:cubicBezTo>
                    <a:cubicBezTo>
                      <a:pt x="13" y="5"/>
                      <a:pt x="13" y="5"/>
                      <a:pt x="13" y="5"/>
                    </a:cubicBezTo>
                    <a:cubicBezTo>
                      <a:pt x="13" y="33"/>
                      <a:pt x="13" y="33"/>
                      <a:pt x="13" y="33"/>
                    </a:cubicBezTo>
                    <a:cubicBezTo>
                      <a:pt x="3" y="33"/>
                      <a:pt x="3" y="33"/>
                      <a:pt x="3" y="33"/>
                    </a:cubicBezTo>
                    <a:cubicBezTo>
                      <a:pt x="1" y="33"/>
                      <a:pt x="0" y="34"/>
                      <a:pt x="0" y="35"/>
                    </a:cubicBezTo>
                    <a:cubicBezTo>
                      <a:pt x="0" y="37"/>
                      <a:pt x="1" y="38"/>
                      <a:pt x="3" y="38"/>
                    </a:cubicBezTo>
                    <a:cubicBezTo>
                      <a:pt x="28" y="38"/>
                      <a:pt x="28" y="38"/>
                      <a:pt x="28" y="38"/>
                    </a:cubicBezTo>
                    <a:cubicBezTo>
                      <a:pt x="30" y="38"/>
                      <a:pt x="31" y="37"/>
                      <a:pt x="31" y="35"/>
                    </a:cubicBezTo>
                    <a:cubicBezTo>
                      <a:pt x="31" y="34"/>
                      <a:pt x="30"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5" name="Freeform 48">
              <a:extLst>
                <a:ext uri="{FF2B5EF4-FFF2-40B4-BE49-F238E27FC236}">
                  <a16:creationId xmlns="" xmlns:a16="http://schemas.microsoft.com/office/drawing/2014/main" id="{36337622-4A22-42B3-95E9-E3F7780761D2}"/>
                </a:ext>
              </a:extLst>
            </p:cNvPr>
            <p:cNvSpPr>
              <a:spLocks noEditPoints="1"/>
            </p:cNvSpPr>
            <p:nvPr/>
          </p:nvSpPr>
          <p:spPr bwMode="auto">
            <a:xfrm>
              <a:off x="5173643" y="2085423"/>
              <a:ext cx="490056" cy="46908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365B7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16" name="Rectangle 42">
              <a:extLst>
                <a:ext uri="{FF2B5EF4-FFF2-40B4-BE49-F238E27FC236}">
                  <a16:creationId xmlns="" xmlns:a16="http://schemas.microsoft.com/office/drawing/2014/main" id="{C7EC7DCA-061E-48D3-862C-1D74149DF486}"/>
                </a:ext>
              </a:extLst>
            </p:cNvPr>
            <p:cNvSpPr/>
            <p:nvPr/>
          </p:nvSpPr>
          <p:spPr>
            <a:xfrm flipH="1">
              <a:off x="3942565" y="3359826"/>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优势</a:t>
              </a:r>
              <a:r>
                <a:rPr lang="en-US" altLang="zh-CN" sz="2000" b="1" dirty="0">
                  <a:solidFill>
                    <a:schemeClr val="tx1">
                      <a:lumMod val="65000"/>
                      <a:lumOff val="35000"/>
                    </a:schemeClr>
                  </a:solidFill>
                  <a:cs typeface="+mn-ea"/>
                  <a:sym typeface="+mn-lt"/>
                </a:rPr>
                <a:t>1</a:t>
              </a:r>
              <a:endParaRPr lang="zh-CN" altLang="en-US" sz="2000" b="1" dirty="0">
                <a:solidFill>
                  <a:schemeClr val="tx1">
                    <a:lumMod val="65000"/>
                    <a:lumOff val="35000"/>
                  </a:schemeClr>
                </a:solidFill>
                <a:cs typeface="+mn-ea"/>
                <a:sym typeface="+mn-lt"/>
              </a:endParaRPr>
            </a:p>
          </p:txBody>
        </p:sp>
      </p:grpSp>
      <p:grpSp>
        <p:nvGrpSpPr>
          <p:cNvPr id="19" name="组合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DF26873-7DC0-4B3E-B5A0-CAB39268D9E7}"/>
              </a:ext>
            </a:extLst>
          </p:cNvPr>
          <p:cNvGrpSpPr/>
          <p:nvPr/>
        </p:nvGrpSpPr>
        <p:grpSpPr>
          <a:xfrm>
            <a:off x="4140903" y="3644233"/>
            <a:ext cx="1714823" cy="1838812"/>
            <a:chOff x="3775862" y="4161154"/>
            <a:chExt cx="2134625" cy="2288967"/>
          </a:xfrm>
        </p:grpSpPr>
        <p:sp>
          <p:nvSpPr>
            <p:cNvPr id="20" name="任意多边形 48">
              <a:extLst>
                <a:ext uri="{FF2B5EF4-FFF2-40B4-BE49-F238E27FC236}">
                  <a16:creationId xmlns="" xmlns:a16="http://schemas.microsoft.com/office/drawing/2014/main" id="{0426EFBB-DD60-4335-8001-0F702FB5381C}"/>
                </a:ext>
              </a:extLst>
            </p:cNvPr>
            <p:cNvSpPr/>
            <p:nvPr/>
          </p:nvSpPr>
          <p:spPr>
            <a:xfrm flipV="1">
              <a:off x="3775862" y="4161154"/>
              <a:ext cx="2134625" cy="2288967"/>
            </a:xfrm>
            <a:custGeom>
              <a:avLst/>
              <a:gdLst>
                <a:gd name="connsiteX0" fmla="*/ 1250373 w 2500747"/>
                <a:gd name="connsiteY0" fmla="*/ 2681562 h 2681562"/>
                <a:gd name="connsiteX1" fmla="*/ 1355246 w 2500747"/>
                <a:gd name="connsiteY1" fmla="*/ 2500747 h 2681562"/>
                <a:gd name="connsiteX2" fmla="*/ 2347136 w 2500747"/>
                <a:gd name="connsiteY2" fmla="*/ 2500747 h 2681562"/>
                <a:gd name="connsiteX3" fmla="*/ 2500747 w 2500747"/>
                <a:gd name="connsiteY3" fmla="*/ 2347136 h 2681562"/>
                <a:gd name="connsiteX4" fmla="*/ 2500747 w 2500747"/>
                <a:gd name="connsiteY4" fmla="*/ 1488164 h 2681562"/>
                <a:gd name="connsiteX5" fmla="*/ 2500747 w 2500747"/>
                <a:gd name="connsiteY5" fmla="*/ 1488162 h 2681562"/>
                <a:gd name="connsiteX6" fmla="*/ 2500747 w 2500747"/>
                <a:gd name="connsiteY6" fmla="*/ 153610 h 2681562"/>
                <a:gd name="connsiteX7" fmla="*/ 2347136 w 2500747"/>
                <a:gd name="connsiteY7" fmla="*/ 0 h 2681562"/>
                <a:gd name="connsiteX8" fmla="*/ 1488164 w 2500747"/>
                <a:gd name="connsiteY8" fmla="*/ 0 h 2681562"/>
                <a:gd name="connsiteX9" fmla="*/ 1334553 w 2500747"/>
                <a:gd name="connsiteY9" fmla="*/ 153610 h 2681562"/>
                <a:gd name="connsiteX10" fmla="*/ 1334553 w 2500747"/>
                <a:gd name="connsiteY10" fmla="*/ 214612 h 2681562"/>
                <a:gd name="connsiteX11" fmla="*/ 1332980 w 2500747"/>
                <a:gd name="connsiteY11" fmla="*/ 214612 h 2681562"/>
                <a:gd name="connsiteX12" fmla="*/ 1332980 w 2500747"/>
                <a:gd name="connsiteY12" fmla="*/ 321965 h 2681562"/>
                <a:gd name="connsiteX13" fmla="*/ 1332982 w 2500747"/>
                <a:gd name="connsiteY13" fmla="*/ 321970 h 2681562"/>
                <a:gd name="connsiteX14" fmla="*/ 1332982 w 2500747"/>
                <a:gd name="connsiteY14" fmla="*/ 1180942 h 2681562"/>
                <a:gd name="connsiteX15" fmla="*/ 1239163 w 2500747"/>
                <a:gd name="connsiteY15" fmla="*/ 1322482 h 2681562"/>
                <a:gd name="connsiteX16" fmla="*/ 1179375 w 2500747"/>
                <a:gd name="connsiteY16" fmla="*/ 1334552 h 2681562"/>
                <a:gd name="connsiteX17" fmla="*/ 1334553 w 2500747"/>
                <a:gd name="connsiteY17" fmla="*/ 1334552 h 2681562"/>
                <a:gd name="connsiteX18" fmla="*/ 1334553 w 2500747"/>
                <a:gd name="connsiteY18" fmla="*/ 1334553 h 2681562"/>
                <a:gd name="connsiteX19" fmla="*/ 153611 w 2500747"/>
                <a:gd name="connsiteY19" fmla="*/ 1334553 h 2681562"/>
                <a:gd name="connsiteX20" fmla="*/ 0 w 2500747"/>
                <a:gd name="connsiteY20" fmla="*/ 1488164 h 2681562"/>
                <a:gd name="connsiteX21" fmla="*/ 0 w 2500747"/>
                <a:gd name="connsiteY21" fmla="*/ 2347136 h 2681562"/>
                <a:gd name="connsiteX22" fmla="*/ 153611 w 2500747"/>
                <a:gd name="connsiteY22" fmla="*/ 2500747 h 2681562"/>
                <a:gd name="connsiteX23" fmla="*/ 1145501 w 2500747"/>
                <a:gd name="connsiteY23" fmla="*/ 2500747 h 268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00747" h="2681562">
                  <a:moveTo>
                    <a:pt x="1250373" y="2681562"/>
                  </a:moveTo>
                  <a:lnTo>
                    <a:pt x="1355246" y="2500747"/>
                  </a:lnTo>
                  <a:lnTo>
                    <a:pt x="2347136" y="2500747"/>
                  </a:lnTo>
                  <a:cubicBezTo>
                    <a:pt x="2431973" y="2500747"/>
                    <a:pt x="2500747" y="2431973"/>
                    <a:pt x="2500747" y="2347136"/>
                  </a:cubicBezTo>
                  <a:lnTo>
                    <a:pt x="2500747" y="1488164"/>
                  </a:lnTo>
                  <a:lnTo>
                    <a:pt x="2500747" y="1488162"/>
                  </a:lnTo>
                  <a:lnTo>
                    <a:pt x="2500747" y="153610"/>
                  </a:lnTo>
                  <a:cubicBezTo>
                    <a:pt x="2500747" y="68774"/>
                    <a:pt x="2431973" y="0"/>
                    <a:pt x="2347136" y="0"/>
                  </a:cubicBezTo>
                  <a:lnTo>
                    <a:pt x="1488164" y="0"/>
                  </a:lnTo>
                  <a:cubicBezTo>
                    <a:pt x="1403327" y="0"/>
                    <a:pt x="1334553" y="68774"/>
                    <a:pt x="1334553" y="153610"/>
                  </a:cubicBezTo>
                  <a:lnTo>
                    <a:pt x="1334553" y="214612"/>
                  </a:lnTo>
                  <a:lnTo>
                    <a:pt x="1332980" y="214612"/>
                  </a:lnTo>
                  <a:lnTo>
                    <a:pt x="1332980" y="321965"/>
                  </a:lnTo>
                  <a:lnTo>
                    <a:pt x="1332982" y="321970"/>
                  </a:lnTo>
                  <a:lnTo>
                    <a:pt x="1332982" y="1180942"/>
                  </a:lnTo>
                  <a:cubicBezTo>
                    <a:pt x="1332982" y="1244570"/>
                    <a:pt x="1294296" y="1299162"/>
                    <a:pt x="1239163" y="1322482"/>
                  </a:cubicBezTo>
                  <a:lnTo>
                    <a:pt x="1179375" y="1334552"/>
                  </a:lnTo>
                  <a:lnTo>
                    <a:pt x="1334553" y="1334552"/>
                  </a:lnTo>
                  <a:lnTo>
                    <a:pt x="1334553" y="1334553"/>
                  </a:lnTo>
                  <a:lnTo>
                    <a:pt x="153611" y="1334553"/>
                  </a:lnTo>
                  <a:cubicBezTo>
                    <a:pt x="68774" y="1334553"/>
                    <a:pt x="0" y="1403327"/>
                    <a:pt x="0" y="1488164"/>
                  </a:cubicBezTo>
                  <a:lnTo>
                    <a:pt x="0" y="2347136"/>
                  </a:lnTo>
                  <a:cubicBezTo>
                    <a:pt x="0" y="2431973"/>
                    <a:pt x="68774" y="2500747"/>
                    <a:pt x="153611" y="2500747"/>
                  </a:cubicBezTo>
                  <a:lnTo>
                    <a:pt x="1145501" y="2500747"/>
                  </a:lnTo>
                  <a:close/>
                </a:path>
              </a:pathLst>
            </a:custGeom>
            <a:solidFill>
              <a:srgbClr val="FDFDFD"/>
            </a:solidFill>
            <a:ln>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1" name="任意多边形 51">
              <a:extLst>
                <a:ext uri="{FF2B5EF4-FFF2-40B4-BE49-F238E27FC236}">
                  <a16:creationId xmlns="" xmlns:a16="http://schemas.microsoft.com/office/drawing/2014/main" id="{18FD3667-BBB8-4349-90F3-9B009EBDB1AB}"/>
                </a:ext>
              </a:extLst>
            </p:cNvPr>
            <p:cNvSpPr/>
            <p:nvPr/>
          </p:nvSpPr>
          <p:spPr>
            <a:xfrm rot="10800000" flipV="1">
              <a:off x="3775862" y="5305788"/>
              <a:ext cx="996952" cy="1127340"/>
            </a:xfrm>
            <a:custGeom>
              <a:avLst/>
              <a:gdLst>
                <a:gd name="connsiteX0" fmla="*/ 1012106 w 1167945"/>
                <a:gd name="connsiteY0" fmla="*/ 1320697 h 1320697"/>
                <a:gd name="connsiteX1" fmla="*/ 155839 w 1167945"/>
                <a:gd name="connsiteY1" fmla="*/ 1320697 h 1320697"/>
                <a:gd name="connsiteX2" fmla="*/ 0 w 1167945"/>
                <a:gd name="connsiteY2" fmla="*/ 1164858 h 1320697"/>
                <a:gd name="connsiteX3" fmla="*/ 0 w 1167945"/>
                <a:gd name="connsiteY3" fmla="*/ 308591 h 1320697"/>
                <a:gd name="connsiteX4" fmla="*/ 155839 w 1167945"/>
                <a:gd name="connsiteY4" fmla="*/ 152752 h 1320697"/>
                <a:gd name="connsiteX5" fmla="*/ 495377 w 1167945"/>
                <a:gd name="connsiteY5" fmla="*/ 152752 h 1320697"/>
                <a:gd name="connsiteX6" fmla="*/ 583973 w 1167945"/>
                <a:gd name="connsiteY6" fmla="*/ 0 h 1320697"/>
                <a:gd name="connsiteX7" fmla="*/ 672569 w 1167945"/>
                <a:gd name="connsiteY7" fmla="*/ 152752 h 1320697"/>
                <a:gd name="connsiteX8" fmla="*/ 1012106 w 1167945"/>
                <a:gd name="connsiteY8" fmla="*/ 152752 h 1320697"/>
                <a:gd name="connsiteX9" fmla="*/ 1167945 w 1167945"/>
                <a:gd name="connsiteY9" fmla="*/ 308591 h 1320697"/>
                <a:gd name="connsiteX10" fmla="*/ 1167945 w 1167945"/>
                <a:gd name="connsiteY10" fmla="*/ 1164858 h 1320697"/>
                <a:gd name="connsiteX11" fmla="*/ 1012106 w 1167945"/>
                <a:gd name="connsiteY11" fmla="*/ 1320697 h 132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945" h="1320697">
                  <a:moveTo>
                    <a:pt x="1012106" y="1320697"/>
                  </a:moveTo>
                  <a:lnTo>
                    <a:pt x="155839" y="1320697"/>
                  </a:lnTo>
                  <a:cubicBezTo>
                    <a:pt x="69771" y="1320697"/>
                    <a:pt x="0" y="1250926"/>
                    <a:pt x="0" y="1164858"/>
                  </a:cubicBezTo>
                  <a:lnTo>
                    <a:pt x="0" y="308591"/>
                  </a:lnTo>
                  <a:cubicBezTo>
                    <a:pt x="0" y="222523"/>
                    <a:pt x="69771" y="152752"/>
                    <a:pt x="155839" y="152752"/>
                  </a:cubicBezTo>
                  <a:lnTo>
                    <a:pt x="495377" y="152752"/>
                  </a:lnTo>
                  <a:lnTo>
                    <a:pt x="583973" y="0"/>
                  </a:lnTo>
                  <a:lnTo>
                    <a:pt x="672569" y="152752"/>
                  </a:lnTo>
                  <a:lnTo>
                    <a:pt x="1012106" y="152752"/>
                  </a:lnTo>
                  <a:cubicBezTo>
                    <a:pt x="1098174" y="152752"/>
                    <a:pt x="1167945" y="222523"/>
                    <a:pt x="1167945" y="308591"/>
                  </a:cubicBezTo>
                  <a:lnTo>
                    <a:pt x="1167945" y="1164858"/>
                  </a:lnTo>
                  <a:cubicBezTo>
                    <a:pt x="1167945" y="1250926"/>
                    <a:pt x="1098174" y="1320697"/>
                    <a:pt x="1012106" y="1320697"/>
                  </a:cubicBezTo>
                  <a:close/>
                </a:path>
              </a:pathLst>
            </a:custGeom>
            <a:solidFill>
              <a:srgbClr val="D06F83"/>
            </a:solidFill>
            <a:ln>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2" name="组合 21">
              <a:extLst>
                <a:ext uri="{FF2B5EF4-FFF2-40B4-BE49-F238E27FC236}">
                  <a16:creationId xmlns="" xmlns:a16="http://schemas.microsoft.com/office/drawing/2014/main" id="{678440B0-5C10-4B8D-8F17-8DE1463FE0AE}"/>
                </a:ext>
              </a:extLst>
            </p:cNvPr>
            <p:cNvGrpSpPr/>
            <p:nvPr/>
          </p:nvGrpSpPr>
          <p:grpSpPr>
            <a:xfrm>
              <a:off x="3933963" y="5770152"/>
              <a:ext cx="680747" cy="328615"/>
              <a:chOff x="1923908" y="4238286"/>
              <a:chExt cx="803116" cy="387686"/>
            </a:xfrm>
            <a:solidFill>
              <a:srgbClr val="FDFDFD"/>
            </a:solidFill>
          </p:grpSpPr>
          <p:sp>
            <p:nvSpPr>
              <p:cNvPr id="25" name="Freeform 22">
                <a:extLst>
                  <a:ext uri="{FF2B5EF4-FFF2-40B4-BE49-F238E27FC236}">
                    <a16:creationId xmlns="" xmlns:a16="http://schemas.microsoft.com/office/drawing/2014/main" id="{6D2D0BFC-0652-4EEE-A952-208161CE016F}"/>
                  </a:ext>
                </a:extLst>
              </p:cNvPr>
              <p:cNvSpPr>
                <a:spLocks/>
              </p:cNvSpPr>
              <p:nvPr/>
            </p:nvSpPr>
            <p:spPr bwMode="auto">
              <a:xfrm>
                <a:off x="2382998" y="4238286"/>
                <a:ext cx="344026" cy="387686"/>
              </a:xfrm>
              <a:custGeom>
                <a:avLst/>
                <a:gdLst>
                  <a:gd name="T0" fmla="*/ 35 w 35"/>
                  <a:gd name="T1" fmla="*/ 13 h 38"/>
                  <a:gd name="T2" fmla="*/ 35 w 35"/>
                  <a:gd name="T3" fmla="*/ 9 h 38"/>
                  <a:gd name="T4" fmla="*/ 34 w 35"/>
                  <a:gd name="T5" fmla="*/ 5 h 38"/>
                  <a:gd name="T6" fmla="*/ 31 w 35"/>
                  <a:gd name="T7" fmla="*/ 3 h 38"/>
                  <a:gd name="T8" fmla="*/ 28 w 35"/>
                  <a:gd name="T9" fmla="*/ 1 h 38"/>
                  <a:gd name="T10" fmla="*/ 24 w 35"/>
                  <a:gd name="T11" fmla="*/ 0 h 38"/>
                  <a:gd name="T12" fmla="*/ 2 w 35"/>
                  <a:gd name="T13" fmla="*/ 0 h 38"/>
                  <a:gd name="T14" fmla="*/ 0 w 35"/>
                  <a:gd name="T15" fmla="*/ 3 h 38"/>
                  <a:gd name="T16" fmla="*/ 2 w 35"/>
                  <a:gd name="T17" fmla="*/ 5 h 38"/>
                  <a:gd name="T18" fmla="*/ 24 w 35"/>
                  <a:gd name="T19" fmla="*/ 5 h 38"/>
                  <a:gd name="T20" fmla="*/ 26 w 35"/>
                  <a:gd name="T21" fmla="*/ 5 h 38"/>
                  <a:gd name="T22" fmla="*/ 28 w 35"/>
                  <a:gd name="T23" fmla="*/ 6 h 38"/>
                  <a:gd name="T24" fmla="*/ 29 w 35"/>
                  <a:gd name="T25" fmla="*/ 7 h 38"/>
                  <a:gd name="T26" fmla="*/ 29 w 35"/>
                  <a:gd name="T27" fmla="*/ 9 h 38"/>
                  <a:gd name="T28" fmla="*/ 29 w 35"/>
                  <a:gd name="T29" fmla="*/ 13 h 38"/>
                  <a:gd name="T30" fmla="*/ 29 w 35"/>
                  <a:gd name="T31" fmla="*/ 15 h 38"/>
                  <a:gd name="T32" fmla="*/ 28 w 35"/>
                  <a:gd name="T33" fmla="*/ 16 h 38"/>
                  <a:gd name="T34" fmla="*/ 26 w 35"/>
                  <a:gd name="T35" fmla="*/ 16 h 38"/>
                  <a:gd name="T36" fmla="*/ 24 w 35"/>
                  <a:gd name="T37" fmla="*/ 17 h 38"/>
                  <a:gd name="T38" fmla="*/ 6 w 35"/>
                  <a:gd name="T39" fmla="*/ 17 h 38"/>
                  <a:gd name="T40" fmla="*/ 4 w 35"/>
                  <a:gd name="T41" fmla="*/ 19 h 38"/>
                  <a:gd name="T42" fmla="*/ 6 w 35"/>
                  <a:gd name="T43" fmla="*/ 22 h 38"/>
                  <a:gd name="T44" fmla="*/ 24 w 35"/>
                  <a:gd name="T45" fmla="*/ 22 h 38"/>
                  <a:gd name="T46" fmla="*/ 26 w 35"/>
                  <a:gd name="T47" fmla="*/ 22 h 38"/>
                  <a:gd name="T48" fmla="*/ 28 w 35"/>
                  <a:gd name="T49" fmla="*/ 23 h 38"/>
                  <a:gd name="T50" fmla="*/ 29 w 35"/>
                  <a:gd name="T51" fmla="*/ 24 h 38"/>
                  <a:gd name="T52" fmla="*/ 29 w 35"/>
                  <a:gd name="T53" fmla="*/ 25 h 38"/>
                  <a:gd name="T54" fmla="*/ 29 w 35"/>
                  <a:gd name="T55" fmla="*/ 30 h 38"/>
                  <a:gd name="T56" fmla="*/ 29 w 35"/>
                  <a:gd name="T57" fmla="*/ 31 h 38"/>
                  <a:gd name="T58" fmla="*/ 28 w 35"/>
                  <a:gd name="T59" fmla="*/ 32 h 38"/>
                  <a:gd name="T60" fmla="*/ 26 w 35"/>
                  <a:gd name="T61" fmla="*/ 33 h 38"/>
                  <a:gd name="T62" fmla="*/ 24 w 35"/>
                  <a:gd name="T63" fmla="*/ 33 h 38"/>
                  <a:gd name="T64" fmla="*/ 2 w 35"/>
                  <a:gd name="T65" fmla="*/ 33 h 38"/>
                  <a:gd name="T66" fmla="*/ 0 w 35"/>
                  <a:gd name="T67" fmla="*/ 36 h 38"/>
                  <a:gd name="T68" fmla="*/ 2 w 35"/>
                  <a:gd name="T69" fmla="*/ 38 h 38"/>
                  <a:gd name="T70" fmla="*/ 24 w 35"/>
                  <a:gd name="T71" fmla="*/ 38 h 38"/>
                  <a:gd name="T72" fmla="*/ 28 w 35"/>
                  <a:gd name="T73" fmla="*/ 38 h 38"/>
                  <a:gd name="T74" fmla="*/ 31 w 35"/>
                  <a:gd name="T75" fmla="*/ 36 h 38"/>
                  <a:gd name="T76" fmla="*/ 34 w 35"/>
                  <a:gd name="T77" fmla="*/ 33 h 38"/>
                  <a:gd name="T78" fmla="*/ 35 w 35"/>
                  <a:gd name="T79" fmla="*/ 30 h 38"/>
                  <a:gd name="T80" fmla="*/ 35 w 35"/>
                  <a:gd name="T81" fmla="*/ 25 h 38"/>
                  <a:gd name="T82" fmla="*/ 32 w 35"/>
                  <a:gd name="T83" fmla="*/ 19 h 38"/>
                  <a:gd name="T84" fmla="*/ 35 w 35"/>
                  <a:gd name="T8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8">
                    <a:moveTo>
                      <a:pt x="35" y="13"/>
                    </a:moveTo>
                    <a:cubicBezTo>
                      <a:pt x="35" y="9"/>
                      <a:pt x="35" y="9"/>
                      <a:pt x="35" y="9"/>
                    </a:cubicBezTo>
                    <a:cubicBezTo>
                      <a:pt x="35" y="7"/>
                      <a:pt x="34" y="6"/>
                      <a:pt x="34" y="5"/>
                    </a:cubicBezTo>
                    <a:cubicBezTo>
                      <a:pt x="33" y="4"/>
                      <a:pt x="32" y="3"/>
                      <a:pt x="31" y="3"/>
                    </a:cubicBezTo>
                    <a:cubicBezTo>
                      <a:pt x="31" y="2"/>
                      <a:pt x="29" y="1"/>
                      <a:pt x="28" y="1"/>
                    </a:cubicBezTo>
                    <a:cubicBezTo>
                      <a:pt x="27" y="0"/>
                      <a:pt x="26" y="0"/>
                      <a:pt x="24" y="0"/>
                    </a:cubicBezTo>
                    <a:cubicBezTo>
                      <a:pt x="2" y="0"/>
                      <a:pt x="2" y="0"/>
                      <a:pt x="2" y="0"/>
                    </a:cubicBezTo>
                    <a:cubicBezTo>
                      <a:pt x="1" y="0"/>
                      <a:pt x="0" y="1"/>
                      <a:pt x="0" y="3"/>
                    </a:cubicBezTo>
                    <a:cubicBezTo>
                      <a:pt x="0" y="4"/>
                      <a:pt x="1" y="5"/>
                      <a:pt x="2" y="5"/>
                    </a:cubicBezTo>
                    <a:cubicBezTo>
                      <a:pt x="24" y="5"/>
                      <a:pt x="24" y="5"/>
                      <a:pt x="24" y="5"/>
                    </a:cubicBezTo>
                    <a:cubicBezTo>
                      <a:pt x="25" y="5"/>
                      <a:pt x="26" y="5"/>
                      <a:pt x="26" y="5"/>
                    </a:cubicBezTo>
                    <a:cubicBezTo>
                      <a:pt x="27" y="6"/>
                      <a:pt x="28" y="6"/>
                      <a:pt x="28" y="6"/>
                    </a:cubicBezTo>
                    <a:cubicBezTo>
                      <a:pt x="28" y="6"/>
                      <a:pt x="29" y="7"/>
                      <a:pt x="29" y="7"/>
                    </a:cubicBezTo>
                    <a:cubicBezTo>
                      <a:pt x="29" y="8"/>
                      <a:pt x="29" y="8"/>
                      <a:pt x="29" y="9"/>
                    </a:cubicBezTo>
                    <a:cubicBezTo>
                      <a:pt x="29" y="13"/>
                      <a:pt x="29" y="13"/>
                      <a:pt x="29" y="13"/>
                    </a:cubicBezTo>
                    <a:cubicBezTo>
                      <a:pt x="29" y="14"/>
                      <a:pt x="29" y="14"/>
                      <a:pt x="29" y="15"/>
                    </a:cubicBezTo>
                    <a:cubicBezTo>
                      <a:pt x="29" y="15"/>
                      <a:pt x="28" y="15"/>
                      <a:pt x="28" y="16"/>
                    </a:cubicBezTo>
                    <a:cubicBezTo>
                      <a:pt x="28" y="16"/>
                      <a:pt x="27" y="16"/>
                      <a:pt x="26" y="16"/>
                    </a:cubicBezTo>
                    <a:cubicBezTo>
                      <a:pt x="26" y="17"/>
                      <a:pt x="25" y="17"/>
                      <a:pt x="24" y="17"/>
                    </a:cubicBezTo>
                    <a:cubicBezTo>
                      <a:pt x="6" y="17"/>
                      <a:pt x="6" y="17"/>
                      <a:pt x="6" y="17"/>
                    </a:cubicBezTo>
                    <a:cubicBezTo>
                      <a:pt x="5" y="17"/>
                      <a:pt x="4" y="18"/>
                      <a:pt x="4" y="19"/>
                    </a:cubicBezTo>
                    <a:cubicBezTo>
                      <a:pt x="4" y="21"/>
                      <a:pt x="5" y="22"/>
                      <a:pt x="6" y="22"/>
                    </a:cubicBezTo>
                    <a:cubicBezTo>
                      <a:pt x="24" y="22"/>
                      <a:pt x="24" y="22"/>
                      <a:pt x="24" y="22"/>
                    </a:cubicBezTo>
                    <a:cubicBezTo>
                      <a:pt x="25" y="22"/>
                      <a:pt x="26" y="22"/>
                      <a:pt x="26" y="22"/>
                    </a:cubicBezTo>
                    <a:cubicBezTo>
                      <a:pt x="27" y="22"/>
                      <a:pt x="28" y="22"/>
                      <a:pt x="28" y="23"/>
                    </a:cubicBezTo>
                    <a:cubicBezTo>
                      <a:pt x="28" y="23"/>
                      <a:pt x="29" y="23"/>
                      <a:pt x="29" y="24"/>
                    </a:cubicBezTo>
                    <a:cubicBezTo>
                      <a:pt x="29" y="24"/>
                      <a:pt x="29" y="25"/>
                      <a:pt x="29" y="25"/>
                    </a:cubicBezTo>
                    <a:cubicBezTo>
                      <a:pt x="29" y="30"/>
                      <a:pt x="29" y="30"/>
                      <a:pt x="29" y="30"/>
                    </a:cubicBezTo>
                    <a:cubicBezTo>
                      <a:pt x="29" y="30"/>
                      <a:pt x="29" y="31"/>
                      <a:pt x="29" y="31"/>
                    </a:cubicBezTo>
                    <a:cubicBezTo>
                      <a:pt x="29" y="32"/>
                      <a:pt x="28" y="32"/>
                      <a:pt x="28" y="32"/>
                    </a:cubicBezTo>
                    <a:cubicBezTo>
                      <a:pt x="28" y="33"/>
                      <a:pt x="27" y="33"/>
                      <a:pt x="26" y="33"/>
                    </a:cubicBezTo>
                    <a:cubicBezTo>
                      <a:pt x="26" y="33"/>
                      <a:pt x="25" y="33"/>
                      <a:pt x="24" y="33"/>
                    </a:cubicBezTo>
                    <a:cubicBezTo>
                      <a:pt x="2" y="33"/>
                      <a:pt x="2" y="33"/>
                      <a:pt x="2" y="33"/>
                    </a:cubicBezTo>
                    <a:cubicBezTo>
                      <a:pt x="1" y="33"/>
                      <a:pt x="0" y="34"/>
                      <a:pt x="0" y="36"/>
                    </a:cubicBezTo>
                    <a:cubicBezTo>
                      <a:pt x="0" y="37"/>
                      <a:pt x="1" y="38"/>
                      <a:pt x="2" y="38"/>
                    </a:cubicBezTo>
                    <a:cubicBezTo>
                      <a:pt x="24" y="38"/>
                      <a:pt x="24" y="38"/>
                      <a:pt x="24" y="38"/>
                    </a:cubicBezTo>
                    <a:cubicBezTo>
                      <a:pt x="26" y="38"/>
                      <a:pt x="27" y="38"/>
                      <a:pt x="28" y="38"/>
                    </a:cubicBezTo>
                    <a:cubicBezTo>
                      <a:pt x="29" y="37"/>
                      <a:pt x="31" y="37"/>
                      <a:pt x="31" y="36"/>
                    </a:cubicBezTo>
                    <a:cubicBezTo>
                      <a:pt x="32" y="35"/>
                      <a:pt x="33" y="34"/>
                      <a:pt x="34" y="33"/>
                    </a:cubicBezTo>
                    <a:cubicBezTo>
                      <a:pt x="34" y="32"/>
                      <a:pt x="35" y="31"/>
                      <a:pt x="35" y="30"/>
                    </a:cubicBezTo>
                    <a:cubicBezTo>
                      <a:pt x="35" y="25"/>
                      <a:pt x="35" y="25"/>
                      <a:pt x="35" y="25"/>
                    </a:cubicBezTo>
                    <a:cubicBezTo>
                      <a:pt x="35" y="23"/>
                      <a:pt x="34" y="21"/>
                      <a:pt x="32" y="19"/>
                    </a:cubicBezTo>
                    <a:cubicBezTo>
                      <a:pt x="34" y="18"/>
                      <a:pt x="35" y="16"/>
                      <a:pt x="35"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6" name="Freeform 31">
                <a:extLst>
                  <a:ext uri="{FF2B5EF4-FFF2-40B4-BE49-F238E27FC236}">
                    <a16:creationId xmlns="" xmlns:a16="http://schemas.microsoft.com/office/drawing/2014/main" id="{EB30F5E8-09FA-418D-8E2A-2FD29E817B43}"/>
                  </a:ext>
                </a:extLst>
              </p:cNvPr>
              <p:cNvSpPr>
                <a:spLocks noEditPoints="1"/>
              </p:cNvSpPr>
              <p:nvPr/>
            </p:nvSpPr>
            <p:spPr bwMode="auto">
              <a:xfrm>
                <a:off x="1923908" y="4238286"/>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3" name="Freeform 31">
              <a:extLst>
                <a:ext uri="{FF2B5EF4-FFF2-40B4-BE49-F238E27FC236}">
                  <a16:creationId xmlns="" xmlns:a16="http://schemas.microsoft.com/office/drawing/2014/main" id="{7DAB47FF-C39E-486F-934B-263C34D6F78D}"/>
                </a:ext>
              </a:extLst>
            </p:cNvPr>
            <p:cNvSpPr>
              <a:spLocks noEditPoints="1"/>
            </p:cNvSpPr>
            <p:nvPr/>
          </p:nvSpPr>
          <p:spPr bwMode="auto">
            <a:xfrm>
              <a:off x="5186117" y="5754236"/>
              <a:ext cx="377553" cy="47480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D06F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24" name="Rectangle 42">
              <a:extLst>
                <a:ext uri="{FF2B5EF4-FFF2-40B4-BE49-F238E27FC236}">
                  <a16:creationId xmlns="" xmlns:a16="http://schemas.microsoft.com/office/drawing/2014/main" id="{5CCF6CAF-D7EF-4D6B-97DC-EE4386241788}"/>
                </a:ext>
              </a:extLst>
            </p:cNvPr>
            <p:cNvSpPr/>
            <p:nvPr/>
          </p:nvSpPr>
          <p:spPr>
            <a:xfrm flipH="1">
              <a:off x="3942565" y="4610482"/>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优势</a:t>
              </a:r>
              <a:r>
                <a:rPr lang="en-US" altLang="zh-CN" sz="2000" b="1" dirty="0">
                  <a:solidFill>
                    <a:schemeClr val="tx1">
                      <a:lumMod val="65000"/>
                      <a:lumOff val="35000"/>
                    </a:schemeClr>
                  </a:solidFill>
                  <a:cs typeface="+mn-ea"/>
                  <a:sym typeface="+mn-lt"/>
                </a:rPr>
                <a:t>2</a:t>
              </a:r>
              <a:endParaRPr lang="zh-CN" altLang="en-US" sz="2000" b="1" dirty="0">
                <a:solidFill>
                  <a:schemeClr val="tx1">
                    <a:lumMod val="65000"/>
                    <a:lumOff val="35000"/>
                  </a:schemeClr>
                </a:solidFill>
                <a:cs typeface="+mn-ea"/>
                <a:sym typeface="+mn-lt"/>
              </a:endParaRPr>
            </a:p>
          </p:txBody>
        </p:sp>
      </p:grpSp>
      <p:grpSp>
        <p:nvGrpSpPr>
          <p:cNvPr id="27" name="组合 2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424BAAA-9BC9-4599-9ED9-6DB2DB5122F4}"/>
              </a:ext>
            </a:extLst>
          </p:cNvPr>
          <p:cNvGrpSpPr/>
          <p:nvPr/>
        </p:nvGrpSpPr>
        <p:grpSpPr>
          <a:xfrm>
            <a:off x="6285601" y="1808348"/>
            <a:ext cx="1714823" cy="1838571"/>
            <a:chOff x="6285601" y="1808348"/>
            <a:chExt cx="2134625" cy="2288667"/>
          </a:xfrm>
        </p:grpSpPr>
        <p:sp>
          <p:nvSpPr>
            <p:cNvPr id="28" name="任意多边形 21">
              <a:extLst>
                <a:ext uri="{FF2B5EF4-FFF2-40B4-BE49-F238E27FC236}">
                  <a16:creationId xmlns="" xmlns:a16="http://schemas.microsoft.com/office/drawing/2014/main" id="{D0A6FB6C-CA5A-4A21-AE07-6CC181C576E7}"/>
                </a:ext>
              </a:extLst>
            </p:cNvPr>
            <p:cNvSpPr/>
            <p:nvPr/>
          </p:nvSpPr>
          <p:spPr>
            <a:xfrm rot="10800000">
              <a:off x="7423274" y="1825341"/>
              <a:ext cx="996952" cy="1127340"/>
            </a:xfrm>
            <a:custGeom>
              <a:avLst/>
              <a:gdLst>
                <a:gd name="connsiteX0" fmla="*/ 1012106 w 1167945"/>
                <a:gd name="connsiteY0" fmla="*/ 1320697 h 1320697"/>
                <a:gd name="connsiteX1" fmla="*/ 155839 w 1167945"/>
                <a:gd name="connsiteY1" fmla="*/ 1320697 h 1320697"/>
                <a:gd name="connsiteX2" fmla="*/ 0 w 1167945"/>
                <a:gd name="connsiteY2" fmla="*/ 1164858 h 1320697"/>
                <a:gd name="connsiteX3" fmla="*/ 0 w 1167945"/>
                <a:gd name="connsiteY3" fmla="*/ 308591 h 1320697"/>
                <a:gd name="connsiteX4" fmla="*/ 155839 w 1167945"/>
                <a:gd name="connsiteY4" fmla="*/ 152752 h 1320697"/>
                <a:gd name="connsiteX5" fmla="*/ 495377 w 1167945"/>
                <a:gd name="connsiteY5" fmla="*/ 152752 h 1320697"/>
                <a:gd name="connsiteX6" fmla="*/ 583973 w 1167945"/>
                <a:gd name="connsiteY6" fmla="*/ 0 h 1320697"/>
                <a:gd name="connsiteX7" fmla="*/ 672569 w 1167945"/>
                <a:gd name="connsiteY7" fmla="*/ 152752 h 1320697"/>
                <a:gd name="connsiteX8" fmla="*/ 1012106 w 1167945"/>
                <a:gd name="connsiteY8" fmla="*/ 152752 h 1320697"/>
                <a:gd name="connsiteX9" fmla="*/ 1167945 w 1167945"/>
                <a:gd name="connsiteY9" fmla="*/ 308591 h 1320697"/>
                <a:gd name="connsiteX10" fmla="*/ 1167945 w 1167945"/>
                <a:gd name="connsiteY10" fmla="*/ 1164858 h 1320697"/>
                <a:gd name="connsiteX11" fmla="*/ 1012106 w 1167945"/>
                <a:gd name="connsiteY11" fmla="*/ 1320697 h 132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945" h="1320697">
                  <a:moveTo>
                    <a:pt x="1012106" y="1320697"/>
                  </a:moveTo>
                  <a:lnTo>
                    <a:pt x="155839" y="1320697"/>
                  </a:lnTo>
                  <a:cubicBezTo>
                    <a:pt x="69771" y="1320697"/>
                    <a:pt x="0" y="1250926"/>
                    <a:pt x="0" y="1164858"/>
                  </a:cubicBezTo>
                  <a:lnTo>
                    <a:pt x="0" y="308591"/>
                  </a:lnTo>
                  <a:cubicBezTo>
                    <a:pt x="0" y="222523"/>
                    <a:pt x="69771" y="152752"/>
                    <a:pt x="155839" y="152752"/>
                  </a:cubicBezTo>
                  <a:lnTo>
                    <a:pt x="495377" y="152752"/>
                  </a:lnTo>
                  <a:lnTo>
                    <a:pt x="583973" y="0"/>
                  </a:lnTo>
                  <a:lnTo>
                    <a:pt x="672569" y="152752"/>
                  </a:lnTo>
                  <a:lnTo>
                    <a:pt x="1012106" y="152752"/>
                  </a:lnTo>
                  <a:cubicBezTo>
                    <a:pt x="1098174" y="152752"/>
                    <a:pt x="1167945" y="222523"/>
                    <a:pt x="1167945" y="308591"/>
                  </a:cubicBezTo>
                  <a:lnTo>
                    <a:pt x="1167945" y="1164858"/>
                  </a:lnTo>
                  <a:cubicBezTo>
                    <a:pt x="1167945" y="1250926"/>
                    <a:pt x="1098174" y="1320697"/>
                    <a:pt x="1012106" y="1320697"/>
                  </a:cubicBezTo>
                  <a:close/>
                </a:path>
              </a:pathLst>
            </a:custGeom>
            <a:solidFill>
              <a:srgbClr val="966481"/>
            </a:solidFill>
            <a:ln>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46">
              <a:extLst>
                <a:ext uri="{FF2B5EF4-FFF2-40B4-BE49-F238E27FC236}">
                  <a16:creationId xmlns="" xmlns:a16="http://schemas.microsoft.com/office/drawing/2014/main" id="{49781BEA-DF71-4E79-B90D-879CDEB25258}"/>
                </a:ext>
              </a:extLst>
            </p:cNvPr>
            <p:cNvSpPr/>
            <p:nvPr/>
          </p:nvSpPr>
          <p:spPr>
            <a:xfrm flipH="1">
              <a:off x="6285601" y="1808348"/>
              <a:ext cx="2134625" cy="2288667"/>
            </a:xfrm>
            <a:custGeom>
              <a:avLst/>
              <a:gdLst>
                <a:gd name="connsiteX0" fmla="*/ 2347136 w 2500747"/>
                <a:gd name="connsiteY0" fmla="*/ 0 h 2681210"/>
                <a:gd name="connsiteX1" fmla="*/ 1488164 w 2500747"/>
                <a:gd name="connsiteY1" fmla="*/ 0 h 2681210"/>
                <a:gd name="connsiteX2" fmla="*/ 1334553 w 2500747"/>
                <a:gd name="connsiteY2" fmla="*/ 153610 h 2681210"/>
                <a:gd name="connsiteX3" fmla="*/ 1334553 w 2500747"/>
                <a:gd name="connsiteY3" fmla="*/ 214612 h 2681210"/>
                <a:gd name="connsiteX4" fmla="*/ 1332980 w 2500747"/>
                <a:gd name="connsiteY4" fmla="*/ 214612 h 2681210"/>
                <a:gd name="connsiteX5" fmla="*/ 1332980 w 2500747"/>
                <a:gd name="connsiteY5" fmla="*/ 321965 h 2681210"/>
                <a:gd name="connsiteX6" fmla="*/ 1332982 w 2500747"/>
                <a:gd name="connsiteY6" fmla="*/ 321970 h 2681210"/>
                <a:gd name="connsiteX7" fmla="*/ 1332982 w 2500747"/>
                <a:gd name="connsiteY7" fmla="*/ 1180942 h 2681210"/>
                <a:gd name="connsiteX8" fmla="*/ 1239163 w 2500747"/>
                <a:gd name="connsiteY8" fmla="*/ 1322482 h 2681210"/>
                <a:gd name="connsiteX9" fmla="*/ 1179375 w 2500747"/>
                <a:gd name="connsiteY9" fmla="*/ 1334552 h 2681210"/>
                <a:gd name="connsiteX10" fmla="*/ 1334553 w 2500747"/>
                <a:gd name="connsiteY10" fmla="*/ 1334552 h 2681210"/>
                <a:gd name="connsiteX11" fmla="*/ 1334553 w 2500747"/>
                <a:gd name="connsiteY11" fmla="*/ 1334553 h 2681210"/>
                <a:gd name="connsiteX12" fmla="*/ 153611 w 2500747"/>
                <a:gd name="connsiteY12" fmla="*/ 1334553 h 2681210"/>
                <a:gd name="connsiteX13" fmla="*/ 0 w 2500747"/>
                <a:gd name="connsiteY13" fmla="*/ 1488164 h 2681210"/>
                <a:gd name="connsiteX14" fmla="*/ 0 w 2500747"/>
                <a:gd name="connsiteY14" fmla="*/ 2347136 h 2681210"/>
                <a:gd name="connsiteX15" fmla="*/ 153611 w 2500747"/>
                <a:gd name="connsiteY15" fmla="*/ 2500747 h 2681210"/>
                <a:gd name="connsiteX16" fmla="*/ 1145705 w 2500747"/>
                <a:gd name="connsiteY16" fmla="*/ 2500747 h 2681210"/>
                <a:gd name="connsiteX17" fmla="*/ 1250373 w 2500747"/>
                <a:gd name="connsiteY17" fmla="*/ 2681210 h 2681210"/>
                <a:gd name="connsiteX18" fmla="*/ 1355042 w 2500747"/>
                <a:gd name="connsiteY18" fmla="*/ 2500747 h 2681210"/>
                <a:gd name="connsiteX19" fmla="*/ 2347136 w 2500747"/>
                <a:gd name="connsiteY19" fmla="*/ 2500747 h 2681210"/>
                <a:gd name="connsiteX20" fmla="*/ 2500747 w 2500747"/>
                <a:gd name="connsiteY20" fmla="*/ 2347136 h 2681210"/>
                <a:gd name="connsiteX21" fmla="*/ 2500747 w 2500747"/>
                <a:gd name="connsiteY21" fmla="*/ 1488164 h 2681210"/>
                <a:gd name="connsiteX22" fmla="*/ 2500747 w 2500747"/>
                <a:gd name="connsiteY22" fmla="*/ 1488162 h 2681210"/>
                <a:gd name="connsiteX23" fmla="*/ 2500747 w 2500747"/>
                <a:gd name="connsiteY23" fmla="*/ 153610 h 2681210"/>
                <a:gd name="connsiteX24" fmla="*/ 2347136 w 2500747"/>
                <a:gd name="connsiteY24" fmla="*/ 0 h 268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00747" h="2681210">
                  <a:moveTo>
                    <a:pt x="2347136" y="0"/>
                  </a:moveTo>
                  <a:lnTo>
                    <a:pt x="1488164" y="0"/>
                  </a:lnTo>
                  <a:cubicBezTo>
                    <a:pt x="1403327" y="0"/>
                    <a:pt x="1334553" y="68774"/>
                    <a:pt x="1334553" y="153610"/>
                  </a:cubicBezTo>
                  <a:lnTo>
                    <a:pt x="1334553" y="214612"/>
                  </a:lnTo>
                  <a:lnTo>
                    <a:pt x="1332980" y="214612"/>
                  </a:lnTo>
                  <a:lnTo>
                    <a:pt x="1332980" y="321965"/>
                  </a:lnTo>
                  <a:lnTo>
                    <a:pt x="1332982" y="321970"/>
                  </a:lnTo>
                  <a:lnTo>
                    <a:pt x="1332982" y="1180942"/>
                  </a:lnTo>
                  <a:cubicBezTo>
                    <a:pt x="1332982" y="1244570"/>
                    <a:pt x="1294296" y="1299162"/>
                    <a:pt x="1239163" y="1322482"/>
                  </a:cubicBezTo>
                  <a:lnTo>
                    <a:pt x="1179375" y="1334552"/>
                  </a:lnTo>
                  <a:lnTo>
                    <a:pt x="1334553" y="1334552"/>
                  </a:lnTo>
                  <a:lnTo>
                    <a:pt x="1334553" y="1334553"/>
                  </a:lnTo>
                  <a:lnTo>
                    <a:pt x="153611" y="1334553"/>
                  </a:lnTo>
                  <a:cubicBezTo>
                    <a:pt x="68774" y="1334553"/>
                    <a:pt x="0" y="1403327"/>
                    <a:pt x="0" y="1488164"/>
                  </a:cubicBezTo>
                  <a:lnTo>
                    <a:pt x="0" y="2347136"/>
                  </a:lnTo>
                  <a:cubicBezTo>
                    <a:pt x="0" y="2431973"/>
                    <a:pt x="68774" y="2500747"/>
                    <a:pt x="153611" y="2500747"/>
                  </a:cubicBezTo>
                  <a:lnTo>
                    <a:pt x="1145705" y="2500747"/>
                  </a:lnTo>
                  <a:lnTo>
                    <a:pt x="1250373" y="2681210"/>
                  </a:lnTo>
                  <a:lnTo>
                    <a:pt x="1355042" y="2500747"/>
                  </a:lnTo>
                  <a:lnTo>
                    <a:pt x="2347136" y="2500747"/>
                  </a:lnTo>
                  <a:cubicBezTo>
                    <a:pt x="2431973" y="2500747"/>
                    <a:pt x="2500747" y="2431973"/>
                    <a:pt x="2500747" y="2347136"/>
                  </a:cubicBezTo>
                  <a:lnTo>
                    <a:pt x="2500747" y="1488164"/>
                  </a:lnTo>
                  <a:lnTo>
                    <a:pt x="2500747" y="1488162"/>
                  </a:lnTo>
                  <a:lnTo>
                    <a:pt x="2500747" y="153610"/>
                  </a:lnTo>
                  <a:cubicBezTo>
                    <a:pt x="2500747" y="68774"/>
                    <a:pt x="2431973" y="0"/>
                    <a:pt x="2347136" y="0"/>
                  </a:cubicBezTo>
                  <a:close/>
                </a:path>
              </a:pathLst>
            </a:custGeom>
            <a:solidFill>
              <a:srgbClr val="FDFDFD"/>
            </a:solidFill>
            <a:ln>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30" name="组合 29">
              <a:extLst>
                <a:ext uri="{FF2B5EF4-FFF2-40B4-BE49-F238E27FC236}">
                  <a16:creationId xmlns="" xmlns:a16="http://schemas.microsoft.com/office/drawing/2014/main" id="{1D279C26-69F9-442B-AD2D-01AD998C2C22}"/>
                </a:ext>
              </a:extLst>
            </p:cNvPr>
            <p:cNvGrpSpPr/>
            <p:nvPr/>
          </p:nvGrpSpPr>
          <p:grpSpPr>
            <a:xfrm>
              <a:off x="7581376" y="2157233"/>
              <a:ext cx="680747" cy="337528"/>
              <a:chOff x="1923908" y="2803742"/>
              <a:chExt cx="803116" cy="398201"/>
            </a:xfrm>
            <a:solidFill>
              <a:srgbClr val="FDFDFD"/>
            </a:solidFill>
          </p:grpSpPr>
          <p:sp>
            <p:nvSpPr>
              <p:cNvPr id="33" name="Freeform 27">
                <a:extLst>
                  <a:ext uri="{FF2B5EF4-FFF2-40B4-BE49-F238E27FC236}">
                    <a16:creationId xmlns="" xmlns:a16="http://schemas.microsoft.com/office/drawing/2014/main" id="{C9329D99-1F95-46CD-BC6F-9776F5A58E9D}"/>
                  </a:ext>
                </a:extLst>
              </p:cNvPr>
              <p:cNvSpPr>
                <a:spLocks/>
              </p:cNvSpPr>
              <p:nvPr/>
            </p:nvSpPr>
            <p:spPr bwMode="auto">
              <a:xfrm>
                <a:off x="2354679" y="2813694"/>
                <a:ext cx="372345" cy="388249"/>
              </a:xfrm>
              <a:custGeom>
                <a:avLst/>
                <a:gdLst>
                  <a:gd name="T0" fmla="*/ 6 w 38"/>
                  <a:gd name="T1" fmla="*/ 24 h 38"/>
                  <a:gd name="T2" fmla="*/ 7 w 38"/>
                  <a:gd name="T3" fmla="*/ 22 h 38"/>
                  <a:gd name="T4" fmla="*/ 8 w 38"/>
                  <a:gd name="T5" fmla="*/ 22 h 38"/>
                  <a:gd name="T6" fmla="*/ 10 w 38"/>
                  <a:gd name="T7" fmla="*/ 21 h 38"/>
                  <a:gd name="T8" fmla="*/ 28 w 38"/>
                  <a:gd name="T9" fmla="*/ 21 h 38"/>
                  <a:gd name="T10" fmla="*/ 32 w 38"/>
                  <a:gd name="T11" fmla="*/ 21 h 38"/>
                  <a:gd name="T12" fmla="*/ 35 w 38"/>
                  <a:gd name="T13" fmla="*/ 19 h 38"/>
                  <a:gd name="T14" fmla="*/ 38 w 38"/>
                  <a:gd name="T15" fmla="*/ 16 h 38"/>
                  <a:gd name="T16" fmla="*/ 38 w 38"/>
                  <a:gd name="T17" fmla="*/ 13 h 38"/>
                  <a:gd name="T18" fmla="*/ 38 w 38"/>
                  <a:gd name="T19" fmla="*/ 8 h 38"/>
                  <a:gd name="T20" fmla="*/ 38 w 38"/>
                  <a:gd name="T21" fmla="*/ 5 h 38"/>
                  <a:gd name="T22" fmla="*/ 35 w 38"/>
                  <a:gd name="T23" fmla="*/ 2 h 38"/>
                  <a:gd name="T24" fmla="*/ 32 w 38"/>
                  <a:gd name="T25" fmla="*/ 1 h 38"/>
                  <a:gd name="T26" fmla="*/ 28 w 38"/>
                  <a:gd name="T27" fmla="*/ 0 h 38"/>
                  <a:gd name="T28" fmla="*/ 9 w 38"/>
                  <a:gd name="T29" fmla="*/ 0 h 38"/>
                  <a:gd name="T30" fmla="*/ 6 w 38"/>
                  <a:gd name="T31" fmla="*/ 2 h 38"/>
                  <a:gd name="T32" fmla="*/ 9 w 38"/>
                  <a:gd name="T33" fmla="*/ 5 h 38"/>
                  <a:gd name="T34" fmla="*/ 28 w 38"/>
                  <a:gd name="T35" fmla="*/ 5 h 38"/>
                  <a:gd name="T36" fmla="*/ 30 w 38"/>
                  <a:gd name="T37" fmla="*/ 5 h 38"/>
                  <a:gd name="T38" fmla="*/ 32 w 38"/>
                  <a:gd name="T39" fmla="*/ 6 h 38"/>
                  <a:gd name="T40" fmla="*/ 33 w 38"/>
                  <a:gd name="T41" fmla="*/ 7 h 38"/>
                  <a:gd name="T42" fmla="*/ 33 w 38"/>
                  <a:gd name="T43" fmla="*/ 8 h 38"/>
                  <a:gd name="T44" fmla="*/ 33 w 38"/>
                  <a:gd name="T45" fmla="*/ 13 h 38"/>
                  <a:gd name="T46" fmla="*/ 33 w 38"/>
                  <a:gd name="T47" fmla="*/ 14 h 38"/>
                  <a:gd name="T48" fmla="*/ 32 w 38"/>
                  <a:gd name="T49" fmla="*/ 16 h 38"/>
                  <a:gd name="T50" fmla="*/ 30 w 38"/>
                  <a:gd name="T51" fmla="*/ 16 h 38"/>
                  <a:gd name="T52" fmla="*/ 28 w 38"/>
                  <a:gd name="T53" fmla="*/ 17 h 38"/>
                  <a:gd name="T54" fmla="*/ 10 w 38"/>
                  <a:gd name="T55" fmla="*/ 17 h 38"/>
                  <a:gd name="T56" fmla="*/ 6 w 38"/>
                  <a:gd name="T57" fmla="*/ 17 h 38"/>
                  <a:gd name="T58" fmla="*/ 3 w 38"/>
                  <a:gd name="T59" fmla="*/ 19 h 38"/>
                  <a:gd name="T60" fmla="*/ 1 w 38"/>
                  <a:gd name="T61" fmla="*/ 22 h 38"/>
                  <a:gd name="T62" fmla="*/ 0 w 38"/>
                  <a:gd name="T63" fmla="*/ 25 h 38"/>
                  <a:gd name="T64" fmla="*/ 0 w 38"/>
                  <a:gd name="T65" fmla="*/ 29 h 38"/>
                  <a:gd name="T66" fmla="*/ 1 w 38"/>
                  <a:gd name="T67" fmla="*/ 33 h 38"/>
                  <a:gd name="T68" fmla="*/ 3 w 38"/>
                  <a:gd name="T69" fmla="*/ 36 h 38"/>
                  <a:gd name="T70" fmla="*/ 6 w 38"/>
                  <a:gd name="T71" fmla="*/ 37 h 38"/>
                  <a:gd name="T72" fmla="*/ 10 w 38"/>
                  <a:gd name="T73" fmla="*/ 38 h 38"/>
                  <a:gd name="T74" fmla="*/ 36 w 38"/>
                  <a:gd name="T75" fmla="*/ 38 h 38"/>
                  <a:gd name="T76" fmla="*/ 38 w 38"/>
                  <a:gd name="T77" fmla="*/ 35 h 38"/>
                  <a:gd name="T78" fmla="*/ 36 w 38"/>
                  <a:gd name="T79" fmla="*/ 33 h 38"/>
                  <a:gd name="T80" fmla="*/ 10 w 38"/>
                  <a:gd name="T81" fmla="*/ 33 h 38"/>
                  <a:gd name="T82" fmla="*/ 8 w 38"/>
                  <a:gd name="T83" fmla="*/ 33 h 38"/>
                  <a:gd name="T84" fmla="*/ 7 w 38"/>
                  <a:gd name="T85" fmla="*/ 32 h 38"/>
                  <a:gd name="T86" fmla="*/ 6 w 38"/>
                  <a:gd name="T87" fmla="*/ 31 h 38"/>
                  <a:gd name="T88" fmla="*/ 5 w 38"/>
                  <a:gd name="T89" fmla="*/ 29 h 38"/>
                  <a:gd name="T90" fmla="*/ 5 w 38"/>
                  <a:gd name="T91" fmla="*/ 25 h 38"/>
                  <a:gd name="T92" fmla="*/ 6 w 38"/>
                  <a:gd name="T9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38">
                    <a:moveTo>
                      <a:pt x="6" y="24"/>
                    </a:moveTo>
                    <a:cubicBezTo>
                      <a:pt x="6" y="23"/>
                      <a:pt x="6" y="23"/>
                      <a:pt x="7" y="22"/>
                    </a:cubicBezTo>
                    <a:cubicBezTo>
                      <a:pt x="7" y="22"/>
                      <a:pt x="8" y="22"/>
                      <a:pt x="8" y="22"/>
                    </a:cubicBezTo>
                    <a:cubicBezTo>
                      <a:pt x="9" y="21"/>
                      <a:pt x="10" y="21"/>
                      <a:pt x="10" y="21"/>
                    </a:cubicBezTo>
                    <a:cubicBezTo>
                      <a:pt x="28" y="21"/>
                      <a:pt x="28" y="21"/>
                      <a:pt x="28" y="21"/>
                    </a:cubicBezTo>
                    <a:cubicBezTo>
                      <a:pt x="30" y="21"/>
                      <a:pt x="31" y="21"/>
                      <a:pt x="32" y="21"/>
                    </a:cubicBezTo>
                    <a:cubicBezTo>
                      <a:pt x="33" y="20"/>
                      <a:pt x="34" y="20"/>
                      <a:pt x="35" y="19"/>
                    </a:cubicBezTo>
                    <a:cubicBezTo>
                      <a:pt x="36" y="18"/>
                      <a:pt x="37" y="17"/>
                      <a:pt x="38" y="16"/>
                    </a:cubicBezTo>
                    <a:cubicBezTo>
                      <a:pt x="38" y="15"/>
                      <a:pt x="38" y="14"/>
                      <a:pt x="38" y="13"/>
                    </a:cubicBezTo>
                    <a:cubicBezTo>
                      <a:pt x="38" y="8"/>
                      <a:pt x="38" y="8"/>
                      <a:pt x="38" y="8"/>
                    </a:cubicBezTo>
                    <a:cubicBezTo>
                      <a:pt x="38" y="7"/>
                      <a:pt x="38" y="6"/>
                      <a:pt x="38" y="5"/>
                    </a:cubicBezTo>
                    <a:cubicBezTo>
                      <a:pt x="37" y="4"/>
                      <a:pt x="36" y="3"/>
                      <a:pt x="35" y="2"/>
                    </a:cubicBezTo>
                    <a:cubicBezTo>
                      <a:pt x="34" y="2"/>
                      <a:pt x="33" y="1"/>
                      <a:pt x="32" y="1"/>
                    </a:cubicBezTo>
                    <a:cubicBezTo>
                      <a:pt x="31" y="0"/>
                      <a:pt x="29" y="0"/>
                      <a:pt x="28" y="0"/>
                    </a:cubicBezTo>
                    <a:cubicBezTo>
                      <a:pt x="9" y="0"/>
                      <a:pt x="9" y="0"/>
                      <a:pt x="9" y="0"/>
                    </a:cubicBezTo>
                    <a:cubicBezTo>
                      <a:pt x="7" y="0"/>
                      <a:pt x="6" y="1"/>
                      <a:pt x="6" y="2"/>
                    </a:cubicBezTo>
                    <a:cubicBezTo>
                      <a:pt x="6" y="4"/>
                      <a:pt x="7" y="5"/>
                      <a:pt x="9" y="5"/>
                    </a:cubicBezTo>
                    <a:cubicBezTo>
                      <a:pt x="28" y="5"/>
                      <a:pt x="28" y="5"/>
                      <a:pt x="28" y="5"/>
                    </a:cubicBezTo>
                    <a:cubicBezTo>
                      <a:pt x="29" y="5"/>
                      <a:pt x="29" y="5"/>
                      <a:pt x="30" y="5"/>
                    </a:cubicBezTo>
                    <a:cubicBezTo>
                      <a:pt x="31" y="5"/>
                      <a:pt x="31" y="6"/>
                      <a:pt x="32" y="6"/>
                    </a:cubicBezTo>
                    <a:cubicBezTo>
                      <a:pt x="32" y="6"/>
                      <a:pt x="33" y="7"/>
                      <a:pt x="33" y="7"/>
                    </a:cubicBezTo>
                    <a:cubicBezTo>
                      <a:pt x="33" y="7"/>
                      <a:pt x="33" y="8"/>
                      <a:pt x="33" y="8"/>
                    </a:cubicBezTo>
                    <a:cubicBezTo>
                      <a:pt x="33" y="13"/>
                      <a:pt x="33" y="13"/>
                      <a:pt x="33" y="13"/>
                    </a:cubicBezTo>
                    <a:cubicBezTo>
                      <a:pt x="33" y="13"/>
                      <a:pt x="33" y="14"/>
                      <a:pt x="33" y="14"/>
                    </a:cubicBezTo>
                    <a:cubicBezTo>
                      <a:pt x="33" y="15"/>
                      <a:pt x="32" y="15"/>
                      <a:pt x="32" y="16"/>
                    </a:cubicBezTo>
                    <a:cubicBezTo>
                      <a:pt x="31" y="16"/>
                      <a:pt x="31" y="16"/>
                      <a:pt x="30" y="16"/>
                    </a:cubicBezTo>
                    <a:cubicBezTo>
                      <a:pt x="29" y="16"/>
                      <a:pt x="29" y="17"/>
                      <a:pt x="28" y="17"/>
                    </a:cubicBezTo>
                    <a:cubicBezTo>
                      <a:pt x="10" y="17"/>
                      <a:pt x="10" y="17"/>
                      <a:pt x="10" y="17"/>
                    </a:cubicBezTo>
                    <a:cubicBezTo>
                      <a:pt x="9" y="17"/>
                      <a:pt x="7" y="17"/>
                      <a:pt x="6" y="17"/>
                    </a:cubicBezTo>
                    <a:cubicBezTo>
                      <a:pt x="5" y="18"/>
                      <a:pt x="4" y="18"/>
                      <a:pt x="3" y="19"/>
                    </a:cubicBezTo>
                    <a:cubicBezTo>
                      <a:pt x="2" y="20"/>
                      <a:pt x="1" y="21"/>
                      <a:pt x="1" y="22"/>
                    </a:cubicBezTo>
                    <a:cubicBezTo>
                      <a:pt x="0" y="23"/>
                      <a:pt x="0" y="24"/>
                      <a:pt x="0" y="25"/>
                    </a:cubicBezTo>
                    <a:cubicBezTo>
                      <a:pt x="0" y="29"/>
                      <a:pt x="0" y="29"/>
                      <a:pt x="0" y="29"/>
                    </a:cubicBezTo>
                    <a:cubicBezTo>
                      <a:pt x="0" y="31"/>
                      <a:pt x="0" y="32"/>
                      <a:pt x="1" y="33"/>
                    </a:cubicBezTo>
                    <a:cubicBezTo>
                      <a:pt x="1" y="34"/>
                      <a:pt x="2" y="35"/>
                      <a:pt x="3" y="36"/>
                    </a:cubicBezTo>
                    <a:cubicBezTo>
                      <a:pt x="4" y="36"/>
                      <a:pt x="5" y="37"/>
                      <a:pt x="6" y="37"/>
                    </a:cubicBezTo>
                    <a:cubicBezTo>
                      <a:pt x="7" y="38"/>
                      <a:pt x="9" y="38"/>
                      <a:pt x="10" y="38"/>
                    </a:cubicBezTo>
                    <a:cubicBezTo>
                      <a:pt x="36" y="38"/>
                      <a:pt x="36" y="38"/>
                      <a:pt x="36" y="38"/>
                    </a:cubicBezTo>
                    <a:cubicBezTo>
                      <a:pt x="38" y="38"/>
                      <a:pt x="38" y="37"/>
                      <a:pt x="38" y="35"/>
                    </a:cubicBezTo>
                    <a:cubicBezTo>
                      <a:pt x="38" y="34"/>
                      <a:pt x="38" y="33"/>
                      <a:pt x="36" y="33"/>
                    </a:cubicBezTo>
                    <a:cubicBezTo>
                      <a:pt x="10" y="33"/>
                      <a:pt x="10" y="33"/>
                      <a:pt x="10" y="33"/>
                    </a:cubicBezTo>
                    <a:cubicBezTo>
                      <a:pt x="10" y="33"/>
                      <a:pt x="9" y="33"/>
                      <a:pt x="8" y="33"/>
                    </a:cubicBezTo>
                    <a:cubicBezTo>
                      <a:pt x="8" y="33"/>
                      <a:pt x="7" y="32"/>
                      <a:pt x="7" y="32"/>
                    </a:cubicBezTo>
                    <a:cubicBezTo>
                      <a:pt x="6" y="32"/>
                      <a:pt x="6" y="31"/>
                      <a:pt x="6" y="31"/>
                    </a:cubicBezTo>
                    <a:cubicBezTo>
                      <a:pt x="5" y="30"/>
                      <a:pt x="5" y="30"/>
                      <a:pt x="5" y="29"/>
                    </a:cubicBezTo>
                    <a:cubicBezTo>
                      <a:pt x="5" y="25"/>
                      <a:pt x="5" y="25"/>
                      <a:pt x="5" y="25"/>
                    </a:cubicBezTo>
                    <a:cubicBezTo>
                      <a:pt x="5" y="24"/>
                      <a:pt x="5" y="2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31">
                <a:extLst>
                  <a:ext uri="{FF2B5EF4-FFF2-40B4-BE49-F238E27FC236}">
                    <a16:creationId xmlns="" xmlns:a16="http://schemas.microsoft.com/office/drawing/2014/main" id="{17F0B227-8FCF-46B2-BA9F-356650AB0619}"/>
                  </a:ext>
                </a:extLst>
              </p:cNvPr>
              <p:cNvSpPr>
                <a:spLocks noEditPoints="1"/>
              </p:cNvSpPr>
              <p:nvPr/>
            </p:nvSpPr>
            <p:spPr bwMode="auto">
              <a:xfrm>
                <a:off x="1923908" y="2803742"/>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Freeform 26">
              <a:extLst>
                <a:ext uri="{FF2B5EF4-FFF2-40B4-BE49-F238E27FC236}">
                  <a16:creationId xmlns="" xmlns:a16="http://schemas.microsoft.com/office/drawing/2014/main" id="{507DADE5-12D5-4495-AD65-6FD5344613B5}"/>
                </a:ext>
              </a:extLst>
            </p:cNvPr>
            <p:cNvSpPr>
              <a:spLocks noEditPoints="1"/>
            </p:cNvSpPr>
            <p:nvPr/>
          </p:nvSpPr>
          <p:spPr bwMode="auto">
            <a:xfrm>
              <a:off x="6573653" y="2173138"/>
              <a:ext cx="410937" cy="4317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96648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32" name="Rectangle 42">
              <a:extLst>
                <a:ext uri="{FF2B5EF4-FFF2-40B4-BE49-F238E27FC236}">
                  <a16:creationId xmlns="" xmlns:a16="http://schemas.microsoft.com/office/drawing/2014/main" id="{601CE232-D137-4C5C-8C3A-8C5284E790A7}"/>
                </a:ext>
              </a:extLst>
            </p:cNvPr>
            <p:cNvSpPr/>
            <p:nvPr/>
          </p:nvSpPr>
          <p:spPr>
            <a:xfrm flipH="1">
              <a:off x="6444536" y="3355230"/>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劣势</a:t>
              </a:r>
              <a:r>
                <a:rPr lang="en-US" altLang="zh-CN" sz="2000" b="1" dirty="0">
                  <a:solidFill>
                    <a:schemeClr val="tx1">
                      <a:lumMod val="65000"/>
                      <a:lumOff val="35000"/>
                    </a:schemeClr>
                  </a:solidFill>
                  <a:cs typeface="+mn-ea"/>
                  <a:sym typeface="+mn-lt"/>
                </a:rPr>
                <a:t>1</a:t>
              </a:r>
              <a:endParaRPr lang="zh-CN" altLang="en-US" sz="2000" b="1" dirty="0">
                <a:solidFill>
                  <a:schemeClr val="tx1">
                    <a:lumMod val="65000"/>
                    <a:lumOff val="35000"/>
                  </a:schemeClr>
                </a:solidFill>
                <a:cs typeface="+mn-ea"/>
                <a:sym typeface="+mn-lt"/>
              </a:endParaRPr>
            </a:p>
          </p:txBody>
        </p:sp>
      </p:grpSp>
      <p:grpSp>
        <p:nvGrpSpPr>
          <p:cNvPr id="35" name="组合 3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441647C-3A1F-49CD-8CC9-E6C0B7AC8FCA}"/>
              </a:ext>
            </a:extLst>
          </p:cNvPr>
          <p:cNvGrpSpPr/>
          <p:nvPr/>
        </p:nvGrpSpPr>
        <p:grpSpPr>
          <a:xfrm>
            <a:off x="6173057" y="3768223"/>
            <a:ext cx="1850053" cy="1714822"/>
            <a:chOff x="6117266" y="4315497"/>
            <a:chExt cx="2302960" cy="2134624"/>
          </a:xfrm>
        </p:grpSpPr>
        <p:sp>
          <p:nvSpPr>
            <p:cNvPr id="36" name="任意多边形 47">
              <a:extLst>
                <a:ext uri="{FF2B5EF4-FFF2-40B4-BE49-F238E27FC236}">
                  <a16:creationId xmlns="" xmlns:a16="http://schemas.microsoft.com/office/drawing/2014/main" id="{8550F95F-95A3-4ACE-BEE8-289478374AB1}"/>
                </a:ext>
              </a:extLst>
            </p:cNvPr>
            <p:cNvSpPr/>
            <p:nvPr/>
          </p:nvSpPr>
          <p:spPr>
            <a:xfrm flipH="1" flipV="1">
              <a:off x="6117266" y="4315497"/>
              <a:ext cx="2302960" cy="2134624"/>
            </a:xfrm>
            <a:custGeom>
              <a:avLst/>
              <a:gdLst>
                <a:gd name="connsiteX0" fmla="*/ 2347136 w 2697955"/>
                <a:gd name="connsiteY0" fmla="*/ 2500747 h 2500747"/>
                <a:gd name="connsiteX1" fmla="*/ 153611 w 2697955"/>
                <a:gd name="connsiteY1" fmla="*/ 2500747 h 2500747"/>
                <a:gd name="connsiteX2" fmla="*/ 0 w 2697955"/>
                <a:gd name="connsiteY2" fmla="*/ 2347136 h 2500747"/>
                <a:gd name="connsiteX3" fmla="*/ 0 w 2697955"/>
                <a:gd name="connsiteY3" fmla="*/ 1488164 h 2500747"/>
                <a:gd name="connsiteX4" fmla="*/ 153611 w 2697955"/>
                <a:gd name="connsiteY4" fmla="*/ 1334553 h 2500747"/>
                <a:gd name="connsiteX5" fmla="*/ 1334553 w 2697955"/>
                <a:gd name="connsiteY5" fmla="*/ 1334553 h 2500747"/>
                <a:gd name="connsiteX6" fmla="*/ 1334553 w 2697955"/>
                <a:gd name="connsiteY6" fmla="*/ 1334552 h 2500747"/>
                <a:gd name="connsiteX7" fmla="*/ 1179375 w 2697955"/>
                <a:gd name="connsiteY7" fmla="*/ 1334552 h 2500747"/>
                <a:gd name="connsiteX8" fmla="*/ 1239163 w 2697955"/>
                <a:gd name="connsiteY8" fmla="*/ 1322482 h 2500747"/>
                <a:gd name="connsiteX9" fmla="*/ 1332982 w 2697955"/>
                <a:gd name="connsiteY9" fmla="*/ 1180942 h 2500747"/>
                <a:gd name="connsiteX10" fmla="*/ 1332982 w 2697955"/>
                <a:gd name="connsiteY10" fmla="*/ 321970 h 2500747"/>
                <a:gd name="connsiteX11" fmla="*/ 1332980 w 2697955"/>
                <a:gd name="connsiteY11" fmla="*/ 321965 h 2500747"/>
                <a:gd name="connsiteX12" fmla="*/ 1332980 w 2697955"/>
                <a:gd name="connsiteY12" fmla="*/ 214612 h 2500747"/>
                <a:gd name="connsiteX13" fmla="*/ 1334553 w 2697955"/>
                <a:gd name="connsiteY13" fmla="*/ 214612 h 2500747"/>
                <a:gd name="connsiteX14" fmla="*/ 1334553 w 2697955"/>
                <a:gd name="connsiteY14" fmla="*/ 153610 h 2500747"/>
                <a:gd name="connsiteX15" fmla="*/ 1488164 w 2697955"/>
                <a:gd name="connsiteY15" fmla="*/ 0 h 2500747"/>
                <a:gd name="connsiteX16" fmla="*/ 2347136 w 2697955"/>
                <a:gd name="connsiteY16" fmla="*/ 0 h 2500747"/>
                <a:gd name="connsiteX17" fmla="*/ 2500747 w 2697955"/>
                <a:gd name="connsiteY17" fmla="*/ 153610 h 2500747"/>
                <a:gd name="connsiteX18" fmla="*/ 2500747 w 2697955"/>
                <a:gd name="connsiteY18" fmla="*/ 1135673 h 2500747"/>
                <a:gd name="connsiteX19" fmla="*/ 2697955 w 2697955"/>
                <a:gd name="connsiteY19" fmla="*/ 1250374 h 2500747"/>
                <a:gd name="connsiteX20" fmla="*/ 2500747 w 2697955"/>
                <a:gd name="connsiteY20" fmla="*/ 1365075 h 2500747"/>
                <a:gd name="connsiteX21" fmla="*/ 2500747 w 2697955"/>
                <a:gd name="connsiteY21" fmla="*/ 1488162 h 2500747"/>
                <a:gd name="connsiteX22" fmla="*/ 2500747 w 2697955"/>
                <a:gd name="connsiteY22" fmla="*/ 1488164 h 2500747"/>
                <a:gd name="connsiteX23" fmla="*/ 2500747 w 2697955"/>
                <a:gd name="connsiteY23" fmla="*/ 2347136 h 2500747"/>
                <a:gd name="connsiteX24" fmla="*/ 2347136 w 2697955"/>
                <a:gd name="connsiteY24" fmla="*/ 2500747 h 2500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97955" h="2500747">
                  <a:moveTo>
                    <a:pt x="2347136" y="2500747"/>
                  </a:moveTo>
                  <a:lnTo>
                    <a:pt x="153611" y="2500747"/>
                  </a:lnTo>
                  <a:cubicBezTo>
                    <a:pt x="68774" y="2500747"/>
                    <a:pt x="0" y="2431973"/>
                    <a:pt x="0" y="2347136"/>
                  </a:cubicBezTo>
                  <a:lnTo>
                    <a:pt x="0" y="1488164"/>
                  </a:lnTo>
                  <a:cubicBezTo>
                    <a:pt x="0" y="1403327"/>
                    <a:pt x="68774" y="1334553"/>
                    <a:pt x="153611" y="1334553"/>
                  </a:cubicBezTo>
                  <a:lnTo>
                    <a:pt x="1334553" y="1334553"/>
                  </a:lnTo>
                  <a:lnTo>
                    <a:pt x="1334553" y="1334552"/>
                  </a:lnTo>
                  <a:lnTo>
                    <a:pt x="1179375" y="1334552"/>
                  </a:lnTo>
                  <a:lnTo>
                    <a:pt x="1239163" y="1322482"/>
                  </a:lnTo>
                  <a:cubicBezTo>
                    <a:pt x="1294296" y="1299162"/>
                    <a:pt x="1332982" y="1244570"/>
                    <a:pt x="1332982" y="1180942"/>
                  </a:cubicBezTo>
                  <a:lnTo>
                    <a:pt x="1332982" y="321970"/>
                  </a:lnTo>
                  <a:lnTo>
                    <a:pt x="1332980" y="321965"/>
                  </a:lnTo>
                  <a:lnTo>
                    <a:pt x="1332980" y="214612"/>
                  </a:lnTo>
                  <a:lnTo>
                    <a:pt x="1334553" y="214612"/>
                  </a:lnTo>
                  <a:lnTo>
                    <a:pt x="1334553" y="153610"/>
                  </a:lnTo>
                  <a:cubicBezTo>
                    <a:pt x="1334553" y="68774"/>
                    <a:pt x="1403327" y="0"/>
                    <a:pt x="1488164" y="0"/>
                  </a:cubicBezTo>
                  <a:lnTo>
                    <a:pt x="2347136" y="0"/>
                  </a:lnTo>
                  <a:cubicBezTo>
                    <a:pt x="2431973" y="0"/>
                    <a:pt x="2500747" y="68774"/>
                    <a:pt x="2500747" y="153610"/>
                  </a:cubicBezTo>
                  <a:lnTo>
                    <a:pt x="2500747" y="1135673"/>
                  </a:lnTo>
                  <a:lnTo>
                    <a:pt x="2697955" y="1250374"/>
                  </a:lnTo>
                  <a:lnTo>
                    <a:pt x="2500747" y="1365075"/>
                  </a:lnTo>
                  <a:lnTo>
                    <a:pt x="2500747" y="1488162"/>
                  </a:lnTo>
                  <a:lnTo>
                    <a:pt x="2500747" y="1488164"/>
                  </a:lnTo>
                  <a:lnTo>
                    <a:pt x="2500747" y="2347136"/>
                  </a:lnTo>
                  <a:cubicBezTo>
                    <a:pt x="2500747" y="2431973"/>
                    <a:pt x="2431973" y="2500747"/>
                    <a:pt x="2347136" y="2500747"/>
                  </a:cubicBezTo>
                  <a:close/>
                </a:path>
              </a:pathLst>
            </a:custGeom>
            <a:solidFill>
              <a:srgbClr val="FDFDFD"/>
            </a:solidFill>
            <a:ln>
              <a:noFill/>
            </a:ln>
            <a:effectLst>
              <a:outerShdw blurRad="177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7" name="任意多边形 50">
              <a:extLst>
                <a:ext uri="{FF2B5EF4-FFF2-40B4-BE49-F238E27FC236}">
                  <a16:creationId xmlns="" xmlns:a16="http://schemas.microsoft.com/office/drawing/2014/main" id="{B304E723-A36B-4CA9-B9B8-515CF24E374A}"/>
                </a:ext>
              </a:extLst>
            </p:cNvPr>
            <p:cNvSpPr/>
            <p:nvPr/>
          </p:nvSpPr>
          <p:spPr>
            <a:xfrm rot="10800000" flipV="1">
              <a:off x="7423274" y="5322781"/>
              <a:ext cx="996952" cy="1127340"/>
            </a:xfrm>
            <a:custGeom>
              <a:avLst/>
              <a:gdLst>
                <a:gd name="connsiteX0" fmla="*/ 1012106 w 1167945"/>
                <a:gd name="connsiteY0" fmla="*/ 1320697 h 1320697"/>
                <a:gd name="connsiteX1" fmla="*/ 155839 w 1167945"/>
                <a:gd name="connsiteY1" fmla="*/ 1320697 h 1320697"/>
                <a:gd name="connsiteX2" fmla="*/ 0 w 1167945"/>
                <a:gd name="connsiteY2" fmla="*/ 1164858 h 1320697"/>
                <a:gd name="connsiteX3" fmla="*/ 0 w 1167945"/>
                <a:gd name="connsiteY3" fmla="*/ 308591 h 1320697"/>
                <a:gd name="connsiteX4" fmla="*/ 155839 w 1167945"/>
                <a:gd name="connsiteY4" fmla="*/ 152752 h 1320697"/>
                <a:gd name="connsiteX5" fmla="*/ 495377 w 1167945"/>
                <a:gd name="connsiteY5" fmla="*/ 152752 h 1320697"/>
                <a:gd name="connsiteX6" fmla="*/ 583973 w 1167945"/>
                <a:gd name="connsiteY6" fmla="*/ 0 h 1320697"/>
                <a:gd name="connsiteX7" fmla="*/ 672569 w 1167945"/>
                <a:gd name="connsiteY7" fmla="*/ 152752 h 1320697"/>
                <a:gd name="connsiteX8" fmla="*/ 1012106 w 1167945"/>
                <a:gd name="connsiteY8" fmla="*/ 152752 h 1320697"/>
                <a:gd name="connsiteX9" fmla="*/ 1167945 w 1167945"/>
                <a:gd name="connsiteY9" fmla="*/ 308591 h 1320697"/>
                <a:gd name="connsiteX10" fmla="*/ 1167945 w 1167945"/>
                <a:gd name="connsiteY10" fmla="*/ 1164858 h 1320697"/>
                <a:gd name="connsiteX11" fmla="*/ 1012106 w 1167945"/>
                <a:gd name="connsiteY11" fmla="*/ 1320697 h 132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945" h="1320697">
                  <a:moveTo>
                    <a:pt x="1012106" y="1320697"/>
                  </a:moveTo>
                  <a:lnTo>
                    <a:pt x="155839" y="1320697"/>
                  </a:lnTo>
                  <a:cubicBezTo>
                    <a:pt x="69771" y="1320697"/>
                    <a:pt x="0" y="1250926"/>
                    <a:pt x="0" y="1164858"/>
                  </a:cubicBezTo>
                  <a:lnTo>
                    <a:pt x="0" y="308591"/>
                  </a:lnTo>
                  <a:cubicBezTo>
                    <a:pt x="0" y="222523"/>
                    <a:pt x="69771" y="152752"/>
                    <a:pt x="155839" y="152752"/>
                  </a:cubicBezTo>
                  <a:lnTo>
                    <a:pt x="495377" y="152752"/>
                  </a:lnTo>
                  <a:lnTo>
                    <a:pt x="583973" y="0"/>
                  </a:lnTo>
                  <a:lnTo>
                    <a:pt x="672569" y="152752"/>
                  </a:lnTo>
                  <a:lnTo>
                    <a:pt x="1012106" y="152752"/>
                  </a:lnTo>
                  <a:cubicBezTo>
                    <a:pt x="1098174" y="152752"/>
                    <a:pt x="1167945" y="222523"/>
                    <a:pt x="1167945" y="308591"/>
                  </a:cubicBezTo>
                  <a:lnTo>
                    <a:pt x="1167945" y="1164858"/>
                  </a:lnTo>
                  <a:cubicBezTo>
                    <a:pt x="1167945" y="1250926"/>
                    <a:pt x="1098174" y="1320697"/>
                    <a:pt x="1012106" y="1320697"/>
                  </a:cubicBezTo>
                  <a:close/>
                </a:path>
              </a:pathLst>
            </a:custGeom>
            <a:solidFill>
              <a:srgbClr val="F77983"/>
            </a:solidFill>
            <a:ln>
              <a:noFill/>
            </a:ln>
            <a:effectLst>
              <a:outerShdw blurRad="177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8" name="组合 37">
              <a:extLst>
                <a:ext uri="{FF2B5EF4-FFF2-40B4-BE49-F238E27FC236}">
                  <a16:creationId xmlns="" xmlns:a16="http://schemas.microsoft.com/office/drawing/2014/main" id="{FE0D29D8-FCE8-4689-9BEF-DA936C31120B}"/>
                </a:ext>
              </a:extLst>
            </p:cNvPr>
            <p:cNvGrpSpPr/>
            <p:nvPr/>
          </p:nvGrpSpPr>
          <p:grpSpPr>
            <a:xfrm>
              <a:off x="7598432" y="5770152"/>
              <a:ext cx="696157" cy="328616"/>
              <a:chOff x="1923908" y="5703977"/>
              <a:chExt cx="821296" cy="387687"/>
            </a:xfrm>
            <a:solidFill>
              <a:srgbClr val="FDFDFD"/>
            </a:solidFill>
          </p:grpSpPr>
          <p:sp>
            <p:nvSpPr>
              <p:cNvPr id="41" name="Freeform 17">
                <a:extLst>
                  <a:ext uri="{FF2B5EF4-FFF2-40B4-BE49-F238E27FC236}">
                    <a16:creationId xmlns="" xmlns:a16="http://schemas.microsoft.com/office/drawing/2014/main" id="{9739AE9B-4235-437E-8A8C-F393E00A6CFA}"/>
                  </a:ext>
                </a:extLst>
              </p:cNvPr>
              <p:cNvSpPr>
                <a:spLocks noChangeAspect="1"/>
              </p:cNvSpPr>
              <p:nvPr/>
            </p:nvSpPr>
            <p:spPr bwMode="auto">
              <a:xfrm>
                <a:off x="2364817" y="5703977"/>
                <a:ext cx="380387" cy="387687"/>
              </a:xfrm>
              <a:custGeom>
                <a:avLst/>
                <a:gdLst>
                  <a:gd name="T0" fmla="*/ 36 w 39"/>
                  <a:gd name="T1" fmla="*/ 27 h 38"/>
                  <a:gd name="T2" fmla="*/ 32 w 39"/>
                  <a:gd name="T3" fmla="*/ 27 h 38"/>
                  <a:gd name="T4" fmla="*/ 32 w 39"/>
                  <a:gd name="T5" fmla="*/ 10 h 38"/>
                  <a:gd name="T6" fmla="*/ 29 w 39"/>
                  <a:gd name="T7" fmla="*/ 8 h 38"/>
                  <a:gd name="T8" fmla="*/ 27 w 39"/>
                  <a:gd name="T9" fmla="*/ 10 h 38"/>
                  <a:gd name="T10" fmla="*/ 27 w 39"/>
                  <a:gd name="T11" fmla="*/ 27 h 38"/>
                  <a:gd name="T12" fmla="*/ 10 w 39"/>
                  <a:gd name="T13" fmla="*/ 27 h 38"/>
                  <a:gd name="T14" fmla="*/ 8 w 39"/>
                  <a:gd name="T15" fmla="*/ 26 h 38"/>
                  <a:gd name="T16" fmla="*/ 7 w 39"/>
                  <a:gd name="T17" fmla="*/ 26 h 38"/>
                  <a:gd name="T18" fmla="*/ 6 w 39"/>
                  <a:gd name="T19" fmla="*/ 24 h 38"/>
                  <a:gd name="T20" fmla="*/ 5 w 39"/>
                  <a:gd name="T21" fmla="*/ 23 h 38"/>
                  <a:gd name="T22" fmla="*/ 9 w 39"/>
                  <a:gd name="T23" fmla="*/ 2 h 38"/>
                  <a:gd name="T24" fmla="*/ 9 w 39"/>
                  <a:gd name="T25" fmla="*/ 2 h 38"/>
                  <a:gd name="T26" fmla="*/ 6 w 39"/>
                  <a:gd name="T27" fmla="*/ 0 h 38"/>
                  <a:gd name="T28" fmla="*/ 4 w 39"/>
                  <a:gd name="T29" fmla="*/ 0 h 38"/>
                  <a:gd name="T30" fmla="*/ 3 w 39"/>
                  <a:gd name="T31" fmla="*/ 2 h 38"/>
                  <a:gd name="T32" fmla="*/ 2 w 39"/>
                  <a:gd name="T33" fmla="*/ 10 h 38"/>
                  <a:gd name="T34" fmla="*/ 1 w 39"/>
                  <a:gd name="T35" fmla="*/ 16 h 38"/>
                  <a:gd name="T36" fmla="*/ 0 w 39"/>
                  <a:gd name="T37" fmla="*/ 19 h 38"/>
                  <a:gd name="T38" fmla="*/ 0 w 39"/>
                  <a:gd name="T39" fmla="*/ 21 h 38"/>
                  <a:gd name="T40" fmla="*/ 0 w 39"/>
                  <a:gd name="T41" fmla="*/ 22 h 38"/>
                  <a:gd name="T42" fmla="*/ 0 w 39"/>
                  <a:gd name="T43" fmla="*/ 22 h 38"/>
                  <a:gd name="T44" fmla="*/ 1 w 39"/>
                  <a:gd name="T45" fmla="*/ 26 h 38"/>
                  <a:gd name="T46" fmla="*/ 3 w 39"/>
                  <a:gd name="T47" fmla="*/ 29 h 38"/>
                  <a:gd name="T48" fmla="*/ 6 w 39"/>
                  <a:gd name="T49" fmla="*/ 31 h 38"/>
                  <a:gd name="T50" fmla="*/ 10 w 39"/>
                  <a:gd name="T51" fmla="*/ 31 h 38"/>
                  <a:gd name="T52" fmla="*/ 27 w 39"/>
                  <a:gd name="T53" fmla="*/ 31 h 38"/>
                  <a:gd name="T54" fmla="*/ 27 w 39"/>
                  <a:gd name="T55" fmla="*/ 35 h 38"/>
                  <a:gd name="T56" fmla="*/ 29 w 39"/>
                  <a:gd name="T57" fmla="*/ 38 h 38"/>
                  <a:gd name="T58" fmla="*/ 32 w 39"/>
                  <a:gd name="T59" fmla="*/ 35 h 38"/>
                  <a:gd name="T60" fmla="*/ 32 w 39"/>
                  <a:gd name="T61" fmla="*/ 31 h 38"/>
                  <a:gd name="T62" fmla="*/ 36 w 39"/>
                  <a:gd name="T63" fmla="*/ 31 h 38"/>
                  <a:gd name="T64" fmla="*/ 39 w 39"/>
                  <a:gd name="T65" fmla="*/ 29 h 38"/>
                  <a:gd name="T66" fmla="*/ 36 w 39"/>
                  <a:gd name="T6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 h="38">
                    <a:moveTo>
                      <a:pt x="36" y="27"/>
                    </a:moveTo>
                    <a:cubicBezTo>
                      <a:pt x="32" y="27"/>
                      <a:pt x="32" y="27"/>
                      <a:pt x="32" y="27"/>
                    </a:cubicBezTo>
                    <a:cubicBezTo>
                      <a:pt x="32" y="10"/>
                      <a:pt x="32" y="10"/>
                      <a:pt x="32" y="10"/>
                    </a:cubicBezTo>
                    <a:cubicBezTo>
                      <a:pt x="32" y="9"/>
                      <a:pt x="31" y="8"/>
                      <a:pt x="29" y="8"/>
                    </a:cubicBezTo>
                    <a:cubicBezTo>
                      <a:pt x="28" y="8"/>
                      <a:pt x="27" y="9"/>
                      <a:pt x="27" y="10"/>
                    </a:cubicBezTo>
                    <a:cubicBezTo>
                      <a:pt x="27" y="27"/>
                      <a:pt x="27" y="27"/>
                      <a:pt x="27" y="27"/>
                    </a:cubicBezTo>
                    <a:cubicBezTo>
                      <a:pt x="10" y="27"/>
                      <a:pt x="10" y="27"/>
                      <a:pt x="10" y="27"/>
                    </a:cubicBezTo>
                    <a:cubicBezTo>
                      <a:pt x="10" y="27"/>
                      <a:pt x="9" y="27"/>
                      <a:pt x="8" y="26"/>
                    </a:cubicBezTo>
                    <a:cubicBezTo>
                      <a:pt x="8" y="26"/>
                      <a:pt x="7" y="26"/>
                      <a:pt x="7" y="26"/>
                    </a:cubicBezTo>
                    <a:cubicBezTo>
                      <a:pt x="6" y="25"/>
                      <a:pt x="6" y="25"/>
                      <a:pt x="6" y="24"/>
                    </a:cubicBezTo>
                    <a:cubicBezTo>
                      <a:pt x="5" y="24"/>
                      <a:pt x="5" y="23"/>
                      <a:pt x="5" y="23"/>
                    </a:cubicBezTo>
                    <a:cubicBezTo>
                      <a:pt x="9" y="2"/>
                      <a:pt x="9" y="2"/>
                      <a:pt x="9" y="2"/>
                    </a:cubicBezTo>
                    <a:cubicBezTo>
                      <a:pt x="9" y="2"/>
                      <a:pt x="9" y="2"/>
                      <a:pt x="9" y="2"/>
                    </a:cubicBezTo>
                    <a:cubicBezTo>
                      <a:pt x="9" y="1"/>
                      <a:pt x="8" y="0"/>
                      <a:pt x="6" y="0"/>
                    </a:cubicBezTo>
                    <a:cubicBezTo>
                      <a:pt x="5" y="0"/>
                      <a:pt x="5" y="0"/>
                      <a:pt x="4" y="0"/>
                    </a:cubicBezTo>
                    <a:cubicBezTo>
                      <a:pt x="4" y="0"/>
                      <a:pt x="4" y="1"/>
                      <a:pt x="3" y="2"/>
                    </a:cubicBezTo>
                    <a:cubicBezTo>
                      <a:pt x="3" y="5"/>
                      <a:pt x="2" y="8"/>
                      <a:pt x="2" y="10"/>
                    </a:cubicBezTo>
                    <a:cubicBezTo>
                      <a:pt x="1" y="16"/>
                      <a:pt x="1" y="16"/>
                      <a:pt x="1" y="16"/>
                    </a:cubicBezTo>
                    <a:cubicBezTo>
                      <a:pt x="1" y="17"/>
                      <a:pt x="1" y="18"/>
                      <a:pt x="0" y="19"/>
                    </a:cubicBezTo>
                    <a:cubicBezTo>
                      <a:pt x="0" y="21"/>
                      <a:pt x="0" y="21"/>
                      <a:pt x="0" y="21"/>
                    </a:cubicBezTo>
                    <a:cubicBezTo>
                      <a:pt x="0" y="22"/>
                      <a:pt x="0" y="22"/>
                      <a:pt x="0" y="22"/>
                    </a:cubicBezTo>
                    <a:cubicBezTo>
                      <a:pt x="0" y="22"/>
                      <a:pt x="0" y="22"/>
                      <a:pt x="0" y="22"/>
                    </a:cubicBezTo>
                    <a:cubicBezTo>
                      <a:pt x="0" y="24"/>
                      <a:pt x="0" y="25"/>
                      <a:pt x="1" y="26"/>
                    </a:cubicBezTo>
                    <a:cubicBezTo>
                      <a:pt x="1" y="27"/>
                      <a:pt x="2" y="28"/>
                      <a:pt x="3" y="29"/>
                    </a:cubicBezTo>
                    <a:cubicBezTo>
                      <a:pt x="4" y="30"/>
                      <a:pt x="5" y="30"/>
                      <a:pt x="6" y="31"/>
                    </a:cubicBezTo>
                    <a:cubicBezTo>
                      <a:pt x="7" y="31"/>
                      <a:pt x="9" y="31"/>
                      <a:pt x="10" y="31"/>
                    </a:cubicBezTo>
                    <a:cubicBezTo>
                      <a:pt x="27" y="31"/>
                      <a:pt x="27" y="31"/>
                      <a:pt x="27" y="31"/>
                    </a:cubicBezTo>
                    <a:cubicBezTo>
                      <a:pt x="27" y="35"/>
                      <a:pt x="27" y="35"/>
                      <a:pt x="27" y="35"/>
                    </a:cubicBezTo>
                    <a:cubicBezTo>
                      <a:pt x="27" y="37"/>
                      <a:pt x="28" y="38"/>
                      <a:pt x="29" y="38"/>
                    </a:cubicBezTo>
                    <a:cubicBezTo>
                      <a:pt x="31" y="38"/>
                      <a:pt x="32" y="37"/>
                      <a:pt x="32" y="35"/>
                    </a:cubicBezTo>
                    <a:cubicBezTo>
                      <a:pt x="32" y="31"/>
                      <a:pt x="32" y="31"/>
                      <a:pt x="32" y="31"/>
                    </a:cubicBezTo>
                    <a:cubicBezTo>
                      <a:pt x="36" y="31"/>
                      <a:pt x="36" y="31"/>
                      <a:pt x="36" y="31"/>
                    </a:cubicBezTo>
                    <a:cubicBezTo>
                      <a:pt x="38" y="31"/>
                      <a:pt x="39" y="31"/>
                      <a:pt x="39" y="29"/>
                    </a:cubicBezTo>
                    <a:cubicBezTo>
                      <a:pt x="39" y="28"/>
                      <a:pt x="38" y="27"/>
                      <a:pt x="36" y="2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31">
                <a:extLst>
                  <a:ext uri="{FF2B5EF4-FFF2-40B4-BE49-F238E27FC236}">
                    <a16:creationId xmlns="" xmlns:a16="http://schemas.microsoft.com/office/drawing/2014/main" id="{A5827FF0-DE3B-4907-A572-99391309D932}"/>
                  </a:ext>
                </a:extLst>
              </p:cNvPr>
              <p:cNvSpPr>
                <a:spLocks noEditPoints="1"/>
              </p:cNvSpPr>
              <p:nvPr/>
            </p:nvSpPr>
            <p:spPr bwMode="auto">
              <a:xfrm>
                <a:off x="1923908" y="5703977"/>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9" name="Freeform 16">
              <a:extLst>
                <a:ext uri="{FF2B5EF4-FFF2-40B4-BE49-F238E27FC236}">
                  <a16:creationId xmlns="" xmlns:a16="http://schemas.microsoft.com/office/drawing/2014/main" id="{A6FB5051-DDE0-4E10-A582-8F4CC9441710}"/>
                </a:ext>
              </a:extLst>
            </p:cNvPr>
            <p:cNvSpPr>
              <a:spLocks noEditPoints="1"/>
            </p:cNvSpPr>
            <p:nvPr/>
          </p:nvSpPr>
          <p:spPr bwMode="auto">
            <a:xfrm>
              <a:off x="6492535" y="5770152"/>
              <a:ext cx="555471" cy="44297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779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40" name="Rectangle 42">
              <a:extLst>
                <a:ext uri="{FF2B5EF4-FFF2-40B4-BE49-F238E27FC236}">
                  <a16:creationId xmlns="" xmlns:a16="http://schemas.microsoft.com/office/drawing/2014/main" id="{72592230-34D3-4696-B8F5-D1F39A2E1DA5}"/>
                </a:ext>
              </a:extLst>
            </p:cNvPr>
            <p:cNvSpPr/>
            <p:nvPr/>
          </p:nvSpPr>
          <p:spPr>
            <a:xfrm flipH="1">
              <a:off x="6444536" y="4610481"/>
              <a:ext cx="1850053" cy="229011"/>
            </a:xfrm>
            <a:prstGeom prst="rect">
              <a:avLst/>
            </a:prstGeom>
            <a:noFill/>
            <a:ln w="12700" cap="flat" cmpd="sng" algn="ctr">
              <a:noFill/>
              <a:prstDash val="solid"/>
            </a:ln>
            <a:effectLst/>
          </p:spPr>
          <p:txBody>
            <a:bodyPr lIns="91440" tIns="0" rIns="91440" bIns="0" rtlCol="0" anchor="t"/>
            <a:lstStyle/>
            <a:p>
              <a:r>
                <a:rPr lang="zh-CN" altLang="en-US" sz="2000" b="1" dirty="0">
                  <a:solidFill>
                    <a:schemeClr val="tx1">
                      <a:lumMod val="65000"/>
                      <a:lumOff val="35000"/>
                    </a:schemeClr>
                  </a:solidFill>
                  <a:cs typeface="+mn-ea"/>
                  <a:sym typeface="+mn-lt"/>
                </a:rPr>
                <a:t>劣势</a:t>
              </a:r>
              <a:r>
                <a:rPr lang="en-US" altLang="zh-CN" sz="2000" b="1" dirty="0">
                  <a:solidFill>
                    <a:schemeClr val="tx1">
                      <a:lumMod val="65000"/>
                      <a:lumOff val="35000"/>
                    </a:schemeClr>
                  </a:solidFill>
                  <a:cs typeface="+mn-ea"/>
                  <a:sym typeface="+mn-lt"/>
                </a:rPr>
                <a:t>2</a:t>
              </a:r>
              <a:endParaRPr lang="zh-CN" altLang="en-US" sz="2000" b="1" dirty="0">
                <a:solidFill>
                  <a:schemeClr val="tx1">
                    <a:lumMod val="65000"/>
                    <a:lumOff val="35000"/>
                  </a:schemeClr>
                </a:solidFill>
                <a:cs typeface="+mn-ea"/>
                <a:sym typeface="+mn-lt"/>
              </a:endParaRPr>
            </a:p>
          </p:txBody>
        </p:sp>
      </p:grpSp>
      <p:sp>
        <p:nvSpPr>
          <p:cNvPr id="55" name="TextBox 55">
            <a:extLst>
              <a:ext uri="{FF2B5EF4-FFF2-40B4-BE49-F238E27FC236}">
                <a16:creationId xmlns="" xmlns:a16="http://schemas.microsoft.com/office/drawing/2014/main" id="{7F158694-992E-4A56-BA8D-F453E22F3A98}"/>
              </a:ext>
            </a:extLst>
          </p:cNvPr>
          <p:cNvSpPr txBox="1"/>
          <p:nvPr/>
        </p:nvSpPr>
        <p:spPr>
          <a:xfrm>
            <a:off x="8353152" y="1782179"/>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劣势分析</a:t>
            </a:r>
          </a:p>
        </p:txBody>
      </p:sp>
      <p:sp>
        <p:nvSpPr>
          <p:cNvPr id="56" name="TextBox 63">
            <a:extLst>
              <a:ext uri="{FF2B5EF4-FFF2-40B4-BE49-F238E27FC236}">
                <a16:creationId xmlns="" xmlns:a16="http://schemas.microsoft.com/office/drawing/2014/main" id="{E04FDA59-0C98-4FD1-8B46-9F6C9DF290D1}"/>
              </a:ext>
            </a:extLst>
          </p:cNvPr>
          <p:cNvSpPr txBox="1"/>
          <p:nvPr/>
        </p:nvSpPr>
        <p:spPr>
          <a:xfrm>
            <a:off x="8353152" y="4295759"/>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风险不足</a:t>
            </a:r>
          </a:p>
        </p:txBody>
      </p:sp>
      <p:sp>
        <p:nvSpPr>
          <p:cNvPr id="57" name="TextBox 65">
            <a:extLst>
              <a:ext uri="{FF2B5EF4-FFF2-40B4-BE49-F238E27FC236}">
                <a16:creationId xmlns="" xmlns:a16="http://schemas.microsoft.com/office/drawing/2014/main" id="{F6EF00BB-EEE9-4689-A602-4F16803FDD1D}"/>
              </a:ext>
            </a:extLst>
          </p:cNvPr>
          <p:cNvSpPr txBox="1"/>
          <p:nvPr/>
        </p:nvSpPr>
        <p:spPr>
          <a:xfrm>
            <a:off x="2354852" y="1782179"/>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优势分析</a:t>
            </a:r>
          </a:p>
        </p:txBody>
      </p:sp>
      <p:sp>
        <p:nvSpPr>
          <p:cNvPr id="58" name="TextBox 67">
            <a:extLst>
              <a:ext uri="{FF2B5EF4-FFF2-40B4-BE49-F238E27FC236}">
                <a16:creationId xmlns="" xmlns:a16="http://schemas.microsoft.com/office/drawing/2014/main" id="{B7BA9BBF-ED21-4390-87C9-16E3467A4485}"/>
              </a:ext>
            </a:extLst>
          </p:cNvPr>
          <p:cNvSpPr txBox="1"/>
          <p:nvPr/>
        </p:nvSpPr>
        <p:spPr>
          <a:xfrm>
            <a:off x="2354852" y="4295759"/>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机遇挑战</a:t>
            </a:r>
          </a:p>
        </p:txBody>
      </p:sp>
      <p:sp>
        <p:nvSpPr>
          <p:cNvPr id="59" name="矩形 58">
            <a:extLst>
              <a:ext uri="{FF2B5EF4-FFF2-40B4-BE49-F238E27FC236}">
                <a16:creationId xmlns="" xmlns:a16="http://schemas.microsoft.com/office/drawing/2014/main" id="{FE127A4E-FD4D-4398-B6E2-615219BF50E5}"/>
              </a:ext>
            </a:extLst>
          </p:cNvPr>
          <p:cNvSpPr/>
          <p:nvPr/>
        </p:nvSpPr>
        <p:spPr>
          <a:xfrm>
            <a:off x="921398" y="2120598"/>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0" name="矩形 59">
            <a:extLst>
              <a:ext uri="{FF2B5EF4-FFF2-40B4-BE49-F238E27FC236}">
                <a16:creationId xmlns="" xmlns:a16="http://schemas.microsoft.com/office/drawing/2014/main" id="{B4DE5A71-B777-4588-9B9B-31CA34089081}"/>
              </a:ext>
            </a:extLst>
          </p:cNvPr>
          <p:cNvSpPr/>
          <p:nvPr/>
        </p:nvSpPr>
        <p:spPr>
          <a:xfrm>
            <a:off x="921398" y="4594610"/>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1" name="矩形 60">
            <a:extLst>
              <a:ext uri="{FF2B5EF4-FFF2-40B4-BE49-F238E27FC236}">
                <a16:creationId xmlns="" xmlns:a16="http://schemas.microsoft.com/office/drawing/2014/main" id="{18E255C4-8042-4D95-AF50-1128F7719EA0}"/>
              </a:ext>
            </a:extLst>
          </p:cNvPr>
          <p:cNvSpPr/>
          <p:nvPr/>
        </p:nvSpPr>
        <p:spPr>
          <a:xfrm>
            <a:off x="8337609" y="2120598"/>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2" name="矩形 61">
            <a:extLst>
              <a:ext uri="{FF2B5EF4-FFF2-40B4-BE49-F238E27FC236}">
                <a16:creationId xmlns="" xmlns:a16="http://schemas.microsoft.com/office/drawing/2014/main" id="{5142C0DF-9242-439E-894D-7DF65C039A76}"/>
              </a:ext>
            </a:extLst>
          </p:cNvPr>
          <p:cNvSpPr/>
          <p:nvPr/>
        </p:nvSpPr>
        <p:spPr>
          <a:xfrm>
            <a:off x="8337609" y="4594610"/>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7088371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2" presetClass="entr" presetSubtype="8" decel="4400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750" fill="hold"/>
                                        <p:tgtEl>
                                          <p:spTgt spid="11"/>
                                        </p:tgtEl>
                                        <p:attrNameLst>
                                          <p:attrName>ppt_x</p:attrName>
                                        </p:attrNameLst>
                                      </p:cBhvr>
                                      <p:tavLst>
                                        <p:tav tm="0">
                                          <p:val>
                                            <p:strVal val="0-#ppt_w/2"/>
                                          </p:val>
                                        </p:tav>
                                        <p:tav tm="100000">
                                          <p:val>
                                            <p:strVal val="#ppt_x"/>
                                          </p:val>
                                        </p:tav>
                                      </p:tavLst>
                                    </p:anim>
                                    <p:anim calcmode="lin" valueType="num">
                                      <p:cBhvr additive="base">
                                        <p:cTn id="38" dur="75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1" decel="4400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750" fill="hold"/>
                                        <p:tgtEl>
                                          <p:spTgt spid="27"/>
                                        </p:tgtEl>
                                        <p:attrNameLst>
                                          <p:attrName>ppt_x</p:attrName>
                                        </p:attrNameLst>
                                      </p:cBhvr>
                                      <p:tavLst>
                                        <p:tav tm="0">
                                          <p:val>
                                            <p:strVal val="#ppt_x"/>
                                          </p:val>
                                        </p:tav>
                                        <p:tav tm="100000">
                                          <p:val>
                                            <p:strVal val="#ppt_x"/>
                                          </p:val>
                                        </p:tav>
                                      </p:tavLst>
                                    </p:anim>
                                    <p:anim calcmode="lin" valueType="num">
                                      <p:cBhvr additive="base">
                                        <p:cTn id="42" dur="750" fill="hold"/>
                                        <p:tgtEl>
                                          <p:spTgt spid="27"/>
                                        </p:tgtEl>
                                        <p:attrNameLst>
                                          <p:attrName>ppt_y</p:attrName>
                                        </p:attrNameLst>
                                      </p:cBhvr>
                                      <p:tavLst>
                                        <p:tav tm="0">
                                          <p:val>
                                            <p:strVal val="0-#ppt_h/2"/>
                                          </p:val>
                                        </p:tav>
                                        <p:tav tm="100000">
                                          <p:val>
                                            <p:strVal val="#ppt_y"/>
                                          </p:val>
                                        </p:tav>
                                      </p:tavLst>
                                    </p:anim>
                                  </p:childTnLst>
                                </p:cTn>
                              </p:par>
                              <p:par>
                                <p:cTn id="43" presetID="2" presetClass="entr" presetSubtype="2" decel="4400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750" fill="hold"/>
                                        <p:tgtEl>
                                          <p:spTgt spid="35"/>
                                        </p:tgtEl>
                                        <p:attrNameLst>
                                          <p:attrName>ppt_x</p:attrName>
                                        </p:attrNameLst>
                                      </p:cBhvr>
                                      <p:tavLst>
                                        <p:tav tm="0">
                                          <p:val>
                                            <p:strVal val="1+#ppt_w/2"/>
                                          </p:val>
                                        </p:tav>
                                        <p:tav tm="100000">
                                          <p:val>
                                            <p:strVal val="#ppt_x"/>
                                          </p:val>
                                        </p:tav>
                                      </p:tavLst>
                                    </p:anim>
                                    <p:anim calcmode="lin" valueType="num">
                                      <p:cBhvr additive="base">
                                        <p:cTn id="46" dur="750" fill="hold"/>
                                        <p:tgtEl>
                                          <p:spTgt spid="35"/>
                                        </p:tgtEl>
                                        <p:attrNameLst>
                                          <p:attrName>ppt_y</p:attrName>
                                        </p:attrNameLst>
                                      </p:cBhvr>
                                      <p:tavLst>
                                        <p:tav tm="0">
                                          <p:val>
                                            <p:strVal val="#ppt_y"/>
                                          </p:val>
                                        </p:tav>
                                        <p:tav tm="100000">
                                          <p:val>
                                            <p:strVal val="#ppt_y"/>
                                          </p:val>
                                        </p:tav>
                                      </p:tavLst>
                                    </p:anim>
                                  </p:childTnLst>
                                </p:cTn>
                              </p:par>
                              <p:par>
                                <p:cTn id="47" presetID="2" presetClass="entr" presetSubtype="4" decel="4400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750" fill="hold"/>
                                        <p:tgtEl>
                                          <p:spTgt spid="19"/>
                                        </p:tgtEl>
                                        <p:attrNameLst>
                                          <p:attrName>ppt_x</p:attrName>
                                        </p:attrNameLst>
                                      </p:cBhvr>
                                      <p:tavLst>
                                        <p:tav tm="0">
                                          <p:val>
                                            <p:strVal val="#ppt_x"/>
                                          </p:val>
                                        </p:tav>
                                        <p:tav tm="100000">
                                          <p:val>
                                            <p:strVal val="#ppt_x"/>
                                          </p:val>
                                        </p:tav>
                                      </p:tavLst>
                                    </p:anim>
                                    <p:anim calcmode="lin" valueType="num">
                                      <p:cBhvr additive="base">
                                        <p:cTn id="50" dur="75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10" presetClass="entr" presetSubtype="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par>
                                <p:cTn id="55" presetID="42"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anim calcmode="lin" valueType="num">
                                      <p:cBhvr>
                                        <p:cTn id="58" dur="500" fill="hold"/>
                                        <p:tgtEl>
                                          <p:spTgt spid="61"/>
                                        </p:tgtEl>
                                        <p:attrNameLst>
                                          <p:attrName>ppt_x</p:attrName>
                                        </p:attrNameLst>
                                      </p:cBhvr>
                                      <p:tavLst>
                                        <p:tav tm="0">
                                          <p:val>
                                            <p:strVal val="#ppt_x"/>
                                          </p:val>
                                        </p:tav>
                                        <p:tav tm="100000">
                                          <p:val>
                                            <p:strVal val="#ppt_x"/>
                                          </p:val>
                                        </p:tav>
                                      </p:tavLst>
                                    </p:anim>
                                    <p:anim calcmode="lin" valueType="num">
                                      <p:cBhvr>
                                        <p:cTn id="59" dur="500" fill="hold"/>
                                        <p:tgtEl>
                                          <p:spTgt spid="61"/>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Effect transition="in" filter="fade">
                                      <p:cBhvr>
                                        <p:cTn id="66" dur="500"/>
                                        <p:tgtEl>
                                          <p:spTgt spid="62"/>
                                        </p:tgtEl>
                                      </p:cBhvr>
                                    </p:animEffect>
                                    <p:anim calcmode="lin" valueType="num">
                                      <p:cBhvr>
                                        <p:cTn id="67" dur="500" fill="hold"/>
                                        <p:tgtEl>
                                          <p:spTgt spid="62"/>
                                        </p:tgtEl>
                                        <p:attrNameLst>
                                          <p:attrName>ppt_x</p:attrName>
                                        </p:attrNameLst>
                                      </p:cBhvr>
                                      <p:tavLst>
                                        <p:tav tm="0">
                                          <p:val>
                                            <p:strVal val="#ppt_x"/>
                                          </p:val>
                                        </p:tav>
                                        <p:tav tm="100000">
                                          <p:val>
                                            <p:strVal val="#ppt_x"/>
                                          </p:val>
                                        </p:tav>
                                      </p:tavLst>
                                    </p:anim>
                                    <p:anim calcmode="lin" valueType="num">
                                      <p:cBhvr>
                                        <p:cTn id="68" dur="500" fill="hold"/>
                                        <p:tgtEl>
                                          <p:spTgt spid="62"/>
                                        </p:tgtEl>
                                        <p:attrNameLst>
                                          <p:attrName>ppt_y</p:attrName>
                                        </p:attrNameLst>
                                      </p:cBhvr>
                                      <p:tavLst>
                                        <p:tav tm="0">
                                          <p:val>
                                            <p:strVal val="#ppt_y+.1"/>
                                          </p:val>
                                        </p:tav>
                                        <p:tav tm="100000">
                                          <p:val>
                                            <p:strVal val="#ppt_y"/>
                                          </p:val>
                                        </p:tav>
                                      </p:tavLst>
                                    </p:anim>
                                  </p:childTnLst>
                                </p:cTn>
                              </p:par>
                            </p:childTnLst>
                          </p:cTn>
                        </p:par>
                        <p:par>
                          <p:cTn id="69" fill="hold">
                            <p:stCondLst>
                              <p:cond delay="3000"/>
                            </p:stCondLst>
                            <p:childTnLst>
                              <p:par>
                                <p:cTn id="70" presetID="10" presetClass="entr" presetSubtype="0" fill="hold" grpId="0" nodeType="after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fade">
                                      <p:cBhvr>
                                        <p:cTn id="75" dur="500"/>
                                        <p:tgtEl>
                                          <p:spTgt spid="59"/>
                                        </p:tgtEl>
                                      </p:cBhvr>
                                    </p:animEffect>
                                    <p:anim calcmode="lin" valueType="num">
                                      <p:cBhvr>
                                        <p:cTn id="76" dur="500" fill="hold"/>
                                        <p:tgtEl>
                                          <p:spTgt spid="59"/>
                                        </p:tgtEl>
                                        <p:attrNameLst>
                                          <p:attrName>ppt_x</p:attrName>
                                        </p:attrNameLst>
                                      </p:cBhvr>
                                      <p:tavLst>
                                        <p:tav tm="0">
                                          <p:val>
                                            <p:strVal val="#ppt_x"/>
                                          </p:val>
                                        </p:tav>
                                        <p:tav tm="100000">
                                          <p:val>
                                            <p:strVal val="#ppt_x"/>
                                          </p:val>
                                        </p:tav>
                                      </p:tavLst>
                                    </p:anim>
                                    <p:anim calcmode="lin" valueType="num">
                                      <p:cBhvr>
                                        <p:cTn id="77" dur="500" fill="hold"/>
                                        <p:tgtEl>
                                          <p:spTgt spid="59"/>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500"/>
                                        <p:tgtEl>
                                          <p:spTgt spid="58"/>
                                        </p:tgtEl>
                                      </p:cBhvr>
                                    </p:animEffect>
                                  </p:childTnLst>
                                </p:cTn>
                              </p:par>
                              <p:par>
                                <p:cTn id="82" presetID="42" presetClass="entr" presetSubtype="0" fill="hold" grpId="0" nodeType="with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fade">
                                      <p:cBhvr>
                                        <p:cTn id="84" dur="500"/>
                                        <p:tgtEl>
                                          <p:spTgt spid="60"/>
                                        </p:tgtEl>
                                      </p:cBhvr>
                                    </p:animEffect>
                                    <p:anim calcmode="lin" valueType="num">
                                      <p:cBhvr>
                                        <p:cTn id="85" dur="500" fill="hold"/>
                                        <p:tgtEl>
                                          <p:spTgt spid="60"/>
                                        </p:tgtEl>
                                        <p:attrNameLst>
                                          <p:attrName>ppt_x</p:attrName>
                                        </p:attrNameLst>
                                      </p:cBhvr>
                                      <p:tavLst>
                                        <p:tav tm="0">
                                          <p:val>
                                            <p:strVal val="#ppt_x"/>
                                          </p:val>
                                        </p:tav>
                                        <p:tav tm="100000">
                                          <p:val>
                                            <p:strVal val="#ppt_x"/>
                                          </p:val>
                                        </p:tav>
                                      </p:tavLst>
                                    </p:anim>
                                    <p:anim calcmode="lin" valueType="num">
                                      <p:cBhvr>
                                        <p:cTn id="86"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55" grpId="0"/>
      <p:bldP spid="56" grpId="0"/>
      <p:bldP spid="57" grpId="0"/>
      <p:bldP spid="58" grpId="0"/>
      <p:bldP spid="59" grpId="0"/>
      <p:bldP spid="60" grpId="0"/>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BF4573D5-7EF7-44B5-8A01-01B0E82DE2E7}"/>
              </a:ext>
            </a:extLst>
          </p:cNvPr>
          <p:cNvSpPr/>
          <p:nvPr/>
        </p:nvSpPr>
        <p:spPr>
          <a:xfrm>
            <a:off x="3841129" y="563605"/>
            <a:ext cx="4509743" cy="4509743"/>
          </a:xfrm>
          <a:prstGeom prst="ellipse">
            <a:avLst/>
          </a:prstGeom>
          <a:noFill/>
          <a:ln w="28575">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D647D34F-ADE9-4BEC-B570-EBBF1A87852F}"/>
              </a:ext>
            </a:extLst>
          </p:cNvPr>
          <p:cNvSpPr>
            <a:spLocks noChangeAspect="1"/>
          </p:cNvSpPr>
          <p:nvPr/>
        </p:nvSpPr>
        <p:spPr>
          <a:xfrm>
            <a:off x="4156791" y="864793"/>
            <a:ext cx="3868357" cy="3868357"/>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文本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7ACD412-869F-4747-88CA-37F63365E75E}"/>
              </a:ext>
            </a:extLst>
          </p:cNvPr>
          <p:cNvSpPr txBox="1"/>
          <p:nvPr/>
        </p:nvSpPr>
        <p:spPr>
          <a:xfrm>
            <a:off x="4541728" y="2967335"/>
            <a:ext cx="3108543" cy="923330"/>
          </a:xfrm>
          <a:prstGeom prst="rect">
            <a:avLst/>
          </a:prstGeom>
          <a:noFill/>
        </p:spPr>
        <p:txBody>
          <a:bodyPr wrap="none" rtlCol="0">
            <a:spAutoFit/>
          </a:bodyPr>
          <a:lstStyle/>
          <a:p>
            <a:pPr algn="ctr"/>
            <a:r>
              <a:rPr lang="zh-CN" altLang="en-US" sz="5400" b="1" spc="300" dirty="0">
                <a:solidFill>
                  <a:srgbClr val="F77983"/>
                </a:solidFill>
                <a:cs typeface="+mn-ea"/>
                <a:sym typeface="+mn-lt"/>
              </a:rPr>
              <a:t>环境分析</a:t>
            </a:r>
          </a:p>
        </p:txBody>
      </p:sp>
      <p:sp>
        <p:nvSpPr>
          <p:cNvPr id="17" name="椭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14602A2-8BC7-4343-A2DC-0A4981A81297}"/>
              </a:ext>
            </a:extLst>
          </p:cNvPr>
          <p:cNvSpPr/>
          <p:nvPr/>
        </p:nvSpPr>
        <p:spPr>
          <a:xfrm>
            <a:off x="4813657" y="1726002"/>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32C67B-DF30-4C95-88BC-2043619D21C1}"/>
              </a:ext>
            </a:extLst>
          </p:cNvPr>
          <p:cNvSpPr/>
          <p:nvPr/>
        </p:nvSpPr>
        <p:spPr>
          <a:xfrm>
            <a:off x="6920547" y="1726002"/>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8C4E9C7-688B-40AD-A764-F94A931797D3}"/>
              </a:ext>
            </a:extLst>
          </p:cNvPr>
          <p:cNvSpPr/>
          <p:nvPr/>
        </p:nvSpPr>
        <p:spPr>
          <a:xfrm>
            <a:off x="6708447" y="620703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9ACCD0-C518-4095-8407-F42FE44F8D7C}"/>
              </a:ext>
            </a:extLst>
          </p:cNvPr>
          <p:cNvSpPr/>
          <p:nvPr/>
        </p:nvSpPr>
        <p:spPr>
          <a:xfrm>
            <a:off x="6339229" y="620703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6910FFF-188B-4DFE-B5AF-69438EFB5444}"/>
              </a:ext>
            </a:extLst>
          </p:cNvPr>
          <p:cNvSpPr/>
          <p:nvPr/>
        </p:nvSpPr>
        <p:spPr>
          <a:xfrm>
            <a:off x="5970011" y="620703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3E638AC-C627-4A72-9561-C10664B41F8C}"/>
              </a:ext>
            </a:extLst>
          </p:cNvPr>
          <p:cNvSpPr/>
          <p:nvPr/>
        </p:nvSpPr>
        <p:spPr>
          <a:xfrm>
            <a:off x="5600793" y="620703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B9AEF9-5572-4404-A0B8-D2C28768C69A}"/>
              </a:ext>
            </a:extLst>
          </p:cNvPr>
          <p:cNvSpPr/>
          <p:nvPr/>
        </p:nvSpPr>
        <p:spPr>
          <a:xfrm>
            <a:off x="5231881" y="620703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Freeform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2DEA045-A590-4F0A-99DE-282DD1C03D15}"/>
              </a:ext>
            </a:extLst>
          </p:cNvPr>
          <p:cNvSpPr>
            <a:spLocks noChangeAspect="1"/>
          </p:cNvSpPr>
          <p:nvPr/>
        </p:nvSpPr>
        <p:spPr bwMode="auto">
          <a:xfrm>
            <a:off x="5517879" y="1268003"/>
            <a:ext cx="1244837" cy="1268727"/>
          </a:xfrm>
          <a:custGeom>
            <a:avLst/>
            <a:gdLst>
              <a:gd name="T0" fmla="*/ 36 w 39"/>
              <a:gd name="T1" fmla="*/ 27 h 38"/>
              <a:gd name="T2" fmla="*/ 32 w 39"/>
              <a:gd name="T3" fmla="*/ 27 h 38"/>
              <a:gd name="T4" fmla="*/ 32 w 39"/>
              <a:gd name="T5" fmla="*/ 10 h 38"/>
              <a:gd name="T6" fmla="*/ 29 w 39"/>
              <a:gd name="T7" fmla="*/ 8 h 38"/>
              <a:gd name="T8" fmla="*/ 27 w 39"/>
              <a:gd name="T9" fmla="*/ 10 h 38"/>
              <a:gd name="T10" fmla="*/ 27 w 39"/>
              <a:gd name="T11" fmla="*/ 27 h 38"/>
              <a:gd name="T12" fmla="*/ 10 w 39"/>
              <a:gd name="T13" fmla="*/ 27 h 38"/>
              <a:gd name="T14" fmla="*/ 8 w 39"/>
              <a:gd name="T15" fmla="*/ 26 h 38"/>
              <a:gd name="T16" fmla="*/ 7 w 39"/>
              <a:gd name="T17" fmla="*/ 26 h 38"/>
              <a:gd name="T18" fmla="*/ 6 w 39"/>
              <a:gd name="T19" fmla="*/ 24 h 38"/>
              <a:gd name="T20" fmla="*/ 5 w 39"/>
              <a:gd name="T21" fmla="*/ 23 h 38"/>
              <a:gd name="T22" fmla="*/ 9 w 39"/>
              <a:gd name="T23" fmla="*/ 2 h 38"/>
              <a:gd name="T24" fmla="*/ 9 w 39"/>
              <a:gd name="T25" fmla="*/ 2 h 38"/>
              <a:gd name="T26" fmla="*/ 6 w 39"/>
              <a:gd name="T27" fmla="*/ 0 h 38"/>
              <a:gd name="T28" fmla="*/ 4 w 39"/>
              <a:gd name="T29" fmla="*/ 0 h 38"/>
              <a:gd name="T30" fmla="*/ 3 w 39"/>
              <a:gd name="T31" fmla="*/ 2 h 38"/>
              <a:gd name="T32" fmla="*/ 2 w 39"/>
              <a:gd name="T33" fmla="*/ 10 h 38"/>
              <a:gd name="T34" fmla="*/ 1 w 39"/>
              <a:gd name="T35" fmla="*/ 16 h 38"/>
              <a:gd name="T36" fmla="*/ 0 w 39"/>
              <a:gd name="T37" fmla="*/ 19 h 38"/>
              <a:gd name="T38" fmla="*/ 0 w 39"/>
              <a:gd name="T39" fmla="*/ 21 h 38"/>
              <a:gd name="T40" fmla="*/ 0 w 39"/>
              <a:gd name="T41" fmla="*/ 22 h 38"/>
              <a:gd name="T42" fmla="*/ 0 w 39"/>
              <a:gd name="T43" fmla="*/ 22 h 38"/>
              <a:gd name="T44" fmla="*/ 1 w 39"/>
              <a:gd name="T45" fmla="*/ 26 h 38"/>
              <a:gd name="T46" fmla="*/ 3 w 39"/>
              <a:gd name="T47" fmla="*/ 29 h 38"/>
              <a:gd name="T48" fmla="*/ 6 w 39"/>
              <a:gd name="T49" fmla="*/ 31 h 38"/>
              <a:gd name="T50" fmla="*/ 10 w 39"/>
              <a:gd name="T51" fmla="*/ 31 h 38"/>
              <a:gd name="T52" fmla="*/ 27 w 39"/>
              <a:gd name="T53" fmla="*/ 31 h 38"/>
              <a:gd name="T54" fmla="*/ 27 w 39"/>
              <a:gd name="T55" fmla="*/ 35 h 38"/>
              <a:gd name="T56" fmla="*/ 29 w 39"/>
              <a:gd name="T57" fmla="*/ 38 h 38"/>
              <a:gd name="T58" fmla="*/ 32 w 39"/>
              <a:gd name="T59" fmla="*/ 35 h 38"/>
              <a:gd name="T60" fmla="*/ 32 w 39"/>
              <a:gd name="T61" fmla="*/ 31 h 38"/>
              <a:gd name="T62" fmla="*/ 36 w 39"/>
              <a:gd name="T63" fmla="*/ 31 h 38"/>
              <a:gd name="T64" fmla="*/ 39 w 39"/>
              <a:gd name="T65" fmla="*/ 29 h 38"/>
              <a:gd name="T66" fmla="*/ 36 w 39"/>
              <a:gd name="T6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 h="38">
                <a:moveTo>
                  <a:pt x="36" y="27"/>
                </a:moveTo>
                <a:cubicBezTo>
                  <a:pt x="32" y="27"/>
                  <a:pt x="32" y="27"/>
                  <a:pt x="32" y="27"/>
                </a:cubicBezTo>
                <a:cubicBezTo>
                  <a:pt x="32" y="10"/>
                  <a:pt x="32" y="10"/>
                  <a:pt x="32" y="10"/>
                </a:cubicBezTo>
                <a:cubicBezTo>
                  <a:pt x="32" y="9"/>
                  <a:pt x="31" y="8"/>
                  <a:pt x="29" y="8"/>
                </a:cubicBezTo>
                <a:cubicBezTo>
                  <a:pt x="28" y="8"/>
                  <a:pt x="27" y="9"/>
                  <a:pt x="27" y="10"/>
                </a:cubicBezTo>
                <a:cubicBezTo>
                  <a:pt x="27" y="27"/>
                  <a:pt x="27" y="27"/>
                  <a:pt x="27" y="27"/>
                </a:cubicBezTo>
                <a:cubicBezTo>
                  <a:pt x="10" y="27"/>
                  <a:pt x="10" y="27"/>
                  <a:pt x="10" y="27"/>
                </a:cubicBezTo>
                <a:cubicBezTo>
                  <a:pt x="10" y="27"/>
                  <a:pt x="9" y="27"/>
                  <a:pt x="8" y="26"/>
                </a:cubicBezTo>
                <a:cubicBezTo>
                  <a:pt x="8" y="26"/>
                  <a:pt x="7" y="26"/>
                  <a:pt x="7" y="26"/>
                </a:cubicBezTo>
                <a:cubicBezTo>
                  <a:pt x="6" y="25"/>
                  <a:pt x="6" y="25"/>
                  <a:pt x="6" y="24"/>
                </a:cubicBezTo>
                <a:cubicBezTo>
                  <a:pt x="5" y="24"/>
                  <a:pt x="5" y="23"/>
                  <a:pt x="5" y="23"/>
                </a:cubicBezTo>
                <a:cubicBezTo>
                  <a:pt x="9" y="2"/>
                  <a:pt x="9" y="2"/>
                  <a:pt x="9" y="2"/>
                </a:cubicBezTo>
                <a:cubicBezTo>
                  <a:pt x="9" y="2"/>
                  <a:pt x="9" y="2"/>
                  <a:pt x="9" y="2"/>
                </a:cubicBezTo>
                <a:cubicBezTo>
                  <a:pt x="9" y="1"/>
                  <a:pt x="8" y="0"/>
                  <a:pt x="6" y="0"/>
                </a:cubicBezTo>
                <a:cubicBezTo>
                  <a:pt x="5" y="0"/>
                  <a:pt x="5" y="0"/>
                  <a:pt x="4" y="0"/>
                </a:cubicBezTo>
                <a:cubicBezTo>
                  <a:pt x="4" y="0"/>
                  <a:pt x="4" y="1"/>
                  <a:pt x="3" y="2"/>
                </a:cubicBezTo>
                <a:cubicBezTo>
                  <a:pt x="3" y="5"/>
                  <a:pt x="2" y="8"/>
                  <a:pt x="2" y="10"/>
                </a:cubicBezTo>
                <a:cubicBezTo>
                  <a:pt x="1" y="16"/>
                  <a:pt x="1" y="16"/>
                  <a:pt x="1" y="16"/>
                </a:cubicBezTo>
                <a:cubicBezTo>
                  <a:pt x="1" y="17"/>
                  <a:pt x="1" y="18"/>
                  <a:pt x="0" y="19"/>
                </a:cubicBezTo>
                <a:cubicBezTo>
                  <a:pt x="0" y="21"/>
                  <a:pt x="0" y="21"/>
                  <a:pt x="0" y="21"/>
                </a:cubicBezTo>
                <a:cubicBezTo>
                  <a:pt x="0" y="22"/>
                  <a:pt x="0" y="22"/>
                  <a:pt x="0" y="22"/>
                </a:cubicBezTo>
                <a:cubicBezTo>
                  <a:pt x="0" y="22"/>
                  <a:pt x="0" y="22"/>
                  <a:pt x="0" y="22"/>
                </a:cubicBezTo>
                <a:cubicBezTo>
                  <a:pt x="0" y="24"/>
                  <a:pt x="0" y="25"/>
                  <a:pt x="1" y="26"/>
                </a:cubicBezTo>
                <a:cubicBezTo>
                  <a:pt x="1" y="27"/>
                  <a:pt x="2" y="28"/>
                  <a:pt x="3" y="29"/>
                </a:cubicBezTo>
                <a:cubicBezTo>
                  <a:pt x="4" y="30"/>
                  <a:pt x="5" y="30"/>
                  <a:pt x="6" y="31"/>
                </a:cubicBezTo>
                <a:cubicBezTo>
                  <a:pt x="7" y="31"/>
                  <a:pt x="9" y="31"/>
                  <a:pt x="10" y="31"/>
                </a:cubicBezTo>
                <a:cubicBezTo>
                  <a:pt x="27" y="31"/>
                  <a:pt x="27" y="31"/>
                  <a:pt x="27" y="31"/>
                </a:cubicBezTo>
                <a:cubicBezTo>
                  <a:pt x="27" y="35"/>
                  <a:pt x="27" y="35"/>
                  <a:pt x="27" y="35"/>
                </a:cubicBezTo>
                <a:cubicBezTo>
                  <a:pt x="27" y="37"/>
                  <a:pt x="28" y="38"/>
                  <a:pt x="29" y="38"/>
                </a:cubicBezTo>
                <a:cubicBezTo>
                  <a:pt x="31" y="38"/>
                  <a:pt x="32" y="37"/>
                  <a:pt x="32" y="35"/>
                </a:cubicBezTo>
                <a:cubicBezTo>
                  <a:pt x="32" y="31"/>
                  <a:pt x="32" y="31"/>
                  <a:pt x="32" y="31"/>
                </a:cubicBezTo>
                <a:cubicBezTo>
                  <a:pt x="36" y="31"/>
                  <a:pt x="36" y="31"/>
                  <a:pt x="36" y="31"/>
                </a:cubicBezTo>
                <a:cubicBezTo>
                  <a:pt x="38" y="31"/>
                  <a:pt x="39" y="31"/>
                  <a:pt x="39" y="29"/>
                </a:cubicBezTo>
                <a:cubicBezTo>
                  <a:pt x="39" y="28"/>
                  <a:pt x="38" y="27"/>
                  <a:pt x="36" y="27"/>
                </a:cubicBezTo>
                <a:close/>
              </a:path>
            </a:pathLst>
          </a:custGeom>
          <a:solidFill>
            <a:srgbClr val="F779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2766605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5"/>
                                        </p:tgtEl>
                                      </p:cBhvr>
                                    </p:animEffect>
                                    <p:animScale>
                                      <p:cBhvr>
                                        <p:cTn id="17" dur="250" autoRev="1" fill="hold"/>
                                        <p:tgtEl>
                                          <p:spTgt spid="5"/>
                                        </p:tgtEl>
                                      </p:cBhvr>
                                      <p:by x="105000" y="105000"/>
                                    </p:animScale>
                                  </p:childTnLst>
                                </p:cTn>
                              </p:par>
                            </p:childTnLst>
                          </p:cTn>
                        </p:par>
                        <p:par>
                          <p:cTn id="18" fill="hold">
                            <p:stCondLst>
                              <p:cond delay="750"/>
                            </p:stCondLst>
                            <p:childTnLst>
                              <p:par>
                                <p:cTn id="19" presetID="2" presetClass="entr" presetSubtype="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1500"/>
                            </p:stCondLst>
                            <p:childTnLst>
                              <p:par>
                                <p:cTn id="33" presetID="50" presetClass="entr" presetSubtype="0" decel="10000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strVal val="#ppt_w+.3"/>
                                          </p:val>
                                        </p:tav>
                                        <p:tav tm="100000">
                                          <p:val>
                                            <p:strVal val="#ppt_w"/>
                                          </p:val>
                                        </p:tav>
                                      </p:tavLst>
                                    </p:anim>
                                    <p:anim calcmode="lin" valueType="num">
                                      <p:cBhvr>
                                        <p:cTn id="36" dur="1000" fill="hold"/>
                                        <p:tgtEl>
                                          <p:spTgt spid="13"/>
                                        </p:tgtEl>
                                        <p:attrNameLst>
                                          <p:attrName>ppt_h</p:attrName>
                                        </p:attrNameLst>
                                      </p:cBhvr>
                                      <p:tavLst>
                                        <p:tav tm="0">
                                          <p:val>
                                            <p:strVal val="#ppt_h"/>
                                          </p:val>
                                        </p:tav>
                                        <p:tav tm="100000">
                                          <p:val>
                                            <p:strVal val="#ppt_h"/>
                                          </p:val>
                                        </p:tav>
                                      </p:tavLst>
                                    </p:anim>
                                    <p:animEffect transition="in" filter="fade">
                                      <p:cBhvr>
                                        <p:cTn id="37" dur="1000"/>
                                        <p:tgtEl>
                                          <p:spTgt spid="13"/>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250" fill="hold"/>
                                        <p:tgtEl>
                                          <p:spTgt spid="23"/>
                                        </p:tgtEl>
                                        <p:attrNameLst>
                                          <p:attrName>ppt_x</p:attrName>
                                        </p:attrNameLst>
                                      </p:cBhvr>
                                      <p:tavLst>
                                        <p:tav tm="0">
                                          <p:val>
                                            <p:strVal val="#ppt_x"/>
                                          </p:val>
                                        </p:tav>
                                        <p:tav tm="100000">
                                          <p:val>
                                            <p:strVal val="#ppt_x"/>
                                          </p:val>
                                        </p:tav>
                                      </p:tavLst>
                                    </p:anim>
                                    <p:anim calcmode="lin" valueType="num">
                                      <p:cBhvr additive="base">
                                        <p:cTn id="42" dur="25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250" fill="hold"/>
                                        <p:tgtEl>
                                          <p:spTgt spid="24"/>
                                        </p:tgtEl>
                                        <p:attrNameLst>
                                          <p:attrName>ppt_x</p:attrName>
                                        </p:attrNameLst>
                                      </p:cBhvr>
                                      <p:tavLst>
                                        <p:tav tm="0">
                                          <p:val>
                                            <p:strVal val="#ppt_x"/>
                                          </p:val>
                                        </p:tav>
                                        <p:tav tm="100000">
                                          <p:val>
                                            <p:strVal val="#ppt_x"/>
                                          </p:val>
                                        </p:tav>
                                      </p:tavLst>
                                    </p:anim>
                                    <p:anim calcmode="lin" valueType="num">
                                      <p:cBhvr additive="base">
                                        <p:cTn id="46" dur="25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250" fill="hold"/>
                                        <p:tgtEl>
                                          <p:spTgt spid="22"/>
                                        </p:tgtEl>
                                        <p:attrNameLst>
                                          <p:attrName>ppt_x</p:attrName>
                                        </p:attrNameLst>
                                      </p:cBhvr>
                                      <p:tavLst>
                                        <p:tav tm="0">
                                          <p:val>
                                            <p:strVal val="#ppt_x"/>
                                          </p:val>
                                        </p:tav>
                                        <p:tav tm="100000">
                                          <p:val>
                                            <p:strVal val="#ppt_x"/>
                                          </p:val>
                                        </p:tav>
                                      </p:tavLst>
                                    </p:anim>
                                    <p:anim calcmode="lin" valueType="num">
                                      <p:cBhvr additive="base">
                                        <p:cTn id="50" dur="25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ppt_x"/>
                                          </p:val>
                                        </p:tav>
                                        <p:tav tm="100000">
                                          <p:val>
                                            <p:strVal val="#ppt_x"/>
                                          </p:val>
                                        </p:tav>
                                      </p:tavLst>
                                    </p:anim>
                                    <p:anim calcmode="lin" valueType="num">
                                      <p:cBhvr additive="base">
                                        <p:cTn id="54" dur="25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250" fill="hold"/>
                                        <p:tgtEl>
                                          <p:spTgt spid="21"/>
                                        </p:tgtEl>
                                        <p:attrNameLst>
                                          <p:attrName>ppt_x</p:attrName>
                                        </p:attrNameLst>
                                      </p:cBhvr>
                                      <p:tavLst>
                                        <p:tav tm="0">
                                          <p:val>
                                            <p:strVal val="#ppt_x"/>
                                          </p:val>
                                        </p:tav>
                                        <p:tav tm="100000">
                                          <p:val>
                                            <p:strVal val="#ppt_x"/>
                                          </p:val>
                                        </p:tav>
                                      </p:tavLst>
                                    </p:anim>
                                    <p:anim calcmode="lin" valueType="num">
                                      <p:cBhvr additive="base">
                                        <p:cTn id="58"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P spid="13" grpId="0"/>
      <p:bldP spid="17" grpId="0" animBg="1"/>
      <p:bldP spid="18" grpId="0" animBg="1"/>
      <p:bldP spid="21" grpId="0" animBg="1"/>
      <p:bldP spid="22" grpId="0" animBg="1"/>
      <p:bldP spid="23" grpId="0" animBg="1"/>
      <p:bldP spid="24" grpId="0" animBg="1"/>
      <p:bldP spid="25"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计划因素</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7151F8E-E242-4D3A-B605-34FC5FE49AE5}"/>
              </a:ext>
            </a:extLst>
          </p:cNvPr>
          <p:cNvGrpSpPr/>
          <p:nvPr/>
        </p:nvGrpSpPr>
        <p:grpSpPr>
          <a:xfrm>
            <a:off x="6983801" y="4701115"/>
            <a:ext cx="464997" cy="518585"/>
            <a:chOff x="2881313" y="3959226"/>
            <a:chExt cx="1241426" cy="2063749"/>
          </a:xfrm>
          <a:solidFill>
            <a:schemeClr val="bg1">
              <a:lumMod val="65000"/>
            </a:schemeClr>
          </a:solidFill>
        </p:grpSpPr>
        <p:sp>
          <p:nvSpPr>
            <p:cNvPr id="12" name="Freeform 115">
              <a:extLst>
                <a:ext uri="{FF2B5EF4-FFF2-40B4-BE49-F238E27FC236}">
                  <a16:creationId xmlns="" xmlns:a16="http://schemas.microsoft.com/office/drawing/2014/main" id="{76AB8F53-1E65-4FE0-9F8F-6C5C3B39B32D}"/>
                </a:ext>
              </a:extLst>
            </p:cNvPr>
            <p:cNvSpPr>
              <a:spLocks/>
            </p:cNvSpPr>
            <p:nvPr/>
          </p:nvSpPr>
          <p:spPr bwMode="auto">
            <a:xfrm>
              <a:off x="3884613" y="3959226"/>
              <a:ext cx="131763" cy="50800"/>
            </a:xfrm>
            <a:custGeom>
              <a:avLst/>
              <a:gdLst>
                <a:gd name="T0" fmla="*/ 4 w 5"/>
                <a:gd name="T1" fmla="*/ 2 h 2"/>
                <a:gd name="T2" fmla="*/ 1 w 5"/>
                <a:gd name="T3" fmla="*/ 2 h 2"/>
                <a:gd name="T4" fmla="*/ 0 w 5"/>
                <a:gd name="T5" fmla="*/ 1 h 2"/>
                <a:gd name="T6" fmla="*/ 1 w 5"/>
                <a:gd name="T7" fmla="*/ 0 h 2"/>
                <a:gd name="T8" fmla="*/ 4 w 5"/>
                <a:gd name="T9" fmla="*/ 0 h 2"/>
                <a:gd name="T10" fmla="*/ 5 w 5"/>
                <a:gd name="T11" fmla="*/ 1 h 2"/>
                <a:gd name="T12" fmla="*/ 4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2"/>
                  </a:moveTo>
                  <a:cubicBezTo>
                    <a:pt x="1" y="2"/>
                    <a:pt x="1" y="2"/>
                    <a:pt x="1" y="2"/>
                  </a:cubicBezTo>
                  <a:cubicBezTo>
                    <a:pt x="0" y="2"/>
                    <a:pt x="0" y="2"/>
                    <a:pt x="0" y="1"/>
                  </a:cubicBezTo>
                  <a:cubicBezTo>
                    <a:pt x="0" y="1"/>
                    <a:pt x="0" y="0"/>
                    <a:pt x="1" y="0"/>
                  </a:cubicBezTo>
                  <a:cubicBezTo>
                    <a:pt x="4" y="0"/>
                    <a:pt x="4" y="0"/>
                    <a:pt x="4" y="0"/>
                  </a:cubicBezTo>
                  <a:cubicBezTo>
                    <a:pt x="5" y="0"/>
                    <a:pt x="5" y="1"/>
                    <a:pt x="5" y="1"/>
                  </a:cubicBezTo>
                  <a:cubicBezTo>
                    <a:pt x="5" y="2"/>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116">
              <a:extLst>
                <a:ext uri="{FF2B5EF4-FFF2-40B4-BE49-F238E27FC236}">
                  <a16:creationId xmlns="" xmlns:a16="http://schemas.microsoft.com/office/drawing/2014/main" id="{0E206C88-C668-4BDF-8793-39E664923F8B}"/>
                </a:ext>
              </a:extLst>
            </p:cNvPr>
            <p:cNvSpPr>
              <a:spLocks noEditPoints="1"/>
            </p:cNvSpPr>
            <p:nvPr/>
          </p:nvSpPr>
          <p:spPr bwMode="auto">
            <a:xfrm>
              <a:off x="3146426" y="3959226"/>
              <a:ext cx="606425" cy="50800"/>
            </a:xfrm>
            <a:custGeom>
              <a:avLst/>
              <a:gdLst>
                <a:gd name="T0" fmla="*/ 22 w 23"/>
                <a:gd name="T1" fmla="*/ 2 h 2"/>
                <a:gd name="T2" fmla="*/ 15 w 23"/>
                <a:gd name="T3" fmla="*/ 2 h 2"/>
                <a:gd name="T4" fmla="*/ 14 w 23"/>
                <a:gd name="T5" fmla="*/ 1 h 2"/>
                <a:gd name="T6" fmla="*/ 15 w 23"/>
                <a:gd name="T7" fmla="*/ 0 h 2"/>
                <a:gd name="T8" fmla="*/ 22 w 23"/>
                <a:gd name="T9" fmla="*/ 0 h 2"/>
                <a:gd name="T10" fmla="*/ 23 w 23"/>
                <a:gd name="T11" fmla="*/ 1 h 2"/>
                <a:gd name="T12" fmla="*/ 22 w 23"/>
                <a:gd name="T13" fmla="*/ 2 h 2"/>
                <a:gd name="T14" fmla="*/ 8 w 23"/>
                <a:gd name="T15" fmla="*/ 2 h 2"/>
                <a:gd name="T16" fmla="*/ 1 w 23"/>
                <a:gd name="T17" fmla="*/ 2 h 2"/>
                <a:gd name="T18" fmla="*/ 0 w 23"/>
                <a:gd name="T19" fmla="*/ 1 h 2"/>
                <a:gd name="T20" fmla="*/ 1 w 23"/>
                <a:gd name="T21" fmla="*/ 0 h 2"/>
                <a:gd name="T22" fmla="*/ 8 w 23"/>
                <a:gd name="T23" fmla="*/ 0 h 2"/>
                <a:gd name="T24" fmla="*/ 9 w 23"/>
                <a:gd name="T25" fmla="*/ 1 h 2"/>
                <a:gd name="T26" fmla="*/ 8 w 2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
                  <a:moveTo>
                    <a:pt x="22" y="2"/>
                  </a:moveTo>
                  <a:cubicBezTo>
                    <a:pt x="15" y="2"/>
                    <a:pt x="15" y="2"/>
                    <a:pt x="15" y="2"/>
                  </a:cubicBezTo>
                  <a:cubicBezTo>
                    <a:pt x="14" y="2"/>
                    <a:pt x="14" y="2"/>
                    <a:pt x="14" y="1"/>
                  </a:cubicBezTo>
                  <a:cubicBezTo>
                    <a:pt x="14" y="1"/>
                    <a:pt x="14" y="0"/>
                    <a:pt x="15" y="0"/>
                  </a:cubicBezTo>
                  <a:cubicBezTo>
                    <a:pt x="22" y="0"/>
                    <a:pt x="22" y="0"/>
                    <a:pt x="22" y="0"/>
                  </a:cubicBezTo>
                  <a:cubicBezTo>
                    <a:pt x="22" y="0"/>
                    <a:pt x="23" y="1"/>
                    <a:pt x="23" y="1"/>
                  </a:cubicBezTo>
                  <a:cubicBezTo>
                    <a:pt x="23" y="2"/>
                    <a:pt x="22" y="2"/>
                    <a:pt x="22" y="2"/>
                  </a:cubicBezTo>
                  <a:close/>
                  <a:moveTo>
                    <a:pt x="8" y="2"/>
                  </a:moveTo>
                  <a:cubicBezTo>
                    <a:pt x="1" y="2"/>
                    <a:pt x="1" y="2"/>
                    <a:pt x="1" y="2"/>
                  </a:cubicBezTo>
                  <a:cubicBezTo>
                    <a:pt x="0" y="2"/>
                    <a:pt x="0" y="2"/>
                    <a:pt x="0" y="1"/>
                  </a:cubicBezTo>
                  <a:cubicBezTo>
                    <a:pt x="0" y="1"/>
                    <a:pt x="0" y="0"/>
                    <a:pt x="1" y="0"/>
                  </a:cubicBezTo>
                  <a:cubicBezTo>
                    <a:pt x="8" y="0"/>
                    <a:pt x="8" y="0"/>
                    <a:pt x="8" y="0"/>
                  </a:cubicBezTo>
                  <a:cubicBezTo>
                    <a:pt x="8" y="0"/>
                    <a:pt x="9" y="1"/>
                    <a:pt x="9" y="1"/>
                  </a:cubicBezTo>
                  <a:cubicBezTo>
                    <a:pt x="9" y="2"/>
                    <a:pt x="8" y="2"/>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Freeform 117">
              <a:extLst>
                <a:ext uri="{FF2B5EF4-FFF2-40B4-BE49-F238E27FC236}">
                  <a16:creationId xmlns="" xmlns:a16="http://schemas.microsoft.com/office/drawing/2014/main" id="{D8E15D00-A720-42E4-A477-75A98F32F74E}"/>
                </a:ext>
              </a:extLst>
            </p:cNvPr>
            <p:cNvSpPr>
              <a:spLocks/>
            </p:cNvSpPr>
            <p:nvPr/>
          </p:nvSpPr>
          <p:spPr bwMode="auto">
            <a:xfrm>
              <a:off x="2881313" y="3959226"/>
              <a:ext cx="133350" cy="128587"/>
            </a:xfrm>
            <a:custGeom>
              <a:avLst/>
              <a:gdLst>
                <a:gd name="T0" fmla="*/ 1 w 5"/>
                <a:gd name="T1" fmla="*/ 5 h 5"/>
                <a:gd name="T2" fmla="*/ 0 w 5"/>
                <a:gd name="T3" fmla="*/ 4 h 5"/>
                <a:gd name="T4" fmla="*/ 0 w 5"/>
                <a:gd name="T5" fmla="*/ 1 h 5"/>
                <a:gd name="T6" fmla="*/ 1 w 5"/>
                <a:gd name="T7" fmla="*/ 0 h 5"/>
                <a:gd name="T8" fmla="*/ 4 w 5"/>
                <a:gd name="T9" fmla="*/ 0 h 5"/>
                <a:gd name="T10" fmla="*/ 5 w 5"/>
                <a:gd name="T11" fmla="*/ 1 h 5"/>
                <a:gd name="T12" fmla="*/ 4 w 5"/>
                <a:gd name="T13" fmla="*/ 2 h 5"/>
                <a:gd name="T14" fmla="*/ 2 w 5"/>
                <a:gd name="T15" fmla="*/ 2 h 5"/>
                <a:gd name="T16" fmla="*/ 2 w 5"/>
                <a:gd name="T17" fmla="*/ 4 h 5"/>
                <a:gd name="T18" fmla="*/ 1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1" y="5"/>
                  </a:moveTo>
                  <a:cubicBezTo>
                    <a:pt x="0" y="5"/>
                    <a:pt x="0" y="5"/>
                    <a:pt x="0" y="4"/>
                  </a:cubicBezTo>
                  <a:cubicBezTo>
                    <a:pt x="0" y="1"/>
                    <a:pt x="0" y="1"/>
                    <a:pt x="0" y="1"/>
                  </a:cubicBezTo>
                  <a:cubicBezTo>
                    <a:pt x="0" y="1"/>
                    <a:pt x="0" y="0"/>
                    <a:pt x="1" y="0"/>
                  </a:cubicBezTo>
                  <a:cubicBezTo>
                    <a:pt x="4" y="0"/>
                    <a:pt x="4" y="0"/>
                    <a:pt x="4" y="0"/>
                  </a:cubicBezTo>
                  <a:cubicBezTo>
                    <a:pt x="4" y="0"/>
                    <a:pt x="5" y="1"/>
                    <a:pt x="5" y="1"/>
                  </a:cubicBezTo>
                  <a:cubicBezTo>
                    <a:pt x="5" y="2"/>
                    <a:pt x="4" y="2"/>
                    <a:pt x="4" y="2"/>
                  </a:cubicBezTo>
                  <a:cubicBezTo>
                    <a:pt x="2" y="2"/>
                    <a:pt x="2" y="2"/>
                    <a:pt x="2" y="2"/>
                  </a:cubicBezTo>
                  <a:cubicBezTo>
                    <a:pt x="2" y="4"/>
                    <a:pt x="2" y="4"/>
                    <a:pt x="2" y="4"/>
                  </a:cubicBezTo>
                  <a:cubicBezTo>
                    <a:pt x="2"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Freeform 118">
              <a:extLst>
                <a:ext uri="{FF2B5EF4-FFF2-40B4-BE49-F238E27FC236}">
                  <a16:creationId xmlns="" xmlns:a16="http://schemas.microsoft.com/office/drawing/2014/main" id="{BD46D31C-83AD-4550-A350-0C51C7B813D3}"/>
                </a:ext>
              </a:extLst>
            </p:cNvPr>
            <p:cNvSpPr>
              <a:spLocks noEditPoints="1"/>
            </p:cNvSpPr>
            <p:nvPr/>
          </p:nvSpPr>
          <p:spPr bwMode="auto">
            <a:xfrm>
              <a:off x="2881313" y="4191000"/>
              <a:ext cx="53975" cy="1625600"/>
            </a:xfrm>
            <a:custGeom>
              <a:avLst/>
              <a:gdLst>
                <a:gd name="T0" fmla="*/ 1 w 2"/>
                <a:gd name="T1" fmla="*/ 63 h 63"/>
                <a:gd name="T2" fmla="*/ 0 w 2"/>
                <a:gd name="T3" fmla="*/ 62 h 63"/>
                <a:gd name="T4" fmla="*/ 0 w 2"/>
                <a:gd name="T5" fmla="*/ 56 h 63"/>
                <a:gd name="T6" fmla="*/ 1 w 2"/>
                <a:gd name="T7" fmla="*/ 55 h 63"/>
                <a:gd name="T8" fmla="*/ 2 w 2"/>
                <a:gd name="T9" fmla="*/ 56 h 63"/>
                <a:gd name="T10" fmla="*/ 2 w 2"/>
                <a:gd name="T11" fmla="*/ 62 h 63"/>
                <a:gd name="T12" fmla="*/ 1 w 2"/>
                <a:gd name="T13" fmla="*/ 63 h 63"/>
                <a:gd name="T14" fmla="*/ 1 w 2"/>
                <a:gd name="T15" fmla="*/ 52 h 63"/>
                <a:gd name="T16" fmla="*/ 0 w 2"/>
                <a:gd name="T17" fmla="*/ 51 h 63"/>
                <a:gd name="T18" fmla="*/ 0 w 2"/>
                <a:gd name="T19" fmla="*/ 45 h 63"/>
                <a:gd name="T20" fmla="*/ 1 w 2"/>
                <a:gd name="T21" fmla="*/ 44 h 63"/>
                <a:gd name="T22" fmla="*/ 2 w 2"/>
                <a:gd name="T23" fmla="*/ 45 h 63"/>
                <a:gd name="T24" fmla="*/ 2 w 2"/>
                <a:gd name="T25" fmla="*/ 51 h 63"/>
                <a:gd name="T26" fmla="*/ 1 w 2"/>
                <a:gd name="T27" fmla="*/ 52 h 63"/>
                <a:gd name="T28" fmla="*/ 1 w 2"/>
                <a:gd name="T29" fmla="*/ 41 h 63"/>
                <a:gd name="T30" fmla="*/ 0 w 2"/>
                <a:gd name="T31" fmla="*/ 40 h 63"/>
                <a:gd name="T32" fmla="*/ 0 w 2"/>
                <a:gd name="T33" fmla="*/ 34 h 63"/>
                <a:gd name="T34" fmla="*/ 1 w 2"/>
                <a:gd name="T35" fmla="*/ 33 h 63"/>
                <a:gd name="T36" fmla="*/ 2 w 2"/>
                <a:gd name="T37" fmla="*/ 34 h 63"/>
                <a:gd name="T38" fmla="*/ 2 w 2"/>
                <a:gd name="T39" fmla="*/ 40 h 63"/>
                <a:gd name="T40" fmla="*/ 1 w 2"/>
                <a:gd name="T41" fmla="*/ 41 h 63"/>
                <a:gd name="T42" fmla="*/ 1 w 2"/>
                <a:gd name="T43" fmla="*/ 30 h 63"/>
                <a:gd name="T44" fmla="*/ 0 w 2"/>
                <a:gd name="T45" fmla="*/ 29 h 63"/>
                <a:gd name="T46" fmla="*/ 0 w 2"/>
                <a:gd name="T47" fmla="*/ 23 h 63"/>
                <a:gd name="T48" fmla="*/ 1 w 2"/>
                <a:gd name="T49" fmla="*/ 22 h 63"/>
                <a:gd name="T50" fmla="*/ 2 w 2"/>
                <a:gd name="T51" fmla="*/ 23 h 63"/>
                <a:gd name="T52" fmla="*/ 2 w 2"/>
                <a:gd name="T53" fmla="*/ 29 h 63"/>
                <a:gd name="T54" fmla="*/ 1 w 2"/>
                <a:gd name="T55" fmla="*/ 30 h 63"/>
                <a:gd name="T56" fmla="*/ 1 w 2"/>
                <a:gd name="T57" fmla="*/ 19 h 63"/>
                <a:gd name="T58" fmla="*/ 0 w 2"/>
                <a:gd name="T59" fmla="*/ 18 h 63"/>
                <a:gd name="T60" fmla="*/ 0 w 2"/>
                <a:gd name="T61" fmla="*/ 12 h 63"/>
                <a:gd name="T62" fmla="*/ 1 w 2"/>
                <a:gd name="T63" fmla="*/ 11 h 63"/>
                <a:gd name="T64" fmla="*/ 2 w 2"/>
                <a:gd name="T65" fmla="*/ 12 h 63"/>
                <a:gd name="T66" fmla="*/ 2 w 2"/>
                <a:gd name="T67" fmla="*/ 18 h 63"/>
                <a:gd name="T68" fmla="*/ 1 w 2"/>
                <a:gd name="T69" fmla="*/ 19 h 63"/>
                <a:gd name="T70" fmla="*/ 1 w 2"/>
                <a:gd name="T71" fmla="*/ 8 h 63"/>
                <a:gd name="T72" fmla="*/ 0 w 2"/>
                <a:gd name="T73" fmla="*/ 7 h 63"/>
                <a:gd name="T74" fmla="*/ 0 w 2"/>
                <a:gd name="T75" fmla="*/ 1 h 63"/>
                <a:gd name="T76" fmla="*/ 1 w 2"/>
                <a:gd name="T77" fmla="*/ 0 h 63"/>
                <a:gd name="T78" fmla="*/ 2 w 2"/>
                <a:gd name="T79" fmla="*/ 1 h 63"/>
                <a:gd name="T80" fmla="*/ 2 w 2"/>
                <a:gd name="T81" fmla="*/ 7 h 63"/>
                <a:gd name="T82" fmla="*/ 1 w 2"/>
                <a:gd name="T83" fmla="*/ 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 h="63">
                  <a:moveTo>
                    <a:pt x="1" y="63"/>
                  </a:moveTo>
                  <a:cubicBezTo>
                    <a:pt x="0" y="63"/>
                    <a:pt x="0" y="62"/>
                    <a:pt x="0" y="62"/>
                  </a:cubicBezTo>
                  <a:cubicBezTo>
                    <a:pt x="0" y="56"/>
                    <a:pt x="0" y="56"/>
                    <a:pt x="0" y="56"/>
                  </a:cubicBezTo>
                  <a:cubicBezTo>
                    <a:pt x="0" y="56"/>
                    <a:pt x="0" y="55"/>
                    <a:pt x="1" y="55"/>
                  </a:cubicBezTo>
                  <a:cubicBezTo>
                    <a:pt x="1" y="55"/>
                    <a:pt x="2" y="56"/>
                    <a:pt x="2" y="56"/>
                  </a:cubicBezTo>
                  <a:cubicBezTo>
                    <a:pt x="2" y="62"/>
                    <a:pt x="2" y="62"/>
                    <a:pt x="2" y="62"/>
                  </a:cubicBezTo>
                  <a:cubicBezTo>
                    <a:pt x="2" y="62"/>
                    <a:pt x="1" y="63"/>
                    <a:pt x="1" y="63"/>
                  </a:cubicBezTo>
                  <a:close/>
                  <a:moveTo>
                    <a:pt x="1" y="52"/>
                  </a:moveTo>
                  <a:cubicBezTo>
                    <a:pt x="0" y="52"/>
                    <a:pt x="0" y="51"/>
                    <a:pt x="0" y="51"/>
                  </a:cubicBezTo>
                  <a:cubicBezTo>
                    <a:pt x="0" y="45"/>
                    <a:pt x="0" y="45"/>
                    <a:pt x="0" y="45"/>
                  </a:cubicBezTo>
                  <a:cubicBezTo>
                    <a:pt x="0" y="45"/>
                    <a:pt x="0" y="44"/>
                    <a:pt x="1" y="44"/>
                  </a:cubicBezTo>
                  <a:cubicBezTo>
                    <a:pt x="1" y="44"/>
                    <a:pt x="2" y="45"/>
                    <a:pt x="2" y="45"/>
                  </a:cubicBezTo>
                  <a:cubicBezTo>
                    <a:pt x="2" y="51"/>
                    <a:pt x="2" y="51"/>
                    <a:pt x="2" y="51"/>
                  </a:cubicBezTo>
                  <a:cubicBezTo>
                    <a:pt x="2" y="51"/>
                    <a:pt x="1" y="52"/>
                    <a:pt x="1" y="52"/>
                  </a:cubicBezTo>
                  <a:close/>
                  <a:moveTo>
                    <a:pt x="1" y="41"/>
                  </a:moveTo>
                  <a:cubicBezTo>
                    <a:pt x="0" y="41"/>
                    <a:pt x="0" y="40"/>
                    <a:pt x="0" y="40"/>
                  </a:cubicBezTo>
                  <a:cubicBezTo>
                    <a:pt x="0" y="34"/>
                    <a:pt x="0" y="34"/>
                    <a:pt x="0" y="34"/>
                  </a:cubicBezTo>
                  <a:cubicBezTo>
                    <a:pt x="0" y="34"/>
                    <a:pt x="0" y="33"/>
                    <a:pt x="1" y="33"/>
                  </a:cubicBezTo>
                  <a:cubicBezTo>
                    <a:pt x="1" y="33"/>
                    <a:pt x="2" y="34"/>
                    <a:pt x="2" y="34"/>
                  </a:cubicBezTo>
                  <a:cubicBezTo>
                    <a:pt x="2" y="40"/>
                    <a:pt x="2" y="40"/>
                    <a:pt x="2" y="40"/>
                  </a:cubicBezTo>
                  <a:cubicBezTo>
                    <a:pt x="2" y="40"/>
                    <a:pt x="1" y="41"/>
                    <a:pt x="1" y="41"/>
                  </a:cubicBezTo>
                  <a:close/>
                  <a:moveTo>
                    <a:pt x="1" y="30"/>
                  </a:moveTo>
                  <a:cubicBezTo>
                    <a:pt x="0" y="30"/>
                    <a:pt x="0" y="29"/>
                    <a:pt x="0" y="29"/>
                  </a:cubicBezTo>
                  <a:cubicBezTo>
                    <a:pt x="0" y="23"/>
                    <a:pt x="0" y="23"/>
                    <a:pt x="0" y="23"/>
                  </a:cubicBezTo>
                  <a:cubicBezTo>
                    <a:pt x="0" y="23"/>
                    <a:pt x="0" y="22"/>
                    <a:pt x="1" y="22"/>
                  </a:cubicBezTo>
                  <a:cubicBezTo>
                    <a:pt x="1" y="22"/>
                    <a:pt x="2" y="23"/>
                    <a:pt x="2" y="23"/>
                  </a:cubicBezTo>
                  <a:cubicBezTo>
                    <a:pt x="2" y="29"/>
                    <a:pt x="2" y="29"/>
                    <a:pt x="2" y="29"/>
                  </a:cubicBezTo>
                  <a:cubicBezTo>
                    <a:pt x="2" y="29"/>
                    <a:pt x="1" y="30"/>
                    <a:pt x="1" y="30"/>
                  </a:cubicBezTo>
                  <a:close/>
                  <a:moveTo>
                    <a:pt x="1" y="19"/>
                  </a:moveTo>
                  <a:cubicBezTo>
                    <a:pt x="0" y="19"/>
                    <a:pt x="0" y="18"/>
                    <a:pt x="0" y="18"/>
                  </a:cubicBezTo>
                  <a:cubicBezTo>
                    <a:pt x="0" y="12"/>
                    <a:pt x="0" y="12"/>
                    <a:pt x="0" y="12"/>
                  </a:cubicBezTo>
                  <a:cubicBezTo>
                    <a:pt x="0" y="11"/>
                    <a:pt x="0" y="11"/>
                    <a:pt x="1" y="11"/>
                  </a:cubicBezTo>
                  <a:cubicBezTo>
                    <a:pt x="1" y="11"/>
                    <a:pt x="2" y="11"/>
                    <a:pt x="2" y="12"/>
                  </a:cubicBezTo>
                  <a:cubicBezTo>
                    <a:pt x="2" y="18"/>
                    <a:pt x="2" y="18"/>
                    <a:pt x="2" y="18"/>
                  </a:cubicBezTo>
                  <a:cubicBezTo>
                    <a:pt x="2" y="18"/>
                    <a:pt x="1" y="19"/>
                    <a:pt x="1" y="19"/>
                  </a:cubicBezTo>
                  <a:close/>
                  <a:moveTo>
                    <a:pt x="1" y="8"/>
                  </a:moveTo>
                  <a:cubicBezTo>
                    <a:pt x="0" y="8"/>
                    <a:pt x="0" y="7"/>
                    <a:pt x="0" y="7"/>
                  </a:cubicBezTo>
                  <a:cubicBezTo>
                    <a:pt x="0" y="1"/>
                    <a:pt x="0" y="1"/>
                    <a:pt x="0" y="1"/>
                  </a:cubicBezTo>
                  <a:cubicBezTo>
                    <a:pt x="0" y="0"/>
                    <a:pt x="0" y="0"/>
                    <a:pt x="1" y="0"/>
                  </a:cubicBezTo>
                  <a:cubicBezTo>
                    <a:pt x="1" y="0"/>
                    <a:pt x="2" y="0"/>
                    <a:pt x="2" y="1"/>
                  </a:cubicBezTo>
                  <a:cubicBezTo>
                    <a:pt x="2" y="7"/>
                    <a:pt x="2" y="7"/>
                    <a:pt x="2" y="7"/>
                  </a:cubicBezTo>
                  <a:cubicBezTo>
                    <a:pt x="2" y="7"/>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119">
              <a:extLst>
                <a:ext uri="{FF2B5EF4-FFF2-40B4-BE49-F238E27FC236}">
                  <a16:creationId xmlns="" xmlns:a16="http://schemas.microsoft.com/office/drawing/2014/main" id="{4039760E-D1C4-4959-9AA7-56F3DB877D6C}"/>
                </a:ext>
              </a:extLst>
            </p:cNvPr>
            <p:cNvSpPr>
              <a:spLocks/>
            </p:cNvSpPr>
            <p:nvPr/>
          </p:nvSpPr>
          <p:spPr bwMode="auto">
            <a:xfrm>
              <a:off x="2881313" y="5894388"/>
              <a:ext cx="133350" cy="128587"/>
            </a:xfrm>
            <a:custGeom>
              <a:avLst/>
              <a:gdLst>
                <a:gd name="T0" fmla="*/ 4 w 5"/>
                <a:gd name="T1" fmla="*/ 5 h 5"/>
                <a:gd name="T2" fmla="*/ 1 w 5"/>
                <a:gd name="T3" fmla="*/ 5 h 5"/>
                <a:gd name="T4" fmla="*/ 0 w 5"/>
                <a:gd name="T5" fmla="*/ 4 h 5"/>
                <a:gd name="T6" fmla="*/ 0 w 5"/>
                <a:gd name="T7" fmla="*/ 1 h 5"/>
                <a:gd name="T8" fmla="*/ 1 w 5"/>
                <a:gd name="T9" fmla="*/ 0 h 5"/>
                <a:gd name="T10" fmla="*/ 2 w 5"/>
                <a:gd name="T11" fmla="*/ 1 h 5"/>
                <a:gd name="T12" fmla="*/ 2 w 5"/>
                <a:gd name="T13" fmla="*/ 3 h 5"/>
                <a:gd name="T14" fmla="*/ 4 w 5"/>
                <a:gd name="T15" fmla="*/ 3 h 5"/>
                <a:gd name="T16" fmla="*/ 5 w 5"/>
                <a:gd name="T17" fmla="*/ 4 h 5"/>
                <a:gd name="T18" fmla="*/ 4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4" y="5"/>
                  </a:moveTo>
                  <a:cubicBezTo>
                    <a:pt x="1" y="5"/>
                    <a:pt x="1" y="5"/>
                    <a:pt x="1" y="5"/>
                  </a:cubicBezTo>
                  <a:cubicBezTo>
                    <a:pt x="0" y="5"/>
                    <a:pt x="0" y="5"/>
                    <a:pt x="0" y="4"/>
                  </a:cubicBezTo>
                  <a:cubicBezTo>
                    <a:pt x="0" y="1"/>
                    <a:pt x="0" y="1"/>
                    <a:pt x="0" y="1"/>
                  </a:cubicBezTo>
                  <a:cubicBezTo>
                    <a:pt x="0" y="1"/>
                    <a:pt x="0" y="0"/>
                    <a:pt x="1" y="0"/>
                  </a:cubicBezTo>
                  <a:cubicBezTo>
                    <a:pt x="1" y="0"/>
                    <a:pt x="2" y="1"/>
                    <a:pt x="2" y="1"/>
                  </a:cubicBezTo>
                  <a:cubicBezTo>
                    <a:pt x="2" y="3"/>
                    <a:pt x="2" y="3"/>
                    <a:pt x="2" y="3"/>
                  </a:cubicBezTo>
                  <a:cubicBezTo>
                    <a:pt x="4" y="3"/>
                    <a:pt x="4" y="3"/>
                    <a:pt x="4" y="3"/>
                  </a:cubicBezTo>
                  <a:cubicBezTo>
                    <a:pt x="4" y="3"/>
                    <a:pt x="5" y="4"/>
                    <a:pt x="5" y="4"/>
                  </a:cubicBezTo>
                  <a:cubicBezTo>
                    <a:pt x="5" y="5"/>
                    <a:pt x="4"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120">
              <a:extLst>
                <a:ext uri="{FF2B5EF4-FFF2-40B4-BE49-F238E27FC236}">
                  <a16:creationId xmlns="" xmlns:a16="http://schemas.microsoft.com/office/drawing/2014/main" id="{FA87F2E8-A195-4EBF-B237-8BD1D7C22E8C}"/>
                </a:ext>
              </a:extLst>
            </p:cNvPr>
            <p:cNvSpPr>
              <a:spLocks noEditPoints="1"/>
            </p:cNvSpPr>
            <p:nvPr/>
          </p:nvSpPr>
          <p:spPr bwMode="auto">
            <a:xfrm>
              <a:off x="3092451" y="5972175"/>
              <a:ext cx="792163" cy="50800"/>
            </a:xfrm>
            <a:custGeom>
              <a:avLst/>
              <a:gdLst>
                <a:gd name="T0" fmla="*/ 29 w 30"/>
                <a:gd name="T1" fmla="*/ 2 h 2"/>
                <a:gd name="T2" fmla="*/ 24 w 30"/>
                <a:gd name="T3" fmla="*/ 2 h 2"/>
                <a:gd name="T4" fmla="*/ 23 w 30"/>
                <a:gd name="T5" fmla="*/ 1 h 2"/>
                <a:gd name="T6" fmla="*/ 24 w 30"/>
                <a:gd name="T7" fmla="*/ 0 h 2"/>
                <a:gd name="T8" fmla="*/ 29 w 30"/>
                <a:gd name="T9" fmla="*/ 0 h 2"/>
                <a:gd name="T10" fmla="*/ 30 w 30"/>
                <a:gd name="T11" fmla="*/ 1 h 2"/>
                <a:gd name="T12" fmla="*/ 29 w 30"/>
                <a:gd name="T13" fmla="*/ 2 h 2"/>
                <a:gd name="T14" fmla="*/ 18 w 30"/>
                <a:gd name="T15" fmla="*/ 2 h 2"/>
                <a:gd name="T16" fmla="*/ 12 w 30"/>
                <a:gd name="T17" fmla="*/ 2 h 2"/>
                <a:gd name="T18" fmla="*/ 11 w 30"/>
                <a:gd name="T19" fmla="*/ 1 h 2"/>
                <a:gd name="T20" fmla="*/ 12 w 30"/>
                <a:gd name="T21" fmla="*/ 0 h 2"/>
                <a:gd name="T22" fmla="*/ 18 w 30"/>
                <a:gd name="T23" fmla="*/ 0 h 2"/>
                <a:gd name="T24" fmla="*/ 19 w 30"/>
                <a:gd name="T25" fmla="*/ 1 h 2"/>
                <a:gd name="T26" fmla="*/ 18 w 30"/>
                <a:gd name="T27" fmla="*/ 2 h 2"/>
                <a:gd name="T28" fmla="*/ 7 w 30"/>
                <a:gd name="T29" fmla="*/ 2 h 2"/>
                <a:gd name="T30" fmla="*/ 1 w 30"/>
                <a:gd name="T31" fmla="*/ 2 h 2"/>
                <a:gd name="T32" fmla="*/ 0 w 30"/>
                <a:gd name="T33" fmla="*/ 1 h 2"/>
                <a:gd name="T34" fmla="*/ 1 w 30"/>
                <a:gd name="T35" fmla="*/ 0 h 2"/>
                <a:gd name="T36" fmla="*/ 7 w 30"/>
                <a:gd name="T37" fmla="*/ 0 h 2"/>
                <a:gd name="T38" fmla="*/ 8 w 30"/>
                <a:gd name="T39" fmla="*/ 1 h 2"/>
                <a:gd name="T40" fmla="*/ 7 w 30"/>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2">
                  <a:moveTo>
                    <a:pt x="29" y="2"/>
                  </a:moveTo>
                  <a:cubicBezTo>
                    <a:pt x="24" y="2"/>
                    <a:pt x="24" y="2"/>
                    <a:pt x="24" y="2"/>
                  </a:cubicBezTo>
                  <a:cubicBezTo>
                    <a:pt x="23" y="2"/>
                    <a:pt x="23" y="2"/>
                    <a:pt x="23" y="1"/>
                  </a:cubicBezTo>
                  <a:cubicBezTo>
                    <a:pt x="23" y="1"/>
                    <a:pt x="23" y="0"/>
                    <a:pt x="24" y="0"/>
                  </a:cubicBezTo>
                  <a:cubicBezTo>
                    <a:pt x="29" y="0"/>
                    <a:pt x="29" y="0"/>
                    <a:pt x="29" y="0"/>
                  </a:cubicBezTo>
                  <a:cubicBezTo>
                    <a:pt x="30" y="0"/>
                    <a:pt x="30" y="1"/>
                    <a:pt x="30" y="1"/>
                  </a:cubicBezTo>
                  <a:cubicBezTo>
                    <a:pt x="30" y="2"/>
                    <a:pt x="30" y="2"/>
                    <a:pt x="29" y="2"/>
                  </a:cubicBezTo>
                  <a:close/>
                  <a:moveTo>
                    <a:pt x="18" y="2"/>
                  </a:moveTo>
                  <a:cubicBezTo>
                    <a:pt x="12" y="2"/>
                    <a:pt x="12" y="2"/>
                    <a:pt x="12" y="2"/>
                  </a:cubicBezTo>
                  <a:cubicBezTo>
                    <a:pt x="12" y="2"/>
                    <a:pt x="11" y="2"/>
                    <a:pt x="11" y="1"/>
                  </a:cubicBezTo>
                  <a:cubicBezTo>
                    <a:pt x="11" y="1"/>
                    <a:pt x="12" y="0"/>
                    <a:pt x="12" y="0"/>
                  </a:cubicBezTo>
                  <a:cubicBezTo>
                    <a:pt x="18" y="0"/>
                    <a:pt x="18" y="0"/>
                    <a:pt x="18" y="0"/>
                  </a:cubicBezTo>
                  <a:cubicBezTo>
                    <a:pt x="19" y="0"/>
                    <a:pt x="19" y="1"/>
                    <a:pt x="19" y="1"/>
                  </a:cubicBezTo>
                  <a:cubicBezTo>
                    <a:pt x="19" y="2"/>
                    <a:pt x="19" y="2"/>
                    <a:pt x="18" y="2"/>
                  </a:cubicBezTo>
                  <a:close/>
                  <a:moveTo>
                    <a:pt x="7" y="2"/>
                  </a:moveTo>
                  <a:cubicBezTo>
                    <a:pt x="1" y="2"/>
                    <a:pt x="1" y="2"/>
                    <a:pt x="1" y="2"/>
                  </a:cubicBezTo>
                  <a:cubicBezTo>
                    <a:pt x="1" y="2"/>
                    <a:pt x="0" y="2"/>
                    <a:pt x="0" y="1"/>
                  </a:cubicBezTo>
                  <a:cubicBezTo>
                    <a:pt x="0" y="1"/>
                    <a:pt x="1" y="0"/>
                    <a:pt x="1" y="0"/>
                  </a:cubicBezTo>
                  <a:cubicBezTo>
                    <a:pt x="7" y="0"/>
                    <a:pt x="7" y="0"/>
                    <a:pt x="7" y="0"/>
                  </a:cubicBezTo>
                  <a:cubicBezTo>
                    <a:pt x="7" y="0"/>
                    <a:pt x="8" y="1"/>
                    <a:pt x="8" y="1"/>
                  </a:cubicBezTo>
                  <a:cubicBezTo>
                    <a:pt x="8" y="2"/>
                    <a:pt x="7" y="2"/>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121">
              <a:extLst>
                <a:ext uri="{FF2B5EF4-FFF2-40B4-BE49-F238E27FC236}">
                  <a16:creationId xmlns="" xmlns:a16="http://schemas.microsoft.com/office/drawing/2014/main" id="{2CFB9120-36AB-4D2C-AE4B-A301BFDE8381}"/>
                </a:ext>
              </a:extLst>
            </p:cNvPr>
            <p:cNvSpPr>
              <a:spLocks/>
            </p:cNvSpPr>
            <p:nvPr/>
          </p:nvSpPr>
          <p:spPr bwMode="auto">
            <a:xfrm>
              <a:off x="3990976" y="5972175"/>
              <a:ext cx="131763" cy="50800"/>
            </a:xfrm>
            <a:custGeom>
              <a:avLst/>
              <a:gdLst>
                <a:gd name="T0" fmla="*/ 4 w 5"/>
                <a:gd name="T1" fmla="*/ 2 h 2"/>
                <a:gd name="T2" fmla="*/ 1 w 5"/>
                <a:gd name="T3" fmla="*/ 2 h 2"/>
                <a:gd name="T4" fmla="*/ 0 w 5"/>
                <a:gd name="T5" fmla="*/ 1 h 2"/>
                <a:gd name="T6" fmla="*/ 1 w 5"/>
                <a:gd name="T7" fmla="*/ 0 h 2"/>
                <a:gd name="T8" fmla="*/ 4 w 5"/>
                <a:gd name="T9" fmla="*/ 0 h 2"/>
                <a:gd name="T10" fmla="*/ 5 w 5"/>
                <a:gd name="T11" fmla="*/ 1 h 2"/>
                <a:gd name="T12" fmla="*/ 4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2"/>
                  </a:moveTo>
                  <a:cubicBezTo>
                    <a:pt x="1" y="2"/>
                    <a:pt x="1" y="2"/>
                    <a:pt x="1" y="2"/>
                  </a:cubicBezTo>
                  <a:cubicBezTo>
                    <a:pt x="0" y="2"/>
                    <a:pt x="0" y="2"/>
                    <a:pt x="0" y="1"/>
                  </a:cubicBezTo>
                  <a:cubicBezTo>
                    <a:pt x="0" y="1"/>
                    <a:pt x="0" y="0"/>
                    <a:pt x="1" y="0"/>
                  </a:cubicBezTo>
                  <a:cubicBezTo>
                    <a:pt x="4" y="0"/>
                    <a:pt x="4" y="0"/>
                    <a:pt x="4" y="0"/>
                  </a:cubicBezTo>
                  <a:cubicBezTo>
                    <a:pt x="5" y="0"/>
                    <a:pt x="5" y="1"/>
                    <a:pt x="5" y="1"/>
                  </a:cubicBezTo>
                  <a:cubicBezTo>
                    <a:pt x="5" y="2"/>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9" name="组合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BEB6740-F193-4314-8996-389B4561C986}"/>
              </a:ext>
            </a:extLst>
          </p:cNvPr>
          <p:cNvGrpSpPr/>
          <p:nvPr/>
        </p:nvGrpSpPr>
        <p:grpSpPr>
          <a:xfrm>
            <a:off x="6937658" y="2460066"/>
            <a:ext cx="412014" cy="603688"/>
            <a:chOff x="2905126" y="2119313"/>
            <a:chExt cx="798511" cy="1169987"/>
          </a:xfrm>
          <a:solidFill>
            <a:schemeClr val="bg1">
              <a:lumMod val="65000"/>
            </a:schemeClr>
          </a:solidFill>
        </p:grpSpPr>
        <p:sp>
          <p:nvSpPr>
            <p:cNvPr id="20" name="Freeform 99">
              <a:extLst>
                <a:ext uri="{FF2B5EF4-FFF2-40B4-BE49-F238E27FC236}">
                  <a16:creationId xmlns="" xmlns:a16="http://schemas.microsoft.com/office/drawing/2014/main" id="{1281CC70-2DC2-4D35-B9D4-08E636066EA7}"/>
                </a:ext>
              </a:extLst>
            </p:cNvPr>
            <p:cNvSpPr>
              <a:spLocks/>
            </p:cNvSpPr>
            <p:nvPr/>
          </p:nvSpPr>
          <p:spPr bwMode="auto">
            <a:xfrm>
              <a:off x="2905126" y="3157538"/>
              <a:ext cx="55562" cy="131762"/>
            </a:xfrm>
            <a:custGeom>
              <a:avLst/>
              <a:gdLst>
                <a:gd name="T0" fmla="*/ 1 w 2"/>
                <a:gd name="T1" fmla="*/ 5 h 5"/>
                <a:gd name="T2" fmla="*/ 0 w 2"/>
                <a:gd name="T3" fmla="*/ 4 h 5"/>
                <a:gd name="T4" fmla="*/ 0 w 2"/>
                <a:gd name="T5" fmla="*/ 1 h 5"/>
                <a:gd name="T6" fmla="*/ 1 w 2"/>
                <a:gd name="T7" fmla="*/ 0 h 5"/>
                <a:gd name="T8" fmla="*/ 2 w 2"/>
                <a:gd name="T9" fmla="*/ 1 h 5"/>
                <a:gd name="T10" fmla="*/ 2 w 2"/>
                <a:gd name="T11" fmla="*/ 4 h 5"/>
                <a:gd name="T12" fmla="*/ 1 w 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1" y="5"/>
                  </a:moveTo>
                  <a:cubicBezTo>
                    <a:pt x="1" y="5"/>
                    <a:pt x="0" y="4"/>
                    <a:pt x="0" y="4"/>
                  </a:cubicBezTo>
                  <a:cubicBezTo>
                    <a:pt x="0" y="1"/>
                    <a:pt x="0" y="1"/>
                    <a:pt x="0" y="1"/>
                  </a:cubicBezTo>
                  <a:cubicBezTo>
                    <a:pt x="0" y="0"/>
                    <a:pt x="1" y="0"/>
                    <a:pt x="1" y="0"/>
                  </a:cubicBezTo>
                  <a:cubicBezTo>
                    <a:pt x="2" y="0"/>
                    <a:pt x="2" y="0"/>
                    <a:pt x="2" y="1"/>
                  </a:cubicBezTo>
                  <a:cubicBezTo>
                    <a:pt x="2" y="4"/>
                    <a:pt x="2" y="4"/>
                    <a:pt x="2" y="4"/>
                  </a:cubicBezTo>
                  <a:cubicBezTo>
                    <a:pt x="2" y="4"/>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Freeform 100">
              <a:extLst>
                <a:ext uri="{FF2B5EF4-FFF2-40B4-BE49-F238E27FC236}">
                  <a16:creationId xmlns="" xmlns:a16="http://schemas.microsoft.com/office/drawing/2014/main" id="{8EC1D240-FDB9-4780-9C6B-8FFE22521E91}"/>
                </a:ext>
              </a:extLst>
            </p:cNvPr>
            <p:cNvSpPr>
              <a:spLocks noEditPoints="1"/>
            </p:cNvSpPr>
            <p:nvPr/>
          </p:nvSpPr>
          <p:spPr bwMode="auto">
            <a:xfrm>
              <a:off x="2905126" y="2384425"/>
              <a:ext cx="55562" cy="639762"/>
            </a:xfrm>
            <a:custGeom>
              <a:avLst/>
              <a:gdLst>
                <a:gd name="T0" fmla="*/ 1 w 2"/>
                <a:gd name="T1" fmla="*/ 24 h 24"/>
                <a:gd name="T2" fmla="*/ 0 w 2"/>
                <a:gd name="T3" fmla="*/ 23 h 24"/>
                <a:gd name="T4" fmla="*/ 0 w 2"/>
                <a:gd name="T5" fmla="*/ 16 h 24"/>
                <a:gd name="T6" fmla="*/ 1 w 2"/>
                <a:gd name="T7" fmla="*/ 15 h 24"/>
                <a:gd name="T8" fmla="*/ 2 w 2"/>
                <a:gd name="T9" fmla="*/ 16 h 24"/>
                <a:gd name="T10" fmla="*/ 2 w 2"/>
                <a:gd name="T11" fmla="*/ 23 h 24"/>
                <a:gd name="T12" fmla="*/ 1 w 2"/>
                <a:gd name="T13" fmla="*/ 24 h 24"/>
                <a:gd name="T14" fmla="*/ 1 w 2"/>
                <a:gd name="T15" fmla="*/ 10 h 24"/>
                <a:gd name="T16" fmla="*/ 0 w 2"/>
                <a:gd name="T17" fmla="*/ 9 h 24"/>
                <a:gd name="T18" fmla="*/ 0 w 2"/>
                <a:gd name="T19" fmla="*/ 1 h 24"/>
                <a:gd name="T20" fmla="*/ 1 w 2"/>
                <a:gd name="T21" fmla="*/ 0 h 24"/>
                <a:gd name="T22" fmla="*/ 2 w 2"/>
                <a:gd name="T23" fmla="*/ 1 h 24"/>
                <a:gd name="T24" fmla="*/ 2 w 2"/>
                <a:gd name="T25" fmla="*/ 9 h 24"/>
                <a:gd name="T26" fmla="*/ 1 w 2"/>
                <a:gd name="T2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4">
                  <a:moveTo>
                    <a:pt x="1" y="24"/>
                  </a:moveTo>
                  <a:cubicBezTo>
                    <a:pt x="1" y="24"/>
                    <a:pt x="0" y="23"/>
                    <a:pt x="0" y="23"/>
                  </a:cubicBezTo>
                  <a:cubicBezTo>
                    <a:pt x="0" y="16"/>
                    <a:pt x="0" y="16"/>
                    <a:pt x="0" y="16"/>
                  </a:cubicBezTo>
                  <a:cubicBezTo>
                    <a:pt x="0" y="15"/>
                    <a:pt x="1" y="15"/>
                    <a:pt x="1" y="15"/>
                  </a:cubicBezTo>
                  <a:cubicBezTo>
                    <a:pt x="2" y="15"/>
                    <a:pt x="2" y="15"/>
                    <a:pt x="2" y="16"/>
                  </a:cubicBezTo>
                  <a:cubicBezTo>
                    <a:pt x="2" y="23"/>
                    <a:pt x="2" y="23"/>
                    <a:pt x="2" y="23"/>
                  </a:cubicBezTo>
                  <a:cubicBezTo>
                    <a:pt x="2" y="23"/>
                    <a:pt x="2" y="24"/>
                    <a:pt x="1" y="24"/>
                  </a:cubicBezTo>
                  <a:close/>
                  <a:moveTo>
                    <a:pt x="1" y="10"/>
                  </a:moveTo>
                  <a:cubicBezTo>
                    <a:pt x="1" y="10"/>
                    <a:pt x="0" y="9"/>
                    <a:pt x="0" y="9"/>
                  </a:cubicBezTo>
                  <a:cubicBezTo>
                    <a:pt x="0" y="1"/>
                    <a:pt x="0" y="1"/>
                    <a:pt x="0" y="1"/>
                  </a:cubicBezTo>
                  <a:cubicBezTo>
                    <a:pt x="0" y="1"/>
                    <a:pt x="1" y="0"/>
                    <a:pt x="1" y="0"/>
                  </a:cubicBezTo>
                  <a:cubicBezTo>
                    <a:pt x="2" y="0"/>
                    <a:pt x="2" y="1"/>
                    <a:pt x="2" y="1"/>
                  </a:cubicBezTo>
                  <a:cubicBezTo>
                    <a:pt x="2" y="9"/>
                    <a:pt x="2" y="9"/>
                    <a:pt x="2" y="9"/>
                  </a:cubicBezTo>
                  <a:cubicBezTo>
                    <a:pt x="2" y="9"/>
                    <a:pt x="2"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101">
              <a:extLst>
                <a:ext uri="{FF2B5EF4-FFF2-40B4-BE49-F238E27FC236}">
                  <a16:creationId xmlns="" xmlns:a16="http://schemas.microsoft.com/office/drawing/2014/main" id="{F27E410C-A6DF-4085-BEC0-DBCA6BC2FD57}"/>
                </a:ext>
              </a:extLst>
            </p:cNvPr>
            <p:cNvSpPr>
              <a:spLocks/>
            </p:cNvSpPr>
            <p:nvPr/>
          </p:nvSpPr>
          <p:spPr bwMode="auto">
            <a:xfrm>
              <a:off x="2905126" y="2119313"/>
              <a:ext cx="138112" cy="131762"/>
            </a:xfrm>
            <a:custGeom>
              <a:avLst/>
              <a:gdLst>
                <a:gd name="T0" fmla="*/ 1 w 5"/>
                <a:gd name="T1" fmla="*/ 5 h 5"/>
                <a:gd name="T2" fmla="*/ 0 w 5"/>
                <a:gd name="T3" fmla="*/ 4 h 5"/>
                <a:gd name="T4" fmla="*/ 0 w 5"/>
                <a:gd name="T5" fmla="*/ 1 h 5"/>
                <a:gd name="T6" fmla="*/ 1 w 5"/>
                <a:gd name="T7" fmla="*/ 0 h 5"/>
                <a:gd name="T8" fmla="*/ 4 w 5"/>
                <a:gd name="T9" fmla="*/ 0 h 5"/>
                <a:gd name="T10" fmla="*/ 5 w 5"/>
                <a:gd name="T11" fmla="*/ 1 h 5"/>
                <a:gd name="T12" fmla="*/ 4 w 5"/>
                <a:gd name="T13" fmla="*/ 2 h 5"/>
                <a:gd name="T14" fmla="*/ 2 w 5"/>
                <a:gd name="T15" fmla="*/ 2 h 5"/>
                <a:gd name="T16" fmla="*/ 2 w 5"/>
                <a:gd name="T17" fmla="*/ 4 h 5"/>
                <a:gd name="T18" fmla="*/ 1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1" y="5"/>
                  </a:moveTo>
                  <a:cubicBezTo>
                    <a:pt x="1" y="5"/>
                    <a:pt x="0" y="5"/>
                    <a:pt x="0" y="4"/>
                  </a:cubicBezTo>
                  <a:cubicBezTo>
                    <a:pt x="0" y="1"/>
                    <a:pt x="0" y="1"/>
                    <a:pt x="0" y="1"/>
                  </a:cubicBezTo>
                  <a:cubicBezTo>
                    <a:pt x="0" y="1"/>
                    <a:pt x="1" y="0"/>
                    <a:pt x="1" y="0"/>
                  </a:cubicBezTo>
                  <a:cubicBezTo>
                    <a:pt x="4" y="0"/>
                    <a:pt x="4" y="0"/>
                    <a:pt x="4" y="0"/>
                  </a:cubicBezTo>
                  <a:cubicBezTo>
                    <a:pt x="5" y="0"/>
                    <a:pt x="5" y="1"/>
                    <a:pt x="5" y="1"/>
                  </a:cubicBezTo>
                  <a:cubicBezTo>
                    <a:pt x="5" y="2"/>
                    <a:pt x="5" y="2"/>
                    <a:pt x="4" y="2"/>
                  </a:cubicBezTo>
                  <a:cubicBezTo>
                    <a:pt x="2" y="2"/>
                    <a:pt x="2" y="2"/>
                    <a:pt x="2" y="2"/>
                  </a:cubicBezTo>
                  <a:cubicBezTo>
                    <a:pt x="2" y="4"/>
                    <a:pt x="2" y="4"/>
                    <a:pt x="2" y="4"/>
                  </a:cubicBezTo>
                  <a:cubicBezTo>
                    <a:pt x="2" y="5"/>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102">
              <a:extLst>
                <a:ext uri="{FF2B5EF4-FFF2-40B4-BE49-F238E27FC236}">
                  <a16:creationId xmlns="" xmlns:a16="http://schemas.microsoft.com/office/drawing/2014/main" id="{7424C45C-F162-402B-8A88-7F9BFAB97110}"/>
                </a:ext>
              </a:extLst>
            </p:cNvPr>
            <p:cNvSpPr>
              <a:spLocks/>
            </p:cNvSpPr>
            <p:nvPr/>
          </p:nvSpPr>
          <p:spPr bwMode="auto">
            <a:xfrm>
              <a:off x="3179763" y="2119313"/>
              <a:ext cx="247650" cy="52387"/>
            </a:xfrm>
            <a:custGeom>
              <a:avLst/>
              <a:gdLst>
                <a:gd name="T0" fmla="*/ 8 w 9"/>
                <a:gd name="T1" fmla="*/ 2 h 2"/>
                <a:gd name="T2" fmla="*/ 1 w 9"/>
                <a:gd name="T3" fmla="*/ 2 h 2"/>
                <a:gd name="T4" fmla="*/ 0 w 9"/>
                <a:gd name="T5" fmla="*/ 1 h 2"/>
                <a:gd name="T6" fmla="*/ 1 w 9"/>
                <a:gd name="T7" fmla="*/ 0 h 2"/>
                <a:gd name="T8" fmla="*/ 8 w 9"/>
                <a:gd name="T9" fmla="*/ 0 h 2"/>
                <a:gd name="T10" fmla="*/ 9 w 9"/>
                <a:gd name="T11" fmla="*/ 1 h 2"/>
                <a:gd name="T12" fmla="*/ 8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2"/>
                  </a:moveTo>
                  <a:cubicBezTo>
                    <a:pt x="1" y="2"/>
                    <a:pt x="1" y="2"/>
                    <a:pt x="1" y="2"/>
                  </a:cubicBezTo>
                  <a:cubicBezTo>
                    <a:pt x="1" y="2"/>
                    <a:pt x="0" y="2"/>
                    <a:pt x="0" y="1"/>
                  </a:cubicBezTo>
                  <a:cubicBezTo>
                    <a:pt x="0" y="1"/>
                    <a:pt x="1" y="0"/>
                    <a:pt x="1" y="0"/>
                  </a:cubicBezTo>
                  <a:cubicBezTo>
                    <a:pt x="8" y="0"/>
                    <a:pt x="8" y="0"/>
                    <a:pt x="8" y="0"/>
                  </a:cubicBezTo>
                  <a:cubicBezTo>
                    <a:pt x="8" y="0"/>
                    <a:pt x="9" y="1"/>
                    <a:pt x="9" y="1"/>
                  </a:cubicBezTo>
                  <a:cubicBezTo>
                    <a:pt x="9" y="2"/>
                    <a:pt x="8" y="2"/>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103">
              <a:extLst>
                <a:ext uri="{FF2B5EF4-FFF2-40B4-BE49-F238E27FC236}">
                  <a16:creationId xmlns="" xmlns:a16="http://schemas.microsoft.com/office/drawing/2014/main" id="{D3AAC878-81FB-47CC-A61C-6F89FAC4EB34}"/>
                </a:ext>
              </a:extLst>
            </p:cNvPr>
            <p:cNvSpPr>
              <a:spLocks/>
            </p:cNvSpPr>
            <p:nvPr/>
          </p:nvSpPr>
          <p:spPr bwMode="auto">
            <a:xfrm>
              <a:off x="3565525" y="2119313"/>
              <a:ext cx="138112" cy="52387"/>
            </a:xfrm>
            <a:custGeom>
              <a:avLst/>
              <a:gdLst>
                <a:gd name="T0" fmla="*/ 4 w 5"/>
                <a:gd name="T1" fmla="*/ 2 h 2"/>
                <a:gd name="T2" fmla="*/ 1 w 5"/>
                <a:gd name="T3" fmla="*/ 2 h 2"/>
                <a:gd name="T4" fmla="*/ 0 w 5"/>
                <a:gd name="T5" fmla="*/ 1 h 2"/>
                <a:gd name="T6" fmla="*/ 1 w 5"/>
                <a:gd name="T7" fmla="*/ 0 h 2"/>
                <a:gd name="T8" fmla="*/ 4 w 5"/>
                <a:gd name="T9" fmla="*/ 0 h 2"/>
                <a:gd name="T10" fmla="*/ 5 w 5"/>
                <a:gd name="T11" fmla="*/ 1 h 2"/>
                <a:gd name="T12" fmla="*/ 4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2"/>
                  </a:moveTo>
                  <a:cubicBezTo>
                    <a:pt x="1" y="2"/>
                    <a:pt x="1" y="2"/>
                    <a:pt x="1" y="2"/>
                  </a:cubicBezTo>
                  <a:cubicBezTo>
                    <a:pt x="0" y="2"/>
                    <a:pt x="0" y="2"/>
                    <a:pt x="0" y="1"/>
                  </a:cubicBezTo>
                  <a:cubicBezTo>
                    <a:pt x="0" y="1"/>
                    <a:pt x="0" y="0"/>
                    <a:pt x="1" y="0"/>
                  </a:cubicBezTo>
                  <a:cubicBezTo>
                    <a:pt x="4" y="0"/>
                    <a:pt x="4" y="0"/>
                    <a:pt x="4" y="0"/>
                  </a:cubicBezTo>
                  <a:cubicBezTo>
                    <a:pt x="4" y="0"/>
                    <a:pt x="5" y="1"/>
                    <a:pt x="5" y="1"/>
                  </a:cubicBezTo>
                  <a:cubicBezTo>
                    <a:pt x="5"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5" name="组合 2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1FE35A9-9746-4163-AB87-C654A44268CB}"/>
              </a:ext>
            </a:extLst>
          </p:cNvPr>
          <p:cNvGrpSpPr/>
          <p:nvPr/>
        </p:nvGrpSpPr>
        <p:grpSpPr>
          <a:xfrm>
            <a:off x="7356886" y="3561579"/>
            <a:ext cx="1393219" cy="1395640"/>
            <a:chOff x="7356886" y="3871070"/>
            <a:chExt cx="1393219" cy="1395640"/>
          </a:xfrm>
        </p:grpSpPr>
        <p:grpSp>
          <p:nvGrpSpPr>
            <p:cNvPr id="26" name="组合 25">
              <a:extLst>
                <a:ext uri="{FF2B5EF4-FFF2-40B4-BE49-F238E27FC236}">
                  <a16:creationId xmlns="" xmlns:a16="http://schemas.microsoft.com/office/drawing/2014/main" id="{7C3BAC85-10C9-4B75-B494-CDFB09A66251}"/>
                </a:ext>
              </a:extLst>
            </p:cNvPr>
            <p:cNvGrpSpPr/>
            <p:nvPr/>
          </p:nvGrpSpPr>
          <p:grpSpPr>
            <a:xfrm flipH="1">
              <a:off x="7356886" y="3871070"/>
              <a:ext cx="1393219" cy="1395640"/>
              <a:chOff x="3719415" y="2667004"/>
              <a:chExt cx="1656000" cy="1658877"/>
            </a:xfrm>
          </p:grpSpPr>
          <p:sp>
            <p:nvSpPr>
              <p:cNvPr id="28" name="任意多边形 29">
                <a:extLst>
                  <a:ext uri="{FF2B5EF4-FFF2-40B4-BE49-F238E27FC236}">
                    <a16:creationId xmlns="" xmlns:a16="http://schemas.microsoft.com/office/drawing/2014/main" id="{D14BBFC6-8384-4916-825D-01F6EB057401}"/>
                  </a:ext>
                </a:extLst>
              </p:cNvPr>
              <p:cNvSpPr/>
              <p:nvPr/>
            </p:nvSpPr>
            <p:spPr>
              <a:xfrm>
                <a:off x="3719415" y="2667004"/>
                <a:ext cx="1656000" cy="1658877"/>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solidFill>
                <a:srgbClr val="F7798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任意多边形 30">
                <a:extLst>
                  <a:ext uri="{FF2B5EF4-FFF2-40B4-BE49-F238E27FC236}">
                    <a16:creationId xmlns="" xmlns:a16="http://schemas.microsoft.com/office/drawing/2014/main" id="{541CC8E0-46AE-45EA-9B0E-A3412F6F1B47}"/>
                  </a:ext>
                </a:extLst>
              </p:cNvPr>
              <p:cNvSpPr>
                <a:spLocks noChangeAspect="1"/>
              </p:cNvSpPr>
              <p:nvPr/>
            </p:nvSpPr>
            <p:spPr>
              <a:xfrm>
                <a:off x="3954445" y="2902442"/>
                <a:ext cx="1185940" cy="1188000"/>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gradFill>
                <a:gsLst>
                  <a:gs pos="100000">
                    <a:schemeClr val="bg1">
                      <a:lumMod val="85000"/>
                    </a:schemeClr>
                  </a:gs>
                  <a:gs pos="0">
                    <a:schemeClr val="bg1"/>
                  </a:gs>
                </a:gsLst>
                <a:lin ang="13200000" scaled="0"/>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sp>
          <p:nvSpPr>
            <p:cNvPr id="27" name="Freeform 16">
              <a:extLst>
                <a:ext uri="{FF2B5EF4-FFF2-40B4-BE49-F238E27FC236}">
                  <a16:creationId xmlns="" xmlns:a16="http://schemas.microsoft.com/office/drawing/2014/main" id="{304E11C6-DEE3-48F1-B54F-8A8946C0061A}"/>
                </a:ext>
              </a:extLst>
            </p:cNvPr>
            <p:cNvSpPr>
              <a:spLocks noEditPoints="1"/>
            </p:cNvSpPr>
            <p:nvPr/>
          </p:nvSpPr>
          <p:spPr bwMode="auto">
            <a:xfrm>
              <a:off x="7870013" y="4440114"/>
              <a:ext cx="441326" cy="35194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779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0" name="组合 2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233256D-6DCC-4134-B691-E22004016CCA}"/>
              </a:ext>
            </a:extLst>
          </p:cNvPr>
          <p:cNvGrpSpPr/>
          <p:nvPr/>
        </p:nvGrpSpPr>
        <p:grpSpPr>
          <a:xfrm>
            <a:off x="6207015" y="2917185"/>
            <a:ext cx="1550610" cy="1553304"/>
            <a:chOff x="6207015" y="3226676"/>
            <a:chExt cx="1550610" cy="1553304"/>
          </a:xfrm>
        </p:grpSpPr>
        <p:grpSp>
          <p:nvGrpSpPr>
            <p:cNvPr id="31" name="组合 30">
              <a:extLst>
                <a:ext uri="{FF2B5EF4-FFF2-40B4-BE49-F238E27FC236}">
                  <a16:creationId xmlns="" xmlns:a16="http://schemas.microsoft.com/office/drawing/2014/main" id="{2FCC95C7-635E-4ED2-AA73-DF56758B2FD0}"/>
                </a:ext>
              </a:extLst>
            </p:cNvPr>
            <p:cNvGrpSpPr/>
            <p:nvPr/>
          </p:nvGrpSpPr>
          <p:grpSpPr>
            <a:xfrm flipH="1">
              <a:off x="6207015" y="3226676"/>
              <a:ext cx="1550610" cy="1553304"/>
              <a:chOff x="3719415" y="2667004"/>
              <a:chExt cx="1656000" cy="1658877"/>
            </a:xfrm>
          </p:grpSpPr>
          <p:sp>
            <p:nvSpPr>
              <p:cNvPr id="33" name="任意多边形 21">
                <a:extLst>
                  <a:ext uri="{FF2B5EF4-FFF2-40B4-BE49-F238E27FC236}">
                    <a16:creationId xmlns="" xmlns:a16="http://schemas.microsoft.com/office/drawing/2014/main" id="{C7E00E24-EA34-4926-8423-593CF5ECED15}"/>
                  </a:ext>
                </a:extLst>
              </p:cNvPr>
              <p:cNvSpPr/>
              <p:nvPr/>
            </p:nvSpPr>
            <p:spPr>
              <a:xfrm>
                <a:off x="3719415" y="2667004"/>
                <a:ext cx="1656000" cy="1658877"/>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solidFill>
                <a:srgbClr val="D06F8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4" name="任意多边形 22">
                <a:extLst>
                  <a:ext uri="{FF2B5EF4-FFF2-40B4-BE49-F238E27FC236}">
                    <a16:creationId xmlns="" xmlns:a16="http://schemas.microsoft.com/office/drawing/2014/main" id="{7F3F4975-B109-4EF2-BC75-3C344F0CB862}"/>
                  </a:ext>
                </a:extLst>
              </p:cNvPr>
              <p:cNvSpPr>
                <a:spLocks noChangeAspect="1"/>
              </p:cNvSpPr>
              <p:nvPr/>
            </p:nvSpPr>
            <p:spPr>
              <a:xfrm>
                <a:off x="3954445" y="2902442"/>
                <a:ext cx="1185940" cy="1188000"/>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gradFill>
                <a:gsLst>
                  <a:gs pos="100000">
                    <a:schemeClr val="bg1">
                      <a:lumMod val="85000"/>
                    </a:schemeClr>
                  </a:gs>
                  <a:gs pos="0">
                    <a:schemeClr val="bg1"/>
                  </a:gs>
                </a:gsLst>
                <a:lin ang="13200000" scaled="0"/>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sp>
          <p:nvSpPr>
            <p:cNvPr id="32" name="Freeform 31">
              <a:extLst>
                <a:ext uri="{FF2B5EF4-FFF2-40B4-BE49-F238E27FC236}">
                  <a16:creationId xmlns="" xmlns:a16="http://schemas.microsoft.com/office/drawing/2014/main" id="{E3150C95-C8B7-450F-B10D-3215A848AA2D}"/>
                </a:ext>
              </a:extLst>
            </p:cNvPr>
            <p:cNvSpPr>
              <a:spLocks noEditPoints="1"/>
            </p:cNvSpPr>
            <p:nvPr/>
          </p:nvSpPr>
          <p:spPr bwMode="auto">
            <a:xfrm>
              <a:off x="6790880" y="3781198"/>
              <a:ext cx="377553" cy="47480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D06F8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5" name="组合 3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E2E196C-22CC-464F-AF80-5A9DA23E0474}"/>
              </a:ext>
            </a:extLst>
          </p:cNvPr>
          <p:cNvGrpSpPr/>
          <p:nvPr/>
        </p:nvGrpSpPr>
        <p:grpSpPr>
          <a:xfrm>
            <a:off x="5428402" y="1819171"/>
            <a:ext cx="367303" cy="1792519"/>
            <a:chOff x="6011863" y="2119313"/>
            <a:chExt cx="700087" cy="2570163"/>
          </a:xfrm>
          <a:solidFill>
            <a:schemeClr val="bg1">
              <a:lumMod val="65000"/>
            </a:schemeClr>
          </a:solidFill>
        </p:grpSpPr>
        <p:sp>
          <p:nvSpPr>
            <p:cNvPr id="36" name="Freeform 89">
              <a:extLst>
                <a:ext uri="{FF2B5EF4-FFF2-40B4-BE49-F238E27FC236}">
                  <a16:creationId xmlns="" xmlns:a16="http://schemas.microsoft.com/office/drawing/2014/main" id="{42D729E5-4616-41AE-A938-C3173C04B243}"/>
                </a:ext>
              </a:extLst>
            </p:cNvPr>
            <p:cNvSpPr>
              <a:spLocks/>
            </p:cNvSpPr>
            <p:nvPr/>
          </p:nvSpPr>
          <p:spPr bwMode="auto">
            <a:xfrm>
              <a:off x="6011863" y="4584701"/>
              <a:ext cx="46037" cy="104775"/>
            </a:xfrm>
            <a:custGeom>
              <a:avLst/>
              <a:gdLst>
                <a:gd name="T0" fmla="*/ 1 w 2"/>
                <a:gd name="T1" fmla="*/ 5 h 5"/>
                <a:gd name="T2" fmla="*/ 0 w 2"/>
                <a:gd name="T3" fmla="*/ 4 h 5"/>
                <a:gd name="T4" fmla="*/ 0 w 2"/>
                <a:gd name="T5" fmla="*/ 1 h 5"/>
                <a:gd name="T6" fmla="*/ 1 w 2"/>
                <a:gd name="T7" fmla="*/ 0 h 5"/>
                <a:gd name="T8" fmla="*/ 2 w 2"/>
                <a:gd name="T9" fmla="*/ 1 h 5"/>
                <a:gd name="T10" fmla="*/ 2 w 2"/>
                <a:gd name="T11" fmla="*/ 4 h 5"/>
                <a:gd name="T12" fmla="*/ 1 w 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1" y="5"/>
                  </a:moveTo>
                  <a:cubicBezTo>
                    <a:pt x="1" y="5"/>
                    <a:pt x="0" y="4"/>
                    <a:pt x="0" y="4"/>
                  </a:cubicBezTo>
                  <a:cubicBezTo>
                    <a:pt x="0" y="1"/>
                    <a:pt x="0" y="1"/>
                    <a:pt x="0" y="1"/>
                  </a:cubicBezTo>
                  <a:cubicBezTo>
                    <a:pt x="0" y="0"/>
                    <a:pt x="1" y="0"/>
                    <a:pt x="1" y="0"/>
                  </a:cubicBezTo>
                  <a:cubicBezTo>
                    <a:pt x="2" y="0"/>
                    <a:pt x="2" y="0"/>
                    <a:pt x="2" y="1"/>
                  </a:cubicBezTo>
                  <a:cubicBezTo>
                    <a:pt x="2" y="4"/>
                    <a:pt x="2" y="4"/>
                    <a:pt x="2" y="4"/>
                  </a:cubicBezTo>
                  <a:cubicBezTo>
                    <a:pt x="2" y="4"/>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90">
              <a:extLst>
                <a:ext uri="{FF2B5EF4-FFF2-40B4-BE49-F238E27FC236}">
                  <a16:creationId xmlns="" xmlns:a16="http://schemas.microsoft.com/office/drawing/2014/main" id="{8F04B19C-30A7-4F90-AE7B-B3EFBB8FE2DE}"/>
                </a:ext>
              </a:extLst>
            </p:cNvPr>
            <p:cNvSpPr>
              <a:spLocks noEditPoints="1"/>
            </p:cNvSpPr>
            <p:nvPr/>
          </p:nvSpPr>
          <p:spPr bwMode="auto">
            <a:xfrm>
              <a:off x="6011863" y="3889376"/>
              <a:ext cx="46037" cy="611188"/>
            </a:xfrm>
            <a:custGeom>
              <a:avLst/>
              <a:gdLst>
                <a:gd name="T0" fmla="*/ 1 w 2"/>
                <a:gd name="T1" fmla="*/ 29 h 29"/>
                <a:gd name="T2" fmla="*/ 0 w 2"/>
                <a:gd name="T3" fmla="*/ 28 h 29"/>
                <a:gd name="T4" fmla="*/ 0 w 2"/>
                <a:gd name="T5" fmla="*/ 23 h 29"/>
                <a:gd name="T6" fmla="*/ 1 w 2"/>
                <a:gd name="T7" fmla="*/ 22 h 29"/>
                <a:gd name="T8" fmla="*/ 2 w 2"/>
                <a:gd name="T9" fmla="*/ 23 h 29"/>
                <a:gd name="T10" fmla="*/ 2 w 2"/>
                <a:gd name="T11" fmla="*/ 28 h 29"/>
                <a:gd name="T12" fmla="*/ 1 w 2"/>
                <a:gd name="T13" fmla="*/ 29 h 29"/>
                <a:gd name="T14" fmla="*/ 1 w 2"/>
                <a:gd name="T15" fmla="*/ 18 h 29"/>
                <a:gd name="T16" fmla="*/ 0 w 2"/>
                <a:gd name="T17" fmla="*/ 17 h 29"/>
                <a:gd name="T18" fmla="*/ 0 w 2"/>
                <a:gd name="T19" fmla="*/ 12 h 29"/>
                <a:gd name="T20" fmla="*/ 1 w 2"/>
                <a:gd name="T21" fmla="*/ 11 h 29"/>
                <a:gd name="T22" fmla="*/ 2 w 2"/>
                <a:gd name="T23" fmla="*/ 12 h 29"/>
                <a:gd name="T24" fmla="*/ 2 w 2"/>
                <a:gd name="T25" fmla="*/ 17 h 29"/>
                <a:gd name="T26" fmla="*/ 1 w 2"/>
                <a:gd name="T27" fmla="*/ 18 h 29"/>
                <a:gd name="T28" fmla="*/ 1 w 2"/>
                <a:gd name="T29" fmla="*/ 7 h 29"/>
                <a:gd name="T30" fmla="*/ 0 w 2"/>
                <a:gd name="T31" fmla="*/ 6 h 29"/>
                <a:gd name="T32" fmla="*/ 0 w 2"/>
                <a:gd name="T33" fmla="*/ 1 h 29"/>
                <a:gd name="T34" fmla="*/ 1 w 2"/>
                <a:gd name="T35" fmla="*/ 0 h 29"/>
                <a:gd name="T36" fmla="*/ 2 w 2"/>
                <a:gd name="T37" fmla="*/ 1 h 29"/>
                <a:gd name="T38" fmla="*/ 2 w 2"/>
                <a:gd name="T39" fmla="*/ 6 h 29"/>
                <a:gd name="T40" fmla="*/ 1 w 2"/>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 h="29">
                  <a:moveTo>
                    <a:pt x="1" y="29"/>
                  </a:moveTo>
                  <a:cubicBezTo>
                    <a:pt x="1" y="29"/>
                    <a:pt x="0" y="29"/>
                    <a:pt x="0" y="28"/>
                  </a:cubicBezTo>
                  <a:cubicBezTo>
                    <a:pt x="0" y="23"/>
                    <a:pt x="0" y="23"/>
                    <a:pt x="0" y="23"/>
                  </a:cubicBezTo>
                  <a:cubicBezTo>
                    <a:pt x="0" y="22"/>
                    <a:pt x="1" y="22"/>
                    <a:pt x="1" y="22"/>
                  </a:cubicBezTo>
                  <a:cubicBezTo>
                    <a:pt x="2" y="22"/>
                    <a:pt x="2" y="22"/>
                    <a:pt x="2" y="23"/>
                  </a:cubicBezTo>
                  <a:cubicBezTo>
                    <a:pt x="2" y="28"/>
                    <a:pt x="2" y="28"/>
                    <a:pt x="2" y="28"/>
                  </a:cubicBezTo>
                  <a:cubicBezTo>
                    <a:pt x="2" y="29"/>
                    <a:pt x="2" y="29"/>
                    <a:pt x="1" y="29"/>
                  </a:cubicBezTo>
                  <a:close/>
                  <a:moveTo>
                    <a:pt x="1" y="18"/>
                  </a:moveTo>
                  <a:cubicBezTo>
                    <a:pt x="1" y="18"/>
                    <a:pt x="0" y="18"/>
                    <a:pt x="0" y="17"/>
                  </a:cubicBezTo>
                  <a:cubicBezTo>
                    <a:pt x="0" y="12"/>
                    <a:pt x="0" y="12"/>
                    <a:pt x="0" y="12"/>
                  </a:cubicBezTo>
                  <a:cubicBezTo>
                    <a:pt x="0" y="11"/>
                    <a:pt x="1" y="11"/>
                    <a:pt x="1" y="11"/>
                  </a:cubicBezTo>
                  <a:cubicBezTo>
                    <a:pt x="2" y="11"/>
                    <a:pt x="2" y="11"/>
                    <a:pt x="2" y="12"/>
                  </a:cubicBezTo>
                  <a:cubicBezTo>
                    <a:pt x="2" y="17"/>
                    <a:pt x="2" y="17"/>
                    <a:pt x="2" y="17"/>
                  </a:cubicBezTo>
                  <a:cubicBezTo>
                    <a:pt x="2" y="18"/>
                    <a:pt x="2" y="18"/>
                    <a:pt x="1" y="18"/>
                  </a:cubicBezTo>
                  <a:close/>
                  <a:moveTo>
                    <a:pt x="1" y="7"/>
                  </a:moveTo>
                  <a:cubicBezTo>
                    <a:pt x="1" y="7"/>
                    <a:pt x="0" y="7"/>
                    <a:pt x="0" y="6"/>
                  </a:cubicBezTo>
                  <a:cubicBezTo>
                    <a:pt x="0" y="1"/>
                    <a:pt x="0" y="1"/>
                    <a:pt x="0" y="1"/>
                  </a:cubicBezTo>
                  <a:cubicBezTo>
                    <a:pt x="0" y="0"/>
                    <a:pt x="1" y="0"/>
                    <a:pt x="1" y="0"/>
                  </a:cubicBezTo>
                  <a:cubicBezTo>
                    <a:pt x="2" y="0"/>
                    <a:pt x="2" y="0"/>
                    <a:pt x="2" y="1"/>
                  </a:cubicBezTo>
                  <a:cubicBezTo>
                    <a:pt x="2" y="6"/>
                    <a:pt x="2" y="6"/>
                    <a:pt x="2" y="6"/>
                  </a:cubicBezTo>
                  <a:cubicBezTo>
                    <a:pt x="2" y="7"/>
                    <a:pt x="2"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91">
              <a:extLst>
                <a:ext uri="{FF2B5EF4-FFF2-40B4-BE49-F238E27FC236}">
                  <a16:creationId xmlns="" xmlns:a16="http://schemas.microsoft.com/office/drawing/2014/main" id="{16533440-710A-4467-87FF-F4D007688806}"/>
                </a:ext>
              </a:extLst>
            </p:cNvPr>
            <p:cNvSpPr>
              <a:spLocks/>
            </p:cNvSpPr>
            <p:nvPr/>
          </p:nvSpPr>
          <p:spPr bwMode="auto">
            <a:xfrm>
              <a:off x="6011863" y="3698876"/>
              <a:ext cx="112712" cy="106363"/>
            </a:xfrm>
            <a:custGeom>
              <a:avLst/>
              <a:gdLst>
                <a:gd name="T0" fmla="*/ 1 w 5"/>
                <a:gd name="T1" fmla="*/ 5 h 5"/>
                <a:gd name="T2" fmla="*/ 0 w 5"/>
                <a:gd name="T3" fmla="*/ 4 h 5"/>
                <a:gd name="T4" fmla="*/ 0 w 5"/>
                <a:gd name="T5" fmla="*/ 1 h 5"/>
                <a:gd name="T6" fmla="*/ 1 w 5"/>
                <a:gd name="T7" fmla="*/ 0 h 5"/>
                <a:gd name="T8" fmla="*/ 4 w 5"/>
                <a:gd name="T9" fmla="*/ 0 h 5"/>
                <a:gd name="T10" fmla="*/ 5 w 5"/>
                <a:gd name="T11" fmla="*/ 1 h 5"/>
                <a:gd name="T12" fmla="*/ 4 w 5"/>
                <a:gd name="T13" fmla="*/ 2 h 5"/>
                <a:gd name="T14" fmla="*/ 2 w 5"/>
                <a:gd name="T15" fmla="*/ 2 h 5"/>
                <a:gd name="T16" fmla="*/ 2 w 5"/>
                <a:gd name="T17" fmla="*/ 4 h 5"/>
                <a:gd name="T18" fmla="*/ 1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1" y="5"/>
                  </a:moveTo>
                  <a:cubicBezTo>
                    <a:pt x="1" y="5"/>
                    <a:pt x="0" y="5"/>
                    <a:pt x="0" y="4"/>
                  </a:cubicBezTo>
                  <a:cubicBezTo>
                    <a:pt x="0" y="1"/>
                    <a:pt x="0" y="1"/>
                    <a:pt x="0" y="1"/>
                  </a:cubicBezTo>
                  <a:cubicBezTo>
                    <a:pt x="0" y="1"/>
                    <a:pt x="1" y="0"/>
                    <a:pt x="1" y="0"/>
                  </a:cubicBezTo>
                  <a:cubicBezTo>
                    <a:pt x="4" y="0"/>
                    <a:pt x="4" y="0"/>
                    <a:pt x="4" y="0"/>
                  </a:cubicBezTo>
                  <a:cubicBezTo>
                    <a:pt x="5" y="0"/>
                    <a:pt x="5" y="1"/>
                    <a:pt x="5" y="1"/>
                  </a:cubicBezTo>
                  <a:cubicBezTo>
                    <a:pt x="5" y="2"/>
                    <a:pt x="5" y="2"/>
                    <a:pt x="4" y="2"/>
                  </a:cubicBezTo>
                  <a:cubicBezTo>
                    <a:pt x="2" y="2"/>
                    <a:pt x="2" y="2"/>
                    <a:pt x="2" y="2"/>
                  </a:cubicBezTo>
                  <a:cubicBezTo>
                    <a:pt x="2" y="4"/>
                    <a:pt x="2" y="4"/>
                    <a:pt x="2" y="4"/>
                  </a:cubicBezTo>
                  <a:cubicBezTo>
                    <a:pt x="2" y="5"/>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92">
              <a:extLst>
                <a:ext uri="{FF2B5EF4-FFF2-40B4-BE49-F238E27FC236}">
                  <a16:creationId xmlns="" xmlns:a16="http://schemas.microsoft.com/office/drawing/2014/main" id="{40445412-7DBC-45FF-A49E-42B24D06DB43}"/>
                </a:ext>
              </a:extLst>
            </p:cNvPr>
            <p:cNvSpPr>
              <a:spLocks/>
            </p:cNvSpPr>
            <p:nvPr/>
          </p:nvSpPr>
          <p:spPr bwMode="auto">
            <a:xfrm>
              <a:off x="6259513" y="3698876"/>
              <a:ext cx="203200" cy="42863"/>
            </a:xfrm>
            <a:custGeom>
              <a:avLst/>
              <a:gdLst>
                <a:gd name="T0" fmla="*/ 8 w 9"/>
                <a:gd name="T1" fmla="*/ 2 h 2"/>
                <a:gd name="T2" fmla="*/ 1 w 9"/>
                <a:gd name="T3" fmla="*/ 2 h 2"/>
                <a:gd name="T4" fmla="*/ 0 w 9"/>
                <a:gd name="T5" fmla="*/ 1 h 2"/>
                <a:gd name="T6" fmla="*/ 1 w 9"/>
                <a:gd name="T7" fmla="*/ 0 h 2"/>
                <a:gd name="T8" fmla="*/ 8 w 9"/>
                <a:gd name="T9" fmla="*/ 0 h 2"/>
                <a:gd name="T10" fmla="*/ 9 w 9"/>
                <a:gd name="T11" fmla="*/ 1 h 2"/>
                <a:gd name="T12" fmla="*/ 8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2"/>
                  </a:moveTo>
                  <a:cubicBezTo>
                    <a:pt x="1" y="2"/>
                    <a:pt x="1" y="2"/>
                    <a:pt x="1" y="2"/>
                  </a:cubicBezTo>
                  <a:cubicBezTo>
                    <a:pt x="0" y="2"/>
                    <a:pt x="0" y="2"/>
                    <a:pt x="0" y="1"/>
                  </a:cubicBezTo>
                  <a:cubicBezTo>
                    <a:pt x="0" y="1"/>
                    <a:pt x="0" y="0"/>
                    <a:pt x="1" y="0"/>
                  </a:cubicBezTo>
                  <a:cubicBezTo>
                    <a:pt x="8" y="0"/>
                    <a:pt x="8" y="0"/>
                    <a:pt x="8" y="0"/>
                  </a:cubicBezTo>
                  <a:cubicBezTo>
                    <a:pt x="9" y="0"/>
                    <a:pt x="9" y="1"/>
                    <a:pt x="9" y="1"/>
                  </a:cubicBezTo>
                  <a:cubicBezTo>
                    <a:pt x="9" y="2"/>
                    <a:pt x="9" y="2"/>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93">
              <a:extLst>
                <a:ext uri="{FF2B5EF4-FFF2-40B4-BE49-F238E27FC236}">
                  <a16:creationId xmlns="" xmlns:a16="http://schemas.microsoft.com/office/drawing/2014/main" id="{0E7D2A8D-E5E4-4B5A-8067-B3A7A23118C1}"/>
                </a:ext>
              </a:extLst>
            </p:cNvPr>
            <p:cNvSpPr>
              <a:spLocks/>
            </p:cNvSpPr>
            <p:nvPr/>
          </p:nvSpPr>
          <p:spPr bwMode="auto">
            <a:xfrm>
              <a:off x="6599238" y="3636963"/>
              <a:ext cx="112712" cy="104775"/>
            </a:xfrm>
            <a:custGeom>
              <a:avLst/>
              <a:gdLst>
                <a:gd name="T0" fmla="*/ 4 w 5"/>
                <a:gd name="T1" fmla="*/ 5 h 5"/>
                <a:gd name="T2" fmla="*/ 1 w 5"/>
                <a:gd name="T3" fmla="*/ 5 h 5"/>
                <a:gd name="T4" fmla="*/ 0 w 5"/>
                <a:gd name="T5" fmla="*/ 4 h 5"/>
                <a:gd name="T6" fmla="*/ 1 w 5"/>
                <a:gd name="T7" fmla="*/ 3 h 5"/>
                <a:gd name="T8" fmla="*/ 3 w 5"/>
                <a:gd name="T9" fmla="*/ 3 h 5"/>
                <a:gd name="T10" fmla="*/ 3 w 5"/>
                <a:gd name="T11" fmla="*/ 1 h 5"/>
                <a:gd name="T12" fmla="*/ 4 w 5"/>
                <a:gd name="T13" fmla="*/ 0 h 5"/>
                <a:gd name="T14" fmla="*/ 5 w 5"/>
                <a:gd name="T15" fmla="*/ 1 h 5"/>
                <a:gd name="T16" fmla="*/ 5 w 5"/>
                <a:gd name="T17" fmla="*/ 4 h 5"/>
                <a:gd name="T18" fmla="*/ 4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4" y="5"/>
                  </a:moveTo>
                  <a:cubicBezTo>
                    <a:pt x="1" y="5"/>
                    <a:pt x="1" y="5"/>
                    <a:pt x="1" y="5"/>
                  </a:cubicBezTo>
                  <a:cubicBezTo>
                    <a:pt x="0" y="5"/>
                    <a:pt x="0" y="5"/>
                    <a:pt x="0" y="4"/>
                  </a:cubicBezTo>
                  <a:cubicBezTo>
                    <a:pt x="0" y="4"/>
                    <a:pt x="0" y="3"/>
                    <a:pt x="1" y="3"/>
                  </a:cubicBezTo>
                  <a:cubicBezTo>
                    <a:pt x="3" y="3"/>
                    <a:pt x="3" y="3"/>
                    <a:pt x="3" y="3"/>
                  </a:cubicBezTo>
                  <a:cubicBezTo>
                    <a:pt x="3" y="1"/>
                    <a:pt x="3" y="1"/>
                    <a:pt x="3" y="1"/>
                  </a:cubicBezTo>
                  <a:cubicBezTo>
                    <a:pt x="3" y="1"/>
                    <a:pt x="3" y="0"/>
                    <a:pt x="4" y="0"/>
                  </a:cubicBezTo>
                  <a:cubicBezTo>
                    <a:pt x="4" y="0"/>
                    <a:pt x="5" y="1"/>
                    <a:pt x="5" y="1"/>
                  </a:cubicBezTo>
                  <a:cubicBezTo>
                    <a:pt x="5" y="4"/>
                    <a:pt x="5" y="4"/>
                    <a:pt x="5" y="4"/>
                  </a:cubicBezTo>
                  <a:cubicBezTo>
                    <a:pt x="5" y="5"/>
                    <a:pt x="4"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94">
              <a:extLst>
                <a:ext uri="{FF2B5EF4-FFF2-40B4-BE49-F238E27FC236}">
                  <a16:creationId xmlns="" xmlns:a16="http://schemas.microsoft.com/office/drawing/2014/main" id="{D7460023-6C16-44E2-88EA-1044A1163B1D}"/>
                </a:ext>
              </a:extLst>
            </p:cNvPr>
            <p:cNvSpPr>
              <a:spLocks noEditPoints="1"/>
            </p:cNvSpPr>
            <p:nvPr/>
          </p:nvSpPr>
          <p:spPr bwMode="auto">
            <a:xfrm>
              <a:off x="6665913" y="2330451"/>
              <a:ext cx="46037" cy="1220788"/>
            </a:xfrm>
            <a:custGeom>
              <a:avLst/>
              <a:gdLst>
                <a:gd name="T0" fmla="*/ 1 w 2"/>
                <a:gd name="T1" fmla="*/ 58 h 58"/>
                <a:gd name="T2" fmla="*/ 0 w 2"/>
                <a:gd name="T3" fmla="*/ 57 h 58"/>
                <a:gd name="T4" fmla="*/ 0 w 2"/>
                <a:gd name="T5" fmla="*/ 51 h 58"/>
                <a:gd name="T6" fmla="*/ 1 w 2"/>
                <a:gd name="T7" fmla="*/ 50 h 58"/>
                <a:gd name="T8" fmla="*/ 2 w 2"/>
                <a:gd name="T9" fmla="*/ 51 h 58"/>
                <a:gd name="T10" fmla="*/ 2 w 2"/>
                <a:gd name="T11" fmla="*/ 57 h 58"/>
                <a:gd name="T12" fmla="*/ 1 w 2"/>
                <a:gd name="T13" fmla="*/ 58 h 58"/>
                <a:gd name="T14" fmla="*/ 1 w 2"/>
                <a:gd name="T15" fmla="*/ 45 h 58"/>
                <a:gd name="T16" fmla="*/ 0 w 2"/>
                <a:gd name="T17" fmla="*/ 44 h 58"/>
                <a:gd name="T18" fmla="*/ 0 w 2"/>
                <a:gd name="T19" fmla="*/ 38 h 58"/>
                <a:gd name="T20" fmla="*/ 1 w 2"/>
                <a:gd name="T21" fmla="*/ 37 h 58"/>
                <a:gd name="T22" fmla="*/ 2 w 2"/>
                <a:gd name="T23" fmla="*/ 38 h 58"/>
                <a:gd name="T24" fmla="*/ 2 w 2"/>
                <a:gd name="T25" fmla="*/ 44 h 58"/>
                <a:gd name="T26" fmla="*/ 1 w 2"/>
                <a:gd name="T27" fmla="*/ 45 h 58"/>
                <a:gd name="T28" fmla="*/ 1 w 2"/>
                <a:gd name="T29" fmla="*/ 33 h 58"/>
                <a:gd name="T30" fmla="*/ 0 w 2"/>
                <a:gd name="T31" fmla="*/ 32 h 58"/>
                <a:gd name="T32" fmla="*/ 0 w 2"/>
                <a:gd name="T33" fmla="*/ 26 h 58"/>
                <a:gd name="T34" fmla="*/ 1 w 2"/>
                <a:gd name="T35" fmla="*/ 25 h 58"/>
                <a:gd name="T36" fmla="*/ 2 w 2"/>
                <a:gd name="T37" fmla="*/ 26 h 58"/>
                <a:gd name="T38" fmla="*/ 2 w 2"/>
                <a:gd name="T39" fmla="*/ 32 h 58"/>
                <a:gd name="T40" fmla="*/ 1 w 2"/>
                <a:gd name="T41" fmla="*/ 33 h 58"/>
                <a:gd name="T42" fmla="*/ 1 w 2"/>
                <a:gd name="T43" fmla="*/ 20 h 58"/>
                <a:gd name="T44" fmla="*/ 0 w 2"/>
                <a:gd name="T45" fmla="*/ 19 h 58"/>
                <a:gd name="T46" fmla="*/ 0 w 2"/>
                <a:gd name="T47" fmla="*/ 13 h 58"/>
                <a:gd name="T48" fmla="*/ 1 w 2"/>
                <a:gd name="T49" fmla="*/ 12 h 58"/>
                <a:gd name="T50" fmla="*/ 2 w 2"/>
                <a:gd name="T51" fmla="*/ 13 h 58"/>
                <a:gd name="T52" fmla="*/ 2 w 2"/>
                <a:gd name="T53" fmla="*/ 19 h 58"/>
                <a:gd name="T54" fmla="*/ 1 w 2"/>
                <a:gd name="T55" fmla="*/ 20 h 58"/>
                <a:gd name="T56" fmla="*/ 1 w 2"/>
                <a:gd name="T57" fmla="*/ 8 h 58"/>
                <a:gd name="T58" fmla="*/ 0 w 2"/>
                <a:gd name="T59" fmla="*/ 7 h 58"/>
                <a:gd name="T60" fmla="*/ 0 w 2"/>
                <a:gd name="T61" fmla="*/ 1 h 58"/>
                <a:gd name="T62" fmla="*/ 1 w 2"/>
                <a:gd name="T63" fmla="*/ 0 h 58"/>
                <a:gd name="T64" fmla="*/ 2 w 2"/>
                <a:gd name="T65" fmla="*/ 1 h 58"/>
                <a:gd name="T66" fmla="*/ 2 w 2"/>
                <a:gd name="T67" fmla="*/ 7 h 58"/>
                <a:gd name="T68" fmla="*/ 1 w 2"/>
                <a:gd name="T69"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 h="58">
                  <a:moveTo>
                    <a:pt x="1" y="58"/>
                  </a:moveTo>
                  <a:cubicBezTo>
                    <a:pt x="0" y="58"/>
                    <a:pt x="0" y="57"/>
                    <a:pt x="0" y="57"/>
                  </a:cubicBezTo>
                  <a:cubicBezTo>
                    <a:pt x="0" y="51"/>
                    <a:pt x="0" y="51"/>
                    <a:pt x="0" y="51"/>
                  </a:cubicBezTo>
                  <a:cubicBezTo>
                    <a:pt x="0" y="50"/>
                    <a:pt x="0" y="50"/>
                    <a:pt x="1" y="50"/>
                  </a:cubicBezTo>
                  <a:cubicBezTo>
                    <a:pt x="1" y="50"/>
                    <a:pt x="2" y="50"/>
                    <a:pt x="2" y="51"/>
                  </a:cubicBezTo>
                  <a:cubicBezTo>
                    <a:pt x="2" y="57"/>
                    <a:pt x="2" y="57"/>
                    <a:pt x="2" y="57"/>
                  </a:cubicBezTo>
                  <a:cubicBezTo>
                    <a:pt x="2" y="57"/>
                    <a:pt x="1" y="58"/>
                    <a:pt x="1" y="58"/>
                  </a:cubicBezTo>
                  <a:close/>
                  <a:moveTo>
                    <a:pt x="1" y="45"/>
                  </a:moveTo>
                  <a:cubicBezTo>
                    <a:pt x="0" y="45"/>
                    <a:pt x="0" y="45"/>
                    <a:pt x="0" y="44"/>
                  </a:cubicBezTo>
                  <a:cubicBezTo>
                    <a:pt x="0" y="38"/>
                    <a:pt x="0" y="38"/>
                    <a:pt x="0" y="38"/>
                  </a:cubicBezTo>
                  <a:cubicBezTo>
                    <a:pt x="0" y="38"/>
                    <a:pt x="0" y="37"/>
                    <a:pt x="1" y="37"/>
                  </a:cubicBezTo>
                  <a:cubicBezTo>
                    <a:pt x="1" y="37"/>
                    <a:pt x="2" y="38"/>
                    <a:pt x="2" y="38"/>
                  </a:cubicBezTo>
                  <a:cubicBezTo>
                    <a:pt x="2" y="44"/>
                    <a:pt x="2" y="44"/>
                    <a:pt x="2" y="44"/>
                  </a:cubicBezTo>
                  <a:cubicBezTo>
                    <a:pt x="2" y="45"/>
                    <a:pt x="1" y="45"/>
                    <a:pt x="1" y="45"/>
                  </a:cubicBezTo>
                  <a:close/>
                  <a:moveTo>
                    <a:pt x="1" y="33"/>
                  </a:moveTo>
                  <a:cubicBezTo>
                    <a:pt x="0" y="33"/>
                    <a:pt x="0" y="32"/>
                    <a:pt x="0" y="32"/>
                  </a:cubicBezTo>
                  <a:cubicBezTo>
                    <a:pt x="0" y="26"/>
                    <a:pt x="0" y="26"/>
                    <a:pt x="0" y="26"/>
                  </a:cubicBezTo>
                  <a:cubicBezTo>
                    <a:pt x="0" y="25"/>
                    <a:pt x="0" y="25"/>
                    <a:pt x="1" y="25"/>
                  </a:cubicBezTo>
                  <a:cubicBezTo>
                    <a:pt x="1" y="25"/>
                    <a:pt x="2" y="25"/>
                    <a:pt x="2" y="26"/>
                  </a:cubicBezTo>
                  <a:cubicBezTo>
                    <a:pt x="2" y="32"/>
                    <a:pt x="2" y="32"/>
                    <a:pt x="2" y="32"/>
                  </a:cubicBezTo>
                  <a:cubicBezTo>
                    <a:pt x="2" y="32"/>
                    <a:pt x="1" y="33"/>
                    <a:pt x="1" y="33"/>
                  </a:cubicBezTo>
                  <a:close/>
                  <a:moveTo>
                    <a:pt x="1" y="20"/>
                  </a:moveTo>
                  <a:cubicBezTo>
                    <a:pt x="0" y="20"/>
                    <a:pt x="0" y="20"/>
                    <a:pt x="0" y="19"/>
                  </a:cubicBezTo>
                  <a:cubicBezTo>
                    <a:pt x="0" y="13"/>
                    <a:pt x="0" y="13"/>
                    <a:pt x="0" y="13"/>
                  </a:cubicBezTo>
                  <a:cubicBezTo>
                    <a:pt x="0" y="12"/>
                    <a:pt x="0" y="12"/>
                    <a:pt x="1" y="12"/>
                  </a:cubicBezTo>
                  <a:cubicBezTo>
                    <a:pt x="1" y="12"/>
                    <a:pt x="2" y="12"/>
                    <a:pt x="2" y="13"/>
                  </a:cubicBezTo>
                  <a:cubicBezTo>
                    <a:pt x="2" y="19"/>
                    <a:pt x="2" y="19"/>
                    <a:pt x="2" y="19"/>
                  </a:cubicBezTo>
                  <a:cubicBezTo>
                    <a:pt x="2" y="20"/>
                    <a:pt x="1" y="20"/>
                    <a:pt x="1" y="20"/>
                  </a:cubicBezTo>
                  <a:close/>
                  <a:moveTo>
                    <a:pt x="1" y="8"/>
                  </a:moveTo>
                  <a:cubicBezTo>
                    <a:pt x="0" y="8"/>
                    <a:pt x="0" y="7"/>
                    <a:pt x="0" y="7"/>
                  </a:cubicBezTo>
                  <a:cubicBezTo>
                    <a:pt x="0" y="1"/>
                    <a:pt x="0" y="1"/>
                    <a:pt x="0" y="1"/>
                  </a:cubicBezTo>
                  <a:cubicBezTo>
                    <a:pt x="0" y="0"/>
                    <a:pt x="0" y="0"/>
                    <a:pt x="1" y="0"/>
                  </a:cubicBezTo>
                  <a:cubicBezTo>
                    <a:pt x="1" y="0"/>
                    <a:pt x="2" y="0"/>
                    <a:pt x="2" y="1"/>
                  </a:cubicBezTo>
                  <a:cubicBezTo>
                    <a:pt x="2" y="7"/>
                    <a:pt x="2" y="7"/>
                    <a:pt x="2" y="7"/>
                  </a:cubicBezTo>
                  <a:cubicBezTo>
                    <a:pt x="2" y="7"/>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95">
              <a:extLst>
                <a:ext uri="{FF2B5EF4-FFF2-40B4-BE49-F238E27FC236}">
                  <a16:creationId xmlns="" xmlns:a16="http://schemas.microsoft.com/office/drawing/2014/main" id="{53163372-80DD-4C53-B7AA-E38F362E05BD}"/>
                </a:ext>
              </a:extLst>
            </p:cNvPr>
            <p:cNvSpPr>
              <a:spLocks/>
            </p:cNvSpPr>
            <p:nvPr/>
          </p:nvSpPr>
          <p:spPr bwMode="auto">
            <a:xfrm>
              <a:off x="6665913" y="2119313"/>
              <a:ext cx="46037" cy="104775"/>
            </a:xfrm>
            <a:custGeom>
              <a:avLst/>
              <a:gdLst>
                <a:gd name="T0" fmla="*/ 1 w 2"/>
                <a:gd name="T1" fmla="*/ 5 h 5"/>
                <a:gd name="T2" fmla="*/ 0 w 2"/>
                <a:gd name="T3" fmla="*/ 4 h 5"/>
                <a:gd name="T4" fmla="*/ 0 w 2"/>
                <a:gd name="T5" fmla="*/ 1 h 5"/>
                <a:gd name="T6" fmla="*/ 1 w 2"/>
                <a:gd name="T7" fmla="*/ 0 h 5"/>
                <a:gd name="T8" fmla="*/ 2 w 2"/>
                <a:gd name="T9" fmla="*/ 1 h 5"/>
                <a:gd name="T10" fmla="*/ 2 w 2"/>
                <a:gd name="T11" fmla="*/ 4 h 5"/>
                <a:gd name="T12" fmla="*/ 1 w 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1" y="5"/>
                  </a:moveTo>
                  <a:cubicBezTo>
                    <a:pt x="0" y="5"/>
                    <a:pt x="0" y="5"/>
                    <a:pt x="0" y="4"/>
                  </a:cubicBezTo>
                  <a:cubicBezTo>
                    <a:pt x="0" y="1"/>
                    <a:pt x="0" y="1"/>
                    <a:pt x="0" y="1"/>
                  </a:cubicBezTo>
                  <a:cubicBezTo>
                    <a:pt x="0" y="1"/>
                    <a:pt x="0" y="0"/>
                    <a:pt x="1" y="0"/>
                  </a:cubicBezTo>
                  <a:cubicBezTo>
                    <a:pt x="1" y="0"/>
                    <a:pt x="2" y="1"/>
                    <a:pt x="2" y="1"/>
                  </a:cubicBezTo>
                  <a:cubicBezTo>
                    <a:pt x="2" y="4"/>
                    <a:pt x="2" y="4"/>
                    <a:pt x="2" y="4"/>
                  </a:cubicBezTo>
                  <a:cubicBezTo>
                    <a:pt x="2"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3" name="组合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5C883ED-BE2A-4A47-A9B7-612EEA88A2D1}"/>
              </a:ext>
            </a:extLst>
          </p:cNvPr>
          <p:cNvGrpSpPr/>
          <p:nvPr/>
        </p:nvGrpSpPr>
        <p:grpSpPr>
          <a:xfrm>
            <a:off x="3706130" y="3918676"/>
            <a:ext cx="678136" cy="855640"/>
            <a:chOff x="8477251" y="1703388"/>
            <a:chExt cx="1485900" cy="1874838"/>
          </a:xfrm>
          <a:solidFill>
            <a:schemeClr val="bg1">
              <a:lumMod val="65000"/>
            </a:schemeClr>
          </a:solidFill>
        </p:grpSpPr>
        <p:sp>
          <p:nvSpPr>
            <p:cNvPr id="44" name="Freeform 107">
              <a:extLst>
                <a:ext uri="{FF2B5EF4-FFF2-40B4-BE49-F238E27FC236}">
                  <a16:creationId xmlns="" xmlns:a16="http://schemas.microsoft.com/office/drawing/2014/main" id="{614BBC93-B944-4126-BC32-A64AA9043F55}"/>
                </a:ext>
              </a:extLst>
            </p:cNvPr>
            <p:cNvSpPr>
              <a:spLocks/>
            </p:cNvSpPr>
            <p:nvPr/>
          </p:nvSpPr>
          <p:spPr bwMode="auto">
            <a:xfrm>
              <a:off x="9909176" y="1703388"/>
              <a:ext cx="53975" cy="134938"/>
            </a:xfrm>
            <a:custGeom>
              <a:avLst/>
              <a:gdLst>
                <a:gd name="T0" fmla="*/ 1 w 2"/>
                <a:gd name="T1" fmla="*/ 5 h 5"/>
                <a:gd name="T2" fmla="*/ 0 w 2"/>
                <a:gd name="T3" fmla="*/ 4 h 5"/>
                <a:gd name="T4" fmla="*/ 0 w 2"/>
                <a:gd name="T5" fmla="*/ 1 h 5"/>
                <a:gd name="T6" fmla="*/ 1 w 2"/>
                <a:gd name="T7" fmla="*/ 0 h 5"/>
                <a:gd name="T8" fmla="*/ 2 w 2"/>
                <a:gd name="T9" fmla="*/ 1 h 5"/>
                <a:gd name="T10" fmla="*/ 2 w 2"/>
                <a:gd name="T11" fmla="*/ 4 h 5"/>
                <a:gd name="T12" fmla="*/ 1 w 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1" y="5"/>
                  </a:moveTo>
                  <a:cubicBezTo>
                    <a:pt x="0" y="5"/>
                    <a:pt x="0" y="4"/>
                    <a:pt x="0" y="4"/>
                  </a:cubicBezTo>
                  <a:cubicBezTo>
                    <a:pt x="0" y="1"/>
                    <a:pt x="0" y="1"/>
                    <a:pt x="0" y="1"/>
                  </a:cubicBezTo>
                  <a:cubicBezTo>
                    <a:pt x="0" y="0"/>
                    <a:pt x="0" y="0"/>
                    <a:pt x="1" y="0"/>
                  </a:cubicBezTo>
                  <a:cubicBezTo>
                    <a:pt x="1" y="0"/>
                    <a:pt x="2" y="0"/>
                    <a:pt x="2" y="1"/>
                  </a:cubicBezTo>
                  <a:cubicBezTo>
                    <a:pt x="2" y="4"/>
                    <a:pt x="2" y="4"/>
                    <a:pt x="2" y="4"/>
                  </a:cubicBezTo>
                  <a:cubicBezTo>
                    <a:pt x="2" y="4"/>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08">
              <a:extLst>
                <a:ext uri="{FF2B5EF4-FFF2-40B4-BE49-F238E27FC236}">
                  <a16:creationId xmlns="" xmlns:a16="http://schemas.microsoft.com/office/drawing/2014/main" id="{CFBB13EE-03D8-4954-BE03-0432C502A103}"/>
                </a:ext>
              </a:extLst>
            </p:cNvPr>
            <p:cNvSpPr>
              <a:spLocks noEditPoints="1"/>
            </p:cNvSpPr>
            <p:nvPr/>
          </p:nvSpPr>
          <p:spPr bwMode="auto">
            <a:xfrm>
              <a:off x="9909176" y="1917701"/>
              <a:ext cx="53975" cy="1446213"/>
            </a:xfrm>
            <a:custGeom>
              <a:avLst/>
              <a:gdLst>
                <a:gd name="T0" fmla="*/ 1 w 2"/>
                <a:gd name="T1" fmla="*/ 54 h 54"/>
                <a:gd name="T2" fmla="*/ 0 w 2"/>
                <a:gd name="T3" fmla="*/ 53 h 54"/>
                <a:gd name="T4" fmla="*/ 0 w 2"/>
                <a:gd name="T5" fmla="*/ 47 h 54"/>
                <a:gd name="T6" fmla="*/ 1 w 2"/>
                <a:gd name="T7" fmla="*/ 46 h 54"/>
                <a:gd name="T8" fmla="*/ 2 w 2"/>
                <a:gd name="T9" fmla="*/ 47 h 54"/>
                <a:gd name="T10" fmla="*/ 2 w 2"/>
                <a:gd name="T11" fmla="*/ 53 h 54"/>
                <a:gd name="T12" fmla="*/ 1 w 2"/>
                <a:gd name="T13" fmla="*/ 54 h 54"/>
                <a:gd name="T14" fmla="*/ 1 w 2"/>
                <a:gd name="T15" fmla="*/ 42 h 54"/>
                <a:gd name="T16" fmla="*/ 0 w 2"/>
                <a:gd name="T17" fmla="*/ 41 h 54"/>
                <a:gd name="T18" fmla="*/ 0 w 2"/>
                <a:gd name="T19" fmla="*/ 36 h 54"/>
                <a:gd name="T20" fmla="*/ 1 w 2"/>
                <a:gd name="T21" fmla="*/ 35 h 54"/>
                <a:gd name="T22" fmla="*/ 2 w 2"/>
                <a:gd name="T23" fmla="*/ 36 h 54"/>
                <a:gd name="T24" fmla="*/ 2 w 2"/>
                <a:gd name="T25" fmla="*/ 41 h 54"/>
                <a:gd name="T26" fmla="*/ 1 w 2"/>
                <a:gd name="T27" fmla="*/ 42 h 54"/>
                <a:gd name="T28" fmla="*/ 1 w 2"/>
                <a:gd name="T29" fmla="*/ 31 h 54"/>
                <a:gd name="T30" fmla="*/ 0 w 2"/>
                <a:gd name="T31" fmla="*/ 30 h 54"/>
                <a:gd name="T32" fmla="*/ 0 w 2"/>
                <a:gd name="T33" fmla="*/ 24 h 54"/>
                <a:gd name="T34" fmla="*/ 1 w 2"/>
                <a:gd name="T35" fmla="*/ 23 h 54"/>
                <a:gd name="T36" fmla="*/ 2 w 2"/>
                <a:gd name="T37" fmla="*/ 24 h 54"/>
                <a:gd name="T38" fmla="*/ 2 w 2"/>
                <a:gd name="T39" fmla="*/ 30 h 54"/>
                <a:gd name="T40" fmla="*/ 1 w 2"/>
                <a:gd name="T41" fmla="*/ 31 h 54"/>
                <a:gd name="T42" fmla="*/ 1 w 2"/>
                <a:gd name="T43" fmla="*/ 19 h 54"/>
                <a:gd name="T44" fmla="*/ 0 w 2"/>
                <a:gd name="T45" fmla="*/ 18 h 54"/>
                <a:gd name="T46" fmla="*/ 0 w 2"/>
                <a:gd name="T47" fmla="*/ 13 h 54"/>
                <a:gd name="T48" fmla="*/ 1 w 2"/>
                <a:gd name="T49" fmla="*/ 12 h 54"/>
                <a:gd name="T50" fmla="*/ 2 w 2"/>
                <a:gd name="T51" fmla="*/ 13 h 54"/>
                <a:gd name="T52" fmla="*/ 2 w 2"/>
                <a:gd name="T53" fmla="*/ 18 h 54"/>
                <a:gd name="T54" fmla="*/ 1 w 2"/>
                <a:gd name="T55" fmla="*/ 19 h 54"/>
                <a:gd name="T56" fmla="*/ 1 w 2"/>
                <a:gd name="T57" fmla="*/ 8 h 54"/>
                <a:gd name="T58" fmla="*/ 0 w 2"/>
                <a:gd name="T59" fmla="*/ 7 h 54"/>
                <a:gd name="T60" fmla="*/ 0 w 2"/>
                <a:gd name="T61" fmla="*/ 1 h 54"/>
                <a:gd name="T62" fmla="*/ 1 w 2"/>
                <a:gd name="T63" fmla="*/ 0 h 54"/>
                <a:gd name="T64" fmla="*/ 2 w 2"/>
                <a:gd name="T65" fmla="*/ 1 h 54"/>
                <a:gd name="T66" fmla="*/ 2 w 2"/>
                <a:gd name="T67" fmla="*/ 7 h 54"/>
                <a:gd name="T68" fmla="*/ 1 w 2"/>
                <a:gd name="T6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 h="54">
                  <a:moveTo>
                    <a:pt x="1" y="54"/>
                  </a:moveTo>
                  <a:cubicBezTo>
                    <a:pt x="0" y="54"/>
                    <a:pt x="0" y="53"/>
                    <a:pt x="0" y="53"/>
                  </a:cubicBezTo>
                  <a:cubicBezTo>
                    <a:pt x="0" y="47"/>
                    <a:pt x="0" y="47"/>
                    <a:pt x="0" y="47"/>
                  </a:cubicBezTo>
                  <a:cubicBezTo>
                    <a:pt x="0" y="46"/>
                    <a:pt x="0" y="46"/>
                    <a:pt x="1" y="46"/>
                  </a:cubicBezTo>
                  <a:cubicBezTo>
                    <a:pt x="1" y="46"/>
                    <a:pt x="2" y="46"/>
                    <a:pt x="2" y="47"/>
                  </a:cubicBezTo>
                  <a:cubicBezTo>
                    <a:pt x="2" y="53"/>
                    <a:pt x="2" y="53"/>
                    <a:pt x="2" y="53"/>
                  </a:cubicBezTo>
                  <a:cubicBezTo>
                    <a:pt x="2" y="53"/>
                    <a:pt x="1" y="54"/>
                    <a:pt x="1" y="54"/>
                  </a:cubicBezTo>
                  <a:close/>
                  <a:moveTo>
                    <a:pt x="1" y="42"/>
                  </a:moveTo>
                  <a:cubicBezTo>
                    <a:pt x="0" y="42"/>
                    <a:pt x="0" y="42"/>
                    <a:pt x="0" y="41"/>
                  </a:cubicBezTo>
                  <a:cubicBezTo>
                    <a:pt x="0" y="36"/>
                    <a:pt x="0" y="36"/>
                    <a:pt x="0" y="36"/>
                  </a:cubicBezTo>
                  <a:cubicBezTo>
                    <a:pt x="0" y="35"/>
                    <a:pt x="0" y="35"/>
                    <a:pt x="1" y="35"/>
                  </a:cubicBezTo>
                  <a:cubicBezTo>
                    <a:pt x="1" y="35"/>
                    <a:pt x="2" y="35"/>
                    <a:pt x="2" y="36"/>
                  </a:cubicBezTo>
                  <a:cubicBezTo>
                    <a:pt x="2" y="41"/>
                    <a:pt x="2" y="41"/>
                    <a:pt x="2" y="41"/>
                  </a:cubicBezTo>
                  <a:cubicBezTo>
                    <a:pt x="2" y="42"/>
                    <a:pt x="1" y="42"/>
                    <a:pt x="1" y="42"/>
                  </a:cubicBezTo>
                  <a:close/>
                  <a:moveTo>
                    <a:pt x="1" y="31"/>
                  </a:moveTo>
                  <a:cubicBezTo>
                    <a:pt x="0" y="31"/>
                    <a:pt x="0" y="30"/>
                    <a:pt x="0" y="30"/>
                  </a:cubicBezTo>
                  <a:cubicBezTo>
                    <a:pt x="0" y="24"/>
                    <a:pt x="0" y="24"/>
                    <a:pt x="0" y="24"/>
                  </a:cubicBezTo>
                  <a:cubicBezTo>
                    <a:pt x="0" y="24"/>
                    <a:pt x="0" y="23"/>
                    <a:pt x="1" y="23"/>
                  </a:cubicBezTo>
                  <a:cubicBezTo>
                    <a:pt x="1" y="23"/>
                    <a:pt x="2" y="24"/>
                    <a:pt x="2" y="24"/>
                  </a:cubicBezTo>
                  <a:cubicBezTo>
                    <a:pt x="2" y="30"/>
                    <a:pt x="2" y="30"/>
                    <a:pt x="2" y="30"/>
                  </a:cubicBezTo>
                  <a:cubicBezTo>
                    <a:pt x="2" y="30"/>
                    <a:pt x="1" y="31"/>
                    <a:pt x="1" y="31"/>
                  </a:cubicBezTo>
                  <a:close/>
                  <a:moveTo>
                    <a:pt x="1" y="19"/>
                  </a:moveTo>
                  <a:cubicBezTo>
                    <a:pt x="0" y="19"/>
                    <a:pt x="0" y="19"/>
                    <a:pt x="0" y="18"/>
                  </a:cubicBezTo>
                  <a:cubicBezTo>
                    <a:pt x="0" y="13"/>
                    <a:pt x="0" y="13"/>
                    <a:pt x="0" y="13"/>
                  </a:cubicBezTo>
                  <a:cubicBezTo>
                    <a:pt x="0" y="12"/>
                    <a:pt x="0" y="12"/>
                    <a:pt x="1" y="12"/>
                  </a:cubicBezTo>
                  <a:cubicBezTo>
                    <a:pt x="1" y="12"/>
                    <a:pt x="2" y="12"/>
                    <a:pt x="2" y="13"/>
                  </a:cubicBezTo>
                  <a:cubicBezTo>
                    <a:pt x="2" y="18"/>
                    <a:pt x="2" y="18"/>
                    <a:pt x="2" y="18"/>
                  </a:cubicBezTo>
                  <a:cubicBezTo>
                    <a:pt x="2" y="19"/>
                    <a:pt x="1" y="19"/>
                    <a:pt x="1" y="19"/>
                  </a:cubicBezTo>
                  <a:close/>
                  <a:moveTo>
                    <a:pt x="1" y="8"/>
                  </a:moveTo>
                  <a:cubicBezTo>
                    <a:pt x="0" y="8"/>
                    <a:pt x="0" y="8"/>
                    <a:pt x="0" y="7"/>
                  </a:cubicBezTo>
                  <a:cubicBezTo>
                    <a:pt x="0" y="1"/>
                    <a:pt x="0" y="1"/>
                    <a:pt x="0" y="1"/>
                  </a:cubicBezTo>
                  <a:cubicBezTo>
                    <a:pt x="0" y="1"/>
                    <a:pt x="0" y="0"/>
                    <a:pt x="1" y="0"/>
                  </a:cubicBezTo>
                  <a:cubicBezTo>
                    <a:pt x="1" y="0"/>
                    <a:pt x="2" y="1"/>
                    <a:pt x="2" y="1"/>
                  </a:cubicBezTo>
                  <a:cubicBezTo>
                    <a:pt x="2" y="7"/>
                    <a:pt x="2" y="7"/>
                    <a:pt x="2" y="7"/>
                  </a:cubicBezTo>
                  <a:cubicBezTo>
                    <a:pt x="2"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109">
              <a:extLst>
                <a:ext uri="{FF2B5EF4-FFF2-40B4-BE49-F238E27FC236}">
                  <a16:creationId xmlns="" xmlns:a16="http://schemas.microsoft.com/office/drawing/2014/main" id="{5CE2DE08-B719-4451-8974-D2F73A4EC75D}"/>
                </a:ext>
              </a:extLst>
            </p:cNvPr>
            <p:cNvSpPr>
              <a:spLocks/>
            </p:cNvSpPr>
            <p:nvPr/>
          </p:nvSpPr>
          <p:spPr bwMode="auto">
            <a:xfrm>
              <a:off x="9828213" y="3444876"/>
              <a:ext cx="134938" cy="133350"/>
            </a:xfrm>
            <a:custGeom>
              <a:avLst/>
              <a:gdLst>
                <a:gd name="T0" fmla="*/ 4 w 5"/>
                <a:gd name="T1" fmla="*/ 5 h 5"/>
                <a:gd name="T2" fmla="*/ 1 w 5"/>
                <a:gd name="T3" fmla="*/ 5 h 5"/>
                <a:gd name="T4" fmla="*/ 0 w 5"/>
                <a:gd name="T5" fmla="*/ 4 h 5"/>
                <a:gd name="T6" fmla="*/ 1 w 5"/>
                <a:gd name="T7" fmla="*/ 3 h 5"/>
                <a:gd name="T8" fmla="*/ 3 w 5"/>
                <a:gd name="T9" fmla="*/ 3 h 5"/>
                <a:gd name="T10" fmla="*/ 3 w 5"/>
                <a:gd name="T11" fmla="*/ 1 h 5"/>
                <a:gd name="T12" fmla="*/ 4 w 5"/>
                <a:gd name="T13" fmla="*/ 0 h 5"/>
                <a:gd name="T14" fmla="*/ 5 w 5"/>
                <a:gd name="T15" fmla="*/ 1 h 5"/>
                <a:gd name="T16" fmla="*/ 5 w 5"/>
                <a:gd name="T17" fmla="*/ 4 h 5"/>
                <a:gd name="T18" fmla="*/ 4 w 5"/>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4" y="5"/>
                  </a:moveTo>
                  <a:cubicBezTo>
                    <a:pt x="1" y="5"/>
                    <a:pt x="1" y="5"/>
                    <a:pt x="1" y="5"/>
                  </a:cubicBezTo>
                  <a:cubicBezTo>
                    <a:pt x="0" y="5"/>
                    <a:pt x="0" y="5"/>
                    <a:pt x="0" y="4"/>
                  </a:cubicBezTo>
                  <a:cubicBezTo>
                    <a:pt x="0" y="4"/>
                    <a:pt x="0" y="3"/>
                    <a:pt x="1" y="3"/>
                  </a:cubicBezTo>
                  <a:cubicBezTo>
                    <a:pt x="3" y="3"/>
                    <a:pt x="3" y="3"/>
                    <a:pt x="3" y="3"/>
                  </a:cubicBezTo>
                  <a:cubicBezTo>
                    <a:pt x="3" y="1"/>
                    <a:pt x="3" y="1"/>
                    <a:pt x="3" y="1"/>
                  </a:cubicBezTo>
                  <a:cubicBezTo>
                    <a:pt x="3" y="1"/>
                    <a:pt x="3" y="0"/>
                    <a:pt x="4" y="0"/>
                  </a:cubicBezTo>
                  <a:cubicBezTo>
                    <a:pt x="4" y="0"/>
                    <a:pt x="5" y="1"/>
                    <a:pt x="5" y="1"/>
                  </a:cubicBezTo>
                  <a:cubicBezTo>
                    <a:pt x="5" y="4"/>
                    <a:pt x="5" y="4"/>
                    <a:pt x="5" y="4"/>
                  </a:cubicBezTo>
                  <a:cubicBezTo>
                    <a:pt x="5" y="5"/>
                    <a:pt x="4"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110">
              <a:extLst>
                <a:ext uri="{FF2B5EF4-FFF2-40B4-BE49-F238E27FC236}">
                  <a16:creationId xmlns="" xmlns:a16="http://schemas.microsoft.com/office/drawing/2014/main" id="{22240D2D-CC0A-4A18-96BA-FDFCB339279F}"/>
                </a:ext>
              </a:extLst>
            </p:cNvPr>
            <p:cNvSpPr>
              <a:spLocks noEditPoints="1"/>
            </p:cNvSpPr>
            <p:nvPr/>
          </p:nvSpPr>
          <p:spPr bwMode="auto">
            <a:xfrm>
              <a:off x="8747126" y="3524251"/>
              <a:ext cx="946150" cy="53975"/>
            </a:xfrm>
            <a:custGeom>
              <a:avLst/>
              <a:gdLst>
                <a:gd name="T0" fmla="*/ 34 w 35"/>
                <a:gd name="T1" fmla="*/ 2 h 2"/>
                <a:gd name="T2" fmla="*/ 28 w 35"/>
                <a:gd name="T3" fmla="*/ 2 h 2"/>
                <a:gd name="T4" fmla="*/ 27 w 35"/>
                <a:gd name="T5" fmla="*/ 1 h 2"/>
                <a:gd name="T6" fmla="*/ 28 w 35"/>
                <a:gd name="T7" fmla="*/ 0 h 2"/>
                <a:gd name="T8" fmla="*/ 34 w 35"/>
                <a:gd name="T9" fmla="*/ 0 h 2"/>
                <a:gd name="T10" fmla="*/ 35 w 35"/>
                <a:gd name="T11" fmla="*/ 1 h 2"/>
                <a:gd name="T12" fmla="*/ 34 w 35"/>
                <a:gd name="T13" fmla="*/ 2 h 2"/>
                <a:gd name="T14" fmla="*/ 21 w 35"/>
                <a:gd name="T15" fmla="*/ 2 h 2"/>
                <a:gd name="T16" fmla="*/ 14 w 35"/>
                <a:gd name="T17" fmla="*/ 2 h 2"/>
                <a:gd name="T18" fmla="*/ 13 w 35"/>
                <a:gd name="T19" fmla="*/ 1 h 2"/>
                <a:gd name="T20" fmla="*/ 14 w 35"/>
                <a:gd name="T21" fmla="*/ 0 h 2"/>
                <a:gd name="T22" fmla="*/ 21 w 35"/>
                <a:gd name="T23" fmla="*/ 0 h 2"/>
                <a:gd name="T24" fmla="*/ 22 w 35"/>
                <a:gd name="T25" fmla="*/ 1 h 2"/>
                <a:gd name="T26" fmla="*/ 21 w 35"/>
                <a:gd name="T27" fmla="*/ 2 h 2"/>
                <a:gd name="T28" fmla="*/ 8 w 35"/>
                <a:gd name="T29" fmla="*/ 2 h 2"/>
                <a:gd name="T30" fmla="*/ 1 w 35"/>
                <a:gd name="T31" fmla="*/ 2 h 2"/>
                <a:gd name="T32" fmla="*/ 0 w 35"/>
                <a:gd name="T33" fmla="*/ 1 h 2"/>
                <a:gd name="T34" fmla="*/ 1 w 35"/>
                <a:gd name="T35" fmla="*/ 0 h 2"/>
                <a:gd name="T36" fmla="*/ 8 w 35"/>
                <a:gd name="T37" fmla="*/ 0 h 2"/>
                <a:gd name="T38" fmla="*/ 9 w 35"/>
                <a:gd name="T39" fmla="*/ 1 h 2"/>
                <a:gd name="T40" fmla="*/ 8 w 35"/>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2">
                  <a:moveTo>
                    <a:pt x="34" y="2"/>
                  </a:moveTo>
                  <a:cubicBezTo>
                    <a:pt x="28" y="2"/>
                    <a:pt x="28" y="2"/>
                    <a:pt x="28" y="2"/>
                  </a:cubicBezTo>
                  <a:cubicBezTo>
                    <a:pt x="27" y="2"/>
                    <a:pt x="27" y="2"/>
                    <a:pt x="27" y="1"/>
                  </a:cubicBezTo>
                  <a:cubicBezTo>
                    <a:pt x="27" y="1"/>
                    <a:pt x="27" y="0"/>
                    <a:pt x="28" y="0"/>
                  </a:cubicBezTo>
                  <a:cubicBezTo>
                    <a:pt x="34" y="0"/>
                    <a:pt x="34" y="0"/>
                    <a:pt x="34" y="0"/>
                  </a:cubicBezTo>
                  <a:cubicBezTo>
                    <a:pt x="35" y="0"/>
                    <a:pt x="35" y="1"/>
                    <a:pt x="35" y="1"/>
                  </a:cubicBezTo>
                  <a:cubicBezTo>
                    <a:pt x="35" y="2"/>
                    <a:pt x="35" y="2"/>
                    <a:pt x="34" y="2"/>
                  </a:cubicBezTo>
                  <a:close/>
                  <a:moveTo>
                    <a:pt x="21" y="2"/>
                  </a:moveTo>
                  <a:cubicBezTo>
                    <a:pt x="14" y="2"/>
                    <a:pt x="14" y="2"/>
                    <a:pt x="14" y="2"/>
                  </a:cubicBezTo>
                  <a:cubicBezTo>
                    <a:pt x="14" y="2"/>
                    <a:pt x="13" y="2"/>
                    <a:pt x="13" y="1"/>
                  </a:cubicBezTo>
                  <a:cubicBezTo>
                    <a:pt x="13" y="1"/>
                    <a:pt x="14" y="0"/>
                    <a:pt x="14" y="0"/>
                  </a:cubicBezTo>
                  <a:cubicBezTo>
                    <a:pt x="21" y="0"/>
                    <a:pt x="21" y="0"/>
                    <a:pt x="21" y="0"/>
                  </a:cubicBezTo>
                  <a:cubicBezTo>
                    <a:pt x="21" y="0"/>
                    <a:pt x="22" y="1"/>
                    <a:pt x="22" y="1"/>
                  </a:cubicBezTo>
                  <a:cubicBezTo>
                    <a:pt x="22" y="2"/>
                    <a:pt x="21" y="2"/>
                    <a:pt x="21" y="2"/>
                  </a:cubicBezTo>
                  <a:close/>
                  <a:moveTo>
                    <a:pt x="8" y="2"/>
                  </a:moveTo>
                  <a:cubicBezTo>
                    <a:pt x="1" y="2"/>
                    <a:pt x="1" y="2"/>
                    <a:pt x="1" y="2"/>
                  </a:cubicBezTo>
                  <a:cubicBezTo>
                    <a:pt x="0" y="2"/>
                    <a:pt x="0" y="2"/>
                    <a:pt x="0" y="1"/>
                  </a:cubicBezTo>
                  <a:cubicBezTo>
                    <a:pt x="0" y="1"/>
                    <a:pt x="0" y="0"/>
                    <a:pt x="1" y="0"/>
                  </a:cubicBezTo>
                  <a:cubicBezTo>
                    <a:pt x="8" y="0"/>
                    <a:pt x="8" y="0"/>
                    <a:pt x="8" y="0"/>
                  </a:cubicBezTo>
                  <a:cubicBezTo>
                    <a:pt x="8" y="0"/>
                    <a:pt x="9" y="1"/>
                    <a:pt x="9" y="1"/>
                  </a:cubicBezTo>
                  <a:cubicBezTo>
                    <a:pt x="9" y="2"/>
                    <a:pt x="8" y="2"/>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111">
              <a:extLst>
                <a:ext uri="{FF2B5EF4-FFF2-40B4-BE49-F238E27FC236}">
                  <a16:creationId xmlns="" xmlns:a16="http://schemas.microsoft.com/office/drawing/2014/main" id="{C4A8EAE5-7DC4-4E29-B2EB-083FCC34E393}"/>
                </a:ext>
              </a:extLst>
            </p:cNvPr>
            <p:cNvSpPr>
              <a:spLocks/>
            </p:cNvSpPr>
            <p:nvPr/>
          </p:nvSpPr>
          <p:spPr bwMode="auto">
            <a:xfrm>
              <a:off x="8477251" y="3524251"/>
              <a:ext cx="134938" cy="53975"/>
            </a:xfrm>
            <a:custGeom>
              <a:avLst/>
              <a:gdLst>
                <a:gd name="T0" fmla="*/ 4 w 5"/>
                <a:gd name="T1" fmla="*/ 2 h 2"/>
                <a:gd name="T2" fmla="*/ 1 w 5"/>
                <a:gd name="T3" fmla="*/ 2 h 2"/>
                <a:gd name="T4" fmla="*/ 0 w 5"/>
                <a:gd name="T5" fmla="*/ 1 h 2"/>
                <a:gd name="T6" fmla="*/ 1 w 5"/>
                <a:gd name="T7" fmla="*/ 0 h 2"/>
                <a:gd name="T8" fmla="*/ 4 w 5"/>
                <a:gd name="T9" fmla="*/ 0 h 2"/>
                <a:gd name="T10" fmla="*/ 5 w 5"/>
                <a:gd name="T11" fmla="*/ 1 h 2"/>
                <a:gd name="T12" fmla="*/ 4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2"/>
                  </a:moveTo>
                  <a:cubicBezTo>
                    <a:pt x="1" y="2"/>
                    <a:pt x="1" y="2"/>
                    <a:pt x="1" y="2"/>
                  </a:cubicBezTo>
                  <a:cubicBezTo>
                    <a:pt x="1" y="2"/>
                    <a:pt x="0" y="2"/>
                    <a:pt x="0" y="1"/>
                  </a:cubicBezTo>
                  <a:cubicBezTo>
                    <a:pt x="0" y="1"/>
                    <a:pt x="1" y="0"/>
                    <a:pt x="1" y="0"/>
                  </a:cubicBezTo>
                  <a:cubicBezTo>
                    <a:pt x="4" y="0"/>
                    <a:pt x="4" y="0"/>
                    <a:pt x="4" y="0"/>
                  </a:cubicBezTo>
                  <a:cubicBezTo>
                    <a:pt x="5" y="0"/>
                    <a:pt x="5" y="1"/>
                    <a:pt x="5" y="1"/>
                  </a:cubicBezTo>
                  <a:cubicBezTo>
                    <a:pt x="5" y="2"/>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9"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3065A55-6BBC-4734-9896-DA2537F4CCBD}"/>
              </a:ext>
            </a:extLst>
          </p:cNvPr>
          <p:cNvSpPr/>
          <p:nvPr/>
        </p:nvSpPr>
        <p:spPr>
          <a:xfrm>
            <a:off x="3034741" y="4462311"/>
            <a:ext cx="606976" cy="563151"/>
          </a:xfrm>
          <a:prstGeom prst="rect">
            <a:avLst/>
          </a:prstGeom>
          <a:noFill/>
          <a:ln w="12700" cap="flat" cmpd="sng" algn="ctr">
            <a:noFill/>
            <a:prstDash val="solid"/>
          </a:ln>
          <a:effectLst/>
        </p:spPr>
        <p:txBody>
          <a:bodyPr lIns="91440" tIns="0" rIns="91440" bIns="0" rtlCol="0" anchor="t"/>
          <a:lstStyle/>
          <a:p>
            <a:pPr algn="r"/>
            <a:r>
              <a:rPr lang="en-US" altLang="zh-CN" sz="4000" b="1" dirty="0">
                <a:solidFill>
                  <a:srgbClr val="365B7C"/>
                </a:solidFill>
                <a:cs typeface="+mn-ea"/>
                <a:sym typeface="+mn-lt"/>
              </a:rPr>
              <a:t>A</a:t>
            </a:r>
            <a:endParaRPr lang="zh-CN" altLang="en-US" sz="4000" b="1" dirty="0">
              <a:solidFill>
                <a:srgbClr val="365B7C"/>
              </a:solidFill>
              <a:cs typeface="+mn-ea"/>
              <a:sym typeface="+mn-lt"/>
            </a:endParaRPr>
          </a:p>
        </p:txBody>
      </p:sp>
      <p:sp>
        <p:nvSpPr>
          <p:cNvPr id="50"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8401B57-480E-4B5C-8E91-76D1CC8949B6}"/>
              </a:ext>
            </a:extLst>
          </p:cNvPr>
          <p:cNvSpPr/>
          <p:nvPr/>
        </p:nvSpPr>
        <p:spPr>
          <a:xfrm>
            <a:off x="5480140" y="1224969"/>
            <a:ext cx="606976" cy="563151"/>
          </a:xfrm>
          <a:prstGeom prst="rect">
            <a:avLst/>
          </a:prstGeom>
          <a:noFill/>
          <a:ln w="12700" cap="flat" cmpd="sng" algn="ctr">
            <a:noFill/>
            <a:prstDash val="solid"/>
          </a:ln>
          <a:effectLst/>
        </p:spPr>
        <p:txBody>
          <a:bodyPr lIns="91440" tIns="0" rIns="91440" bIns="0" rtlCol="0" anchor="t"/>
          <a:lstStyle/>
          <a:p>
            <a:pPr algn="r"/>
            <a:r>
              <a:rPr lang="en-US" altLang="zh-CN" sz="4000" b="1" dirty="0">
                <a:solidFill>
                  <a:srgbClr val="966481"/>
                </a:solidFill>
                <a:cs typeface="+mn-ea"/>
                <a:sym typeface="+mn-lt"/>
              </a:rPr>
              <a:t>B</a:t>
            </a:r>
            <a:endParaRPr lang="zh-CN" altLang="en-US" sz="4000" b="1" dirty="0">
              <a:solidFill>
                <a:srgbClr val="966481"/>
              </a:solidFill>
              <a:cs typeface="+mn-ea"/>
              <a:sym typeface="+mn-lt"/>
            </a:endParaRPr>
          </a:p>
        </p:txBody>
      </p:sp>
      <p:sp>
        <p:nvSpPr>
          <p:cNvPr id="51"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9DBAA48-8266-49BA-BCB2-0CD9AB50B29F}"/>
              </a:ext>
            </a:extLst>
          </p:cNvPr>
          <p:cNvSpPr/>
          <p:nvPr/>
        </p:nvSpPr>
        <p:spPr>
          <a:xfrm>
            <a:off x="7349672" y="2133578"/>
            <a:ext cx="606976" cy="563151"/>
          </a:xfrm>
          <a:prstGeom prst="rect">
            <a:avLst/>
          </a:prstGeom>
          <a:noFill/>
          <a:ln w="12700" cap="flat" cmpd="sng" algn="ctr">
            <a:noFill/>
            <a:prstDash val="solid"/>
          </a:ln>
          <a:effectLst/>
        </p:spPr>
        <p:txBody>
          <a:bodyPr lIns="91440" tIns="0" rIns="91440" bIns="0" rtlCol="0" anchor="t"/>
          <a:lstStyle/>
          <a:p>
            <a:pPr algn="r"/>
            <a:r>
              <a:rPr lang="en-US" altLang="zh-CN" sz="4000" b="1" dirty="0">
                <a:solidFill>
                  <a:srgbClr val="D06F83"/>
                </a:solidFill>
                <a:cs typeface="+mn-ea"/>
                <a:sym typeface="+mn-lt"/>
              </a:rPr>
              <a:t>C</a:t>
            </a:r>
            <a:endParaRPr lang="zh-CN" altLang="en-US" sz="4000" b="1" dirty="0">
              <a:solidFill>
                <a:srgbClr val="D06F83"/>
              </a:solidFill>
              <a:cs typeface="+mn-ea"/>
              <a:sym typeface="+mn-lt"/>
            </a:endParaRPr>
          </a:p>
        </p:txBody>
      </p:sp>
      <p:grpSp>
        <p:nvGrpSpPr>
          <p:cNvPr id="52" name="组合 5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FF25A6B-5524-4B6A-B384-32294A6D6488}"/>
              </a:ext>
            </a:extLst>
          </p:cNvPr>
          <p:cNvGrpSpPr/>
          <p:nvPr/>
        </p:nvGrpSpPr>
        <p:grpSpPr>
          <a:xfrm>
            <a:off x="3550602" y="2554462"/>
            <a:ext cx="1550610" cy="1553304"/>
            <a:chOff x="3550602" y="2863953"/>
            <a:chExt cx="1550610" cy="1553304"/>
          </a:xfrm>
        </p:grpSpPr>
        <p:grpSp>
          <p:nvGrpSpPr>
            <p:cNvPr id="53" name="组合 52">
              <a:extLst>
                <a:ext uri="{FF2B5EF4-FFF2-40B4-BE49-F238E27FC236}">
                  <a16:creationId xmlns="" xmlns:a16="http://schemas.microsoft.com/office/drawing/2014/main" id="{3E354835-9F6C-44C1-A0FA-9B7BB2D8A5E3}"/>
                </a:ext>
              </a:extLst>
            </p:cNvPr>
            <p:cNvGrpSpPr/>
            <p:nvPr/>
          </p:nvGrpSpPr>
          <p:grpSpPr>
            <a:xfrm>
              <a:off x="3550602" y="2863953"/>
              <a:ext cx="1550610" cy="1553304"/>
              <a:chOff x="3719415" y="2667004"/>
              <a:chExt cx="1656000" cy="1658877"/>
            </a:xfrm>
          </p:grpSpPr>
          <p:sp>
            <p:nvSpPr>
              <p:cNvPr id="55" name="任意多边形 10">
                <a:extLst>
                  <a:ext uri="{FF2B5EF4-FFF2-40B4-BE49-F238E27FC236}">
                    <a16:creationId xmlns="" xmlns:a16="http://schemas.microsoft.com/office/drawing/2014/main" id="{FE93E226-E155-4CE9-90DA-1D97A2F4076F}"/>
                  </a:ext>
                </a:extLst>
              </p:cNvPr>
              <p:cNvSpPr/>
              <p:nvPr/>
            </p:nvSpPr>
            <p:spPr>
              <a:xfrm>
                <a:off x="3719415" y="2667004"/>
                <a:ext cx="1656000" cy="1658877"/>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solidFill>
                <a:srgbClr val="365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56" name="任意多边形 11">
                <a:extLst>
                  <a:ext uri="{FF2B5EF4-FFF2-40B4-BE49-F238E27FC236}">
                    <a16:creationId xmlns="" xmlns:a16="http://schemas.microsoft.com/office/drawing/2014/main" id="{CA476633-58CE-449A-AEBF-B75714E94EBA}"/>
                  </a:ext>
                </a:extLst>
              </p:cNvPr>
              <p:cNvSpPr>
                <a:spLocks noChangeAspect="1"/>
              </p:cNvSpPr>
              <p:nvPr/>
            </p:nvSpPr>
            <p:spPr>
              <a:xfrm>
                <a:off x="3954445" y="2902442"/>
                <a:ext cx="1185940" cy="1188000"/>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gradFill>
                <a:gsLst>
                  <a:gs pos="100000">
                    <a:schemeClr val="bg1">
                      <a:lumMod val="85000"/>
                    </a:schemeClr>
                  </a:gs>
                  <a:gs pos="0">
                    <a:schemeClr val="bg1"/>
                  </a:gs>
                </a:gsLst>
                <a:lin ang="13200000" scaled="0"/>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sp>
          <p:nvSpPr>
            <p:cNvPr id="54" name="Freeform 48">
              <a:extLst>
                <a:ext uri="{FF2B5EF4-FFF2-40B4-BE49-F238E27FC236}">
                  <a16:creationId xmlns="" xmlns:a16="http://schemas.microsoft.com/office/drawing/2014/main" id="{4EE0D56A-C05C-463B-A799-E2DCE3DE946A}"/>
                </a:ext>
              </a:extLst>
            </p:cNvPr>
            <p:cNvSpPr>
              <a:spLocks noEditPoints="1"/>
            </p:cNvSpPr>
            <p:nvPr/>
          </p:nvSpPr>
          <p:spPr bwMode="auto">
            <a:xfrm>
              <a:off x="4098631" y="3399556"/>
              <a:ext cx="448104" cy="428925"/>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365B7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57" name="组合 5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F1EB88-4CAC-49B0-833A-7A4342605E66}"/>
              </a:ext>
            </a:extLst>
          </p:cNvPr>
          <p:cNvGrpSpPr/>
          <p:nvPr/>
        </p:nvGrpSpPr>
        <p:grpSpPr>
          <a:xfrm>
            <a:off x="4698609" y="3427422"/>
            <a:ext cx="1873882" cy="1877138"/>
            <a:chOff x="4698609" y="3736913"/>
            <a:chExt cx="1873882" cy="1877138"/>
          </a:xfrm>
        </p:grpSpPr>
        <p:grpSp>
          <p:nvGrpSpPr>
            <p:cNvPr id="58" name="组合 57">
              <a:extLst>
                <a:ext uri="{FF2B5EF4-FFF2-40B4-BE49-F238E27FC236}">
                  <a16:creationId xmlns="" xmlns:a16="http://schemas.microsoft.com/office/drawing/2014/main" id="{1BD9343A-5D46-4A79-A057-6D6E143ED117}"/>
                </a:ext>
              </a:extLst>
            </p:cNvPr>
            <p:cNvGrpSpPr/>
            <p:nvPr/>
          </p:nvGrpSpPr>
          <p:grpSpPr>
            <a:xfrm>
              <a:off x="4698609" y="3736913"/>
              <a:ext cx="1873882" cy="1877138"/>
              <a:chOff x="2063415" y="3261004"/>
              <a:chExt cx="1656000" cy="1658877"/>
            </a:xfrm>
          </p:grpSpPr>
          <p:sp>
            <p:nvSpPr>
              <p:cNvPr id="60" name="任意多边形 16">
                <a:extLst>
                  <a:ext uri="{FF2B5EF4-FFF2-40B4-BE49-F238E27FC236}">
                    <a16:creationId xmlns="" xmlns:a16="http://schemas.microsoft.com/office/drawing/2014/main" id="{3456657E-6C86-4789-ABBB-0303987F354B}"/>
                  </a:ext>
                </a:extLst>
              </p:cNvPr>
              <p:cNvSpPr/>
              <p:nvPr/>
            </p:nvSpPr>
            <p:spPr>
              <a:xfrm>
                <a:off x="2063415" y="3261004"/>
                <a:ext cx="1656000" cy="1658877"/>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solidFill>
                <a:srgbClr val="96648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1" name="任意多边形 17">
                <a:extLst>
                  <a:ext uri="{FF2B5EF4-FFF2-40B4-BE49-F238E27FC236}">
                    <a16:creationId xmlns="" xmlns:a16="http://schemas.microsoft.com/office/drawing/2014/main" id="{CC776739-783D-445E-83EE-4B2EA931999B}"/>
                  </a:ext>
                </a:extLst>
              </p:cNvPr>
              <p:cNvSpPr>
                <a:spLocks noChangeAspect="1"/>
              </p:cNvSpPr>
              <p:nvPr/>
            </p:nvSpPr>
            <p:spPr>
              <a:xfrm>
                <a:off x="2298445" y="3496442"/>
                <a:ext cx="1185940" cy="1188000"/>
              </a:xfrm>
              <a:custGeom>
                <a:avLst/>
                <a:gdLst>
                  <a:gd name="connsiteX0" fmla="*/ 0 w 1656000"/>
                  <a:gd name="connsiteY0" fmla="*/ 0 h 1658877"/>
                  <a:gd name="connsiteX1" fmla="*/ 404726 w 1656000"/>
                  <a:gd name="connsiteY1" fmla="*/ 0 h 1658877"/>
                  <a:gd name="connsiteX2" fmla="*/ 583096 w 1656000"/>
                  <a:gd name="connsiteY2" fmla="*/ 0 h 1658877"/>
                  <a:gd name="connsiteX3" fmla="*/ 1251274 w 1656000"/>
                  <a:gd name="connsiteY3" fmla="*/ 0 h 1658877"/>
                  <a:gd name="connsiteX4" fmla="*/ 1656000 w 1656000"/>
                  <a:gd name="connsiteY4" fmla="*/ 404726 h 1658877"/>
                  <a:gd name="connsiteX5" fmla="*/ 1656000 w 1656000"/>
                  <a:gd name="connsiteY5" fmla="*/ 1251274 h 1658877"/>
                  <a:gd name="connsiteX6" fmla="*/ 1652796 w 1656000"/>
                  <a:gd name="connsiteY6" fmla="*/ 1283057 h 1658877"/>
                  <a:gd name="connsiteX7" fmla="*/ 1652796 w 1656000"/>
                  <a:gd name="connsiteY7" fmla="*/ 1658877 h 1658877"/>
                  <a:gd name="connsiteX8" fmla="*/ 1069700 w 1656000"/>
                  <a:gd name="connsiteY8" fmla="*/ 1658877 h 1658877"/>
                  <a:gd name="connsiteX9" fmla="*/ 1069700 w 1656000"/>
                  <a:gd name="connsiteY9" fmla="*/ 1656000 h 1658877"/>
                  <a:gd name="connsiteX10" fmla="*/ 404726 w 1656000"/>
                  <a:gd name="connsiteY10" fmla="*/ 1656000 h 1658877"/>
                  <a:gd name="connsiteX11" fmla="*/ 0 w 1656000"/>
                  <a:gd name="connsiteY11" fmla="*/ 1251274 h 1658877"/>
                  <a:gd name="connsiteX12" fmla="*/ 0 w 1656000"/>
                  <a:gd name="connsiteY12" fmla="*/ 838080 h 1658877"/>
                  <a:gd name="connsiteX13" fmla="*/ 0 w 1656000"/>
                  <a:gd name="connsiteY13" fmla="*/ 404726 h 16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6000" h="1658877">
                    <a:moveTo>
                      <a:pt x="0" y="0"/>
                    </a:moveTo>
                    <a:lnTo>
                      <a:pt x="404726" y="0"/>
                    </a:lnTo>
                    <a:lnTo>
                      <a:pt x="583096" y="0"/>
                    </a:lnTo>
                    <a:lnTo>
                      <a:pt x="1251274" y="0"/>
                    </a:lnTo>
                    <a:cubicBezTo>
                      <a:pt x="1474798" y="0"/>
                      <a:pt x="1656000" y="181202"/>
                      <a:pt x="1656000" y="404726"/>
                    </a:cubicBezTo>
                    <a:lnTo>
                      <a:pt x="1656000" y="1251274"/>
                    </a:lnTo>
                    <a:lnTo>
                      <a:pt x="1652796" y="1283057"/>
                    </a:lnTo>
                    <a:lnTo>
                      <a:pt x="1652796" y="1658877"/>
                    </a:lnTo>
                    <a:lnTo>
                      <a:pt x="1069700" y="1658877"/>
                    </a:lnTo>
                    <a:lnTo>
                      <a:pt x="1069700" y="1656000"/>
                    </a:lnTo>
                    <a:lnTo>
                      <a:pt x="404726" y="1656000"/>
                    </a:lnTo>
                    <a:cubicBezTo>
                      <a:pt x="181202" y="1656000"/>
                      <a:pt x="0" y="1474798"/>
                      <a:pt x="0" y="1251274"/>
                    </a:cubicBezTo>
                    <a:lnTo>
                      <a:pt x="0" y="838080"/>
                    </a:lnTo>
                    <a:lnTo>
                      <a:pt x="0" y="404726"/>
                    </a:lnTo>
                    <a:close/>
                  </a:path>
                </a:pathLst>
              </a:custGeom>
              <a:gradFill>
                <a:gsLst>
                  <a:gs pos="100000">
                    <a:schemeClr val="bg1">
                      <a:lumMod val="85000"/>
                    </a:schemeClr>
                  </a:gs>
                  <a:gs pos="0">
                    <a:schemeClr val="bg1"/>
                  </a:gs>
                </a:gsLst>
                <a:lin ang="13200000" scaled="0"/>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sp>
          <p:nvSpPr>
            <p:cNvPr id="59" name="Freeform 26">
              <a:extLst>
                <a:ext uri="{FF2B5EF4-FFF2-40B4-BE49-F238E27FC236}">
                  <a16:creationId xmlns="" xmlns:a16="http://schemas.microsoft.com/office/drawing/2014/main" id="{D307814D-31B1-48D5-8205-DFBE3E0CAFE8}"/>
                </a:ext>
              </a:extLst>
            </p:cNvPr>
            <p:cNvSpPr>
              <a:spLocks noEditPoints="1"/>
            </p:cNvSpPr>
            <p:nvPr/>
          </p:nvSpPr>
          <p:spPr bwMode="auto">
            <a:xfrm>
              <a:off x="5399114" y="4447591"/>
              <a:ext cx="455210" cy="47826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96648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sp>
        <p:nvSpPr>
          <p:cNvPr id="62" name="TextBox 55">
            <a:extLst>
              <a:ext uri="{FF2B5EF4-FFF2-40B4-BE49-F238E27FC236}">
                <a16:creationId xmlns="" xmlns:a16="http://schemas.microsoft.com/office/drawing/2014/main" id="{2D47EE2B-6465-4C8E-BF9C-27DE012AC953}"/>
              </a:ext>
            </a:extLst>
          </p:cNvPr>
          <p:cNvSpPr txBox="1"/>
          <p:nvPr/>
        </p:nvSpPr>
        <p:spPr>
          <a:xfrm>
            <a:off x="7957594" y="2221334"/>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专业因素</a:t>
            </a:r>
          </a:p>
        </p:txBody>
      </p:sp>
      <p:sp>
        <p:nvSpPr>
          <p:cNvPr id="63" name="矩形 62">
            <a:extLst>
              <a:ext uri="{FF2B5EF4-FFF2-40B4-BE49-F238E27FC236}">
                <a16:creationId xmlns="" xmlns:a16="http://schemas.microsoft.com/office/drawing/2014/main" id="{F109A96A-BE24-47F1-A413-1DB4CCA7F217}"/>
              </a:ext>
            </a:extLst>
          </p:cNvPr>
          <p:cNvSpPr/>
          <p:nvPr/>
        </p:nvSpPr>
        <p:spPr>
          <a:xfrm>
            <a:off x="7942051" y="2559753"/>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4" name="TextBox 55">
            <a:extLst>
              <a:ext uri="{FF2B5EF4-FFF2-40B4-BE49-F238E27FC236}">
                <a16:creationId xmlns="" xmlns:a16="http://schemas.microsoft.com/office/drawing/2014/main" id="{B2CF0D7C-27CA-4616-841F-B3D9A523BC61}"/>
              </a:ext>
            </a:extLst>
          </p:cNvPr>
          <p:cNvSpPr txBox="1"/>
          <p:nvPr/>
        </p:nvSpPr>
        <p:spPr>
          <a:xfrm>
            <a:off x="4441398" y="1322015"/>
            <a:ext cx="1210589"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社会因素</a:t>
            </a:r>
          </a:p>
        </p:txBody>
      </p:sp>
      <p:sp>
        <p:nvSpPr>
          <p:cNvPr id="65" name="矩形 64">
            <a:extLst>
              <a:ext uri="{FF2B5EF4-FFF2-40B4-BE49-F238E27FC236}">
                <a16:creationId xmlns="" xmlns:a16="http://schemas.microsoft.com/office/drawing/2014/main" id="{840F6060-E781-41A4-BAB1-AD38E6CD1986}"/>
              </a:ext>
            </a:extLst>
          </p:cNvPr>
          <p:cNvSpPr/>
          <p:nvPr/>
        </p:nvSpPr>
        <p:spPr>
          <a:xfrm>
            <a:off x="2991454" y="1660434"/>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6" name="TextBox 55">
            <a:extLst>
              <a:ext uri="{FF2B5EF4-FFF2-40B4-BE49-F238E27FC236}">
                <a16:creationId xmlns="" xmlns:a16="http://schemas.microsoft.com/office/drawing/2014/main" id="{34137CAC-F934-4125-9A95-4D2223C93526}"/>
              </a:ext>
            </a:extLst>
          </p:cNvPr>
          <p:cNvSpPr txBox="1"/>
          <p:nvPr/>
        </p:nvSpPr>
        <p:spPr>
          <a:xfrm>
            <a:off x="7849569" y="5025997"/>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家庭因素</a:t>
            </a:r>
          </a:p>
        </p:txBody>
      </p:sp>
      <p:sp>
        <p:nvSpPr>
          <p:cNvPr id="67" name="矩形 66">
            <a:extLst>
              <a:ext uri="{FF2B5EF4-FFF2-40B4-BE49-F238E27FC236}">
                <a16:creationId xmlns="" xmlns:a16="http://schemas.microsoft.com/office/drawing/2014/main" id="{7E2B656C-F275-42B2-BB51-AEFC56366559}"/>
              </a:ext>
            </a:extLst>
          </p:cNvPr>
          <p:cNvSpPr/>
          <p:nvPr/>
        </p:nvSpPr>
        <p:spPr>
          <a:xfrm>
            <a:off x="7834026" y="5364416"/>
            <a:ext cx="2646465" cy="923330"/>
          </a:xfrm>
          <a:prstGeom prst="rect">
            <a:avLst/>
          </a:prstGeom>
        </p:spPr>
        <p:txBody>
          <a:bodyPr wrap="square">
            <a:spAutoFit/>
          </a:bodyPr>
          <a:lstStyle/>
          <a:p>
            <a:pP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8" name="TextBox 55">
            <a:extLst>
              <a:ext uri="{FF2B5EF4-FFF2-40B4-BE49-F238E27FC236}">
                <a16:creationId xmlns="" xmlns:a16="http://schemas.microsoft.com/office/drawing/2014/main" id="{A65A83FB-B892-48D5-8561-12CFDBC3D42B}"/>
              </a:ext>
            </a:extLst>
          </p:cNvPr>
          <p:cNvSpPr txBox="1"/>
          <p:nvPr/>
        </p:nvSpPr>
        <p:spPr>
          <a:xfrm>
            <a:off x="1910660" y="4485576"/>
            <a:ext cx="1210588" cy="400110"/>
          </a:xfrm>
          <a:prstGeom prst="rect">
            <a:avLst/>
          </a:prstGeom>
          <a:noFill/>
        </p:spPr>
        <p:txBody>
          <a:bodyPr wrap="square" rtlCol="0">
            <a:spAutoFit/>
          </a:bodyPr>
          <a:lstStyle/>
          <a:p>
            <a:pPr algn="r"/>
            <a:r>
              <a:rPr lang="zh-CN" altLang="en-US" sz="2000" b="1" dirty="0">
                <a:solidFill>
                  <a:schemeClr val="tx1">
                    <a:lumMod val="75000"/>
                    <a:lumOff val="25000"/>
                  </a:schemeClr>
                </a:solidFill>
                <a:cs typeface="+mn-ea"/>
                <a:sym typeface="+mn-lt"/>
              </a:rPr>
              <a:t>个人因素</a:t>
            </a:r>
          </a:p>
        </p:txBody>
      </p:sp>
      <p:sp>
        <p:nvSpPr>
          <p:cNvPr id="69" name="矩形 68">
            <a:extLst>
              <a:ext uri="{FF2B5EF4-FFF2-40B4-BE49-F238E27FC236}">
                <a16:creationId xmlns="" xmlns:a16="http://schemas.microsoft.com/office/drawing/2014/main" id="{D767BDCE-F1BF-4741-AC82-95237B62FF6A}"/>
              </a:ext>
            </a:extLst>
          </p:cNvPr>
          <p:cNvSpPr/>
          <p:nvPr/>
        </p:nvSpPr>
        <p:spPr>
          <a:xfrm>
            <a:off x="460715" y="4823995"/>
            <a:ext cx="2646465" cy="923330"/>
          </a:xfrm>
          <a:prstGeom prst="rect">
            <a:avLst/>
          </a:prstGeom>
        </p:spPr>
        <p:txBody>
          <a:bodyPr wrap="square">
            <a:spAutoFit/>
          </a:bodyPr>
          <a:lstStyle/>
          <a:p>
            <a:pPr algn="r">
              <a:lnSpc>
                <a:spcPct val="150000"/>
              </a:lnSpc>
              <a:defRPr/>
            </a:pPr>
            <a:r>
              <a:rPr lang="zh-CN" altLang="en-US" sz="12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70"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9704BEA-6D02-455A-AA4C-AC0DFADF49B8}"/>
              </a:ext>
            </a:extLst>
          </p:cNvPr>
          <p:cNvSpPr/>
          <p:nvPr/>
        </p:nvSpPr>
        <p:spPr>
          <a:xfrm>
            <a:off x="7356886" y="4933458"/>
            <a:ext cx="606976" cy="563151"/>
          </a:xfrm>
          <a:prstGeom prst="rect">
            <a:avLst/>
          </a:prstGeom>
          <a:noFill/>
          <a:ln w="12700" cap="flat" cmpd="sng" algn="ctr">
            <a:noFill/>
            <a:prstDash val="solid"/>
          </a:ln>
          <a:effectLst/>
        </p:spPr>
        <p:txBody>
          <a:bodyPr lIns="91440" tIns="0" rIns="91440" bIns="0" rtlCol="0" anchor="t"/>
          <a:lstStyle/>
          <a:p>
            <a:pPr algn="r"/>
            <a:r>
              <a:rPr lang="en-US" altLang="zh-CN" sz="4000" b="1" dirty="0">
                <a:solidFill>
                  <a:srgbClr val="F57882"/>
                </a:solidFill>
                <a:cs typeface="+mn-ea"/>
                <a:sym typeface="+mn-lt"/>
              </a:rPr>
              <a:t>D</a:t>
            </a:r>
            <a:endParaRPr lang="zh-CN" altLang="en-US" sz="4000" b="1" dirty="0">
              <a:solidFill>
                <a:srgbClr val="F57882"/>
              </a:solidFill>
              <a:cs typeface="+mn-ea"/>
              <a:sym typeface="+mn-lt"/>
            </a:endParaRPr>
          </a:p>
        </p:txBody>
      </p:sp>
    </p:spTree>
    <p:extLst>
      <p:ext uri="{BB962C8B-B14F-4D97-AF65-F5344CB8AC3E}">
        <p14:creationId xmlns:p14="http://schemas.microsoft.com/office/powerpoint/2010/main" val="26627772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9" presetClass="entr" presetSubtype="0"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dissolve">
                                      <p:cBhvr>
                                        <p:cTn id="37" dur="500"/>
                                        <p:tgtEl>
                                          <p:spTgt spid="52"/>
                                        </p:tgtEl>
                                      </p:cBhvr>
                                    </p:animEffect>
                                  </p:childTnLst>
                                </p:cTn>
                              </p:par>
                              <p:par>
                                <p:cTn id="38" presetID="9" presetClass="entr" presetSubtype="0" fill="hold" nodeType="withEffect">
                                  <p:stCondLst>
                                    <p:cond delay="250"/>
                                  </p:stCondLst>
                                  <p:childTnLst>
                                    <p:set>
                                      <p:cBhvr>
                                        <p:cTn id="39" dur="1" fill="hold">
                                          <p:stCondLst>
                                            <p:cond delay="0"/>
                                          </p:stCondLst>
                                        </p:cTn>
                                        <p:tgtEl>
                                          <p:spTgt spid="57"/>
                                        </p:tgtEl>
                                        <p:attrNameLst>
                                          <p:attrName>style.visibility</p:attrName>
                                        </p:attrNameLst>
                                      </p:cBhvr>
                                      <p:to>
                                        <p:strVal val="visible"/>
                                      </p:to>
                                    </p:set>
                                    <p:animEffect transition="in" filter="dissolve">
                                      <p:cBhvr>
                                        <p:cTn id="40" dur="500"/>
                                        <p:tgtEl>
                                          <p:spTgt spid="57"/>
                                        </p:tgtEl>
                                      </p:cBhvr>
                                    </p:animEffect>
                                  </p:childTnLst>
                                </p:cTn>
                              </p:par>
                              <p:par>
                                <p:cTn id="41" presetID="9" presetClass="entr" presetSubtype="0" fill="hold" nodeType="withEffect">
                                  <p:stCondLst>
                                    <p:cond delay="500"/>
                                  </p:stCondLst>
                                  <p:childTnLst>
                                    <p:set>
                                      <p:cBhvr>
                                        <p:cTn id="42" dur="1" fill="hold">
                                          <p:stCondLst>
                                            <p:cond delay="0"/>
                                          </p:stCondLst>
                                        </p:cTn>
                                        <p:tgtEl>
                                          <p:spTgt spid="30"/>
                                        </p:tgtEl>
                                        <p:attrNameLst>
                                          <p:attrName>style.visibility</p:attrName>
                                        </p:attrNameLst>
                                      </p:cBhvr>
                                      <p:to>
                                        <p:strVal val="visible"/>
                                      </p:to>
                                    </p:set>
                                    <p:animEffect transition="in" filter="dissolve">
                                      <p:cBhvr>
                                        <p:cTn id="43" dur="500"/>
                                        <p:tgtEl>
                                          <p:spTgt spid="30"/>
                                        </p:tgtEl>
                                      </p:cBhvr>
                                    </p:animEffect>
                                  </p:childTnLst>
                                </p:cTn>
                              </p:par>
                              <p:par>
                                <p:cTn id="44" presetID="9" presetClass="entr" presetSubtype="0" fill="hold" nodeType="withEffect">
                                  <p:stCondLst>
                                    <p:cond delay="75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childTnLst>
                          </p:cTn>
                        </p:par>
                        <p:par>
                          <p:cTn id="47" fill="hold">
                            <p:stCondLst>
                              <p:cond delay="2400"/>
                            </p:stCondLst>
                            <p:childTnLst>
                              <p:par>
                                <p:cTn id="48" presetID="22" presetClass="entr" presetSubtype="4"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down)">
                                      <p:cBhvr>
                                        <p:cTn id="50" dur="500"/>
                                        <p:tgtEl>
                                          <p:spTgt spid="35"/>
                                        </p:tgtEl>
                                      </p:cBhvr>
                                    </p:animEffect>
                                  </p:childTnLst>
                                </p:cTn>
                              </p:par>
                              <p:par>
                                <p:cTn id="51" presetID="22" presetClass="entr" presetSubtype="4"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down)">
                                      <p:cBhvr>
                                        <p:cTn id="53" dur="500"/>
                                        <p:tgtEl>
                                          <p:spTgt spid="19"/>
                                        </p:tgtEl>
                                      </p:cBhvr>
                                    </p:animEffect>
                                  </p:childTnLst>
                                </p:cTn>
                              </p:par>
                              <p:par>
                                <p:cTn id="54" presetID="22" presetClass="entr" presetSubtype="1"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par>
                                <p:cTn id="57" presetID="22" presetClass="entr" presetSubtype="1" fill="hold" nodeType="with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up)">
                                      <p:cBhvr>
                                        <p:cTn id="59" dur="500"/>
                                        <p:tgtEl>
                                          <p:spTgt spid="43"/>
                                        </p:tgtEl>
                                      </p:cBhvr>
                                    </p:animEffect>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500"/>
                                        <p:tgtEl>
                                          <p:spTgt spid="4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500"/>
                                        <p:tgtEl>
                                          <p:spTgt spid="5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
                                        <p:tgtEl>
                                          <p:spTgt spid="5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fade">
                                      <p:cBhvr>
                                        <p:cTn id="72" dur="500"/>
                                        <p:tgtEl>
                                          <p:spTgt spid="70"/>
                                        </p:tgtEl>
                                      </p:cBhvr>
                                    </p:animEffect>
                                  </p:childTnLst>
                                </p:cTn>
                              </p:par>
                            </p:childTnLst>
                          </p:cTn>
                        </p:par>
                        <p:par>
                          <p:cTn id="73" fill="hold">
                            <p:stCondLst>
                              <p:cond delay="3400"/>
                            </p:stCondLst>
                            <p:childTnLst>
                              <p:par>
                                <p:cTn id="74" presetID="10" presetClass="entr" presetSubtype="0" fill="hold" grpId="0"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childTnLst>
                          </p:cTn>
                        </p:par>
                        <p:par>
                          <p:cTn id="86" fill="hold">
                            <p:stCondLst>
                              <p:cond delay="3900"/>
                            </p:stCondLst>
                            <p:childTnLst>
                              <p:par>
                                <p:cTn id="87" presetID="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additive="base">
                                        <p:cTn id="89" dur="500" fill="hold"/>
                                        <p:tgtEl>
                                          <p:spTgt spid="65"/>
                                        </p:tgtEl>
                                        <p:attrNameLst>
                                          <p:attrName>ppt_x</p:attrName>
                                        </p:attrNameLst>
                                      </p:cBhvr>
                                      <p:tavLst>
                                        <p:tav tm="0">
                                          <p:val>
                                            <p:strVal val="0-#ppt_w/2"/>
                                          </p:val>
                                        </p:tav>
                                        <p:tav tm="100000">
                                          <p:val>
                                            <p:strVal val="#ppt_x"/>
                                          </p:val>
                                        </p:tav>
                                      </p:tavLst>
                                    </p:anim>
                                    <p:anim calcmode="lin" valueType="num">
                                      <p:cBhvr additive="base">
                                        <p:cTn id="90" dur="500" fill="hold"/>
                                        <p:tgtEl>
                                          <p:spTgt spid="65"/>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69"/>
                                        </p:tgtEl>
                                        <p:attrNameLst>
                                          <p:attrName>style.visibility</p:attrName>
                                        </p:attrNameLst>
                                      </p:cBhvr>
                                      <p:to>
                                        <p:strVal val="visible"/>
                                      </p:to>
                                    </p:set>
                                    <p:anim calcmode="lin" valueType="num">
                                      <p:cBhvr additive="base">
                                        <p:cTn id="93" dur="500" fill="hold"/>
                                        <p:tgtEl>
                                          <p:spTgt spid="69"/>
                                        </p:tgtEl>
                                        <p:attrNameLst>
                                          <p:attrName>ppt_x</p:attrName>
                                        </p:attrNameLst>
                                      </p:cBhvr>
                                      <p:tavLst>
                                        <p:tav tm="0">
                                          <p:val>
                                            <p:strVal val="0-#ppt_w/2"/>
                                          </p:val>
                                        </p:tav>
                                        <p:tav tm="100000">
                                          <p:val>
                                            <p:strVal val="#ppt_x"/>
                                          </p:val>
                                        </p:tav>
                                      </p:tavLst>
                                    </p:anim>
                                    <p:anim calcmode="lin" valueType="num">
                                      <p:cBhvr additive="base">
                                        <p:cTn id="94" dur="500" fill="hold"/>
                                        <p:tgtEl>
                                          <p:spTgt spid="69"/>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cBhvr additive="base">
                                        <p:cTn id="97" dur="500" fill="hold"/>
                                        <p:tgtEl>
                                          <p:spTgt spid="63"/>
                                        </p:tgtEl>
                                        <p:attrNameLst>
                                          <p:attrName>ppt_x</p:attrName>
                                        </p:attrNameLst>
                                      </p:cBhvr>
                                      <p:tavLst>
                                        <p:tav tm="0">
                                          <p:val>
                                            <p:strVal val="1+#ppt_w/2"/>
                                          </p:val>
                                        </p:tav>
                                        <p:tav tm="100000">
                                          <p:val>
                                            <p:strVal val="#ppt_x"/>
                                          </p:val>
                                        </p:tav>
                                      </p:tavLst>
                                    </p:anim>
                                    <p:anim calcmode="lin" valueType="num">
                                      <p:cBhvr additive="base">
                                        <p:cTn id="98" dur="500" fill="hold"/>
                                        <p:tgtEl>
                                          <p:spTgt spid="63"/>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fill="hold"/>
                                        <p:tgtEl>
                                          <p:spTgt spid="67"/>
                                        </p:tgtEl>
                                        <p:attrNameLst>
                                          <p:attrName>ppt_x</p:attrName>
                                        </p:attrNameLst>
                                      </p:cBhvr>
                                      <p:tavLst>
                                        <p:tav tm="0">
                                          <p:val>
                                            <p:strVal val="1+#ppt_w/2"/>
                                          </p:val>
                                        </p:tav>
                                        <p:tav tm="100000">
                                          <p:val>
                                            <p:strVal val="#ppt_x"/>
                                          </p:val>
                                        </p:tav>
                                      </p:tavLst>
                                    </p:anim>
                                    <p:anim calcmode="lin" valueType="num">
                                      <p:cBhvr additive="base">
                                        <p:cTn id="102"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49" grpId="0"/>
      <p:bldP spid="50" grpId="0"/>
      <p:bldP spid="51" grpId="0"/>
      <p:bldP spid="62" grpId="0"/>
      <p:bldP spid="63" grpId="0"/>
      <p:bldP spid="64" grpId="0"/>
      <p:bldP spid="65" grpId="0"/>
      <p:bldP spid="66" grpId="0"/>
      <p:bldP spid="67" grpId="0"/>
      <p:bldP spid="68" grpId="0"/>
      <p:bldP spid="69" grpId="0"/>
      <p:bldP spid="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计划执行</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燕尾形箭头 2">
            <a:extLst>
              <a:ext uri="{FF2B5EF4-FFF2-40B4-BE49-F238E27FC236}">
                <a16:creationId xmlns="" xmlns:a16="http://schemas.microsoft.com/office/drawing/2014/main" id="{518C97DF-598B-411D-A1CD-0011CB188C25}"/>
              </a:ext>
            </a:extLst>
          </p:cNvPr>
          <p:cNvSpPr>
            <a:spLocks noChangeArrowheads="1"/>
          </p:cNvSpPr>
          <p:nvPr/>
        </p:nvSpPr>
        <p:spPr bwMode="auto">
          <a:xfrm>
            <a:off x="1438275" y="3706745"/>
            <a:ext cx="9405938" cy="426674"/>
          </a:xfrm>
          <a:prstGeom prst="notchedRightArrow">
            <a:avLst>
              <a:gd name="adj1" fmla="val 50000"/>
              <a:gd name="adj2" fmla="val 49908"/>
            </a:avLst>
          </a:prstGeom>
          <a:solidFill>
            <a:schemeClr val="bg1">
              <a:lumMod val="65000"/>
              <a:alpha val="39999"/>
            </a:schemeClr>
          </a:solidFill>
          <a:ln>
            <a:noFill/>
          </a:ln>
          <a:effectLst>
            <a:innerShdw blurRad="63500" dist="50800" dir="18900000">
              <a:prstClr val="black">
                <a:alpha val="50000"/>
              </a:prstClr>
            </a:innerShdw>
          </a:effectLst>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mn-lt"/>
              <a:ea typeface="+mn-ea"/>
              <a:cs typeface="+mn-ea"/>
              <a:sym typeface="+mn-lt"/>
            </a:endParaRPr>
          </a:p>
        </p:txBody>
      </p:sp>
      <p:sp>
        <p:nvSpPr>
          <p:cNvPr id="12" name="椭圆 8">
            <a:extLst>
              <a:ext uri="{FF2B5EF4-FFF2-40B4-BE49-F238E27FC236}">
                <a16:creationId xmlns="" xmlns:a16="http://schemas.microsoft.com/office/drawing/2014/main" id="{11D5351F-6F2A-473C-B75B-4E0BEFB53E34}"/>
              </a:ext>
            </a:extLst>
          </p:cNvPr>
          <p:cNvSpPr>
            <a:spLocks noChangeArrowheads="1"/>
          </p:cNvSpPr>
          <p:nvPr/>
        </p:nvSpPr>
        <p:spPr bwMode="auto">
          <a:xfrm>
            <a:off x="4663846" y="3736906"/>
            <a:ext cx="332241" cy="332243"/>
          </a:xfrm>
          <a:prstGeom prst="ellipse">
            <a:avLst/>
          </a:prstGeom>
          <a:solidFill>
            <a:srgbClr val="966481"/>
          </a:solidFill>
          <a:ln>
            <a:solidFill>
              <a:schemeClr val="bg1"/>
            </a:solidFill>
          </a:ln>
          <a:effectLst>
            <a:outerShdw blurRad="50800" dist="38100" dir="8100000" algn="tr" rotWithShape="0">
              <a:prstClr val="black">
                <a:alpha val="40000"/>
              </a:prstClr>
            </a:outerShdw>
          </a:effectLst>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mn-lt"/>
              <a:ea typeface="+mn-ea"/>
              <a:cs typeface="+mn-ea"/>
              <a:sym typeface="+mn-lt"/>
            </a:endParaRPr>
          </a:p>
        </p:txBody>
      </p:sp>
      <p:sp>
        <p:nvSpPr>
          <p:cNvPr id="13" name="椭圆 9">
            <a:extLst>
              <a:ext uri="{FF2B5EF4-FFF2-40B4-BE49-F238E27FC236}">
                <a16:creationId xmlns="" xmlns:a16="http://schemas.microsoft.com/office/drawing/2014/main" id="{4D8A2037-113E-4950-952E-13B3D3BA1822}"/>
              </a:ext>
            </a:extLst>
          </p:cNvPr>
          <p:cNvSpPr>
            <a:spLocks noChangeArrowheads="1"/>
          </p:cNvSpPr>
          <p:nvPr/>
        </p:nvSpPr>
        <p:spPr bwMode="auto">
          <a:xfrm>
            <a:off x="7159396" y="3736906"/>
            <a:ext cx="332241" cy="332243"/>
          </a:xfrm>
          <a:prstGeom prst="ellipse">
            <a:avLst/>
          </a:prstGeom>
          <a:solidFill>
            <a:srgbClr val="D06F83"/>
          </a:solidFill>
          <a:ln>
            <a:solidFill>
              <a:schemeClr val="bg1"/>
            </a:solidFill>
          </a:ln>
          <a:effectLst>
            <a:outerShdw blurRad="50800" dist="38100" dir="8100000" algn="tr" rotWithShape="0">
              <a:prstClr val="black">
                <a:alpha val="40000"/>
              </a:prstClr>
            </a:outerShdw>
          </a:effectLst>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mn-lt"/>
              <a:ea typeface="+mn-ea"/>
              <a:cs typeface="+mn-ea"/>
              <a:sym typeface="+mn-lt"/>
            </a:endParaRPr>
          </a:p>
        </p:txBody>
      </p:sp>
      <p:sp>
        <p:nvSpPr>
          <p:cNvPr id="14" name="椭圆 10">
            <a:extLst>
              <a:ext uri="{FF2B5EF4-FFF2-40B4-BE49-F238E27FC236}">
                <a16:creationId xmlns="" xmlns:a16="http://schemas.microsoft.com/office/drawing/2014/main" id="{8A5B241B-344A-4AA9-B1C8-D6BD14DBDC08}"/>
              </a:ext>
            </a:extLst>
          </p:cNvPr>
          <p:cNvSpPr>
            <a:spLocks noChangeArrowheads="1"/>
          </p:cNvSpPr>
          <p:nvPr/>
        </p:nvSpPr>
        <p:spPr bwMode="auto">
          <a:xfrm>
            <a:off x="9639071" y="3736906"/>
            <a:ext cx="332241" cy="332243"/>
          </a:xfrm>
          <a:prstGeom prst="ellipse">
            <a:avLst/>
          </a:prstGeom>
          <a:solidFill>
            <a:srgbClr val="F8AD94"/>
          </a:solidFill>
          <a:ln>
            <a:solidFill>
              <a:schemeClr val="bg1"/>
            </a:solidFill>
          </a:ln>
          <a:effectLst>
            <a:outerShdw blurRad="50800" dist="38100" dir="8100000" algn="tr" rotWithShape="0">
              <a:prstClr val="black">
                <a:alpha val="40000"/>
              </a:prstClr>
            </a:outerShdw>
          </a:effectLst>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mn-lt"/>
              <a:ea typeface="+mn-ea"/>
              <a:cs typeface="+mn-ea"/>
              <a:sym typeface="+mn-lt"/>
            </a:endParaRPr>
          </a:p>
        </p:txBody>
      </p:sp>
      <p:sp>
        <p:nvSpPr>
          <p:cNvPr id="15" name="椭圆 11">
            <a:extLst>
              <a:ext uri="{FF2B5EF4-FFF2-40B4-BE49-F238E27FC236}">
                <a16:creationId xmlns="" xmlns:a16="http://schemas.microsoft.com/office/drawing/2014/main" id="{C4B118F1-9D86-46A8-850F-DD68469A1AA9}"/>
              </a:ext>
            </a:extLst>
          </p:cNvPr>
          <p:cNvSpPr>
            <a:spLocks noChangeArrowheads="1"/>
          </p:cNvSpPr>
          <p:nvPr/>
        </p:nvSpPr>
        <p:spPr bwMode="auto">
          <a:xfrm>
            <a:off x="2182582" y="3736906"/>
            <a:ext cx="332243" cy="332243"/>
          </a:xfrm>
          <a:prstGeom prst="ellipse">
            <a:avLst/>
          </a:prstGeom>
          <a:solidFill>
            <a:srgbClr val="355979"/>
          </a:solidFill>
          <a:ln>
            <a:solidFill>
              <a:schemeClr val="bg1"/>
            </a:solidFill>
          </a:ln>
          <a:effectLst>
            <a:outerShdw blurRad="50800" dist="38100" dir="8100000" algn="tr" rotWithShape="0">
              <a:prstClr val="black">
                <a:alpha val="40000"/>
              </a:prstClr>
            </a:outerShdw>
          </a:effectLst>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mn-lt"/>
              <a:ea typeface="+mn-ea"/>
              <a:cs typeface="+mn-ea"/>
              <a:sym typeface="+mn-lt"/>
            </a:endParaRPr>
          </a:p>
        </p:txBody>
      </p:sp>
      <p:grpSp>
        <p:nvGrpSpPr>
          <p:cNvPr id="16" name="组合 12">
            <a:extLst>
              <a:ext uri="{FF2B5EF4-FFF2-40B4-BE49-F238E27FC236}">
                <a16:creationId xmlns="" xmlns:a16="http://schemas.microsoft.com/office/drawing/2014/main" id="{445ACF36-45E8-4058-B3F9-4814137970C0}"/>
              </a:ext>
            </a:extLst>
          </p:cNvPr>
          <p:cNvGrpSpPr>
            <a:grpSpLocks/>
          </p:cNvGrpSpPr>
          <p:nvPr/>
        </p:nvGrpSpPr>
        <p:grpSpPr bwMode="auto">
          <a:xfrm>
            <a:off x="4448973" y="3085533"/>
            <a:ext cx="820727" cy="461665"/>
            <a:chOff x="70648" y="280955"/>
            <a:chExt cx="820724" cy="461664"/>
          </a:xfrm>
        </p:grpSpPr>
        <p:sp>
          <p:nvSpPr>
            <p:cNvPr id="17" name="文本框 38">
              <a:extLst>
                <a:ext uri="{FF2B5EF4-FFF2-40B4-BE49-F238E27FC236}">
                  <a16:creationId xmlns="" xmlns:a16="http://schemas.microsoft.com/office/drawing/2014/main" id="{F683E460-E65D-4F47-A81A-E72FB15C6952}"/>
                </a:ext>
              </a:extLst>
            </p:cNvPr>
            <p:cNvSpPr>
              <a:spLocks noChangeArrowheads="1"/>
            </p:cNvSpPr>
            <p:nvPr/>
          </p:nvSpPr>
          <p:spPr bwMode="auto">
            <a:xfrm>
              <a:off x="70648" y="280955"/>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chemeClr val="tx1">
                      <a:lumMod val="75000"/>
                      <a:lumOff val="25000"/>
                    </a:schemeClr>
                  </a:solidFill>
                  <a:latin typeface="+mn-lt"/>
                  <a:ea typeface="+mn-ea"/>
                  <a:cs typeface="+mn-ea"/>
                  <a:sym typeface="+mn-lt"/>
                </a:rPr>
                <a:t>大二</a:t>
              </a:r>
              <a:endParaRPr lang="zh-CN" altLang="en-US" sz="2400" b="1" baseline="-3000" dirty="0">
                <a:solidFill>
                  <a:schemeClr val="tx1">
                    <a:lumMod val="75000"/>
                    <a:lumOff val="25000"/>
                  </a:schemeClr>
                </a:solidFill>
                <a:latin typeface="+mn-lt"/>
                <a:ea typeface="+mn-ea"/>
                <a:cs typeface="+mn-ea"/>
                <a:sym typeface="+mn-lt"/>
              </a:endParaRPr>
            </a:p>
          </p:txBody>
        </p:sp>
      </p:grpSp>
      <p:grpSp>
        <p:nvGrpSpPr>
          <p:cNvPr id="18" name="组合 4">
            <a:extLst>
              <a:ext uri="{FF2B5EF4-FFF2-40B4-BE49-F238E27FC236}">
                <a16:creationId xmlns="" xmlns:a16="http://schemas.microsoft.com/office/drawing/2014/main" id="{8246B51B-F068-4A08-8D8E-8AF9B8142E8E}"/>
              </a:ext>
            </a:extLst>
          </p:cNvPr>
          <p:cNvGrpSpPr>
            <a:grpSpLocks/>
          </p:cNvGrpSpPr>
          <p:nvPr/>
        </p:nvGrpSpPr>
        <p:grpSpPr bwMode="auto">
          <a:xfrm>
            <a:off x="1951208" y="3057259"/>
            <a:ext cx="853734" cy="497957"/>
            <a:chOff x="54145" y="252681"/>
            <a:chExt cx="853730" cy="497956"/>
          </a:xfrm>
        </p:grpSpPr>
        <p:sp>
          <p:nvSpPr>
            <p:cNvPr id="19" name="文本框 39">
              <a:extLst>
                <a:ext uri="{FF2B5EF4-FFF2-40B4-BE49-F238E27FC236}">
                  <a16:creationId xmlns="" xmlns:a16="http://schemas.microsoft.com/office/drawing/2014/main" id="{921AA235-476B-424D-9CF4-25FDA39EAB99}"/>
                </a:ext>
              </a:extLst>
            </p:cNvPr>
            <p:cNvSpPr>
              <a:spLocks noChangeArrowheads="1"/>
            </p:cNvSpPr>
            <p:nvPr/>
          </p:nvSpPr>
          <p:spPr bwMode="auto">
            <a:xfrm>
              <a:off x="54145" y="252681"/>
              <a:ext cx="853730" cy="497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chemeClr val="tx1">
                      <a:lumMod val="75000"/>
                      <a:lumOff val="25000"/>
                    </a:schemeClr>
                  </a:solidFill>
                  <a:latin typeface="+mn-lt"/>
                  <a:ea typeface="+mn-ea"/>
                  <a:cs typeface="+mn-ea"/>
                  <a:sym typeface="+mn-lt"/>
                </a:rPr>
                <a:t>大一</a:t>
              </a:r>
              <a:endParaRPr lang="zh-CN" altLang="en-US" sz="2400" b="1" baseline="-3000" dirty="0">
                <a:solidFill>
                  <a:schemeClr val="tx1">
                    <a:lumMod val="75000"/>
                    <a:lumOff val="25000"/>
                  </a:schemeClr>
                </a:solidFill>
                <a:latin typeface="+mn-lt"/>
                <a:ea typeface="+mn-ea"/>
                <a:cs typeface="+mn-ea"/>
                <a:sym typeface="+mn-lt"/>
              </a:endParaRPr>
            </a:p>
          </p:txBody>
        </p:sp>
      </p:grpSp>
      <p:grpSp>
        <p:nvGrpSpPr>
          <p:cNvPr id="20" name="组合 14">
            <a:extLst>
              <a:ext uri="{FF2B5EF4-FFF2-40B4-BE49-F238E27FC236}">
                <a16:creationId xmlns="" xmlns:a16="http://schemas.microsoft.com/office/drawing/2014/main" id="{08A82DB6-3569-4DD5-9E04-ED98F6ABD9B7}"/>
              </a:ext>
            </a:extLst>
          </p:cNvPr>
          <p:cNvGrpSpPr>
            <a:grpSpLocks/>
          </p:cNvGrpSpPr>
          <p:nvPr/>
        </p:nvGrpSpPr>
        <p:grpSpPr bwMode="auto">
          <a:xfrm>
            <a:off x="9427376" y="3113805"/>
            <a:ext cx="820727" cy="461665"/>
            <a:chOff x="70651" y="309227"/>
            <a:chExt cx="820724" cy="461664"/>
          </a:xfrm>
        </p:grpSpPr>
        <p:sp>
          <p:nvSpPr>
            <p:cNvPr id="21" name="文本框 40">
              <a:extLst>
                <a:ext uri="{FF2B5EF4-FFF2-40B4-BE49-F238E27FC236}">
                  <a16:creationId xmlns="" xmlns:a16="http://schemas.microsoft.com/office/drawing/2014/main" id="{331F6DDA-9287-4A54-B23B-46C70A957C8C}"/>
                </a:ext>
              </a:extLst>
            </p:cNvPr>
            <p:cNvSpPr>
              <a:spLocks noChangeArrowheads="1"/>
            </p:cNvSpPr>
            <p:nvPr/>
          </p:nvSpPr>
          <p:spPr bwMode="auto">
            <a:xfrm>
              <a:off x="70651" y="309227"/>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chemeClr val="tx1">
                      <a:lumMod val="75000"/>
                      <a:lumOff val="25000"/>
                    </a:schemeClr>
                  </a:solidFill>
                  <a:latin typeface="+mn-lt"/>
                  <a:ea typeface="+mn-ea"/>
                  <a:cs typeface="+mn-ea"/>
                  <a:sym typeface="+mn-lt"/>
                </a:rPr>
                <a:t>大四</a:t>
              </a:r>
              <a:endParaRPr lang="zh-CN" altLang="en-US" sz="2400" b="1" baseline="-3000" dirty="0">
                <a:solidFill>
                  <a:schemeClr val="tx1">
                    <a:lumMod val="75000"/>
                    <a:lumOff val="25000"/>
                  </a:schemeClr>
                </a:solidFill>
                <a:latin typeface="+mn-lt"/>
                <a:ea typeface="+mn-ea"/>
                <a:cs typeface="+mn-ea"/>
                <a:sym typeface="+mn-lt"/>
              </a:endParaRPr>
            </a:p>
          </p:txBody>
        </p:sp>
      </p:grpSp>
      <p:grpSp>
        <p:nvGrpSpPr>
          <p:cNvPr id="22" name="组合 13">
            <a:extLst>
              <a:ext uri="{FF2B5EF4-FFF2-40B4-BE49-F238E27FC236}">
                <a16:creationId xmlns="" xmlns:a16="http://schemas.microsoft.com/office/drawing/2014/main" id="{BA859674-8166-4BAC-9E91-9452AB440381}"/>
              </a:ext>
            </a:extLst>
          </p:cNvPr>
          <p:cNvGrpSpPr>
            <a:grpSpLocks/>
          </p:cNvGrpSpPr>
          <p:nvPr/>
        </p:nvGrpSpPr>
        <p:grpSpPr bwMode="auto">
          <a:xfrm>
            <a:off x="6929608" y="3085533"/>
            <a:ext cx="853734" cy="497957"/>
            <a:chOff x="54145" y="280955"/>
            <a:chExt cx="853730" cy="497954"/>
          </a:xfrm>
        </p:grpSpPr>
        <p:sp>
          <p:nvSpPr>
            <p:cNvPr id="23" name="文本框 41">
              <a:extLst>
                <a:ext uri="{FF2B5EF4-FFF2-40B4-BE49-F238E27FC236}">
                  <a16:creationId xmlns="" xmlns:a16="http://schemas.microsoft.com/office/drawing/2014/main" id="{387C2BD4-03E1-4D60-A811-71FB2ED37616}"/>
                </a:ext>
              </a:extLst>
            </p:cNvPr>
            <p:cNvSpPr>
              <a:spLocks noChangeArrowheads="1"/>
            </p:cNvSpPr>
            <p:nvPr/>
          </p:nvSpPr>
          <p:spPr bwMode="auto">
            <a:xfrm>
              <a:off x="54145" y="280955"/>
              <a:ext cx="853730" cy="49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chemeClr val="tx1">
                      <a:lumMod val="75000"/>
                      <a:lumOff val="25000"/>
                    </a:schemeClr>
                  </a:solidFill>
                  <a:latin typeface="+mn-lt"/>
                  <a:ea typeface="+mn-ea"/>
                  <a:cs typeface="+mn-ea"/>
                  <a:sym typeface="+mn-lt"/>
                </a:rPr>
                <a:t>大三</a:t>
              </a:r>
              <a:endParaRPr lang="zh-CN" altLang="en-US" sz="2400" b="1" baseline="-3000" dirty="0">
                <a:solidFill>
                  <a:schemeClr val="tx1">
                    <a:lumMod val="75000"/>
                    <a:lumOff val="25000"/>
                  </a:schemeClr>
                </a:solidFill>
                <a:latin typeface="+mn-lt"/>
                <a:ea typeface="+mn-ea"/>
                <a:cs typeface="+mn-ea"/>
                <a:sym typeface="+mn-lt"/>
              </a:endParaRPr>
            </a:p>
          </p:txBody>
        </p:sp>
      </p:grpSp>
      <p:sp>
        <p:nvSpPr>
          <p:cNvPr id="24" name="矩形 50">
            <a:extLst>
              <a:ext uri="{FF2B5EF4-FFF2-40B4-BE49-F238E27FC236}">
                <a16:creationId xmlns="" xmlns:a16="http://schemas.microsoft.com/office/drawing/2014/main" id="{43646863-8CF9-4D83-9D47-3F7E2B1B3632}"/>
              </a:ext>
            </a:extLst>
          </p:cNvPr>
          <p:cNvSpPr>
            <a:spLocks noChangeArrowheads="1"/>
          </p:cNvSpPr>
          <p:nvPr/>
        </p:nvSpPr>
        <p:spPr bwMode="auto">
          <a:xfrm>
            <a:off x="1849188" y="4238977"/>
            <a:ext cx="1005385"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dirty="0">
                <a:solidFill>
                  <a:schemeClr val="tx1">
                    <a:lumMod val="75000"/>
                    <a:lumOff val="25000"/>
                  </a:schemeClr>
                </a:solidFill>
                <a:latin typeface="+mn-lt"/>
                <a:ea typeface="+mn-ea"/>
                <a:cs typeface="+mn-ea"/>
                <a:sym typeface="+mn-lt"/>
              </a:rPr>
              <a:t>添加标题</a:t>
            </a:r>
            <a:endParaRPr lang="en-US" altLang="zh-CN" sz="1600" b="1" dirty="0">
              <a:solidFill>
                <a:schemeClr val="tx1">
                  <a:lumMod val="75000"/>
                  <a:lumOff val="25000"/>
                </a:schemeClr>
              </a:solidFill>
              <a:latin typeface="+mn-lt"/>
              <a:ea typeface="+mn-ea"/>
              <a:cs typeface="+mn-ea"/>
              <a:sym typeface="+mn-lt"/>
            </a:endParaRPr>
          </a:p>
        </p:txBody>
      </p:sp>
      <p:sp>
        <p:nvSpPr>
          <p:cNvPr id="25" name="矩形 47">
            <a:extLst>
              <a:ext uri="{FF2B5EF4-FFF2-40B4-BE49-F238E27FC236}">
                <a16:creationId xmlns="" xmlns:a16="http://schemas.microsoft.com/office/drawing/2014/main" id="{D686CC54-5C7D-4F02-B9BF-D7AEFC45B56E}"/>
              </a:ext>
            </a:extLst>
          </p:cNvPr>
          <p:cNvSpPr>
            <a:spLocks noChangeArrowheads="1"/>
          </p:cNvSpPr>
          <p:nvPr/>
        </p:nvSpPr>
        <p:spPr bwMode="auto">
          <a:xfrm>
            <a:off x="1384300" y="4526317"/>
            <a:ext cx="193675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defRPr/>
            </a:pPr>
            <a:r>
              <a:rPr lang="zh-CN" altLang="en-US" sz="12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a:t>
            </a:r>
          </a:p>
        </p:txBody>
      </p:sp>
      <p:sp>
        <p:nvSpPr>
          <p:cNvPr id="26" name="矩形 47">
            <a:extLst>
              <a:ext uri="{FF2B5EF4-FFF2-40B4-BE49-F238E27FC236}">
                <a16:creationId xmlns="" xmlns:a16="http://schemas.microsoft.com/office/drawing/2014/main" id="{22910435-5531-4608-86DF-3A687E49686A}"/>
              </a:ext>
            </a:extLst>
          </p:cNvPr>
          <p:cNvSpPr>
            <a:spLocks noChangeArrowheads="1"/>
          </p:cNvSpPr>
          <p:nvPr/>
        </p:nvSpPr>
        <p:spPr bwMode="auto">
          <a:xfrm>
            <a:off x="1351756" y="1838304"/>
            <a:ext cx="9578975" cy="106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defRPr/>
            </a:pPr>
            <a:r>
              <a:rPr lang="zh-CN" altLang="en-US" sz="14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用户可以在投影仪或者计算机上进行演示也可以将演示文稿打印出来制作成胶片用户以在投影仪，用户可以在投影仪或者计算机上进行演示也可以将演示文稿打印出来制作成胶片用户以在投影仪。</a:t>
            </a:r>
          </a:p>
        </p:txBody>
      </p:sp>
      <p:sp>
        <p:nvSpPr>
          <p:cNvPr id="27" name="矩形 45">
            <a:extLst>
              <a:ext uri="{FF2B5EF4-FFF2-40B4-BE49-F238E27FC236}">
                <a16:creationId xmlns="" xmlns:a16="http://schemas.microsoft.com/office/drawing/2014/main" id="{838FAF97-AFA2-4664-AA11-F9A34225128E}"/>
              </a:ext>
            </a:extLst>
          </p:cNvPr>
          <p:cNvSpPr>
            <a:spLocks noChangeArrowheads="1"/>
          </p:cNvSpPr>
          <p:nvPr/>
        </p:nvSpPr>
        <p:spPr bwMode="auto">
          <a:xfrm>
            <a:off x="4333626" y="4238977"/>
            <a:ext cx="1005385"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tx1">
                    <a:lumMod val="75000"/>
                    <a:lumOff val="25000"/>
                  </a:schemeClr>
                </a:solidFill>
                <a:latin typeface="+mn-lt"/>
                <a:ea typeface="+mn-ea"/>
                <a:cs typeface="+mn-ea"/>
                <a:sym typeface="+mn-lt"/>
              </a:rPr>
              <a:t>添加标题</a:t>
            </a:r>
            <a:endParaRPr lang="en-US" altLang="zh-CN" sz="1600" b="1">
              <a:solidFill>
                <a:schemeClr val="tx1">
                  <a:lumMod val="75000"/>
                  <a:lumOff val="25000"/>
                </a:schemeClr>
              </a:solidFill>
              <a:latin typeface="+mn-lt"/>
              <a:ea typeface="+mn-ea"/>
              <a:cs typeface="+mn-ea"/>
              <a:sym typeface="+mn-lt"/>
            </a:endParaRPr>
          </a:p>
        </p:txBody>
      </p:sp>
      <p:sp>
        <p:nvSpPr>
          <p:cNvPr id="28" name="矩形 47">
            <a:extLst>
              <a:ext uri="{FF2B5EF4-FFF2-40B4-BE49-F238E27FC236}">
                <a16:creationId xmlns="" xmlns:a16="http://schemas.microsoft.com/office/drawing/2014/main" id="{D8CB3206-6377-405A-A48B-AB4C7009EAFA}"/>
              </a:ext>
            </a:extLst>
          </p:cNvPr>
          <p:cNvSpPr>
            <a:spLocks noChangeArrowheads="1"/>
          </p:cNvSpPr>
          <p:nvPr/>
        </p:nvSpPr>
        <p:spPr bwMode="auto">
          <a:xfrm>
            <a:off x="3868738" y="4526317"/>
            <a:ext cx="193675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defRPr/>
            </a:pPr>
            <a:r>
              <a:rPr lang="zh-CN" altLang="en-US" sz="12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a:t>
            </a:r>
          </a:p>
        </p:txBody>
      </p:sp>
      <p:sp>
        <p:nvSpPr>
          <p:cNvPr id="29" name="矩形 47">
            <a:extLst>
              <a:ext uri="{FF2B5EF4-FFF2-40B4-BE49-F238E27FC236}">
                <a16:creationId xmlns="" xmlns:a16="http://schemas.microsoft.com/office/drawing/2014/main" id="{B2122705-21CB-43CD-922E-191C038CAE91}"/>
              </a:ext>
            </a:extLst>
          </p:cNvPr>
          <p:cNvSpPr>
            <a:spLocks noChangeArrowheads="1"/>
          </p:cNvSpPr>
          <p:nvPr/>
        </p:nvSpPr>
        <p:spPr bwMode="auto">
          <a:xfrm>
            <a:off x="6859338" y="4238977"/>
            <a:ext cx="1005385"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a:solidFill>
                  <a:schemeClr val="tx1">
                    <a:lumMod val="75000"/>
                    <a:lumOff val="25000"/>
                  </a:schemeClr>
                </a:solidFill>
                <a:latin typeface="+mn-lt"/>
                <a:ea typeface="+mn-ea"/>
                <a:cs typeface="+mn-ea"/>
                <a:sym typeface="+mn-lt"/>
              </a:rPr>
              <a:t>添加标题</a:t>
            </a:r>
            <a:endParaRPr lang="en-US" altLang="zh-CN" sz="1600" b="1">
              <a:solidFill>
                <a:schemeClr val="tx1">
                  <a:lumMod val="75000"/>
                  <a:lumOff val="25000"/>
                </a:schemeClr>
              </a:solidFill>
              <a:latin typeface="+mn-lt"/>
              <a:ea typeface="+mn-ea"/>
              <a:cs typeface="+mn-ea"/>
              <a:sym typeface="+mn-lt"/>
            </a:endParaRPr>
          </a:p>
        </p:txBody>
      </p:sp>
      <p:sp>
        <p:nvSpPr>
          <p:cNvPr id="30" name="矩形 47">
            <a:extLst>
              <a:ext uri="{FF2B5EF4-FFF2-40B4-BE49-F238E27FC236}">
                <a16:creationId xmlns="" xmlns:a16="http://schemas.microsoft.com/office/drawing/2014/main" id="{05995F40-CED8-4517-A9F1-C2E605CAF177}"/>
              </a:ext>
            </a:extLst>
          </p:cNvPr>
          <p:cNvSpPr>
            <a:spLocks noChangeArrowheads="1"/>
          </p:cNvSpPr>
          <p:nvPr/>
        </p:nvSpPr>
        <p:spPr bwMode="auto">
          <a:xfrm>
            <a:off x="6392863" y="4526317"/>
            <a:ext cx="193675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defRPr/>
            </a:pPr>
            <a:r>
              <a:rPr lang="zh-CN" altLang="en-US" sz="12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a:t>
            </a:r>
          </a:p>
        </p:txBody>
      </p:sp>
      <p:sp>
        <p:nvSpPr>
          <p:cNvPr id="31" name="矩形 49">
            <a:extLst>
              <a:ext uri="{FF2B5EF4-FFF2-40B4-BE49-F238E27FC236}">
                <a16:creationId xmlns="" xmlns:a16="http://schemas.microsoft.com/office/drawing/2014/main" id="{3D35E1AC-1BDB-4B10-A2EB-4A9B3B357BAB}"/>
              </a:ext>
            </a:extLst>
          </p:cNvPr>
          <p:cNvSpPr>
            <a:spLocks noChangeArrowheads="1"/>
          </p:cNvSpPr>
          <p:nvPr/>
        </p:nvSpPr>
        <p:spPr bwMode="auto">
          <a:xfrm>
            <a:off x="9253288" y="4238977"/>
            <a:ext cx="1005385"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1" dirty="0">
                <a:solidFill>
                  <a:schemeClr val="tx1">
                    <a:lumMod val="75000"/>
                    <a:lumOff val="25000"/>
                  </a:schemeClr>
                </a:solidFill>
                <a:latin typeface="+mn-lt"/>
                <a:ea typeface="+mn-ea"/>
                <a:cs typeface="+mn-ea"/>
                <a:sym typeface="+mn-lt"/>
              </a:rPr>
              <a:t>添加标题</a:t>
            </a:r>
            <a:endParaRPr lang="en-US" altLang="zh-CN" sz="1600" b="1" dirty="0">
              <a:solidFill>
                <a:schemeClr val="tx1">
                  <a:lumMod val="75000"/>
                  <a:lumOff val="25000"/>
                </a:schemeClr>
              </a:solidFill>
              <a:latin typeface="+mn-lt"/>
              <a:ea typeface="+mn-ea"/>
              <a:cs typeface="+mn-ea"/>
              <a:sym typeface="+mn-lt"/>
            </a:endParaRPr>
          </a:p>
        </p:txBody>
      </p:sp>
      <p:sp>
        <p:nvSpPr>
          <p:cNvPr id="32" name="矩形 47">
            <a:extLst>
              <a:ext uri="{FF2B5EF4-FFF2-40B4-BE49-F238E27FC236}">
                <a16:creationId xmlns="" xmlns:a16="http://schemas.microsoft.com/office/drawing/2014/main" id="{109618A5-7A0E-4F47-88AD-81BF546097AB}"/>
              </a:ext>
            </a:extLst>
          </p:cNvPr>
          <p:cNvSpPr>
            <a:spLocks noChangeArrowheads="1"/>
          </p:cNvSpPr>
          <p:nvPr/>
        </p:nvSpPr>
        <p:spPr bwMode="auto">
          <a:xfrm>
            <a:off x="8830355" y="4526317"/>
            <a:ext cx="193675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defRPr/>
            </a:pPr>
            <a:r>
              <a:rPr lang="zh-CN" altLang="en-US" sz="12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a:t>
            </a:r>
          </a:p>
        </p:txBody>
      </p:sp>
      <p:sp>
        <p:nvSpPr>
          <p:cNvPr id="33" name="文本框 9">
            <a:extLst>
              <a:ext uri="{FF2B5EF4-FFF2-40B4-BE49-F238E27FC236}">
                <a16:creationId xmlns="" xmlns:a16="http://schemas.microsoft.com/office/drawing/2014/main" id="{B8036B52-6025-4D16-8DC8-C3B05371CBCA}"/>
              </a:ext>
            </a:extLst>
          </p:cNvPr>
          <p:cNvSpPr txBox="1"/>
          <p:nvPr/>
        </p:nvSpPr>
        <p:spPr>
          <a:xfrm>
            <a:off x="1351756" y="1412121"/>
            <a:ext cx="3097217" cy="500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68580" tIns="34290" rIns="68580" bIns="34290" rtlCol="0">
            <a:spAutoFit/>
          </a:bodyPr>
          <a:lstStyle/>
          <a:p>
            <a:pPr marL="0" lvl="1" algn="ctr"/>
            <a:r>
              <a:rPr lang="zh-CN" altLang="en-US" sz="2800" b="1" dirty="0">
                <a:solidFill>
                  <a:schemeClr val="tx1">
                    <a:lumMod val="75000"/>
                    <a:lumOff val="25000"/>
                  </a:schemeClr>
                </a:solidFill>
                <a:cs typeface="+mn-ea"/>
                <a:sym typeface="+mn-lt"/>
              </a:rPr>
              <a:t>大学四年计划安排</a:t>
            </a:r>
            <a:endParaRPr lang="zh-CN" altLang="en-US" sz="32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1726382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0-#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1650"/>
                            </p:stCondLst>
                            <p:childTnLst>
                              <p:par>
                                <p:cTn id="40" presetID="53" presetClass="entr" presetSubtype="16"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par>
                          <p:cTn id="45" fill="hold">
                            <p:stCondLst>
                              <p:cond delay="2150"/>
                            </p:stCondLst>
                            <p:childTnLst>
                              <p:par>
                                <p:cTn id="46" presetID="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750" fill="hold"/>
                                        <p:tgtEl>
                                          <p:spTgt spid="11"/>
                                        </p:tgtEl>
                                        <p:attrNameLst>
                                          <p:attrName>ppt_x</p:attrName>
                                        </p:attrNameLst>
                                      </p:cBhvr>
                                      <p:tavLst>
                                        <p:tav tm="0">
                                          <p:val>
                                            <p:strVal val="0-#ppt_w/2"/>
                                          </p:val>
                                        </p:tav>
                                        <p:tav tm="100000">
                                          <p:val>
                                            <p:strVal val="#ppt_x"/>
                                          </p:val>
                                        </p:tav>
                                      </p:tavLst>
                                    </p:anim>
                                    <p:anim calcmode="lin" valueType="num">
                                      <p:cBhvr additive="base">
                                        <p:cTn id="49" dur="75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2900"/>
                            </p:stCondLst>
                            <p:childTnLst>
                              <p:par>
                                <p:cTn id="51" presetID="53" presetClass="entr" presetSubtype="16"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childTnLst>
                          </p:cTn>
                        </p:par>
                        <p:par>
                          <p:cTn id="56" fill="hold">
                            <p:stCondLst>
                              <p:cond delay="3400"/>
                            </p:stCondLst>
                            <p:childTnLst>
                              <p:par>
                                <p:cTn id="57" presetID="53" presetClass="entr" presetSubtype="16"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3900"/>
                            </p:stCondLst>
                            <p:childTnLst>
                              <p:par>
                                <p:cTn id="63" presetID="53" presetClass="entr" presetSubtype="16"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childTnLst>
                          </p:cTn>
                        </p:par>
                        <p:par>
                          <p:cTn id="68" fill="hold">
                            <p:stCondLst>
                              <p:cond delay="4400"/>
                            </p:stCondLst>
                            <p:childTnLst>
                              <p:par>
                                <p:cTn id="69" presetID="53" presetClass="entr" presetSubtype="16"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500" fill="hold"/>
                                        <p:tgtEl>
                                          <p:spTgt spid="14"/>
                                        </p:tgtEl>
                                        <p:attrNameLst>
                                          <p:attrName>ppt_w</p:attrName>
                                        </p:attrNameLst>
                                      </p:cBhvr>
                                      <p:tavLst>
                                        <p:tav tm="0">
                                          <p:val>
                                            <p:fltVal val="0"/>
                                          </p:val>
                                        </p:tav>
                                        <p:tav tm="100000">
                                          <p:val>
                                            <p:strVal val="#ppt_w"/>
                                          </p:val>
                                        </p:tav>
                                      </p:tavLst>
                                    </p:anim>
                                    <p:anim calcmode="lin" valueType="num">
                                      <p:cBhvr>
                                        <p:cTn id="72" dur="500" fill="hold"/>
                                        <p:tgtEl>
                                          <p:spTgt spid="14"/>
                                        </p:tgtEl>
                                        <p:attrNameLst>
                                          <p:attrName>ppt_h</p:attrName>
                                        </p:attrNameLst>
                                      </p:cBhvr>
                                      <p:tavLst>
                                        <p:tav tm="0">
                                          <p:val>
                                            <p:fltVal val="0"/>
                                          </p:val>
                                        </p:tav>
                                        <p:tav tm="100000">
                                          <p:val>
                                            <p:strVal val="#ppt_h"/>
                                          </p:val>
                                        </p:tav>
                                      </p:tavLst>
                                    </p:anim>
                                    <p:animEffect transition="in" filter="fade">
                                      <p:cBhvr>
                                        <p:cTn id="73" dur="500"/>
                                        <p:tgtEl>
                                          <p:spTgt spid="14"/>
                                        </p:tgtEl>
                                      </p:cBhvr>
                                    </p:animEffect>
                                  </p:childTnLst>
                                </p:cTn>
                              </p:par>
                            </p:childTnLst>
                          </p:cTn>
                        </p:par>
                        <p:par>
                          <p:cTn id="74" fill="hold">
                            <p:stCondLst>
                              <p:cond delay="4900"/>
                            </p:stCondLst>
                            <p:childTnLst>
                              <p:par>
                                <p:cTn id="75" presetID="2" presetClass="entr" presetSubtype="2" fill="hold"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1+#ppt_w/2"/>
                                          </p:val>
                                        </p:tav>
                                        <p:tav tm="100000">
                                          <p:val>
                                            <p:strVal val="#ppt_x"/>
                                          </p:val>
                                        </p:tav>
                                      </p:tavLst>
                                    </p:anim>
                                    <p:anim calcmode="lin" valueType="num">
                                      <p:cBhvr additive="base">
                                        <p:cTn id="78" dur="500" fill="hold"/>
                                        <p:tgtEl>
                                          <p:spTgt spid="18"/>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25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1+#ppt_w/2"/>
                                          </p:val>
                                        </p:tav>
                                        <p:tav tm="100000">
                                          <p:val>
                                            <p:strVal val="#ppt_x"/>
                                          </p:val>
                                        </p:tav>
                                      </p:tavLst>
                                    </p:anim>
                                    <p:anim calcmode="lin" valueType="num">
                                      <p:cBhvr additive="base">
                                        <p:cTn id="82" dur="500" fill="hold"/>
                                        <p:tgtEl>
                                          <p:spTgt spid="16"/>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50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fill="hold"/>
                                        <p:tgtEl>
                                          <p:spTgt spid="22"/>
                                        </p:tgtEl>
                                        <p:attrNameLst>
                                          <p:attrName>ppt_x</p:attrName>
                                        </p:attrNameLst>
                                      </p:cBhvr>
                                      <p:tavLst>
                                        <p:tav tm="0">
                                          <p:val>
                                            <p:strVal val="1+#ppt_w/2"/>
                                          </p:val>
                                        </p:tav>
                                        <p:tav tm="100000">
                                          <p:val>
                                            <p:strVal val="#ppt_x"/>
                                          </p:val>
                                        </p:tav>
                                      </p:tavLst>
                                    </p:anim>
                                    <p:anim calcmode="lin" valueType="num">
                                      <p:cBhvr additive="base">
                                        <p:cTn id="86" dur="500" fill="hold"/>
                                        <p:tgtEl>
                                          <p:spTgt spid="22"/>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75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1+#ppt_w/2"/>
                                          </p:val>
                                        </p:tav>
                                        <p:tav tm="100000">
                                          <p:val>
                                            <p:strVal val="#ppt_x"/>
                                          </p:val>
                                        </p:tav>
                                      </p:tavLst>
                                    </p:anim>
                                    <p:anim calcmode="lin" valueType="num">
                                      <p:cBhvr additive="base">
                                        <p:cTn id="90" dur="500" fill="hold"/>
                                        <p:tgtEl>
                                          <p:spTgt spid="20"/>
                                        </p:tgtEl>
                                        <p:attrNameLst>
                                          <p:attrName>ppt_y</p:attrName>
                                        </p:attrNameLst>
                                      </p:cBhvr>
                                      <p:tavLst>
                                        <p:tav tm="0">
                                          <p:val>
                                            <p:strVal val="#ppt_y"/>
                                          </p:val>
                                        </p:tav>
                                        <p:tav tm="100000">
                                          <p:val>
                                            <p:strVal val="#ppt_y"/>
                                          </p:val>
                                        </p:tav>
                                      </p:tavLst>
                                    </p:anim>
                                  </p:childTnLst>
                                </p:cTn>
                              </p:par>
                            </p:childTnLst>
                          </p:cTn>
                        </p:par>
                        <p:par>
                          <p:cTn id="91" fill="hold">
                            <p:stCondLst>
                              <p:cond delay="6150"/>
                            </p:stCondLst>
                            <p:childTnLst>
                              <p:par>
                                <p:cTn id="92" presetID="2" presetClass="entr" presetSubtype="4"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additive="base">
                                        <p:cTn id="94" dur="500" fill="hold"/>
                                        <p:tgtEl>
                                          <p:spTgt spid="24"/>
                                        </p:tgtEl>
                                        <p:attrNameLst>
                                          <p:attrName>ppt_x</p:attrName>
                                        </p:attrNameLst>
                                      </p:cBhvr>
                                      <p:tavLst>
                                        <p:tav tm="0">
                                          <p:val>
                                            <p:strVal val="#ppt_x"/>
                                          </p:val>
                                        </p:tav>
                                        <p:tav tm="100000">
                                          <p:val>
                                            <p:strVal val="#ppt_x"/>
                                          </p:val>
                                        </p:tav>
                                      </p:tavLst>
                                    </p:anim>
                                    <p:anim calcmode="lin" valueType="num">
                                      <p:cBhvr additive="base">
                                        <p:cTn id="95" dur="500" fill="hold"/>
                                        <p:tgtEl>
                                          <p:spTgt spid="24"/>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500" fill="hold"/>
                                        <p:tgtEl>
                                          <p:spTgt spid="25"/>
                                        </p:tgtEl>
                                        <p:attrNameLst>
                                          <p:attrName>ppt_x</p:attrName>
                                        </p:attrNameLst>
                                      </p:cBhvr>
                                      <p:tavLst>
                                        <p:tav tm="0">
                                          <p:val>
                                            <p:strVal val="#ppt_x"/>
                                          </p:val>
                                        </p:tav>
                                        <p:tav tm="100000">
                                          <p:val>
                                            <p:strVal val="#ppt_x"/>
                                          </p:val>
                                        </p:tav>
                                      </p:tavLst>
                                    </p:anim>
                                    <p:anim calcmode="lin" valueType="num">
                                      <p:cBhvr additive="base">
                                        <p:cTn id="99" dur="500" fill="hold"/>
                                        <p:tgtEl>
                                          <p:spTgt spid="25"/>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additive="base">
                                        <p:cTn id="102" dur="500" fill="hold"/>
                                        <p:tgtEl>
                                          <p:spTgt spid="27"/>
                                        </p:tgtEl>
                                        <p:attrNameLst>
                                          <p:attrName>ppt_x</p:attrName>
                                        </p:attrNameLst>
                                      </p:cBhvr>
                                      <p:tavLst>
                                        <p:tav tm="0">
                                          <p:val>
                                            <p:strVal val="#ppt_x"/>
                                          </p:val>
                                        </p:tav>
                                        <p:tav tm="100000">
                                          <p:val>
                                            <p:strVal val="#ppt_x"/>
                                          </p:val>
                                        </p:tav>
                                      </p:tavLst>
                                    </p:anim>
                                    <p:anim calcmode="lin" valueType="num">
                                      <p:cBhvr additive="base">
                                        <p:cTn id="103" dur="500" fill="hold"/>
                                        <p:tgtEl>
                                          <p:spTgt spid="27"/>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500" fill="hold"/>
                                        <p:tgtEl>
                                          <p:spTgt spid="28"/>
                                        </p:tgtEl>
                                        <p:attrNameLst>
                                          <p:attrName>ppt_x</p:attrName>
                                        </p:attrNameLst>
                                      </p:cBhvr>
                                      <p:tavLst>
                                        <p:tav tm="0">
                                          <p:val>
                                            <p:strVal val="#ppt_x"/>
                                          </p:val>
                                        </p:tav>
                                        <p:tav tm="100000">
                                          <p:val>
                                            <p:strVal val="#ppt_x"/>
                                          </p:val>
                                        </p:tav>
                                      </p:tavLst>
                                    </p:anim>
                                    <p:anim calcmode="lin" valueType="num">
                                      <p:cBhvr additive="base">
                                        <p:cTn id="107" dur="500" fill="hold"/>
                                        <p:tgtEl>
                                          <p:spTgt spid="28"/>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9"/>
                                        </p:tgtEl>
                                        <p:attrNameLst>
                                          <p:attrName>style.visibility</p:attrName>
                                        </p:attrNameLst>
                                      </p:cBhvr>
                                      <p:to>
                                        <p:strVal val="visible"/>
                                      </p:to>
                                    </p:set>
                                    <p:anim calcmode="lin" valueType="num">
                                      <p:cBhvr additive="base">
                                        <p:cTn id="110" dur="500" fill="hold"/>
                                        <p:tgtEl>
                                          <p:spTgt spid="29"/>
                                        </p:tgtEl>
                                        <p:attrNameLst>
                                          <p:attrName>ppt_x</p:attrName>
                                        </p:attrNameLst>
                                      </p:cBhvr>
                                      <p:tavLst>
                                        <p:tav tm="0">
                                          <p:val>
                                            <p:strVal val="#ppt_x"/>
                                          </p:val>
                                        </p:tav>
                                        <p:tav tm="100000">
                                          <p:val>
                                            <p:strVal val="#ppt_x"/>
                                          </p:val>
                                        </p:tav>
                                      </p:tavLst>
                                    </p:anim>
                                    <p:anim calcmode="lin" valueType="num">
                                      <p:cBhvr additive="base">
                                        <p:cTn id="111" dur="500" fill="hold"/>
                                        <p:tgtEl>
                                          <p:spTgt spid="29"/>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31"/>
                                        </p:tgtEl>
                                        <p:attrNameLst>
                                          <p:attrName>style.visibility</p:attrName>
                                        </p:attrNameLst>
                                      </p:cBhvr>
                                      <p:to>
                                        <p:strVal val="visible"/>
                                      </p:to>
                                    </p:set>
                                    <p:anim calcmode="lin" valueType="num">
                                      <p:cBhvr additive="base">
                                        <p:cTn id="118" dur="500" fill="hold"/>
                                        <p:tgtEl>
                                          <p:spTgt spid="31"/>
                                        </p:tgtEl>
                                        <p:attrNameLst>
                                          <p:attrName>ppt_x</p:attrName>
                                        </p:attrNameLst>
                                      </p:cBhvr>
                                      <p:tavLst>
                                        <p:tav tm="0">
                                          <p:val>
                                            <p:strVal val="#ppt_x"/>
                                          </p:val>
                                        </p:tav>
                                        <p:tav tm="100000">
                                          <p:val>
                                            <p:strVal val="#ppt_x"/>
                                          </p:val>
                                        </p:tav>
                                      </p:tavLst>
                                    </p:anim>
                                    <p:anim calcmode="lin" valueType="num">
                                      <p:cBhvr additive="base">
                                        <p:cTn id="119" dur="500" fill="hold"/>
                                        <p:tgtEl>
                                          <p:spTgt spid="31"/>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additive="base">
                                        <p:cTn id="122" dur="500" fill="hold"/>
                                        <p:tgtEl>
                                          <p:spTgt spid="32"/>
                                        </p:tgtEl>
                                        <p:attrNameLst>
                                          <p:attrName>ppt_x</p:attrName>
                                        </p:attrNameLst>
                                      </p:cBhvr>
                                      <p:tavLst>
                                        <p:tav tm="0">
                                          <p:val>
                                            <p:strVal val="#ppt_x"/>
                                          </p:val>
                                        </p:tav>
                                        <p:tav tm="100000">
                                          <p:val>
                                            <p:strVal val="#ppt_x"/>
                                          </p:val>
                                        </p:tav>
                                      </p:tavLst>
                                    </p:anim>
                                    <p:anim calcmode="lin" valueType="num">
                                      <p:cBhvr additive="base">
                                        <p:cTn id="12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4" grpId="0"/>
      <p:bldP spid="25" grpId="0"/>
      <p:bldP spid="26" grpId="0"/>
      <p:bldP spid="27" grpId="0"/>
      <p:bldP spid="28" grpId="0"/>
      <p:bldP spid="29" grpId="0"/>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五年计划</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DC133AF-6709-43EC-BC93-4D87BC050D0C}"/>
              </a:ext>
            </a:extLst>
          </p:cNvPr>
          <p:cNvGrpSpPr/>
          <p:nvPr/>
        </p:nvGrpSpPr>
        <p:grpSpPr>
          <a:xfrm>
            <a:off x="1230235" y="2537132"/>
            <a:ext cx="8610645" cy="2238213"/>
            <a:chOff x="1678988" y="2579559"/>
            <a:chExt cx="8610645" cy="2238213"/>
          </a:xfrm>
          <a:effectLst/>
        </p:grpSpPr>
        <p:sp>
          <p:nvSpPr>
            <p:cNvPr id="12" name="任意多边形 65">
              <a:extLst>
                <a:ext uri="{FF2B5EF4-FFF2-40B4-BE49-F238E27FC236}">
                  <a16:creationId xmlns="" xmlns:a16="http://schemas.microsoft.com/office/drawing/2014/main" id="{67BBF102-B285-461C-9544-3AC6481A7CB5}"/>
                </a:ext>
              </a:extLst>
            </p:cNvPr>
            <p:cNvSpPr/>
            <p:nvPr/>
          </p:nvSpPr>
          <p:spPr>
            <a:xfrm rot="16200000">
              <a:off x="2315479" y="1943068"/>
              <a:ext cx="2206384" cy="3479366"/>
            </a:xfrm>
            <a:custGeom>
              <a:avLst/>
              <a:gdLst>
                <a:gd name="connsiteX0" fmla="*/ 1229849 w 2459698"/>
                <a:gd name="connsiteY0" fmla="*/ 554390 h 3878831"/>
                <a:gd name="connsiteX1" fmla="*/ 554391 w 2459698"/>
                <a:gd name="connsiteY1" fmla="*/ 1229848 h 3878831"/>
                <a:gd name="connsiteX2" fmla="*/ 1229849 w 2459698"/>
                <a:gd name="connsiteY2" fmla="*/ 1905306 h 3878831"/>
                <a:gd name="connsiteX3" fmla="*/ 1905307 w 2459698"/>
                <a:gd name="connsiteY3" fmla="*/ 1229848 h 3878831"/>
                <a:gd name="connsiteX4" fmla="*/ 1229849 w 2459698"/>
                <a:gd name="connsiteY4" fmla="*/ 554390 h 3878831"/>
                <a:gd name="connsiteX5" fmla="*/ 1229849 w 2459698"/>
                <a:gd name="connsiteY5" fmla="*/ 0 h 3878831"/>
                <a:gd name="connsiteX6" fmla="*/ 2459698 w 2459698"/>
                <a:gd name="connsiteY6" fmla="*/ 1229849 h 3878831"/>
                <a:gd name="connsiteX7" fmla="*/ 2034694 w 2459698"/>
                <a:gd name="connsiteY7" fmla="*/ 2159796 h 3878831"/>
                <a:gd name="connsiteX8" fmla="*/ 1892304 w 2459698"/>
                <a:gd name="connsiteY8" fmla="*/ 2263616 h 3878831"/>
                <a:gd name="connsiteX9" fmla="*/ 1814202 w 2459698"/>
                <a:gd name="connsiteY9" fmla="*/ 2328056 h 3878831"/>
                <a:gd name="connsiteX10" fmla="*/ 1604657 w 2459698"/>
                <a:gd name="connsiteY10" fmla="*/ 2833941 h 3878831"/>
                <a:gd name="connsiteX11" fmla="*/ 1604657 w 2459698"/>
                <a:gd name="connsiteY11" fmla="*/ 3374899 h 3878831"/>
                <a:gd name="connsiteX12" fmla="*/ 1514595 w 2459698"/>
                <a:gd name="connsiteY12" fmla="*/ 3423782 h 3878831"/>
                <a:gd name="connsiteX13" fmla="*/ 1220326 w 2459698"/>
                <a:gd name="connsiteY13" fmla="*/ 3483192 h 3878831"/>
                <a:gd name="connsiteX14" fmla="*/ 926057 w 2459698"/>
                <a:gd name="connsiteY14" fmla="*/ 3423782 h 3878831"/>
                <a:gd name="connsiteX15" fmla="*/ 858695 w 2459698"/>
                <a:gd name="connsiteY15" fmla="*/ 3387219 h 3878831"/>
                <a:gd name="connsiteX16" fmla="*/ 858695 w 2459698"/>
                <a:gd name="connsiteY16" fmla="*/ 3653855 h 3878831"/>
                <a:gd name="connsiteX17" fmla="*/ 844160 w 2459698"/>
                <a:gd name="connsiteY17" fmla="*/ 3798039 h 3878831"/>
                <a:gd name="connsiteX18" fmla="*/ 819081 w 2459698"/>
                <a:gd name="connsiteY18" fmla="*/ 3878831 h 3878831"/>
                <a:gd name="connsiteX19" fmla="*/ 819080 w 2459698"/>
                <a:gd name="connsiteY19" fmla="*/ 3878831 h 3878831"/>
                <a:gd name="connsiteX20" fmla="*/ 844159 w 2459698"/>
                <a:gd name="connsiteY20" fmla="*/ 3798039 h 3878831"/>
                <a:gd name="connsiteX21" fmla="*/ 858694 w 2459698"/>
                <a:gd name="connsiteY21" fmla="*/ 3653855 h 3878831"/>
                <a:gd name="connsiteX22" fmla="*/ 858694 w 2459698"/>
                <a:gd name="connsiteY22" fmla="*/ 2833941 h 3878831"/>
                <a:gd name="connsiteX23" fmla="*/ 649149 w 2459698"/>
                <a:gd name="connsiteY23" fmla="*/ 2328056 h 3878831"/>
                <a:gd name="connsiteX24" fmla="*/ 577020 w 2459698"/>
                <a:gd name="connsiteY24" fmla="*/ 2268543 h 3878831"/>
                <a:gd name="connsiteX25" fmla="*/ 542229 w 2459698"/>
                <a:gd name="connsiteY25" fmla="*/ 2249659 h 3878831"/>
                <a:gd name="connsiteX26" fmla="*/ 0 w 2459698"/>
                <a:gd name="connsiteY26" fmla="*/ 1229849 h 3878831"/>
                <a:gd name="connsiteX27" fmla="*/ 1229849 w 2459698"/>
                <a:gd name="connsiteY27" fmla="*/ 0 h 387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59698" h="3878831">
                  <a:moveTo>
                    <a:pt x="1229849" y="554390"/>
                  </a:moveTo>
                  <a:cubicBezTo>
                    <a:pt x="856804" y="554390"/>
                    <a:pt x="554391" y="856803"/>
                    <a:pt x="554391" y="1229848"/>
                  </a:cubicBezTo>
                  <a:cubicBezTo>
                    <a:pt x="554391" y="1602893"/>
                    <a:pt x="856804" y="1905306"/>
                    <a:pt x="1229849" y="1905306"/>
                  </a:cubicBezTo>
                  <a:cubicBezTo>
                    <a:pt x="1602894" y="1905306"/>
                    <a:pt x="1905307" y="1602893"/>
                    <a:pt x="1905307" y="1229848"/>
                  </a:cubicBezTo>
                  <a:cubicBezTo>
                    <a:pt x="1905307" y="856803"/>
                    <a:pt x="1602894" y="554390"/>
                    <a:pt x="1229849" y="554390"/>
                  </a:cubicBezTo>
                  <a:close/>
                  <a:moveTo>
                    <a:pt x="1229849" y="0"/>
                  </a:moveTo>
                  <a:cubicBezTo>
                    <a:pt x="1909076" y="0"/>
                    <a:pt x="2459698" y="550622"/>
                    <a:pt x="2459698" y="1229849"/>
                  </a:cubicBezTo>
                  <a:cubicBezTo>
                    <a:pt x="2459698" y="1601301"/>
                    <a:pt x="2295022" y="1934291"/>
                    <a:pt x="2034694" y="2159796"/>
                  </a:cubicBezTo>
                  <a:lnTo>
                    <a:pt x="1892304" y="2263616"/>
                  </a:lnTo>
                  <a:lnTo>
                    <a:pt x="1814202" y="2328056"/>
                  </a:lnTo>
                  <a:cubicBezTo>
                    <a:pt x="1684734" y="2457523"/>
                    <a:pt x="1604657" y="2636381"/>
                    <a:pt x="1604657" y="2833941"/>
                  </a:cubicBezTo>
                  <a:lnTo>
                    <a:pt x="1604657" y="3374899"/>
                  </a:lnTo>
                  <a:lnTo>
                    <a:pt x="1514595" y="3423782"/>
                  </a:lnTo>
                  <a:cubicBezTo>
                    <a:pt x="1424149" y="3462038"/>
                    <a:pt x="1324708" y="3483192"/>
                    <a:pt x="1220326" y="3483192"/>
                  </a:cubicBezTo>
                  <a:cubicBezTo>
                    <a:pt x="1115944" y="3483192"/>
                    <a:pt x="1016503" y="3462038"/>
                    <a:pt x="926057" y="3423782"/>
                  </a:cubicBezTo>
                  <a:lnTo>
                    <a:pt x="858695" y="3387219"/>
                  </a:lnTo>
                  <a:lnTo>
                    <a:pt x="858695" y="3653855"/>
                  </a:lnTo>
                  <a:cubicBezTo>
                    <a:pt x="858695" y="3703245"/>
                    <a:pt x="853690" y="3751467"/>
                    <a:pt x="844160" y="3798039"/>
                  </a:cubicBezTo>
                  <a:lnTo>
                    <a:pt x="819081" y="3878831"/>
                  </a:lnTo>
                  <a:lnTo>
                    <a:pt x="819080" y="3878831"/>
                  </a:lnTo>
                  <a:lnTo>
                    <a:pt x="844159" y="3798039"/>
                  </a:lnTo>
                  <a:cubicBezTo>
                    <a:pt x="853689" y="3751467"/>
                    <a:pt x="858694" y="3703245"/>
                    <a:pt x="858694" y="3653855"/>
                  </a:cubicBezTo>
                  <a:lnTo>
                    <a:pt x="858694" y="2833941"/>
                  </a:lnTo>
                  <a:cubicBezTo>
                    <a:pt x="858694" y="2636381"/>
                    <a:pt x="778617" y="2457523"/>
                    <a:pt x="649149" y="2328056"/>
                  </a:cubicBezTo>
                  <a:lnTo>
                    <a:pt x="577020" y="2268543"/>
                  </a:lnTo>
                  <a:lnTo>
                    <a:pt x="542229" y="2249659"/>
                  </a:lnTo>
                  <a:cubicBezTo>
                    <a:pt x="215087" y="2028647"/>
                    <a:pt x="0" y="1654366"/>
                    <a:pt x="0" y="1229849"/>
                  </a:cubicBezTo>
                  <a:cubicBezTo>
                    <a:pt x="0" y="550622"/>
                    <a:pt x="550622" y="0"/>
                    <a:pt x="1229849" y="0"/>
                  </a:cubicBezTo>
                  <a:close/>
                </a:path>
              </a:pathLst>
            </a:custGeom>
            <a:solidFill>
              <a:srgbClr val="365B7C"/>
            </a:solidFill>
            <a:ln>
              <a:noFill/>
            </a:ln>
            <a:effectLst>
              <a:outerShdw blurRad="127000" dist="63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22">
              <a:extLst>
                <a:ext uri="{FF2B5EF4-FFF2-40B4-BE49-F238E27FC236}">
                  <a16:creationId xmlns="" xmlns:a16="http://schemas.microsoft.com/office/drawing/2014/main" id="{4006AC72-EF31-4300-9332-A8D5663163D0}"/>
                </a:ext>
              </a:extLst>
            </p:cNvPr>
            <p:cNvSpPr/>
            <p:nvPr/>
          </p:nvSpPr>
          <p:spPr>
            <a:xfrm rot="16200000">
              <a:off x="3914899" y="2145237"/>
              <a:ext cx="2206385" cy="3089938"/>
            </a:xfrm>
            <a:custGeom>
              <a:avLst/>
              <a:gdLst>
                <a:gd name="connsiteX0" fmla="*/ 2459699 w 2459699"/>
                <a:gd name="connsiteY0" fmla="*/ 795711 h 3444693"/>
                <a:gd name="connsiteX1" fmla="*/ 2034695 w 2459699"/>
                <a:gd name="connsiteY1" fmla="*/ 1725658 h 3444693"/>
                <a:gd name="connsiteX2" fmla="*/ 1892305 w 2459699"/>
                <a:gd name="connsiteY2" fmla="*/ 1829478 h 3444693"/>
                <a:gd name="connsiteX3" fmla="*/ 1814203 w 2459699"/>
                <a:gd name="connsiteY3" fmla="*/ 1893918 h 3444693"/>
                <a:gd name="connsiteX4" fmla="*/ 1604658 w 2459699"/>
                <a:gd name="connsiteY4" fmla="*/ 2399803 h 3444693"/>
                <a:gd name="connsiteX5" fmla="*/ 1604658 w 2459699"/>
                <a:gd name="connsiteY5" fmla="*/ 2940761 h 3444693"/>
                <a:gd name="connsiteX6" fmla="*/ 1514596 w 2459699"/>
                <a:gd name="connsiteY6" fmla="*/ 2989644 h 3444693"/>
                <a:gd name="connsiteX7" fmla="*/ 1220327 w 2459699"/>
                <a:gd name="connsiteY7" fmla="*/ 3049054 h 3444693"/>
                <a:gd name="connsiteX8" fmla="*/ 926058 w 2459699"/>
                <a:gd name="connsiteY8" fmla="*/ 2989644 h 3444693"/>
                <a:gd name="connsiteX9" fmla="*/ 858696 w 2459699"/>
                <a:gd name="connsiteY9" fmla="*/ 2953081 h 3444693"/>
                <a:gd name="connsiteX10" fmla="*/ 858696 w 2459699"/>
                <a:gd name="connsiteY10" fmla="*/ 3219717 h 3444693"/>
                <a:gd name="connsiteX11" fmla="*/ 844161 w 2459699"/>
                <a:gd name="connsiteY11" fmla="*/ 3363901 h 3444693"/>
                <a:gd name="connsiteX12" fmla="*/ 819082 w 2459699"/>
                <a:gd name="connsiteY12" fmla="*/ 3444693 h 3444693"/>
                <a:gd name="connsiteX13" fmla="*/ 819081 w 2459699"/>
                <a:gd name="connsiteY13" fmla="*/ 3444693 h 3444693"/>
                <a:gd name="connsiteX14" fmla="*/ 844160 w 2459699"/>
                <a:gd name="connsiteY14" fmla="*/ 3363901 h 3444693"/>
                <a:gd name="connsiteX15" fmla="*/ 858695 w 2459699"/>
                <a:gd name="connsiteY15" fmla="*/ 3219717 h 3444693"/>
                <a:gd name="connsiteX16" fmla="*/ 858695 w 2459699"/>
                <a:gd name="connsiteY16" fmla="*/ 2399803 h 3444693"/>
                <a:gd name="connsiteX17" fmla="*/ 649150 w 2459699"/>
                <a:gd name="connsiteY17" fmla="*/ 1893918 h 3444693"/>
                <a:gd name="connsiteX18" fmla="*/ 577021 w 2459699"/>
                <a:gd name="connsiteY18" fmla="*/ 1834405 h 3444693"/>
                <a:gd name="connsiteX19" fmla="*/ 542230 w 2459699"/>
                <a:gd name="connsiteY19" fmla="*/ 1815521 h 3444693"/>
                <a:gd name="connsiteX20" fmla="*/ 0 w 2459699"/>
                <a:gd name="connsiteY20" fmla="*/ 795711 h 3444693"/>
                <a:gd name="connsiteX21" fmla="*/ 280839 w 2459699"/>
                <a:gd name="connsiteY21" fmla="*/ 13413 h 3444693"/>
                <a:gd name="connsiteX22" fmla="*/ 293029 w 2459699"/>
                <a:gd name="connsiteY22" fmla="*/ 0 h 3444693"/>
                <a:gd name="connsiteX23" fmla="*/ 327804 w 2459699"/>
                <a:gd name="connsiteY23" fmla="*/ 43183 h 3444693"/>
                <a:gd name="connsiteX24" fmla="*/ 550540 w 2459699"/>
                <a:gd name="connsiteY24" fmla="*/ 236070 h 3444693"/>
                <a:gd name="connsiteX25" fmla="*/ 585331 w 2459699"/>
                <a:gd name="connsiteY25" fmla="*/ 254954 h 3444693"/>
                <a:gd name="connsiteX26" fmla="*/ 657460 w 2459699"/>
                <a:gd name="connsiteY26" fmla="*/ 314467 h 3444693"/>
                <a:gd name="connsiteX27" fmla="*/ 706339 w 2459699"/>
                <a:gd name="connsiteY27" fmla="*/ 373708 h 3444693"/>
                <a:gd name="connsiteX28" fmla="*/ 669750 w 2459699"/>
                <a:gd name="connsiteY28" fmla="*/ 418055 h 3444693"/>
                <a:gd name="connsiteX29" fmla="*/ 554392 w 2459699"/>
                <a:gd name="connsiteY29" fmla="*/ 795710 h 3444693"/>
                <a:gd name="connsiteX30" fmla="*/ 852195 w 2459699"/>
                <a:gd name="connsiteY30" fmla="*/ 1355810 h 3444693"/>
                <a:gd name="connsiteX31" fmla="*/ 867005 w 2459699"/>
                <a:gd name="connsiteY31" fmla="*/ 1363848 h 3444693"/>
                <a:gd name="connsiteX32" fmla="*/ 867005 w 2459699"/>
                <a:gd name="connsiteY32" fmla="*/ 1640266 h 3444693"/>
                <a:gd name="connsiteX33" fmla="*/ 852470 w 2459699"/>
                <a:gd name="connsiteY33" fmla="*/ 1784450 h 3444693"/>
                <a:gd name="connsiteX34" fmla="*/ 827391 w 2459699"/>
                <a:gd name="connsiteY34" fmla="*/ 1865242 h 3444693"/>
                <a:gd name="connsiteX35" fmla="*/ 827392 w 2459699"/>
                <a:gd name="connsiteY35" fmla="*/ 1865242 h 3444693"/>
                <a:gd name="connsiteX36" fmla="*/ 852471 w 2459699"/>
                <a:gd name="connsiteY36" fmla="*/ 1784450 h 3444693"/>
                <a:gd name="connsiteX37" fmla="*/ 867006 w 2459699"/>
                <a:gd name="connsiteY37" fmla="*/ 1640266 h 3444693"/>
                <a:gd name="connsiteX38" fmla="*/ 867006 w 2459699"/>
                <a:gd name="connsiteY38" fmla="*/ 1373630 h 3444693"/>
                <a:gd name="connsiteX39" fmla="*/ 934368 w 2459699"/>
                <a:gd name="connsiteY39" fmla="*/ 1410193 h 3444693"/>
                <a:gd name="connsiteX40" fmla="*/ 1076276 w 2459699"/>
                <a:gd name="connsiteY40" fmla="*/ 1454244 h 3444693"/>
                <a:gd name="connsiteX41" fmla="*/ 1090309 w 2459699"/>
                <a:gd name="connsiteY41" fmla="*/ 1456385 h 3444693"/>
                <a:gd name="connsiteX42" fmla="*/ 1093722 w 2459699"/>
                <a:gd name="connsiteY42" fmla="*/ 1457445 h 3444693"/>
                <a:gd name="connsiteX43" fmla="*/ 1104115 w 2459699"/>
                <a:gd name="connsiteY43" fmla="*/ 1458492 h 3444693"/>
                <a:gd name="connsiteX44" fmla="*/ 1151340 w 2459699"/>
                <a:gd name="connsiteY44" fmla="*/ 1465700 h 3444693"/>
                <a:gd name="connsiteX45" fmla="*/ 1199963 w 2459699"/>
                <a:gd name="connsiteY45" fmla="*/ 1468155 h 3444693"/>
                <a:gd name="connsiteX46" fmla="*/ 1229850 w 2459699"/>
                <a:gd name="connsiteY46" fmla="*/ 1471168 h 3444693"/>
                <a:gd name="connsiteX47" fmla="*/ 1262170 w 2459699"/>
                <a:gd name="connsiteY47" fmla="*/ 1467909 h 3444693"/>
                <a:gd name="connsiteX48" fmla="*/ 1305934 w 2459699"/>
                <a:gd name="connsiteY48" fmla="*/ 1465700 h 3444693"/>
                <a:gd name="connsiteX49" fmla="*/ 1348436 w 2459699"/>
                <a:gd name="connsiteY49" fmla="*/ 1459213 h 3444693"/>
                <a:gd name="connsiteX50" fmla="*/ 1365978 w 2459699"/>
                <a:gd name="connsiteY50" fmla="*/ 1457445 h 3444693"/>
                <a:gd name="connsiteX51" fmla="*/ 1371737 w 2459699"/>
                <a:gd name="connsiteY51" fmla="*/ 1455657 h 3444693"/>
                <a:gd name="connsiteX52" fmla="*/ 1380997 w 2459699"/>
                <a:gd name="connsiteY52" fmla="*/ 1454244 h 3444693"/>
                <a:gd name="connsiteX53" fmla="*/ 1522906 w 2459699"/>
                <a:gd name="connsiteY53" fmla="*/ 1410193 h 3444693"/>
                <a:gd name="connsiteX54" fmla="*/ 1612968 w 2459699"/>
                <a:gd name="connsiteY54" fmla="*/ 1361310 h 3444693"/>
                <a:gd name="connsiteX55" fmla="*/ 1612968 w 2459699"/>
                <a:gd name="connsiteY55" fmla="*/ 1351302 h 3444693"/>
                <a:gd name="connsiteX56" fmla="*/ 1707471 w 2459699"/>
                <a:gd name="connsiteY56" fmla="*/ 1273331 h 3444693"/>
                <a:gd name="connsiteX57" fmla="*/ 1905308 w 2459699"/>
                <a:gd name="connsiteY57" fmla="*/ 795710 h 3444693"/>
                <a:gd name="connsiteX58" fmla="*/ 1789950 w 2459699"/>
                <a:gd name="connsiteY58" fmla="*/ 418055 h 3444693"/>
                <a:gd name="connsiteX59" fmla="*/ 1763497 w 2459699"/>
                <a:gd name="connsiteY59" fmla="*/ 385994 h 3444693"/>
                <a:gd name="connsiteX60" fmla="*/ 1822513 w 2459699"/>
                <a:gd name="connsiteY60" fmla="*/ 314467 h 3444693"/>
                <a:gd name="connsiteX61" fmla="*/ 1900615 w 2459699"/>
                <a:gd name="connsiteY61" fmla="*/ 250027 h 3444693"/>
                <a:gd name="connsiteX62" fmla="*/ 2043005 w 2459699"/>
                <a:gd name="connsiteY62" fmla="*/ 146207 h 3444693"/>
                <a:gd name="connsiteX63" fmla="*/ 2136009 w 2459699"/>
                <a:gd name="connsiteY63" fmla="*/ 56739 h 3444693"/>
                <a:gd name="connsiteX64" fmla="*/ 2175576 w 2459699"/>
                <a:gd name="connsiteY64" fmla="*/ 9799 h 3444693"/>
                <a:gd name="connsiteX65" fmla="*/ 2178861 w 2459699"/>
                <a:gd name="connsiteY65" fmla="*/ 13413 h 3444693"/>
                <a:gd name="connsiteX66" fmla="*/ 2459699 w 2459699"/>
                <a:gd name="connsiteY66" fmla="*/ 795711 h 3444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459699" h="3444693">
                  <a:moveTo>
                    <a:pt x="2459699" y="795711"/>
                  </a:moveTo>
                  <a:cubicBezTo>
                    <a:pt x="2459699" y="1167163"/>
                    <a:pt x="2295023" y="1500153"/>
                    <a:pt x="2034695" y="1725658"/>
                  </a:cubicBezTo>
                  <a:lnTo>
                    <a:pt x="1892305" y="1829478"/>
                  </a:lnTo>
                  <a:lnTo>
                    <a:pt x="1814203" y="1893918"/>
                  </a:lnTo>
                  <a:cubicBezTo>
                    <a:pt x="1684735" y="2023385"/>
                    <a:pt x="1604658" y="2202243"/>
                    <a:pt x="1604658" y="2399803"/>
                  </a:cubicBezTo>
                  <a:lnTo>
                    <a:pt x="1604658" y="2940761"/>
                  </a:lnTo>
                  <a:lnTo>
                    <a:pt x="1514596" y="2989644"/>
                  </a:lnTo>
                  <a:cubicBezTo>
                    <a:pt x="1424150" y="3027900"/>
                    <a:pt x="1324709" y="3049054"/>
                    <a:pt x="1220327" y="3049054"/>
                  </a:cubicBezTo>
                  <a:cubicBezTo>
                    <a:pt x="1115945" y="3049054"/>
                    <a:pt x="1016504" y="3027900"/>
                    <a:pt x="926058" y="2989644"/>
                  </a:cubicBezTo>
                  <a:lnTo>
                    <a:pt x="858696" y="2953081"/>
                  </a:lnTo>
                  <a:lnTo>
                    <a:pt x="858696" y="3219717"/>
                  </a:lnTo>
                  <a:cubicBezTo>
                    <a:pt x="858696" y="3269107"/>
                    <a:pt x="853691" y="3317329"/>
                    <a:pt x="844161" y="3363901"/>
                  </a:cubicBezTo>
                  <a:lnTo>
                    <a:pt x="819082" y="3444693"/>
                  </a:lnTo>
                  <a:lnTo>
                    <a:pt x="819081" y="3444693"/>
                  </a:lnTo>
                  <a:lnTo>
                    <a:pt x="844160" y="3363901"/>
                  </a:lnTo>
                  <a:cubicBezTo>
                    <a:pt x="853690" y="3317329"/>
                    <a:pt x="858695" y="3269107"/>
                    <a:pt x="858695" y="3219717"/>
                  </a:cubicBezTo>
                  <a:lnTo>
                    <a:pt x="858695" y="2399803"/>
                  </a:lnTo>
                  <a:cubicBezTo>
                    <a:pt x="858695" y="2202243"/>
                    <a:pt x="778618" y="2023385"/>
                    <a:pt x="649150" y="1893918"/>
                  </a:cubicBezTo>
                  <a:lnTo>
                    <a:pt x="577021" y="1834405"/>
                  </a:lnTo>
                  <a:lnTo>
                    <a:pt x="542230" y="1815521"/>
                  </a:lnTo>
                  <a:cubicBezTo>
                    <a:pt x="215088" y="1594509"/>
                    <a:pt x="0" y="1220228"/>
                    <a:pt x="0" y="795711"/>
                  </a:cubicBezTo>
                  <a:cubicBezTo>
                    <a:pt x="0" y="498549"/>
                    <a:pt x="105393" y="226003"/>
                    <a:pt x="280839" y="13413"/>
                  </a:cubicBezTo>
                  <a:lnTo>
                    <a:pt x="293029" y="0"/>
                  </a:lnTo>
                  <a:lnTo>
                    <a:pt x="327804" y="43183"/>
                  </a:lnTo>
                  <a:cubicBezTo>
                    <a:pt x="393972" y="115984"/>
                    <a:pt x="468754" y="180817"/>
                    <a:pt x="550540" y="236070"/>
                  </a:cubicBezTo>
                  <a:lnTo>
                    <a:pt x="585331" y="254954"/>
                  </a:lnTo>
                  <a:lnTo>
                    <a:pt x="657460" y="314467"/>
                  </a:lnTo>
                  <a:lnTo>
                    <a:pt x="706339" y="373708"/>
                  </a:lnTo>
                  <a:lnTo>
                    <a:pt x="669750" y="418055"/>
                  </a:lnTo>
                  <a:cubicBezTo>
                    <a:pt x="596919" y="525859"/>
                    <a:pt x="554392" y="655818"/>
                    <a:pt x="554392" y="795710"/>
                  </a:cubicBezTo>
                  <a:cubicBezTo>
                    <a:pt x="554392" y="1028863"/>
                    <a:pt x="672522" y="1234425"/>
                    <a:pt x="852195" y="1355810"/>
                  </a:cubicBezTo>
                  <a:lnTo>
                    <a:pt x="867005" y="1363848"/>
                  </a:lnTo>
                  <a:lnTo>
                    <a:pt x="867005" y="1640266"/>
                  </a:lnTo>
                  <a:cubicBezTo>
                    <a:pt x="867005" y="1689656"/>
                    <a:pt x="862000" y="1737878"/>
                    <a:pt x="852470" y="1784450"/>
                  </a:cubicBezTo>
                  <a:lnTo>
                    <a:pt x="827391" y="1865242"/>
                  </a:lnTo>
                  <a:lnTo>
                    <a:pt x="827392" y="1865242"/>
                  </a:lnTo>
                  <a:lnTo>
                    <a:pt x="852471" y="1784450"/>
                  </a:lnTo>
                  <a:cubicBezTo>
                    <a:pt x="862001" y="1737878"/>
                    <a:pt x="867006" y="1689656"/>
                    <a:pt x="867006" y="1640266"/>
                  </a:cubicBezTo>
                  <a:lnTo>
                    <a:pt x="867006" y="1373630"/>
                  </a:lnTo>
                  <a:lnTo>
                    <a:pt x="934368" y="1410193"/>
                  </a:lnTo>
                  <a:cubicBezTo>
                    <a:pt x="979591" y="1429321"/>
                    <a:pt x="1027062" y="1444173"/>
                    <a:pt x="1076276" y="1454244"/>
                  </a:cubicBezTo>
                  <a:lnTo>
                    <a:pt x="1090309" y="1456385"/>
                  </a:lnTo>
                  <a:lnTo>
                    <a:pt x="1093722" y="1457445"/>
                  </a:lnTo>
                  <a:lnTo>
                    <a:pt x="1104115" y="1458492"/>
                  </a:lnTo>
                  <a:lnTo>
                    <a:pt x="1151340" y="1465700"/>
                  </a:lnTo>
                  <a:lnTo>
                    <a:pt x="1199963" y="1468155"/>
                  </a:lnTo>
                  <a:lnTo>
                    <a:pt x="1229850" y="1471168"/>
                  </a:lnTo>
                  <a:lnTo>
                    <a:pt x="1262170" y="1467909"/>
                  </a:lnTo>
                  <a:lnTo>
                    <a:pt x="1305934" y="1465700"/>
                  </a:lnTo>
                  <a:lnTo>
                    <a:pt x="1348436" y="1459213"/>
                  </a:lnTo>
                  <a:lnTo>
                    <a:pt x="1365978" y="1457445"/>
                  </a:lnTo>
                  <a:lnTo>
                    <a:pt x="1371737" y="1455657"/>
                  </a:lnTo>
                  <a:lnTo>
                    <a:pt x="1380997" y="1454244"/>
                  </a:lnTo>
                  <a:cubicBezTo>
                    <a:pt x="1430211" y="1444173"/>
                    <a:pt x="1477683" y="1429321"/>
                    <a:pt x="1522906" y="1410193"/>
                  </a:cubicBezTo>
                  <a:lnTo>
                    <a:pt x="1612968" y="1361310"/>
                  </a:lnTo>
                  <a:lnTo>
                    <a:pt x="1612968" y="1351302"/>
                  </a:lnTo>
                  <a:lnTo>
                    <a:pt x="1707471" y="1273331"/>
                  </a:lnTo>
                  <a:cubicBezTo>
                    <a:pt x="1829704" y="1151097"/>
                    <a:pt x="1905308" y="982232"/>
                    <a:pt x="1905308" y="795710"/>
                  </a:cubicBezTo>
                  <a:cubicBezTo>
                    <a:pt x="1905308" y="655818"/>
                    <a:pt x="1862781" y="525859"/>
                    <a:pt x="1789950" y="418055"/>
                  </a:cubicBezTo>
                  <a:lnTo>
                    <a:pt x="1763497" y="385994"/>
                  </a:lnTo>
                  <a:lnTo>
                    <a:pt x="1822513" y="314467"/>
                  </a:lnTo>
                  <a:lnTo>
                    <a:pt x="1900615" y="250027"/>
                  </a:lnTo>
                  <a:lnTo>
                    <a:pt x="2043005" y="146207"/>
                  </a:lnTo>
                  <a:cubicBezTo>
                    <a:pt x="2075546" y="118019"/>
                    <a:pt x="2106592" y="88151"/>
                    <a:pt x="2136009" y="56739"/>
                  </a:cubicBezTo>
                  <a:lnTo>
                    <a:pt x="2175576" y="9799"/>
                  </a:lnTo>
                  <a:lnTo>
                    <a:pt x="2178861" y="13413"/>
                  </a:lnTo>
                  <a:cubicBezTo>
                    <a:pt x="2354306" y="226003"/>
                    <a:pt x="2459699" y="498549"/>
                    <a:pt x="2459699" y="795711"/>
                  </a:cubicBezTo>
                  <a:close/>
                </a:path>
              </a:pathLst>
            </a:custGeom>
            <a:solidFill>
              <a:srgbClr val="966481"/>
            </a:solidFill>
            <a:ln>
              <a:noFill/>
            </a:ln>
            <a:effectLst>
              <a:outerShdw blurRad="127000" dist="63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39">
              <a:extLst>
                <a:ext uri="{FF2B5EF4-FFF2-40B4-BE49-F238E27FC236}">
                  <a16:creationId xmlns="" xmlns:a16="http://schemas.microsoft.com/office/drawing/2014/main" id="{B179FF23-009F-4792-808D-1874785A3058}"/>
                </a:ext>
              </a:extLst>
            </p:cNvPr>
            <p:cNvSpPr/>
            <p:nvPr/>
          </p:nvSpPr>
          <p:spPr>
            <a:xfrm rot="16200000">
              <a:off x="5301973" y="2158844"/>
              <a:ext cx="2206385" cy="3089938"/>
            </a:xfrm>
            <a:custGeom>
              <a:avLst/>
              <a:gdLst>
                <a:gd name="connsiteX0" fmla="*/ 2459699 w 2459699"/>
                <a:gd name="connsiteY0" fmla="*/ 795711 h 3444693"/>
                <a:gd name="connsiteX1" fmla="*/ 2034695 w 2459699"/>
                <a:gd name="connsiteY1" fmla="*/ 1725658 h 3444693"/>
                <a:gd name="connsiteX2" fmla="*/ 1892305 w 2459699"/>
                <a:gd name="connsiteY2" fmla="*/ 1829478 h 3444693"/>
                <a:gd name="connsiteX3" fmla="*/ 1814203 w 2459699"/>
                <a:gd name="connsiteY3" fmla="*/ 1893918 h 3444693"/>
                <a:gd name="connsiteX4" fmla="*/ 1604658 w 2459699"/>
                <a:gd name="connsiteY4" fmla="*/ 2399803 h 3444693"/>
                <a:gd name="connsiteX5" fmla="*/ 1604658 w 2459699"/>
                <a:gd name="connsiteY5" fmla="*/ 2940761 h 3444693"/>
                <a:gd name="connsiteX6" fmla="*/ 1514596 w 2459699"/>
                <a:gd name="connsiteY6" fmla="*/ 2989644 h 3444693"/>
                <a:gd name="connsiteX7" fmla="*/ 1220327 w 2459699"/>
                <a:gd name="connsiteY7" fmla="*/ 3049054 h 3444693"/>
                <a:gd name="connsiteX8" fmla="*/ 926058 w 2459699"/>
                <a:gd name="connsiteY8" fmla="*/ 2989644 h 3444693"/>
                <a:gd name="connsiteX9" fmla="*/ 858696 w 2459699"/>
                <a:gd name="connsiteY9" fmla="*/ 2953081 h 3444693"/>
                <a:gd name="connsiteX10" fmla="*/ 858696 w 2459699"/>
                <a:gd name="connsiteY10" fmla="*/ 3219717 h 3444693"/>
                <a:gd name="connsiteX11" fmla="*/ 844161 w 2459699"/>
                <a:gd name="connsiteY11" fmla="*/ 3363901 h 3444693"/>
                <a:gd name="connsiteX12" fmla="*/ 819082 w 2459699"/>
                <a:gd name="connsiteY12" fmla="*/ 3444693 h 3444693"/>
                <a:gd name="connsiteX13" fmla="*/ 819081 w 2459699"/>
                <a:gd name="connsiteY13" fmla="*/ 3444693 h 3444693"/>
                <a:gd name="connsiteX14" fmla="*/ 844160 w 2459699"/>
                <a:gd name="connsiteY14" fmla="*/ 3363901 h 3444693"/>
                <a:gd name="connsiteX15" fmla="*/ 858695 w 2459699"/>
                <a:gd name="connsiteY15" fmla="*/ 3219717 h 3444693"/>
                <a:gd name="connsiteX16" fmla="*/ 858695 w 2459699"/>
                <a:gd name="connsiteY16" fmla="*/ 2399803 h 3444693"/>
                <a:gd name="connsiteX17" fmla="*/ 649150 w 2459699"/>
                <a:gd name="connsiteY17" fmla="*/ 1893918 h 3444693"/>
                <a:gd name="connsiteX18" fmla="*/ 577021 w 2459699"/>
                <a:gd name="connsiteY18" fmla="*/ 1834405 h 3444693"/>
                <a:gd name="connsiteX19" fmla="*/ 542230 w 2459699"/>
                <a:gd name="connsiteY19" fmla="*/ 1815521 h 3444693"/>
                <a:gd name="connsiteX20" fmla="*/ 0 w 2459699"/>
                <a:gd name="connsiteY20" fmla="*/ 795711 h 3444693"/>
                <a:gd name="connsiteX21" fmla="*/ 280839 w 2459699"/>
                <a:gd name="connsiteY21" fmla="*/ 13413 h 3444693"/>
                <a:gd name="connsiteX22" fmla="*/ 293029 w 2459699"/>
                <a:gd name="connsiteY22" fmla="*/ 0 h 3444693"/>
                <a:gd name="connsiteX23" fmla="*/ 327804 w 2459699"/>
                <a:gd name="connsiteY23" fmla="*/ 43183 h 3444693"/>
                <a:gd name="connsiteX24" fmla="*/ 550540 w 2459699"/>
                <a:gd name="connsiteY24" fmla="*/ 236070 h 3444693"/>
                <a:gd name="connsiteX25" fmla="*/ 585331 w 2459699"/>
                <a:gd name="connsiteY25" fmla="*/ 254954 h 3444693"/>
                <a:gd name="connsiteX26" fmla="*/ 657460 w 2459699"/>
                <a:gd name="connsiteY26" fmla="*/ 314467 h 3444693"/>
                <a:gd name="connsiteX27" fmla="*/ 706339 w 2459699"/>
                <a:gd name="connsiteY27" fmla="*/ 373708 h 3444693"/>
                <a:gd name="connsiteX28" fmla="*/ 669750 w 2459699"/>
                <a:gd name="connsiteY28" fmla="*/ 418055 h 3444693"/>
                <a:gd name="connsiteX29" fmla="*/ 554392 w 2459699"/>
                <a:gd name="connsiteY29" fmla="*/ 795710 h 3444693"/>
                <a:gd name="connsiteX30" fmla="*/ 852195 w 2459699"/>
                <a:gd name="connsiteY30" fmla="*/ 1355810 h 3444693"/>
                <a:gd name="connsiteX31" fmla="*/ 867005 w 2459699"/>
                <a:gd name="connsiteY31" fmla="*/ 1363848 h 3444693"/>
                <a:gd name="connsiteX32" fmla="*/ 867005 w 2459699"/>
                <a:gd name="connsiteY32" fmla="*/ 1640266 h 3444693"/>
                <a:gd name="connsiteX33" fmla="*/ 852470 w 2459699"/>
                <a:gd name="connsiteY33" fmla="*/ 1784450 h 3444693"/>
                <a:gd name="connsiteX34" fmla="*/ 827391 w 2459699"/>
                <a:gd name="connsiteY34" fmla="*/ 1865242 h 3444693"/>
                <a:gd name="connsiteX35" fmla="*/ 827392 w 2459699"/>
                <a:gd name="connsiteY35" fmla="*/ 1865242 h 3444693"/>
                <a:gd name="connsiteX36" fmla="*/ 852471 w 2459699"/>
                <a:gd name="connsiteY36" fmla="*/ 1784450 h 3444693"/>
                <a:gd name="connsiteX37" fmla="*/ 867006 w 2459699"/>
                <a:gd name="connsiteY37" fmla="*/ 1640266 h 3444693"/>
                <a:gd name="connsiteX38" fmla="*/ 867006 w 2459699"/>
                <a:gd name="connsiteY38" fmla="*/ 1373630 h 3444693"/>
                <a:gd name="connsiteX39" fmla="*/ 934368 w 2459699"/>
                <a:gd name="connsiteY39" fmla="*/ 1410193 h 3444693"/>
                <a:gd name="connsiteX40" fmla="*/ 1076276 w 2459699"/>
                <a:gd name="connsiteY40" fmla="*/ 1454244 h 3444693"/>
                <a:gd name="connsiteX41" fmla="*/ 1090309 w 2459699"/>
                <a:gd name="connsiteY41" fmla="*/ 1456385 h 3444693"/>
                <a:gd name="connsiteX42" fmla="*/ 1093722 w 2459699"/>
                <a:gd name="connsiteY42" fmla="*/ 1457445 h 3444693"/>
                <a:gd name="connsiteX43" fmla="*/ 1104115 w 2459699"/>
                <a:gd name="connsiteY43" fmla="*/ 1458492 h 3444693"/>
                <a:gd name="connsiteX44" fmla="*/ 1151340 w 2459699"/>
                <a:gd name="connsiteY44" fmla="*/ 1465700 h 3444693"/>
                <a:gd name="connsiteX45" fmla="*/ 1199963 w 2459699"/>
                <a:gd name="connsiteY45" fmla="*/ 1468155 h 3444693"/>
                <a:gd name="connsiteX46" fmla="*/ 1229850 w 2459699"/>
                <a:gd name="connsiteY46" fmla="*/ 1471168 h 3444693"/>
                <a:gd name="connsiteX47" fmla="*/ 1262170 w 2459699"/>
                <a:gd name="connsiteY47" fmla="*/ 1467909 h 3444693"/>
                <a:gd name="connsiteX48" fmla="*/ 1305934 w 2459699"/>
                <a:gd name="connsiteY48" fmla="*/ 1465700 h 3444693"/>
                <a:gd name="connsiteX49" fmla="*/ 1348436 w 2459699"/>
                <a:gd name="connsiteY49" fmla="*/ 1459213 h 3444693"/>
                <a:gd name="connsiteX50" fmla="*/ 1365978 w 2459699"/>
                <a:gd name="connsiteY50" fmla="*/ 1457445 h 3444693"/>
                <a:gd name="connsiteX51" fmla="*/ 1371737 w 2459699"/>
                <a:gd name="connsiteY51" fmla="*/ 1455657 h 3444693"/>
                <a:gd name="connsiteX52" fmla="*/ 1380997 w 2459699"/>
                <a:gd name="connsiteY52" fmla="*/ 1454244 h 3444693"/>
                <a:gd name="connsiteX53" fmla="*/ 1522906 w 2459699"/>
                <a:gd name="connsiteY53" fmla="*/ 1410193 h 3444693"/>
                <a:gd name="connsiteX54" fmla="*/ 1612968 w 2459699"/>
                <a:gd name="connsiteY54" fmla="*/ 1361310 h 3444693"/>
                <a:gd name="connsiteX55" fmla="*/ 1612968 w 2459699"/>
                <a:gd name="connsiteY55" fmla="*/ 1351302 h 3444693"/>
                <a:gd name="connsiteX56" fmla="*/ 1707471 w 2459699"/>
                <a:gd name="connsiteY56" fmla="*/ 1273331 h 3444693"/>
                <a:gd name="connsiteX57" fmla="*/ 1905308 w 2459699"/>
                <a:gd name="connsiteY57" fmla="*/ 795710 h 3444693"/>
                <a:gd name="connsiteX58" fmla="*/ 1789950 w 2459699"/>
                <a:gd name="connsiteY58" fmla="*/ 418055 h 3444693"/>
                <a:gd name="connsiteX59" fmla="*/ 1763497 w 2459699"/>
                <a:gd name="connsiteY59" fmla="*/ 385994 h 3444693"/>
                <a:gd name="connsiteX60" fmla="*/ 1822513 w 2459699"/>
                <a:gd name="connsiteY60" fmla="*/ 314467 h 3444693"/>
                <a:gd name="connsiteX61" fmla="*/ 1900615 w 2459699"/>
                <a:gd name="connsiteY61" fmla="*/ 250027 h 3444693"/>
                <a:gd name="connsiteX62" fmla="*/ 2043005 w 2459699"/>
                <a:gd name="connsiteY62" fmla="*/ 146207 h 3444693"/>
                <a:gd name="connsiteX63" fmla="*/ 2136009 w 2459699"/>
                <a:gd name="connsiteY63" fmla="*/ 56739 h 3444693"/>
                <a:gd name="connsiteX64" fmla="*/ 2175576 w 2459699"/>
                <a:gd name="connsiteY64" fmla="*/ 9799 h 3444693"/>
                <a:gd name="connsiteX65" fmla="*/ 2178861 w 2459699"/>
                <a:gd name="connsiteY65" fmla="*/ 13413 h 3444693"/>
                <a:gd name="connsiteX66" fmla="*/ 2459699 w 2459699"/>
                <a:gd name="connsiteY66" fmla="*/ 795711 h 3444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459699" h="3444693">
                  <a:moveTo>
                    <a:pt x="2459699" y="795711"/>
                  </a:moveTo>
                  <a:cubicBezTo>
                    <a:pt x="2459699" y="1167163"/>
                    <a:pt x="2295023" y="1500153"/>
                    <a:pt x="2034695" y="1725658"/>
                  </a:cubicBezTo>
                  <a:lnTo>
                    <a:pt x="1892305" y="1829478"/>
                  </a:lnTo>
                  <a:lnTo>
                    <a:pt x="1814203" y="1893918"/>
                  </a:lnTo>
                  <a:cubicBezTo>
                    <a:pt x="1684735" y="2023385"/>
                    <a:pt x="1604658" y="2202243"/>
                    <a:pt x="1604658" y="2399803"/>
                  </a:cubicBezTo>
                  <a:lnTo>
                    <a:pt x="1604658" y="2940761"/>
                  </a:lnTo>
                  <a:lnTo>
                    <a:pt x="1514596" y="2989644"/>
                  </a:lnTo>
                  <a:cubicBezTo>
                    <a:pt x="1424150" y="3027900"/>
                    <a:pt x="1324709" y="3049054"/>
                    <a:pt x="1220327" y="3049054"/>
                  </a:cubicBezTo>
                  <a:cubicBezTo>
                    <a:pt x="1115945" y="3049054"/>
                    <a:pt x="1016504" y="3027900"/>
                    <a:pt x="926058" y="2989644"/>
                  </a:cubicBezTo>
                  <a:lnTo>
                    <a:pt x="858696" y="2953081"/>
                  </a:lnTo>
                  <a:lnTo>
                    <a:pt x="858696" y="3219717"/>
                  </a:lnTo>
                  <a:cubicBezTo>
                    <a:pt x="858696" y="3269107"/>
                    <a:pt x="853691" y="3317329"/>
                    <a:pt x="844161" y="3363901"/>
                  </a:cubicBezTo>
                  <a:lnTo>
                    <a:pt x="819082" y="3444693"/>
                  </a:lnTo>
                  <a:lnTo>
                    <a:pt x="819081" y="3444693"/>
                  </a:lnTo>
                  <a:lnTo>
                    <a:pt x="844160" y="3363901"/>
                  </a:lnTo>
                  <a:cubicBezTo>
                    <a:pt x="853690" y="3317329"/>
                    <a:pt x="858695" y="3269107"/>
                    <a:pt x="858695" y="3219717"/>
                  </a:cubicBezTo>
                  <a:lnTo>
                    <a:pt x="858695" y="2399803"/>
                  </a:lnTo>
                  <a:cubicBezTo>
                    <a:pt x="858695" y="2202243"/>
                    <a:pt x="778618" y="2023385"/>
                    <a:pt x="649150" y="1893918"/>
                  </a:cubicBezTo>
                  <a:lnTo>
                    <a:pt x="577021" y="1834405"/>
                  </a:lnTo>
                  <a:lnTo>
                    <a:pt x="542230" y="1815521"/>
                  </a:lnTo>
                  <a:cubicBezTo>
                    <a:pt x="215088" y="1594509"/>
                    <a:pt x="0" y="1220228"/>
                    <a:pt x="0" y="795711"/>
                  </a:cubicBezTo>
                  <a:cubicBezTo>
                    <a:pt x="0" y="498549"/>
                    <a:pt x="105393" y="226003"/>
                    <a:pt x="280839" y="13413"/>
                  </a:cubicBezTo>
                  <a:lnTo>
                    <a:pt x="293029" y="0"/>
                  </a:lnTo>
                  <a:lnTo>
                    <a:pt x="327804" y="43183"/>
                  </a:lnTo>
                  <a:cubicBezTo>
                    <a:pt x="393972" y="115984"/>
                    <a:pt x="468754" y="180817"/>
                    <a:pt x="550540" y="236070"/>
                  </a:cubicBezTo>
                  <a:lnTo>
                    <a:pt x="585331" y="254954"/>
                  </a:lnTo>
                  <a:lnTo>
                    <a:pt x="657460" y="314467"/>
                  </a:lnTo>
                  <a:lnTo>
                    <a:pt x="706339" y="373708"/>
                  </a:lnTo>
                  <a:lnTo>
                    <a:pt x="669750" y="418055"/>
                  </a:lnTo>
                  <a:cubicBezTo>
                    <a:pt x="596919" y="525859"/>
                    <a:pt x="554392" y="655818"/>
                    <a:pt x="554392" y="795710"/>
                  </a:cubicBezTo>
                  <a:cubicBezTo>
                    <a:pt x="554392" y="1028863"/>
                    <a:pt x="672522" y="1234425"/>
                    <a:pt x="852195" y="1355810"/>
                  </a:cubicBezTo>
                  <a:lnTo>
                    <a:pt x="867005" y="1363848"/>
                  </a:lnTo>
                  <a:lnTo>
                    <a:pt x="867005" y="1640266"/>
                  </a:lnTo>
                  <a:cubicBezTo>
                    <a:pt x="867005" y="1689656"/>
                    <a:pt x="862000" y="1737878"/>
                    <a:pt x="852470" y="1784450"/>
                  </a:cubicBezTo>
                  <a:lnTo>
                    <a:pt x="827391" y="1865242"/>
                  </a:lnTo>
                  <a:lnTo>
                    <a:pt x="827392" y="1865242"/>
                  </a:lnTo>
                  <a:lnTo>
                    <a:pt x="852471" y="1784450"/>
                  </a:lnTo>
                  <a:cubicBezTo>
                    <a:pt x="862001" y="1737878"/>
                    <a:pt x="867006" y="1689656"/>
                    <a:pt x="867006" y="1640266"/>
                  </a:cubicBezTo>
                  <a:lnTo>
                    <a:pt x="867006" y="1373630"/>
                  </a:lnTo>
                  <a:lnTo>
                    <a:pt x="934368" y="1410193"/>
                  </a:lnTo>
                  <a:cubicBezTo>
                    <a:pt x="979591" y="1429321"/>
                    <a:pt x="1027062" y="1444173"/>
                    <a:pt x="1076276" y="1454244"/>
                  </a:cubicBezTo>
                  <a:lnTo>
                    <a:pt x="1090309" y="1456385"/>
                  </a:lnTo>
                  <a:lnTo>
                    <a:pt x="1093722" y="1457445"/>
                  </a:lnTo>
                  <a:lnTo>
                    <a:pt x="1104115" y="1458492"/>
                  </a:lnTo>
                  <a:lnTo>
                    <a:pt x="1151340" y="1465700"/>
                  </a:lnTo>
                  <a:lnTo>
                    <a:pt x="1199963" y="1468155"/>
                  </a:lnTo>
                  <a:lnTo>
                    <a:pt x="1229850" y="1471168"/>
                  </a:lnTo>
                  <a:lnTo>
                    <a:pt x="1262170" y="1467909"/>
                  </a:lnTo>
                  <a:lnTo>
                    <a:pt x="1305934" y="1465700"/>
                  </a:lnTo>
                  <a:lnTo>
                    <a:pt x="1348436" y="1459213"/>
                  </a:lnTo>
                  <a:lnTo>
                    <a:pt x="1365978" y="1457445"/>
                  </a:lnTo>
                  <a:lnTo>
                    <a:pt x="1371737" y="1455657"/>
                  </a:lnTo>
                  <a:lnTo>
                    <a:pt x="1380997" y="1454244"/>
                  </a:lnTo>
                  <a:cubicBezTo>
                    <a:pt x="1430211" y="1444173"/>
                    <a:pt x="1477683" y="1429321"/>
                    <a:pt x="1522906" y="1410193"/>
                  </a:cubicBezTo>
                  <a:lnTo>
                    <a:pt x="1612968" y="1361310"/>
                  </a:lnTo>
                  <a:lnTo>
                    <a:pt x="1612968" y="1351302"/>
                  </a:lnTo>
                  <a:lnTo>
                    <a:pt x="1707471" y="1273331"/>
                  </a:lnTo>
                  <a:cubicBezTo>
                    <a:pt x="1829704" y="1151097"/>
                    <a:pt x="1905308" y="982232"/>
                    <a:pt x="1905308" y="795710"/>
                  </a:cubicBezTo>
                  <a:cubicBezTo>
                    <a:pt x="1905308" y="655818"/>
                    <a:pt x="1862781" y="525859"/>
                    <a:pt x="1789950" y="418055"/>
                  </a:cubicBezTo>
                  <a:lnTo>
                    <a:pt x="1763497" y="385994"/>
                  </a:lnTo>
                  <a:lnTo>
                    <a:pt x="1822513" y="314467"/>
                  </a:lnTo>
                  <a:lnTo>
                    <a:pt x="1900615" y="250027"/>
                  </a:lnTo>
                  <a:lnTo>
                    <a:pt x="2043005" y="146207"/>
                  </a:lnTo>
                  <a:cubicBezTo>
                    <a:pt x="2075546" y="118019"/>
                    <a:pt x="2106592" y="88151"/>
                    <a:pt x="2136009" y="56739"/>
                  </a:cubicBezTo>
                  <a:lnTo>
                    <a:pt x="2175576" y="9799"/>
                  </a:lnTo>
                  <a:lnTo>
                    <a:pt x="2178861" y="13413"/>
                  </a:lnTo>
                  <a:cubicBezTo>
                    <a:pt x="2354306" y="226003"/>
                    <a:pt x="2459699" y="498549"/>
                    <a:pt x="2459699" y="795711"/>
                  </a:cubicBezTo>
                  <a:close/>
                </a:path>
              </a:pathLst>
            </a:custGeom>
            <a:solidFill>
              <a:srgbClr val="D06F83"/>
            </a:solidFill>
            <a:ln>
              <a:noFill/>
            </a:ln>
            <a:effectLst>
              <a:outerShdw blurRad="127000" dist="63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40">
              <a:extLst>
                <a:ext uri="{FF2B5EF4-FFF2-40B4-BE49-F238E27FC236}">
                  <a16:creationId xmlns="" xmlns:a16="http://schemas.microsoft.com/office/drawing/2014/main" id="{7837674F-FE8E-4C2D-AC56-A4CAEB3E62EF}"/>
                </a:ext>
              </a:extLst>
            </p:cNvPr>
            <p:cNvSpPr/>
            <p:nvPr/>
          </p:nvSpPr>
          <p:spPr>
            <a:xfrm rot="16200000">
              <a:off x="6692879" y="2155670"/>
              <a:ext cx="2206385" cy="3089938"/>
            </a:xfrm>
            <a:custGeom>
              <a:avLst/>
              <a:gdLst>
                <a:gd name="connsiteX0" fmla="*/ 2459699 w 2459699"/>
                <a:gd name="connsiteY0" fmla="*/ 795711 h 3444693"/>
                <a:gd name="connsiteX1" fmla="*/ 2034695 w 2459699"/>
                <a:gd name="connsiteY1" fmla="*/ 1725658 h 3444693"/>
                <a:gd name="connsiteX2" fmla="*/ 1892305 w 2459699"/>
                <a:gd name="connsiteY2" fmla="*/ 1829478 h 3444693"/>
                <a:gd name="connsiteX3" fmla="*/ 1814203 w 2459699"/>
                <a:gd name="connsiteY3" fmla="*/ 1893918 h 3444693"/>
                <a:gd name="connsiteX4" fmla="*/ 1604658 w 2459699"/>
                <a:gd name="connsiteY4" fmla="*/ 2399803 h 3444693"/>
                <a:gd name="connsiteX5" fmla="*/ 1604658 w 2459699"/>
                <a:gd name="connsiteY5" fmla="*/ 2940761 h 3444693"/>
                <a:gd name="connsiteX6" fmla="*/ 1514596 w 2459699"/>
                <a:gd name="connsiteY6" fmla="*/ 2989644 h 3444693"/>
                <a:gd name="connsiteX7" fmla="*/ 1220327 w 2459699"/>
                <a:gd name="connsiteY7" fmla="*/ 3049054 h 3444693"/>
                <a:gd name="connsiteX8" fmla="*/ 926058 w 2459699"/>
                <a:gd name="connsiteY8" fmla="*/ 2989644 h 3444693"/>
                <a:gd name="connsiteX9" fmla="*/ 858696 w 2459699"/>
                <a:gd name="connsiteY9" fmla="*/ 2953081 h 3444693"/>
                <a:gd name="connsiteX10" fmla="*/ 858696 w 2459699"/>
                <a:gd name="connsiteY10" fmla="*/ 3219717 h 3444693"/>
                <a:gd name="connsiteX11" fmla="*/ 844161 w 2459699"/>
                <a:gd name="connsiteY11" fmla="*/ 3363901 h 3444693"/>
                <a:gd name="connsiteX12" fmla="*/ 819082 w 2459699"/>
                <a:gd name="connsiteY12" fmla="*/ 3444693 h 3444693"/>
                <a:gd name="connsiteX13" fmla="*/ 819081 w 2459699"/>
                <a:gd name="connsiteY13" fmla="*/ 3444693 h 3444693"/>
                <a:gd name="connsiteX14" fmla="*/ 844160 w 2459699"/>
                <a:gd name="connsiteY14" fmla="*/ 3363901 h 3444693"/>
                <a:gd name="connsiteX15" fmla="*/ 858695 w 2459699"/>
                <a:gd name="connsiteY15" fmla="*/ 3219717 h 3444693"/>
                <a:gd name="connsiteX16" fmla="*/ 858695 w 2459699"/>
                <a:gd name="connsiteY16" fmla="*/ 2399803 h 3444693"/>
                <a:gd name="connsiteX17" fmla="*/ 649150 w 2459699"/>
                <a:gd name="connsiteY17" fmla="*/ 1893918 h 3444693"/>
                <a:gd name="connsiteX18" fmla="*/ 577021 w 2459699"/>
                <a:gd name="connsiteY18" fmla="*/ 1834405 h 3444693"/>
                <a:gd name="connsiteX19" fmla="*/ 542230 w 2459699"/>
                <a:gd name="connsiteY19" fmla="*/ 1815521 h 3444693"/>
                <a:gd name="connsiteX20" fmla="*/ 0 w 2459699"/>
                <a:gd name="connsiteY20" fmla="*/ 795711 h 3444693"/>
                <a:gd name="connsiteX21" fmla="*/ 280839 w 2459699"/>
                <a:gd name="connsiteY21" fmla="*/ 13413 h 3444693"/>
                <a:gd name="connsiteX22" fmla="*/ 293029 w 2459699"/>
                <a:gd name="connsiteY22" fmla="*/ 0 h 3444693"/>
                <a:gd name="connsiteX23" fmla="*/ 327804 w 2459699"/>
                <a:gd name="connsiteY23" fmla="*/ 43183 h 3444693"/>
                <a:gd name="connsiteX24" fmla="*/ 550540 w 2459699"/>
                <a:gd name="connsiteY24" fmla="*/ 236070 h 3444693"/>
                <a:gd name="connsiteX25" fmla="*/ 585331 w 2459699"/>
                <a:gd name="connsiteY25" fmla="*/ 254954 h 3444693"/>
                <a:gd name="connsiteX26" fmla="*/ 657460 w 2459699"/>
                <a:gd name="connsiteY26" fmla="*/ 314467 h 3444693"/>
                <a:gd name="connsiteX27" fmla="*/ 706339 w 2459699"/>
                <a:gd name="connsiteY27" fmla="*/ 373708 h 3444693"/>
                <a:gd name="connsiteX28" fmla="*/ 669750 w 2459699"/>
                <a:gd name="connsiteY28" fmla="*/ 418055 h 3444693"/>
                <a:gd name="connsiteX29" fmla="*/ 554392 w 2459699"/>
                <a:gd name="connsiteY29" fmla="*/ 795710 h 3444693"/>
                <a:gd name="connsiteX30" fmla="*/ 852195 w 2459699"/>
                <a:gd name="connsiteY30" fmla="*/ 1355810 h 3444693"/>
                <a:gd name="connsiteX31" fmla="*/ 867005 w 2459699"/>
                <a:gd name="connsiteY31" fmla="*/ 1363848 h 3444693"/>
                <a:gd name="connsiteX32" fmla="*/ 867005 w 2459699"/>
                <a:gd name="connsiteY32" fmla="*/ 1640266 h 3444693"/>
                <a:gd name="connsiteX33" fmla="*/ 852470 w 2459699"/>
                <a:gd name="connsiteY33" fmla="*/ 1784450 h 3444693"/>
                <a:gd name="connsiteX34" fmla="*/ 827391 w 2459699"/>
                <a:gd name="connsiteY34" fmla="*/ 1865242 h 3444693"/>
                <a:gd name="connsiteX35" fmla="*/ 827392 w 2459699"/>
                <a:gd name="connsiteY35" fmla="*/ 1865242 h 3444693"/>
                <a:gd name="connsiteX36" fmla="*/ 852471 w 2459699"/>
                <a:gd name="connsiteY36" fmla="*/ 1784450 h 3444693"/>
                <a:gd name="connsiteX37" fmla="*/ 867006 w 2459699"/>
                <a:gd name="connsiteY37" fmla="*/ 1640266 h 3444693"/>
                <a:gd name="connsiteX38" fmla="*/ 867006 w 2459699"/>
                <a:gd name="connsiteY38" fmla="*/ 1373630 h 3444693"/>
                <a:gd name="connsiteX39" fmla="*/ 934368 w 2459699"/>
                <a:gd name="connsiteY39" fmla="*/ 1410193 h 3444693"/>
                <a:gd name="connsiteX40" fmla="*/ 1076276 w 2459699"/>
                <a:gd name="connsiteY40" fmla="*/ 1454244 h 3444693"/>
                <a:gd name="connsiteX41" fmla="*/ 1090309 w 2459699"/>
                <a:gd name="connsiteY41" fmla="*/ 1456385 h 3444693"/>
                <a:gd name="connsiteX42" fmla="*/ 1093722 w 2459699"/>
                <a:gd name="connsiteY42" fmla="*/ 1457445 h 3444693"/>
                <a:gd name="connsiteX43" fmla="*/ 1104115 w 2459699"/>
                <a:gd name="connsiteY43" fmla="*/ 1458492 h 3444693"/>
                <a:gd name="connsiteX44" fmla="*/ 1151340 w 2459699"/>
                <a:gd name="connsiteY44" fmla="*/ 1465700 h 3444693"/>
                <a:gd name="connsiteX45" fmla="*/ 1199963 w 2459699"/>
                <a:gd name="connsiteY45" fmla="*/ 1468155 h 3444693"/>
                <a:gd name="connsiteX46" fmla="*/ 1229850 w 2459699"/>
                <a:gd name="connsiteY46" fmla="*/ 1471168 h 3444693"/>
                <a:gd name="connsiteX47" fmla="*/ 1262170 w 2459699"/>
                <a:gd name="connsiteY47" fmla="*/ 1467909 h 3444693"/>
                <a:gd name="connsiteX48" fmla="*/ 1305934 w 2459699"/>
                <a:gd name="connsiteY48" fmla="*/ 1465700 h 3444693"/>
                <a:gd name="connsiteX49" fmla="*/ 1348436 w 2459699"/>
                <a:gd name="connsiteY49" fmla="*/ 1459213 h 3444693"/>
                <a:gd name="connsiteX50" fmla="*/ 1365978 w 2459699"/>
                <a:gd name="connsiteY50" fmla="*/ 1457445 h 3444693"/>
                <a:gd name="connsiteX51" fmla="*/ 1371737 w 2459699"/>
                <a:gd name="connsiteY51" fmla="*/ 1455657 h 3444693"/>
                <a:gd name="connsiteX52" fmla="*/ 1380997 w 2459699"/>
                <a:gd name="connsiteY52" fmla="*/ 1454244 h 3444693"/>
                <a:gd name="connsiteX53" fmla="*/ 1522906 w 2459699"/>
                <a:gd name="connsiteY53" fmla="*/ 1410193 h 3444693"/>
                <a:gd name="connsiteX54" fmla="*/ 1612968 w 2459699"/>
                <a:gd name="connsiteY54" fmla="*/ 1361310 h 3444693"/>
                <a:gd name="connsiteX55" fmla="*/ 1612968 w 2459699"/>
                <a:gd name="connsiteY55" fmla="*/ 1351302 h 3444693"/>
                <a:gd name="connsiteX56" fmla="*/ 1707471 w 2459699"/>
                <a:gd name="connsiteY56" fmla="*/ 1273331 h 3444693"/>
                <a:gd name="connsiteX57" fmla="*/ 1905308 w 2459699"/>
                <a:gd name="connsiteY57" fmla="*/ 795710 h 3444693"/>
                <a:gd name="connsiteX58" fmla="*/ 1789950 w 2459699"/>
                <a:gd name="connsiteY58" fmla="*/ 418055 h 3444693"/>
                <a:gd name="connsiteX59" fmla="*/ 1763497 w 2459699"/>
                <a:gd name="connsiteY59" fmla="*/ 385994 h 3444693"/>
                <a:gd name="connsiteX60" fmla="*/ 1822513 w 2459699"/>
                <a:gd name="connsiteY60" fmla="*/ 314467 h 3444693"/>
                <a:gd name="connsiteX61" fmla="*/ 1900615 w 2459699"/>
                <a:gd name="connsiteY61" fmla="*/ 250027 h 3444693"/>
                <a:gd name="connsiteX62" fmla="*/ 2043005 w 2459699"/>
                <a:gd name="connsiteY62" fmla="*/ 146207 h 3444693"/>
                <a:gd name="connsiteX63" fmla="*/ 2136009 w 2459699"/>
                <a:gd name="connsiteY63" fmla="*/ 56739 h 3444693"/>
                <a:gd name="connsiteX64" fmla="*/ 2175576 w 2459699"/>
                <a:gd name="connsiteY64" fmla="*/ 9799 h 3444693"/>
                <a:gd name="connsiteX65" fmla="*/ 2178861 w 2459699"/>
                <a:gd name="connsiteY65" fmla="*/ 13413 h 3444693"/>
                <a:gd name="connsiteX66" fmla="*/ 2459699 w 2459699"/>
                <a:gd name="connsiteY66" fmla="*/ 795711 h 3444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459699" h="3444693">
                  <a:moveTo>
                    <a:pt x="2459699" y="795711"/>
                  </a:moveTo>
                  <a:cubicBezTo>
                    <a:pt x="2459699" y="1167163"/>
                    <a:pt x="2295023" y="1500153"/>
                    <a:pt x="2034695" y="1725658"/>
                  </a:cubicBezTo>
                  <a:lnTo>
                    <a:pt x="1892305" y="1829478"/>
                  </a:lnTo>
                  <a:lnTo>
                    <a:pt x="1814203" y="1893918"/>
                  </a:lnTo>
                  <a:cubicBezTo>
                    <a:pt x="1684735" y="2023385"/>
                    <a:pt x="1604658" y="2202243"/>
                    <a:pt x="1604658" y="2399803"/>
                  </a:cubicBezTo>
                  <a:lnTo>
                    <a:pt x="1604658" y="2940761"/>
                  </a:lnTo>
                  <a:lnTo>
                    <a:pt x="1514596" y="2989644"/>
                  </a:lnTo>
                  <a:cubicBezTo>
                    <a:pt x="1424150" y="3027900"/>
                    <a:pt x="1324709" y="3049054"/>
                    <a:pt x="1220327" y="3049054"/>
                  </a:cubicBezTo>
                  <a:cubicBezTo>
                    <a:pt x="1115945" y="3049054"/>
                    <a:pt x="1016504" y="3027900"/>
                    <a:pt x="926058" y="2989644"/>
                  </a:cubicBezTo>
                  <a:lnTo>
                    <a:pt x="858696" y="2953081"/>
                  </a:lnTo>
                  <a:lnTo>
                    <a:pt x="858696" y="3219717"/>
                  </a:lnTo>
                  <a:cubicBezTo>
                    <a:pt x="858696" y="3269107"/>
                    <a:pt x="853691" y="3317329"/>
                    <a:pt x="844161" y="3363901"/>
                  </a:cubicBezTo>
                  <a:lnTo>
                    <a:pt x="819082" y="3444693"/>
                  </a:lnTo>
                  <a:lnTo>
                    <a:pt x="819081" y="3444693"/>
                  </a:lnTo>
                  <a:lnTo>
                    <a:pt x="844160" y="3363901"/>
                  </a:lnTo>
                  <a:cubicBezTo>
                    <a:pt x="853690" y="3317329"/>
                    <a:pt x="858695" y="3269107"/>
                    <a:pt x="858695" y="3219717"/>
                  </a:cubicBezTo>
                  <a:lnTo>
                    <a:pt x="858695" y="2399803"/>
                  </a:lnTo>
                  <a:cubicBezTo>
                    <a:pt x="858695" y="2202243"/>
                    <a:pt x="778618" y="2023385"/>
                    <a:pt x="649150" y="1893918"/>
                  </a:cubicBezTo>
                  <a:lnTo>
                    <a:pt x="577021" y="1834405"/>
                  </a:lnTo>
                  <a:lnTo>
                    <a:pt x="542230" y="1815521"/>
                  </a:lnTo>
                  <a:cubicBezTo>
                    <a:pt x="215088" y="1594509"/>
                    <a:pt x="0" y="1220228"/>
                    <a:pt x="0" y="795711"/>
                  </a:cubicBezTo>
                  <a:cubicBezTo>
                    <a:pt x="0" y="498549"/>
                    <a:pt x="105393" y="226003"/>
                    <a:pt x="280839" y="13413"/>
                  </a:cubicBezTo>
                  <a:lnTo>
                    <a:pt x="293029" y="0"/>
                  </a:lnTo>
                  <a:lnTo>
                    <a:pt x="327804" y="43183"/>
                  </a:lnTo>
                  <a:cubicBezTo>
                    <a:pt x="393972" y="115984"/>
                    <a:pt x="468754" y="180817"/>
                    <a:pt x="550540" y="236070"/>
                  </a:cubicBezTo>
                  <a:lnTo>
                    <a:pt x="585331" y="254954"/>
                  </a:lnTo>
                  <a:lnTo>
                    <a:pt x="657460" y="314467"/>
                  </a:lnTo>
                  <a:lnTo>
                    <a:pt x="706339" y="373708"/>
                  </a:lnTo>
                  <a:lnTo>
                    <a:pt x="669750" y="418055"/>
                  </a:lnTo>
                  <a:cubicBezTo>
                    <a:pt x="596919" y="525859"/>
                    <a:pt x="554392" y="655818"/>
                    <a:pt x="554392" y="795710"/>
                  </a:cubicBezTo>
                  <a:cubicBezTo>
                    <a:pt x="554392" y="1028863"/>
                    <a:pt x="672522" y="1234425"/>
                    <a:pt x="852195" y="1355810"/>
                  </a:cubicBezTo>
                  <a:lnTo>
                    <a:pt x="867005" y="1363848"/>
                  </a:lnTo>
                  <a:lnTo>
                    <a:pt x="867005" y="1640266"/>
                  </a:lnTo>
                  <a:cubicBezTo>
                    <a:pt x="867005" y="1689656"/>
                    <a:pt x="862000" y="1737878"/>
                    <a:pt x="852470" y="1784450"/>
                  </a:cubicBezTo>
                  <a:lnTo>
                    <a:pt x="827391" y="1865242"/>
                  </a:lnTo>
                  <a:lnTo>
                    <a:pt x="827392" y="1865242"/>
                  </a:lnTo>
                  <a:lnTo>
                    <a:pt x="852471" y="1784450"/>
                  </a:lnTo>
                  <a:cubicBezTo>
                    <a:pt x="862001" y="1737878"/>
                    <a:pt x="867006" y="1689656"/>
                    <a:pt x="867006" y="1640266"/>
                  </a:cubicBezTo>
                  <a:lnTo>
                    <a:pt x="867006" y="1373630"/>
                  </a:lnTo>
                  <a:lnTo>
                    <a:pt x="934368" y="1410193"/>
                  </a:lnTo>
                  <a:cubicBezTo>
                    <a:pt x="979591" y="1429321"/>
                    <a:pt x="1027062" y="1444173"/>
                    <a:pt x="1076276" y="1454244"/>
                  </a:cubicBezTo>
                  <a:lnTo>
                    <a:pt x="1090309" y="1456385"/>
                  </a:lnTo>
                  <a:lnTo>
                    <a:pt x="1093722" y="1457445"/>
                  </a:lnTo>
                  <a:lnTo>
                    <a:pt x="1104115" y="1458492"/>
                  </a:lnTo>
                  <a:lnTo>
                    <a:pt x="1151340" y="1465700"/>
                  </a:lnTo>
                  <a:lnTo>
                    <a:pt x="1199963" y="1468155"/>
                  </a:lnTo>
                  <a:lnTo>
                    <a:pt x="1229850" y="1471168"/>
                  </a:lnTo>
                  <a:lnTo>
                    <a:pt x="1262170" y="1467909"/>
                  </a:lnTo>
                  <a:lnTo>
                    <a:pt x="1305934" y="1465700"/>
                  </a:lnTo>
                  <a:lnTo>
                    <a:pt x="1348436" y="1459213"/>
                  </a:lnTo>
                  <a:lnTo>
                    <a:pt x="1365978" y="1457445"/>
                  </a:lnTo>
                  <a:lnTo>
                    <a:pt x="1371737" y="1455657"/>
                  </a:lnTo>
                  <a:lnTo>
                    <a:pt x="1380997" y="1454244"/>
                  </a:lnTo>
                  <a:cubicBezTo>
                    <a:pt x="1430211" y="1444173"/>
                    <a:pt x="1477683" y="1429321"/>
                    <a:pt x="1522906" y="1410193"/>
                  </a:cubicBezTo>
                  <a:lnTo>
                    <a:pt x="1612968" y="1361310"/>
                  </a:lnTo>
                  <a:lnTo>
                    <a:pt x="1612968" y="1351302"/>
                  </a:lnTo>
                  <a:lnTo>
                    <a:pt x="1707471" y="1273331"/>
                  </a:lnTo>
                  <a:cubicBezTo>
                    <a:pt x="1829704" y="1151097"/>
                    <a:pt x="1905308" y="982232"/>
                    <a:pt x="1905308" y="795710"/>
                  </a:cubicBezTo>
                  <a:cubicBezTo>
                    <a:pt x="1905308" y="655818"/>
                    <a:pt x="1862781" y="525859"/>
                    <a:pt x="1789950" y="418055"/>
                  </a:cubicBezTo>
                  <a:lnTo>
                    <a:pt x="1763497" y="385994"/>
                  </a:lnTo>
                  <a:lnTo>
                    <a:pt x="1822513" y="314467"/>
                  </a:lnTo>
                  <a:lnTo>
                    <a:pt x="1900615" y="250027"/>
                  </a:lnTo>
                  <a:lnTo>
                    <a:pt x="2043005" y="146207"/>
                  </a:lnTo>
                  <a:cubicBezTo>
                    <a:pt x="2075546" y="118019"/>
                    <a:pt x="2106592" y="88151"/>
                    <a:pt x="2136009" y="56739"/>
                  </a:cubicBezTo>
                  <a:lnTo>
                    <a:pt x="2175576" y="9799"/>
                  </a:lnTo>
                  <a:lnTo>
                    <a:pt x="2178861" y="13413"/>
                  </a:lnTo>
                  <a:cubicBezTo>
                    <a:pt x="2354306" y="226003"/>
                    <a:pt x="2459699" y="498549"/>
                    <a:pt x="2459699" y="795711"/>
                  </a:cubicBezTo>
                  <a:close/>
                </a:path>
              </a:pathLst>
            </a:custGeom>
            <a:solidFill>
              <a:srgbClr val="F77983"/>
            </a:solidFill>
            <a:ln>
              <a:noFill/>
            </a:ln>
            <a:effectLst>
              <a:outerShdw blurRad="127000" dist="63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45">
              <a:extLst>
                <a:ext uri="{FF2B5EF4-FFF2-40B4-BE49-F238E27FC236}">
                  <a16:creationId xmlns="" xmlns:a16="http://schemas.microsoft.com/office/drawing/2014/main" id="{8DD26890-1D71-4741-BC2D-7708DC2919E3}"/>
                </a:ext>
              </a:extLst>
            </p:cNvPr>
            <p:cNvSpPr/>
            <p:nvPr/>
          </p:nvSpPr>
          <p:spPr>
            <a:xfrm rot="16200000">
              <a:off x="7863274" y="2391414"/>
              <a:ext cx="2206385" cy="2646332"/>
            </a:xfrm>
            <a:custGeom>
              <a:avLst/>
              <a:gdLst>
                <a:gd name="connsiteX0" fmla="*/ 2459699 w 2459699"/>
                <a:gd name="connsiteY0" fmla="*/ 795711 h 2950157"/>
                <a:gd name="connsiteX1" fmla="*/ 2034695 w 2459699"/>
                <a:gd name="connsiteY1" fmla="*/ 1725658 h 2950157"/>
                <a:gd name="connsiteX2" fmla="*/ 1892305 w 2459699"/>
                <a:gd name="connsiteY2" fmla="*/ 1829478 h 2950157"/>
                <a:gd name="connsiteX3" fmla="*/ 1814203 w 2459699"/>
                <a:gd name="connsiteY3" fmla="*/ 1893918 h 2950157"/>
                <a:gd name="connsiteX4" fmla="*/ 1604658 w 2459699"/>
                <a:gd name="connsiteY4" fmla="*/ 2399803 h 2950157"/>
                <a:gd name="connsiteX5" fmla="*/ 1604658 w 2459699"/>
                <a:gd name="connsiteY5" fmla="*/ 2940761 h 2950157"/>
                <a:gd name="connsiteX6" fmla="*/ 1587347 w 2459699"/>
                <a:gd name="connsiteY6" fmla="*/ 2950157 h 2950157"/>
                <a:gd name="connsiteX7" fmla="*/ 858695 w 2459699"/>
                <a:gd name="connsiteY7" fmla="*/ 2950157 h 2950157"/>
                <a:gd name="connsiteX8" fmla="*/ 858695 w 2459699"/>
                <a:gd name="connsiteY8" fmla="*/ 2399803 h 2950157"/>
                <a:gd name="connsiteX9" fmla="*/ 649150 w 2459699"/>
                <a:gd name="connsiteY9" fmla="*/ 1893918 h 2950157"/>
                <a:gd name="connsiteX10" fmla="*/ 577021 w 2459699"/>
                <a:gd name="connsiteY10" fmla="*/ 1834405 h 2950157"/>
                <a:gd name="connsiteX11" fmla="*/ 542230 w 2459699"/>
                <a:gd name="connsiteY11" fmla="*/ 1815521 h 2950157"/>
                <a:gd name="connsiteX12" fmla="*/ 0 w 2459699"/>
                <a:gd name="connsiteY12" fmla="*/ 795711 h 2950157"/>
                <a:gd name="connsiteX13" fmla="*/ 280839 w 2459699"/>
                <a:gd name="connsiteY13" fmla="*/ 13413 h 2950157"/>
                <a:gd name="connsiteX14" fmla="*/ 293029 w 2459699"/>
                <a:gd name="connsiteY14" fmla="*/ 0 h 2950157"/>
                <a:gd name="connsiteX15" fmla="*/ 327804 w 2459699"/>
                <a:gd name="connsiteY15" fmla="*/ 43183 h 2950157"/>
                <a:gd name="connsiteX16" fmla="*/ 550540 w 2459699"/>
                <a:gd name="connsiteY16" fmla="*/ 236070 h 2950157"/>
                <a:gd name="connsiteX17" fmla="*/ 585331 w 2459699"/>
                <a:gd name="connsiteY17" fmla="*/ 254954 h 2950157"/>
                <a:gd name="connsiteX18" fmla="*/ 657460 w 2459699"/>
                <a:gd name="connsiteY18" fmla="*/ 314467 h 2950157"/>
                <a:gd name="connsiteX19" fmla="*/ 706339 w 2459699"/>
                <a:gd name="connsiteY19" fmla="*/ 373708 h 2950157"/>
                <a:gd name="connsiteX20" fmla="*/ 669750 w 2459699"/>
                <a:gd name="connsiteY20" fmla="*/ 418055 h 2950157"/>
                <a:gd name="connsiteX21" fmla="*/ 554392 w 2459699"/>
                <a:gd name="connsiteY21" fmla="*/ 795710 h 2950157"/>
                <a:gd name="connsiteX22" fmla="*/ 852195 w 2459699"/>
                <a:gd name="connsiteY22" fmla="*/ 1355810 h 2950157"/>
                <a:gd name="connsiteX23" fmla="*/ 867005 w 2459699"/>
                <a:gd name="connsiteY23" fmla="*/ 1363848 h 2950157"/>
                <a:gd name="connsiteX24" fmla="*/ 867005 w 2459699"/>
                <a:gd name="connsiteY24" fmla="*/ 1640266 h 2950157"/>
                <a:gd name="connsiteX25" fmla="*/ 852470 w 2459699"/>
                <a:gd name="connsiteY25" fmla="*/ 1784450 h 2950157"/>
                <a:gd name="connsiteX26" fmla="*/ 827391 w 2459699"/>
                <a:gd name="connsiteY26" fmla="*/ 1865242 h 2950157"/>
                <a:gd name="connsiteX27" fmla="*/ 827392 w 2459699"/>
                <a:gd name="connsiteY27" fmla="*/ 1865242 h 2950157"/>
                <a:gd name="connsiteX28" fmla="*/ 852471 w 2459699"/>
                <a:gd name="connsiteY28" fmla="*/ 1784450 h 2950157"/>
                <a:gd name="connsiteX29" fmla="*/ 867006 w 2459699"/>
                <a:gd name="connsiteY29" fmla="*/ 1640266 h 2950157"/>
                <a:gd name="connsiteX30" fmla="*/ 867006 w 2459699"/>
                <a:gd name="connsiteY30" fmla="*/ 1373630 h 2950157"/>
                <a:gd name="connsiteX31" fmla="*/ 934368 w 2459699"/>
                <a:gd name="connsiteY31" fmla="*/ 1410193 h 2950157"/>
                <a:gd name="connsiteX32" fmla="*/ 1076276 w 2459699"/>
                <a:gd name="connsiteY32" fmla="*/ 1454244 h 2950157"/>
                <a:gd name="connsiteX33" fmla="*/ 1090309 w 2459699"/>
                <a:gd name="connsiteY33" fmla="*/ 1456385 h 2950157"/>
                <a:gd name="connsiteX34" fmla="*/ 1093722 w 2459699"/>
                <a:gd name="connsiteY34" fmla="*/ 1457445 h 2950157"/>
                <a:gd name="connsiteX35" fmla="*/ 1104115 w 2459699"/>
                <a:gd name="connsiteY35" fmla="*/ 1458492 h 2950157"/>
                <a:gd name="connsiteX36" fmla="*/ 1151340 w 2459699"/>
                <a:gd name="connsiteY36" fmla="*/ 1465700 h 2950157"/>
                <a:gd name="connsiteX37" fmla="*/ 1199963 w 2459699"/>
                <a:gd name="connsiteY37" fmla="*/ 1468155 h 2950157"/>
                <a:gd name="connsiteX38" fmla="*/ 1229850 w 2459699"/>
                <a:gd name="connsiteY38" fmla="*/ 1471168 h 2950157"/>
                <a:gd name="connsiteX39" fmla="*/ 1262170 w 2459699"/>
                <a:gd name="connsiteY39" fmla="*/ 1467909 h 2950157"/>
                <a:gd name="connsiteX40" fmla="*/ 1305934 w 2459699"/>
                <a:gd name="connsiteY40" fmla="*/ 1465700 h 2950157"/>
                <a:gd name="connsiteX41" fmla="*/ 1348436 w 2459699"/>
                <a:gd name="connsiteY41" fmla="*/ 1459213 h 2950157"/>
                <a:gd name="connsiteX42" fmla="*/ 1365978 w 2459699"/>
                <a:gd name="connsiteY42" fmla="*/ 1457445 h 2950157"/>
                <a:gd name="connsiteX43" fmla="*/ 1371737 w 2459699"/>
                <a:gd name="connsiteY43" fmla="*/ 1455657 h 2950157"/>
                <a:gd name="connsiteX44" fmla="*/ 1380997 w 2459699"/>
                <a:gd name="connsiteY44" fmla="*/ 1454244 h 2950157"/>
                <a:gd name="connsiteX45" fmla="*/ 1522906 w 2459699"/>
                <a:gd name="connsiteY45" fmla="*/ 1410193 h 2950157"/>
                <a:gd name="connsiteX46" fmla="*/ 1612968 w 2459699"/>
                <a:gd name="connsiteY46" fmla="*/ 1361310 h 2950157"/>
                <a:gd name="connsiteX47" fmla="*/ 1612968 w 2459699"/>
                <a:gd name="connsiteY47" fmla="*/ 1351302 h 2950157"/>
                <a:gd name="connsiteX48" fmla="*/ 1707471 w 2459699"/>
                <a:gd name="connsiteY48" fmla="*/ 1273331 h 2950157"/>
                <a:gd name="connsiteX49" fmla="*/ 1905308 w 2459699"/>
                <a:gd name="connsiteY49" fmla="*/ 795710 h 2950157"/>
                <a:gd name="connsiteX50" fmla="*/ 1789950 w 2459699"/>
                <a:gd name="connsiteY50" fmla="*/ 418055 h 2950157"/>
                <a:gd name="connsiteX51" fmla="*/ 1763497 w 2459699"/>
                <a:gd name="connsiteY51" fmla="*/ 385994 h 2950157"/>
                <a:gd name="connsiteX52" fmla="*/ 1822513 w 2459699"/>
                <a:gd name="connsiteY52" fmla="*/ 314467 h 2950157"/>
                <a:gd name="connsiteX53" fmla="*/ 1900615 w 2459699"/>
                <a:gd name="connsiteY53" fmla="*/ 250027 h 2950157"/>
                <a:gd name="connsiteX54" fmla="*/ 2043005 w 2459699"/>
                <a:gd name="connsiteY54" fmla="*/ 146207 h 2950157"/>
                <a:gd name="connsiteX55" fmla="*/ 2136009 w 2459699"/>
                <a:gd name="connsiteY55" fmla="*/ 56739 h 2950157"/>
                <a:gd name="connsiteX56" fmla="*/ 2175576 w 2459699"/>
                <a:gd name="connsiteY56" fmla="*/ 9799 h 2950157"/>
                <a:gd name="connsiteX57" fmla="*/ 2178861 w 2459699"/>
                <a:gd name="connsiteY57" fmla="*/ 13413 h 2950157"/>
                <a:gd name="connsiteX58" fmla="*/ 2459699 w 2459699"/>
                <a:gd name="connsiteY58" fmla="*/ 795711 h 2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459699" h="2950157">
                  <a:moveTo>
                    <a:pt x="2459699" y="795711"/>
                  </a:moveTo>
                  <a:cubicBezTo>
                    <a:pt x="2459699" y="1167163"/>
                    <a:pt x="2295023" y="1500153"/>
                    <a:pt x="2034695" y="1725658"/>
                  </a:cubicBezTo>
                  <a:lnTo>
                    <a:pt x="1892305" y="1829478"/>
                  </a:lnTo>
                  <a:lnTo>
                    <a:pt x="1814203" y="1893918"/>
                  </a:lnTo>
                  <a:cubicBezTo>
                    <a:pt x="1684735" y="2023385"/>
                    <a:pt x="1604658" y="2202243"/>
                    <a:pt x="1604658" y="2399803"/>
                  </a:cubicBezTo>
                  <a:lnTo>
                    <a:pt x="1604658" y="2940761"/>
                  </a:lnTo>
                  <a:lnTo>
                    <a:pt x="1587347" y="2950157"/>
                  </a:lnTo>
                  <a:lnTo>
                    <a:pt x="858695" y="2950157"/>
                  </a:lnTo>
                  <a:lnTo>
                    <a:pt x="858695" y="2399803"/>
                  </a:lnTo>
                  <a:cubicBezTo>
                    <a:pt x="858695" y="2202243"/>
                    <a:pt x="778618" y="2023385"/>
                    <a:pt x="649150" y="1893918"/>
                  </a:cubicBezTo>
                  <a:lnTo>
                    <a:pt x="577021" y="1834405"/>
                  </a:lnTo>
                  <a:lnTo>
                    <a:pt x="542230" y="1815521"/>
                  </a:lnTo>
                  <a:cubicBezTo>
                    <a:pt x="215088" y="1594509"/>
                    <a:pt x="0" y="1220228"/>
                    <a:pt x="0" y="795711"/>
                  </a:cubicBezTo>
                  <a:cubicBezTo>
                    <a:pt x="0" y="498549"/>
                    <a:pt x="105393" y="226003"/>
                    <a:pt x="280839" y="13413"/>
                  </a:cubicBezTo>
                  <a:lnTo>
                    <a:pt x="293029" y="0"/>
                  </a:lnTo>
                  <a:lnTo>
                    <a:pt x="327804" y="43183"/>
                  </a:lnTo>
                  <a:cubicBezTo>
                    <a:pt x="393972" y="115984"/>
                    <a:pt x="468754" y="180817"/>
                    <a:pt x="550540" y="236070"/>
                  </a:cubicBezTo>
                  <a:lnTo>
                    <a:pt x="585331" y="254954"/>
                  </a:lnTo>
                  <a:lnTo>
                    <a:pt x="657460" y="314467"/>
                  </a:lnTo>
                  <a:lnTo>
                    <a:pt x="706339" y="373708"/>
                  </a:lnTo>
                  <a:lnTo>
                    <a:pt x="669750" y="418055"/>
                  </a:lnTo>
                  <a:cubicBezTo>
                    <a:pt x="596919" y="525859"/>
                    <a:pt x="554392" y="655818"/>
                    <a:pt x="554392" y="795710"/>
                  </a:cubicBezTo>
                  <a:cubicBezTo>
                    <a:pt x="554392" y="1028863"/>
                    <a:pt x="672522" y="1234425"/>
                    <a:pt x="852195" y="1355810"/>
                  </a:cubicBezTo>
                  <a:lnTo>
                    <a:pt x="867005" y="1363848"/>
                  </a:lnTo>
                  <a:lnTo>
                    <a:pt x="867005" y="1640266"/>
                  </a:lnTo>
                  <a:cubicBezTo>
                    <a:pt x="867005" y="1689656"/>
                    <a:pt x="862000" y="1737878"/>
                    <a:pt x="852470" y="1784450"/>
                  </a:cubicBezTo>
                  <a:lnTo>
                    <a:pt x="827391" y="1865242"/>
                  </a:lnTo>
                  <a:lnTo>
                    <a:pt x="827392" y="1865242"/>
                  </a:lnTo>
                  <a:lnTo>
                    <a:pt x="852471" y="1784450"/>
                  </a:lnTo>
                  <a:cubicBezTo>
                    <a:pt x="862001" y="1737878"/>
                    <a:pt x="867006" y="1689656"/>
                    <a:pt x="867006" y="1640266"/>
                  </a:cubicBezTo>
                  <a:lnTo>
                    <a:pt x="867006" y="1373630"/>
                  </a:lnTo>
                  <a:lnTo>
                    <a:pt x="934368" y="1410193"/>
                  </a:lnTo>
                  <a:cubicBezTo>
                    <a:pt x="979591" y="1429321"/>
                    <a:pt x="1027062" y="1444173"/>
                    <a:pt x="1076276" y="1454244"/>
                  </a:cubicBezTo>
                  <a:lnTo>
                    <a:pt x="1090309" y="1456385"/>
                  </a:lnTo>
                  <a:lnTo>
                    <a:pt x="1093722" y="1457445"/>
                  </a:lnTo>
                  <a:lnTo>
                    <a:pt x="1104115" y="1458492"/>
                  </a:lnTo>
                  <a:lnTo>
                    <a:pt x="1151340" y="1465700"/>
                  </a:lnTo>
                  <a:lnTo>
                    <a:pt x="1199963" y="1468155"/>
                  </a:lnTo>
                  <a:lnTo>
                    <a:pt x="1229850" y="1471168"/>
                  </a:lnTo>
                  <a:lnTo>
                    <a:pt x="1262170" y="1467909"/>
                  </a:lnTo>
                  <a:lnTo>
                    <a:pt x="1305934" y="1465700"/>
                  </a:lnTo>
                  <a:lnTo>
                    <a:pt x="1348436" y="1459213"/>
                  </a:lnTo>
                  <a:lnTo>
                    <a:pt x="1365978" y="1457445"/>
                  </a:lnTo>
                  <a:lnTo>
                    <a:pt x="1371737" y="1455657"/>
                  </a:lnTo>
                  <a:lnTo>
                    <a:pt x="1380997" y="1454244"/>
                  </a:lnTo>
                  <a:cubicBezTo>
                    <a:pt x="1430211" y="1444173"/>
                    <a:pt x="1477683" y="1429321"/>
                    <a:pt x="1522906" y="1410193"/>
                  </a:cubicBezTo>
                  <a:lnTo>
                    <a:pt x="1612968" y="1361310"/>
                  </a:lnTo>
                  <a:lnTo>
                    <a:pt x="1612968" y="1351302"/>
                  </a:lnTo>
                  <a:lnTo>
                    <a:pt x="1707471" y="1273331"/>
                  </a:lnTo>
                  <a:cubicBezTo>
                    <a:pt x="1829704" y="1151097"/>
                    <a:pt x="1905308" y="982232"/>
                    <a:pt x="1905308" y="795710"/>
                  </a:cubicBezTo>
                  <a:cubicBezTo>
                    <a:pt x="1905308" y="655818"/>
                    <a:pt x="1862781" y="525859"/>
                    <a:pt x="1789950" y="418055"/>
                  </a:cubicBezTo>
                  <a:lnTo>
                    <a:pt x="1763497" y="385994"/>
                  </a:lnTo>
                  <a:lnTo>
                    <a:pt x="1822513" y="314467"/>
                  </a:lnTo>
                  <a:lnTo>
                    <a:pt x="1900615" y="250027"/>
                  </a:lnTo>
                  <a:lnTo>
                    <a:pt x="2043005" y="146207"/>
                  </a:lnTo>
                  <a:cubicBezTo>
                    <a:pt x="2075546" y="118019"/>
                    <a:pt x="2106592" y="88151"/>
                    <a:pt x="2136009" y="56739"/>
                  </a:cubicBezTo>
                  <a:lnTo>
                    <a:pt x="2175576" y="9799"/>
                  </a:lnTo>
                  <a:lnTo>
                    <a:pt x="2178861" y="13413"/>
                  </a:lnTo>
                  <a:cubicBezTo>
                    <a:pt x="2354306" y="226003"/>
                    <a:pt x="2459699" y="498549"/>
                    <a:pt x="2459699" y="795711"/>
                  </a:cubicBezTo>
                  <a:close/>
                </a:path>
              </a:pathLst>
            </a:custGeom>
            <a:solidFill>
              <a:srgbClr val="F8AD94"/>
            </a:solidFill>
            <a:ln>
              <a:noFill/>
            </a:ln>
            <a:effectLst>
              <a:outerShdw blurRad="127000" dist="63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TextBox 52">
            <a:extLst>
              <a:ext uri="{FF2B5EF4-FFF2-40B4-BE49-F238E27FC236}">
                <a16:creationId xmlns="" xmlns:a16="http://schemas.microsoft.com/office/drawing/2014/main" id="{BB6B698C-C9EF-48BC-A259-317E20C424E4}"/>
              </a:ext>
            </a:extLst>
          </p:cNvPr>
          <p:cNvSpPr txBox="1"/>
          <p:nvPr/>
        </p:nvSpPr>
        <p:spPr>
          <a:xfrm>
            <a:off x="8954422" y="3438525"/>
            <a:ext cx="819455" cy="400110"/>
          </a:xfrm>
          <a:prstGeom prst="rect">
            <a:avLst/>
          </a:prstGeom>
          <a:noFill/>
        </p:spPr>
        <p:txBody>
          <a:bodyPr wrap="none" rtlCol="0">
            <a:spAutoFit/>
          </a:bodyPr>
          <a:lstStyle/>
          <a:p>
            <a:r>
              <a:rPr lang="id-ID" sz="2000" b="1" dirty="0">
                <a:solidFill>
                  <a:schemeClr val="bg1"/>
                </a:solidFill>
                <a:cs typeface="+mn-ea"/>
                <a:sym typeface="+mn-lt"/>
              </a:rPr>
              <a:t>20</a:t>
            </a:r>
            <a:r>
              <a:rPr lang="en-US" sz="2000" b="1" dirty="0">
                <a:solidFill>
                  <a:schemeClr val="bg1"/>
                </a:solidFill>
                <a:cs typeface="+mn-ea"/>
                <a:sym typeface="+mn-lt"/>
              </a:rPr>
              <a:t>21</a:t>
            </a:r>
            <a:endParaRPr lang="id-ID" sz="2000" b="1" dirty="0">
              <a:solidFill>
                <a:schemeClr val="bg1"/>
              </a:solidFill>
              <a:cs typeface="+mn-ea"/>
              <a:sym typeface="+mn-lt"/>
            </a:endParaRPr>
          </a:p>
        </p:txBody>
      </p:sp>
      <p:sp>
        <p:nvSpPr>
          <p:cNvPr id="19" name="TextBox 53">
            <a:extLst>
              <a:ext uri="{FF2B5EF4-FFF2-40B4-BE49-F238E27FC236}">
                <a16:creationId xmlns="" xmlns:a16="http://schemas.microsoft.com/office/drawing/2014/main" id="{4ACF2077-41C9-4DF5-8325-0CC91F16AFD5}"/>
              </a:ext>
            </a:extLst>
          </p:cNvPr>
          <p:cNvSpPr txBox="1"/>
          <p:nvPr/>
        </p:nvSpPr>
        <p:spPr>
          <a:xfrm>
            <a:off x="7553629" y="3429000"/>
            <a:ext cx="819455" cy="400110"/>
          </a:xfrm>
          <a:prstGeom prst="rect">
            <a:avLst/>
          </a:prstGeom>
          <a:noFill/>
        </p:spPr>
        <p:txBody>
          <a:bodyPr wrap="none" rtlCol="0">
            <a:spAutoFit/>
          </a:bodyPr>
          <a:lstStyle/>
          <a:p>
            <a:r>
              <a:rPr lang="id-ID" sz="2000" b="1" dirty="0">
                <a:solidFill>
                  <a:schemeClr val="bg1"/>
                </a:solidFill>
                <a:cs typeface="+mn-ea"/>
                <a:sym typeface="+mn-lt"/>
              </a:rPr>
              <a:t>20</a:t>
            </a:r>
            <a:r>
              <a:rPr lang="en-US" sz="2000" b="1" dirty="0">
                <a:solidFill>
                  <a:schemeClr val="bg1"/>
                </a:solidFill>
                <a:cs typeface="+mn-ea"/>
                <a:sym typeface="+mn-lt"/>
              </a:rPr>
              <a:t>20</a:t>
            </a:r>
            <a:endParaRPr lang="id-ID" sz="2000" b="1" dirty="0">
              <a:solidFill>
                <a:schemeClr val="bg1"/>
              </a:solidFill>
              <a:cs typeface="+mn-ea"/>
              <a:sym typeface="+mn-lt"/>
            </a:endParaRPr>
          </a:p>
        </p:txBody>
      </p:sp>
      <p:sp>
        <p:nvSpPr>
          <p:cNvPr id="20" name="TextBox 54">
            <a:extLst>
              <a:ext uri="{FF2B5EF4-FFF2-40B4-BE49-F238E27FC236}">
                <a16:creationId xmlns="" xmlns:a16="http://schemas.microsoft.com/office/drawing/2014/main" id="{199E6F47-AF89-4B79-81E7-CFD9622DB1EF}"/>
              </a:ext>
            </a:extLst>
          </p:cNvPr>
          <p:cNvSpPr txBox="1"/>
          <p:nvPr/>
        </p:nvSpPr>
        <p:spPr>
          <a:xfrm>
            <a:off x="6152837" y="3438525"/>
            <a:ext cx="819455" cy="400110"/>
          </a:xfrm>
          <a:prstGeom prst="rect">
            <a:avLst/>
          </a:prstGeom>
          <a:noFill/>
        </p:spPr>
        <p:txBody>
          <a:bodyPr wrap="none" rtlCol="0">
            <a:spAutoFit/>
          </a:bodyPr>
          <a:lstStyle/>
          <a:p>
            <a:r>
              <a:rPr lang="id-ID" sz="2000" b="1" dirty="0">
                <a:solidFill>
                  <a:schemeClr val="bg1"/>
                </a:solidFill>
                <a:cs typeface="+mn-ea"/>
                <a:sym typeface="+mn-lt"/>
              </a:rPr>
              <a:t>201</a:t>
            </a:r>
            <a:r>
              <a:rPr lang="en-US" sz="2000" b="1" dirty="0">
                <a:solidFill>
                  <a:schemeClr val="bg1"/>
                </a:solidFill>
                <a:cs typeface="+mn-ea"/>
                <a:sym typeface="+mn-lt"/>
              </a:rPr>
              <a:t>9</a:t>
            </a:r>
            <a:endParaRPr lang="id-ID" sz="2000" b="1" dirty="0">
              <a:solidFill>
                <a:schemeClr val="bg1"/>
              </a:solidFill>
              <a:cs typeface="+mn-ea"/>
              <a:sym typeface="+mn-lt"/>
            </a:endParaRPr>
          </a:p>
        </p:txBody>
      </p:sp>
      <p:sp>
        <p:nvSpPr>
          <p:cNvPr id="21" name="TextBox 55">
            <a:extLst>
              <a:ext uri="{FF2B5EF4-FFF2-40B4-BE49-F238E27FC236}">
                <a16:creationId xmlns="" xmlns:a16="http://schemas.microsoft.com/office/drawing/2014/main" id="{6FAAF615-6437-41E1-A3CD-E087E09886BE}"/>
              </a:ext>
            </a:extLst>
          </p:cNvPr>
          <p:cNvSpPr txBox="1"/>
          <p:nvPr/>
        </p:nvSpPr>
        <p:spPr>
          <a:xfrm>
            <a:off x="4752045" y="3438525"/>
            <a:ext cx="819455" cy="400110"/>
          </a:xfrm>
          <a:prstGeom prst="rect">
            <a:avLst/>
          </a:prstGeom>
          <a:noFill/>
        </p:spPr>
        <p:txBody>
          <a:bodyPr wrap="none" rtlCol="0">
            <a:spAutoFit/>
          </a:bodyPr>
          <a:lstStyle/>
          <a:p>
            <a:r>
              <a:rPr lang="id-ID" sz="2000" b="1" dirty="0">
                <a:solidFill>
                  <a:schemeClr val="bg1"/>
                </a:solidFill>
                <a:cs typeface="+mn-ea"/>
                <a:sym typeface="+mn-lt"/>
              </a:rPr>
              <a:t>201</a:t>
            </a:r>
            <a:r>
              <a:rPr lang="en-US" sz="2000" b="1" dirty="0">
                <a:solidFill>
                  <a:schemeClr val="bg1"/>
                </a:solidFill>
                <a:cs typeface="+mn-ea"/>
                <a:sym typeface="+mn-lt"/>
              </a:rPr>
              <a:t>8</a:t>
            </a:r>
            <a:endParaRPr lang="id-ID" sz="2000" b="1" dirty="0">
              <a:solidFill>
                <a:schemeClr val="bg1"/>
              </a:solidFill>
              <a:cs typeface="+mn-ea"/>
              <a:sym typeface="+mn-lt"/>
            </a:endParaRPr>
          </a:p>
        </p:txBody>
      </p:sp>
      <p:sp>
        <p:nvSpPr>
          <p:cNvPr id="22" name="TextBox 56">
            <a:extLst>
              <a:ext uri="{FF2B5EF4-FFF2-40B4-BE49-F238E27FC236}">
                <a16:creationId xmlns="" xmlns:a16="http://schemas.microsoft.com/office/drawing/2014/main" id="{E70F8422-2CE6-4DE5-8931-1E1DBDCA6713}"/>
              </a:ext>
            </a:extLst>
          </p:cNvPr>
          <p:cNvSpPr txBox="1"/>
          <p:nvPr/>
        </p:nvSpPr>
        <p:spPr>
          <a:xfrm>
            <a:off x="3351253" y="3438525"/>
            <a:ext cx="819455" cy="400110"/>
          </a:xfrm>
          <a:prstGeom prst="rect">
            <a:avLst/>
          </a:prstGeom>
          <a:noFill/>
        </p:spPr>
        <p:txBody>
          <a:bodyPr wrap="none" rtlCol="0">
            <a:spAutoFit/>
          </a:bodyPr>
          <a:lstStyle/>
          <a:p>
            <a:r>
              <a:rPr lang="id-ID" sz="2000" b="1" dirty="0">
                <a:solidFill>
                  <a:schemeClr val="bg1"/>
                </a:solidFill>
                <a:cs typeface="+mn-ea"/>
                <a:sym typeface="+mn-lt"/>
              </a:rPr>
              <a:t>20</a:t>
            </a:r>
            <a:r>
              <a:rPr lang="en-US" sz="2000" b="1" dirty="0">
                <a:solidFill>
                  <a:schemeClr val="bg1"/>
                </a:solidFill>
                <a:cs typeface="+mn-ea"/>
                <a:sym typeface="+mn-lt"/>
              </a:rPr>
              <a:t>17</a:t>
            </a:r>
            <a:endParaRPr lang="id-ID" sz="2000" b="1" dirty="0">
              <a:solidFill>
                <a:schemeClr val="bg1"/>
              </a:solidFill>
              <a:cs typeface="+mn-ea"/>
              <a:sym typeface="+mn-lt"/>
            </a:endParaRPr>
          </a:p>
        </p:txBody>
      </p:sp>
      <p:sp>
        <p:nvSpPr>
          <p:cNvPr id="23" name="TextBox 55">
            <a:extLst>
              <a:ext uri="{FF2B5EF4-FFF2-40B4-BE49-F238E27FC236}">
                <a16:creationId xmlns="" xmlns:a16="http://schemas.microsoft.com/office/drawing/2014/main" id="{A8EE968F-F4C9-47CF-AA59-D73D7487D19A}"/>
              </a:ext>
            </a:extLst>
          </p:cNvPr>
          <p:cNvSpPr txBox="1"/>
          <p:nvPr/>
        </p:nvSpPr>
        <p:spPr>
          <a:xfrm>
            <a:off x="3155686" y="4743662"/>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添加文本</a:t>
            </a:r>
          </a:p>
        </p:txBody>
      </p:sp>
      <p:sp>
        <p:nvSpPr>
          <p:cNvPr id="24" name="矩形 23">
            <a:extLst>
              <a:ext uri="{FF2B5EF4-FFF2-40B4-BE49-F238E27FC236}">
                <a16:creationId xmlns="" xmlns:a16="http://schemas.microsoft.com/office/drawing/2014/main" id="{09D35EAA-3316-4D4D-90C9-9FAD3EB3BC3A}"/>
              </a:ext>
            </a:extLst>
          </p:cNvPr>
          <p:cNvSpPr/>
          <p:nvPr/>
        </p:nvSpPr>
        <p:spPr>
          <a:xfrm>
            <a:off x="2625696" y="5127603"/>
            <a:ext cx="2088416" cy="819455"/>
          </a:xfrm>
          <a:prstGeom prst="rect">
            <a:avLst/>
          </a:prstGeom>
        </p:spPr>
        <p:txBody>
          <a:bodyPr wrap="square">
            <a:spAutoFit/>
          </a:bodyPr>
          <a:lstStyle/>
          <a:p>
            <a:pPr algn="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25" name="TextBox 55">
            <a:extLst>
              <a:ext uri="{FF2B5EF4-FFF2-40B4-BE49-F238E27FC236}">
                <a16:creationId xmlns="" xmlns:a16="http://schemas.microsoft.com/office/drawing/2014/main" id="{E52706A4-8C51-49C4-BE49-19A57A0CBB9F}"/>
              </a:ext>
            </a:extLst>
          </p:cNvPr>
          <p:cNvSpPr txBox="1"/>
          <p:nvPr/>
        </p:nvSpPr>
        <p:spPr>
          <a:xfrm>
            <a:off x="1912426" y="3213556"/>
            <a:ext cx="800219" cy="830997"/>
          </a:xfrm>
          <a:prstGeom prst="rect">
            <a:avLst/>
          </a:prstGeom>
          <a:noFill/>
        </p:spPr>
        <p:txBody>
          <a:bodyPr wrap="none" rtlCol="0">
            <a:spAutoFit/>
          </a:bodyPr>
          <a:lstStyle/>
          <a:p>
            <a:pPr algn="r"/>
            <a:r>
              <a:rPr lang="zh-CN" altLang="en-US" sz="2400" b="1" dirty="0">
                <a:solidFill>
                  <a:schemeClr val="tx1">
                    <a:lumMod val="75000"/>
                    <a:lumOff val="25000"/>
                  </a:schemeClr>
                </a:solidFill>
                <a:cs typeface="+mn-ea"/>
                <a:sym typeface="+mn-lt"/>
              </a:rPr>
              <a:t>五年</a:t>
            </a:r>
            <a:endParaRPr lang="en-US" altLang="zh-CN" sz="2400" b="1" dirty="0">
              <a:solidFill>
                <a:schemeClr val="tx1">
                  <a:lumMod val="75000"/>
                  <a:lumOff val="25000"/>
                </a:schemeClr>
              </a:solidFill>
              <a:cs typeface="+mn-ea"/>
              <a:sym typeface="+mn-lt"/>
            </a:endParaRPr>
          </a:p>
          <a:p>
            <a:pPr algn="r"/>
            <a:r>
              <a:rPr lang="zh-CN" altLang="en-US" sz="2400" b="1" dirty="0">
                <a:solidFill>
                  <a:schemeClr val="tx1">
                    <a:lumMod val="75000"/>
                    <a:lumOff val="25000"/>
                  </a:schemeClr>
                </a:solidFill>
                <a:cs typeface="+mn-ea"/>
                <a:sym typeface="+mn-lt"/>
              </a:rPr>
              <a:t>计划</a:t>
            </a:r>
          </a:p>
        </p:txBody>
      </p:sp>
      <p:sp>
        <p:nvSpPr>
          <p:cNvPr id="31" name="TextBox 55">
            <a:extLst>
              <a:ext uri="{FF2B5EF4-FFF2-40B4-BE49-F238E27FC236}">
                <a16:creationId xmlns="" xmlns:a16="http://schemas.microsoft.com/office/drawing/2014/main" id="{CC05EF63-D3C0-4356-BEFF-8E9E8A576504}"/>
              </a:ext>
            </a:extLst>
          </p:cNvPr>
          <p:cNvSpPr txBox="1"/>
          <p:nvPr/>
        </p:nvSpPr>
        <p:spPr>
          <a:xfrm>
            <a:off x="4722398" y="1146744"/>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添加文本</a:t>
            </a:r>
          </a:p>
        </p:txBody>
      </p:sp>
      <p:sp>
        <p:nvSpPr>
          <p:cNvPr id="32" name="矩形 31">
            <a:extLst>
              <a:ext uri="{FF2B5EF4-FFF2-40B4-BE49-F238E27FC236}">
                <a16:creationId xmlns="" xmlns:a16="http://schemas.microsoft.com/office/drawing/2014/main" id="{CF9CB494-5955-4A76-BAC6-A43158E57AFA}"/>
              </a:ext>
            </a:extLst>
          </p:cNvPr>
          <p:cNvSpPr/>
          <p:nvPr/>
        </p:nvSpPr>
        <p:spPr>
          <a:xfrm>
            <a:off x="4192408" y="1530685"/>
            <a:ext cx="2088416" cy="819455"/>
          </a:xfrm>
          <a:prstGeom prst="rect">
            <a:avLst/>
          </a:prstGeom>
        </p:spPr>
        <p:txBody>
          <a:bodyPr wrap="square">
            <a:spAutoFit/>
          </a:bodyPr>
          <a:lstStyle/>
          <a:p>
            <a:pPr algn="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3" name="TextBox 55">
            <a:extLst>
              <a:ext uri="{FF2B5EF4-FFF2-40B4-BE49-F238E27FC236}">
                <a16:creationId xmlns="" xmlns:a16="http://schemas.microsoft.com/office/drawing/2014/main" id="{431703A3-49D2-45D3-9BB8-19F6242B10E3}"/>
              </a:ext>
            </a:extLst>
          </p:cNvPr>
          <p:cNvSpPr txBox="1"/>
          <p:nvPr/>
        </p:nvSpPr>
        <p:spPr>
          <a:xfrm>
            <a:off x="5938439" y="4834216"/>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添加文本</a:t>
            </a:r>
          </a:p>
        </p:txBody>
      </p:sp>
      <p:sp>
        <p:nvSpPr>
          <p:cNvPr id="34" name="矩形 33">
            <a:extLst>
              <a:ext uri="{FF2B5EF4-FFF2-40B4-BE49-F238E27FC236}">
                <a16:creationId xmlns="" xmlns:a16="http://schemas.microsoft.com/office/drawing/2014/main" id="{6E997BFC-EB68-44AF-9080-52D3945ABE1C}"/>
              </a:ext>
            </a:extLst>
          </p:cNvPr>
          <p:cNvSpPr/>
          <p:nvPr/>
        </p:nvSpPr>
        <p:spPr>
          <a:xfrm>
            <a:off x="5408449" y="5218157"/>
            <a:ext cx="2088416" cy="819455"/>
          </a:xfrm>
          <a:prstGeom prst="rect">
            <a:avLst/>
          </a:prstGeom>
        </p:spPr>
        <p:txBody>
          <a:bodyPr wrap="square">
            <a:spAutoFit/>
          </a:bodyPr>
          <a:lstStyle/>
          <a:p>
            <a:pPr algn="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5" name="TextBox 55">
            <a:extLst>
              <a:ext uri="{FF2B5EF4-FFF2-40B4-BE49-F238E27FC236}">
                <a16:creationId xmlns="" xmlns:a16="http://schemas.microsoft.com/office/drawing/2014/main" id="{C171DA66-BDAA-4C19-98EA-95B5E5ABE43F}"/>
              </a:ext>
            </a:extLst>
          </p:cNvPr>
          <p:cNvSpPr txBox="1"/>
          <p:nvPr/>
        </p:nvSpPr>
        <p:spPr>
          <a:xfrm>
            <a:off x="7298968" y="1146744"/>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添加文本</a:t>
            </a:r>
          </a:p>
        </p:txBody>
      </p:sp>
      <p:sp>
        <p:nvSpPr>
          <p:cNvPr id="36" name="矩形 35">
            <a:extLst>
              <a:ext uri="{FF2B5EF4-FFF2-40B4-BE49-F238E27FC236}">
                <a16:creationId xmlns="" xmlns:a16="http://schemas.microsoft.com/office/drawing/2014/main" id="{F0440B33-E21C-44AC-A835-A7FFAFEB16B6}"/>
              </a:ext>
            </a:extLst>
          </p:cNvPr>
          <p:cNvSpPr/>
          <p:nvPr/>
        </p:nvSpPr>
        <p:spPr>
          <a:xfrm>
            <a:off x="6768978" y="1530685"/>
            <a:ext cx="2088416" cy="819455"/>
          </a:xfrm>
          <a:prstGeom prst="rect">
            <a:avLst/>
          </a:prstGeom>
        </p:spPr>
        <p:txBody>
          <a:bodyPr wrap="square">
            <a:spAutoFit/>
          </a:bodyPr>
          <a:lstStyle/>
          <a:p>
            <a:pPr algn="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7" name="TextBox 55">
            <a:extLst>
              <a:ext uri="{FF2B5EF4-FFF2-40B4-BE49-F238E27FC236}">
                <a16:creationId xmlns="" xmlns:a16="http://schemas.microsoft.com/office/drawing/2014/main" id="{C67B9945-F52E-4D83-A53B-BA28CAF0675E}"/>
              </a:ext>
            </a:extLst>
          </p:cNvPr>
          <p:cNvSpPr txBox="1"/>
          <p:nvPr/>
        </p:nvSpPr>
        <p:spPr>
          <a:xfrm>
            <a:off x="8854013" y="4803533"/>
            <a:ext cx="1210588" cy="400110"/>
          </a:xfrm>
          <a:prstGeom prst="rect">
            <a:avLst/>
          </a:prstGeom>
          <a:noFill/>
        </p:spPr>
        <p:txBody>
          <a:bodyPr wrap="none" rtlCol="0">
            <a:spAutoFit/>
          </a:bodyPr>
          <a:lstStyle/>
          <a:p>
            <a:pPr algn="r"/>
            <a:r>
              <a:rPr lang="zh-CN" altLang="en-US" sz="2000" b="1" dirty="0">
                <a:solidFill>
                  <a:schemeClr val="tx1">
                    <a:lumMod val="75000"/>
                    <a:lumOff val="25000"/>
                  </a:schemeClr>
                </a:solidFill>
                <a:cs typeface="+mn-ea"/>
                <a:sym typeface="+mn-lt"/>
              </a:rPr>
              <a:t>添加文本</a:t>
            </a:r>
          </a:p>
        </p:txBody>
      </p:sp>
      <p:sp>
        <p:nvSpPr>
          <p:cNvPr id="38" name="矩形 37">
            <a:extLst>
              <a:ext uri="{FF2B5EF4-FFF2-40B4-BE49-F238E27FC236}">
                <a16:creationId xmlns="" xmlns:a16="http://schemas.microsoft.com/office/drawing/2014/main" id="{BDF74F94-4BEF-4163-9325-201FD826D7A9}"/>
              </a:ext>
            </a:extLst>
          </p:cNvPr>
          <p:cNvSpPr/>
          <p:nvPr/>
        </p:nvSpPr>
        <p:spPr>
          <a:xfrm>
            <a:off x="8324023" y="5187474"/>
            <a:ext cx="2088416" cy="819455"/>
          </a:xfrm>
          <a:prstGeom prst="rect">
            <a:avLst/>
          </a:prstGeom>
        </p:spPr>
        <p:txBody>
          <a:bodyPr wrap="square">
            <a:spAutoFit/>
          </a:bodyPr>
          <a:lstStyle/>
          <a:p>
            <a:pPr algn="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1339828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1000"/>
                                        <p:tgtEl>
                                          <p:spTgt spid="11"/>
                                        </p:tgtEl>
                                      </p:cBhvr>
                                    </p:animEffect>
                                  </p:childTnLst>
                                </p:cTn>
                              </p:par>
                            </p:childTnLst>
                          </p:cTn>
                        </p:par>
                        <p:par>
                          <p:cTn id="38" fill="hold">
                            <p:stCondLst>
                              <p:cond delay="2150"/>
                            </p:stCondLst>
                            <p:childTnLst>
                              <p:par>
                                <p:cTn id="39" presetID="53" presetClass="entr" presetSubtype="16"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par>
                          <p:cTn id="44" fill="hold">
                            <p:stCondLst>
                              <p:cond delay="265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3150"/>
                            </p:stCondLst>
                            <p:childTnLst>
                              <p:par>
                                <p:cTn id="49" presetID="2" presetClass="entr" presetSubtype="4"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par>
                          <p:cTn id="57" fill="hold">
                            <p:stCondLst>
                              <p:cond delay="3650"/>
                            </p:stCondLst>
                            <p:childTnLst>
                              <p:par>
                                <p:cTn id="58" presetID="22" presetClass="entr" presetSubtype="8"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childTnLst>
                          </p:cTn>
                        </p:par>
                        <p:par>
                          <p:cTn id="61" fill="hold">
                            <p:stCondLst>
                              <p:cond delay="4150"/>
                            </p:stCondLst>
                            <p:childTnLst>
                              <p:par>
                                <p:cTn id="62" presetID="2" presetClass="entr" presetSubtype="8"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0-#ppt_w/2"/>
                                          </p:val>
                                        </p:tav>
                                        <p:tav tm="100000">
                                          <p:val>
                                            <p:strVal val="#ppt_x"/>
                                          </p:val>
                                        </p:tav>
                                      </p:tavLst>
                                    </p:anim>
                                    <p:anim calcmode="lin" valueType="num">
                                      <p:cBhvr additive="base">
                                        <p:cTn id="65" dur="500" fill="hold"/>
                                        <p:tgtEl>
                                          <p:spTgt spid="31"/>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0-#ppt_w/2"/>
                                          </p:val>
                                        </p:tav>
                                        <p:tav tm="100000">
                                          <p:val>
                                            <p:strVal val="#ppt_x"/>
                                          </p:val>
                                        </p:tav>
                                      </p:tavLst>
                                    </p:anim>
                                    <p:anim calcmode="lin" valueType="num">
                                      <p:cBhvr additive="base">
                                        <p:cTn id="69" dur="500" fill="hold"/>
                                        <p:tgtEl>
                                          <p:spTgt spid="32"/>
                                        </p:tgtEl>
                                        <p:attrNameLst>
                                          <p:attrName>ppt_y</p:attrName>
                                        </p:attrNameLst>
                                      </p:cBhvr>
                                      <p:tavLst>
                                        <p:tav tm="0">
                                          <p:val>
                                            <p:strVal val="#ppt_y"/>
                                          </p:val>
                                        </p:tav>
                                        <p:tav tm="100000">
                                          <p:val>
                                            <p:strVal val="#ppt_y"/>
                                          </p:val>
                                        </p:tav>
                                      </p:tavLst>
                                    </p:anim>
                                  </p:childTnLst>
                                </p:cTn>
                              </p:par>
                            </p:childTnLst>
                          </p:cTn>
                        </p:par>
                        <p:par>
                          <p:cTn id="70" fill="hold">
                            <p:stCondLst>
                              <p:cond delay="4650"/>
                            </p:stCondLst>
                            <p:childTnLst>
                              <p:par>
                                <p:cTn id="71" presetID="22" presetClass="entr" presetSubtype="8"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5150"/>
                            </p:stCondLst>
                            <p:childTnLst>
                              <p:par>
                                <p:cTn id="75" presetID="2" presetClass="entr" presetSubtype="4"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additive="base">
                                        <p:cTn id="77" dur="500" fill="hold"/>
                                        <p:tgtEl>
                                          <p:spTgt spid="33"/>
                                        </p:tgtEl>
                                        <p:attrNameLst>
                                          <p:attrName>ppt_x</p:attrName>
                                        </p:attrNameLst>
                                      </p:cBhvr>
                                      <p:tavLst>
                                        <p:tav tm="0">
                                          <p:val>
                                            <p:strVal val="#ppt_x"/>
                                          </p:val>
                                        </p:tav>
                                        <p:tav tm="100000">
                                          <p:val>
                                            <p:strVal val="#ppt_x"/>
                                          </p:val>
                                        </p:tav>
                                      </p:tavLst>
                                    </p:anim>
                                    <p:anim calcmode="lin" valueType="num">
                                      <p:cBhvr additive="base">
                                        <p:cTn id="78" dur="500" fill="hold"/>
                                        <p:tgtEl>
                                          <p:spTgt spid="33"/>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fill="hold"/>
                                        <p:tgtEl>
                                          <p:spTgt spid="34"/>
                                        </p:tgtEl>
                                        <p:attrNameLst>
                                          <p:attrName>ppt_x</p:attrName>
                                        </p:attrNameLst>
                                      </p:cBhvr>
                                      <p:tavLst>
                                        <p:tav tm="0">
                                          <p:val>
                                            <p:strVal val="#ppt_x"/>
                                          </p:val>
                                        </p:tav>
                                        <p:tav tm="100000">
                                          <p:val>
                                            <p:strVal val="#ppt_x"/>
                                          </p:val>
                                        </p:tav>
                                      </p:tavLst>
                                    </p:anim>
                                    <p:anim calcmode="lin" valueType="num">
                                      <p:cBhvr additive="base">
                                        <p:cTn id="82" dur="500" fill="hold"/>
                                        <p:tgtEl>
                                          <p:spTgt spid="34"/>
                                        </p:tgtEl>
                                        <p:attrNameLst>
                                          <p:attrName>ppt_y</p:attrName>
                                        </p:attrNameLst>
                                      </p:cBhvr>
                                      <p:tavLst>
                                        <p:tav tm="0">
                                          <p:val>
                                            <p:strVal val="1+#ppt_h/2"/>
                                          </p:val>
                                        </p:tav>
                                        <p:tav tm="100000">
                                          <p:val>
                                            <p:strVal val="#ppt_y"/>
                                          </p:val>
                                        </p:tav>
                                      </p:tavLst>
                                    </p:anim>
                                  </p:childTnLst>
                                </p:cTn>
                              </p:par>
                            </p:childTnLst>
                          </p:cTn>
                        </p:par>
                        <p:par>
                          <p:cTn id="83" fill="hold">
                            <p:stCondLst>
                              <p:cond delay="5650"/>
                            </p:stCondLst>
                            <p:childTnLst>
                              <p:par>
                                <p:cTn id="84" presetID="22" presetClass="entr" presetSubtype="8"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6150"/>
                            </p:stCondLst>
                            <p:childTnLst>
                              <p:par>
                                <p:cTn id="88" presetID="2" presetClass="entr" presetSubtype="2" fill="hold" grpId="0"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additive="base">
                                        <p:cTn id="94" dur="500" fill="hold"/>
                                        <p:tgtEl>
                                          <p:spTgt spid="36"/>
                                        </p:tgtEl>
                                        <p:attrNameLst>
                                          <p:attrName>ppt_x</p:attrName>
                                        </p:attrNameLst>
                                      </p:cBhvr>
                                      <p:tavLst>
                                        <p:tav tm="0">
                                          <p:val>
                                            <p:strVal val="1+#ppt_w/2"/>
                                          </p:val>
                                        </p:tav>
                                        <p:tav tm="100000">
                                          <p:val>
                                            <p:strVal val="#ppt_x"/>
                                          </p:val>
                                        </p:tav>
                                      </p:tavLst>
                                    </p:anim>
                                    <p:anim calcmode="lin" valueType="num">
                                      <p:cBhvr additive="base">
                                        <p:cTn id="95" dur="500" fill="hold"/>
                                        <p:tgtEl>
                                          <p:spTgt spid="36"/>
                                        </p:tgtEl>
                                        <p:attrNameLst>
                                          <p:attrName>ppt_y</p:attrName>
                                        </p:attrNameLst>
                                      </p:cBhvr>
                                      <p:tavLst>
                                        <p:tav tm="0">
                                          <p:val>
                                            <p:strVal val="#ppt_y"/>
                                          </p:val>
                                        </p:tav>
                                        <p:tav tm="100000">
                                          <p:val>
                                            <p:strVal val="#ppt_y"/>
                                          </p:val>
                                        </p:tav>
                                      </p:tavLst>
                                    </p:anim>
                                  </p:childTnLst>
                                </p:cTn>
                              </p:par>
                            </p:childTnLst>
                          </p:cTn>
                        </p:par>
                        <p:par>
                          <p:cTn id="96" fill="hold">
                            <p:stCondLst>
                              <p:cond delay="6650"/>
                            </p:stCondLst>
                            <p:childTnLst>
                              <p:par>
                                <p:cTn id="97" presetID="22" presetClass="entr" presetSubtype="8"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left)">
                                      <p:cBhvr>
                                        <p:cTn id="99" dur="500"/>
                                        <p:tgtEl>
                                          <p:spTgt spid="18"/>
                                        </p:tgtEl>
                                      </p:cBhvr>
                                    </p:animEffect>
                                  </p:childTnLst>
                                </p:cTn>
                              </p:par>
                            </p:childTnLst>
                          </p:cTn>
                        </p:par>
                        <p:par>
                          <p:cTn id="100" fill="hold">
                            <p:stCondLst>
                              <p:cond delay="7150"/>
                            </p:stCondLst>
                            <p:childTnLst>
                              <p:par>
                                <p:cTn id="101" presetID="2" presetClass="entr" presetSubtype="4"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 calcmode="lin" valueType="num">
                                      <p:cBhvr additive="base">
                                        <p:cTn id="103" dur="500" fill="hold"/>
                                        <p:tgtEl>
                                          <p:spTgt spid="37"/>
                                        </p:tgtEl>
                                        <p:attrNameLst>
                                          <p:attrName>ppt_x</p:attrName>
                                        </p:attrNameLst>
                                      </p:cBhvr>
                                      <p:tavLst>
                                        <p:tav tm="0">
                                          <p:val>
                                            <p:strVal val="#ppt_x"/>
                                          </p:val>
                                        </p:tav>
                                        <p:tav tm="100000">
                                          <p:val>
                                            <p:strVal val="#ppt_x"/>
                                          </p:val>
                                        </p:tav>
                                      </p:tavLst>
                                    </p:anim>
                                    <p:anim calcmode="lin" valueType="num">
                                      <p:cBhvr additive="base">
                                        <p:cTn id="104" dur="500" fill="hold"/>
                                        <p:tgtEl>
                                          <p:spTgt spid="3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additive="base">
                                        <p:cTn id="107" dur="500" fill="hold"/>
                                        <p:tgtEl>
                                          <p:spTgt spid="38"/>
                                        </p:tgtEl>
                                        <p:attrNameLst>
                                          <p:attrName>ppt_x</p:attrName>
                                        </p:attrNameLst>
                                      </p:cBhvr>
                                      <p:tavLst>
                                        <p:tav tm="0">
                                          <p:val>
                                            <p:strVal val="#ppt_x"/>
                                          </p:val>
                                        </p:tav>
                                        <p:tav tm="100000">
                                          <p:val>
                                            <p:strVal val="#ppt_x"/>
                                          </p:val>
                                        </p:tav>
                                      </p:tavLst>
                                    </p:anim>
                                    <p:anim calcmode="lin" valueType="num">
                                      <p:cBhvr additive="base">
                                        <p:cTn id="10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8" grpId="0"/>
      <p:bldP spid="19" grpId="0"/>
      <p:bldP spid="20" grpId="0"/>
      <p:bldP spid="21" grpId="0"/>
      <p:bldP spid="22" grpId="0"/>
      <p:bldP spid="23" grpId="0"/>
      <p:bldP spid="24" grpId="0"/>
      <p:bldP spid="25" grpId="0"/>
      <p:bldP spid="31" grpId="0"/>
      <p:bldP spid="32" grpId="0"/>
      <p:bldP spid="33" grpId="0"/>
      <p:bldP spid="34" grpId="0"/>
      <p:bldP spid="35" grpId="0"/>
      <p:bldP spid="36"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长期发展目标</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6="http://schemas.microsoft.com/office/drawing/2014/main" id="{A4ED1401-5406-471E-BA02-6692774BEEF0}"/>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3836" b="96995" l="1048" r="96931">
                        <a14:foregroundMark x1="30913" y1="21611" x2="33683" y2="31458"/>
                        <a14:foregroundMark x1="7635" y1="16752" x2="10105" y2="19757"/>
                        <a14:foregroundMark x1="5165" y1="15985" x2="3293" y2="14962"/>
                        <a14:foregroundMark x1="5614" y1="13683" x2="7410" y2="15857"/>
                        <a14:foregroundMark x1="8009" y1="12404" x2="9281" y2="16560"/>
                        <a14:foregroundMark x1="65793" y1="33951" x2="65045" y2="35358"/>
                        <a14:foregroundMark x1="65120" y1="36573" x2="66991" y2="38811"/>
                        <a14:foregroundMark x1="66467" y1="35806" x2="67889" y2="37084"/>
                        <a14:foregroundMark x1="67216" y1="34974" x2="68338" y2="36061"/>
                        <a14:foregroundMark x1="68488" y1="38043" x2="68862" y2="38363"/>
                        <a14:backgroundMark x1="6662" y1="16049" x2="5464" y2="14898"/>
                        <a14:backgroundMark x1="8009" y1="15473" x2="6886" y2="13107"/>
                        <a14:backgroundMark x1="65868" y1="36317" x2="67216" y2="37852"/>
                        <a14:backgroundMark x1="67216" y1="35870" x2="68488" y2="37084"/>
                      </a14:backgroundRemoval>
                    </a14:imgEffect>
                  </a14:imgLayer>
                </a14:imgProps>
              </a:ext>
              <a:ext uri="{28A0092B-C50C-407E-A947-70E740481C1C}">
                <a14:useLocalDpi xmlns:a14="http://schemas.microsoft.com/office/drawing/2010/main" val="0"/>
              </a:ext>
            </a:extLst>
          </a:blip>
          <a:stretch>
            <a:fillRect/>
          </a:stretch>
        </p:blipFill>
        <p:spPr>
          <a:xfrm>
            <a:off x="7539009" y="1315780"/>
            <a:ext cx="4328361" cy="5067176"/>
          </a:xfrm>
          <a:prstGeom prst="rect">
            <a:avLst/>
          </a:prstGeom>
          <a:effectLst>
            <a:outerShdw dist="114300" dir="2700000" algn="tl" rotWithShape="0">
              <a:prstClr val="black">
                <a:alpha val="20000"/>
              </a:prstClr>
            </a:outerShdw>
          </a:effectLst>
        </p:spPr>
      </p:pic>
      <p:sp>
        <p:nvSpPr>
          <p:cNvPr id="12" name="文本框 44">
            <a:extLst>
              <a:ext uri="{FF2B5EF4-FFF2-40B4-BE49-F238E27FC236}">
                <a16:creationId xmlns="" xmlns:a16="http://schemas.microsoft.com/office/drawing/2014/main" id="{56F309B8-6946-4220-9FEE-9BFBAEE5FDBC}"/>
              </a:ext>
            </a:extLst>
          </p:cNvPr>
          <p:cNvSpPr txBox="1"/>
          <p:nvPr/>
        </p:nvSpPr>
        <p:spPr>
          <a:xfrm>
            <a:off x="1334164" y="1897988"/>
            <a:ext cx="6268339" cy="500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68580" tIns="34290" rIns="68580" bIns="34290" rtlCol="0">
            <a:spAutoFit/>
          </a:bodyPr>
          <a:lstStyle>
            <a:defPPr>
              <a:defRPr lang="en-US"/>
            </a:defPPr>
            <a:lvl2pPr marL="0" lvl="1" algn="ctr">
              <a:defRPr sz="2800" b="1">
                <a:solidFill>
                  <a:schemeClr val="tx1">
                    <a:lumMod val="75000"/>
                    <a:lumOff val="25000"/>
                  </a:schemeClr>
                </a:solidFill>
                <a:latin typeface="微软雅黑" pitchFamily="34" charset="-122"/>
                <a:ea typeface="微软雅黑" pitchFamily="34" charset="-122"/>
              </a:defRPr>
            </a:lvl2pPr>
          </a:lstStyle>
          <a:p>
            <a:r>
              <a:rPr lang="zh-CN" altLang="en-US" sz="2800" b="1" dirty="0">
                <a:cs typeface="+mn-ea"/>
                <a:sym typeface="+mn-lt"/>
              </a:rPr>
              <a:t>此处添加文字详细的标题信息</a:t>
            </a:r>
            <a:endParaRPr lang="en-US" altLang="zh-CN" sz="2800" b="1" dirty="0">
              <a:cs typeface="+mn-ea"/>
              <a:sym typeface="+mn-lt"/>
            </a:endParaRPr>
          </a:p>
        </p:txBody>
      </p:sp>
      <p:sp>
        <p:nvSpPr>
          <p:cNvPr id="13" name="矩形 12">
            <a:extLst>
              <a:ext uri="{FF2B5EF4-FFF2-40B4-BE49-F238E27FC236}">
                <a16:creationId xmlns="" xmlns:a16="http://schemas.microsoft.com/office/drawing/2014/main" id="{2077830A-AD3E-48D3-8BA4-BA1E7E6806EB}"/>
              </a:ext>
            </a:extLst>
          </p:cNvPr>
          <p:cNvSpPr/>
          <p:nvPr/>
        </p:nvSpPr>
        <p:spPr>
          <a:xfrm>
            <a:off x="1339810" y="2391411"/>
            <a:ext cx="4653295" cy="700192"/>
          </a:xfrm>
          <a:prstGeom prst="rect">
            <a:avLst/>
          </a:prstGeom>
        </p:spPr>
        <p:txBody>
          <a:bodyPr wrap="square">
            <a:spAutoFit/>
          </a:bodyPr>
          <a:lstStyle/>
          <a:p>
            <a:pPr>
              <a:lnSpc>
                <a:spcPct val="150000"/>
              </a:lnSpc>
              <a:defRPr/>
            </a:pPr>
            <a:r>
              <a:rPr lang="zh-CN" altLang="en-US" sz="140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14" name="燕尾形 66">
            <a:extLst>
              <a:ext uri="{FF2B5EF4-FFF2-40B4-BE49-F238E27FC236}">
                <a16:creationId xmlns="" xmlns:a16="http://schemas.microsoft.com/office/drawing/2014/main" id="{2CB4CEAB-7FDE-4325-A518-E88944E1F4BC}"/>
              </a:ext>
            </a:extLst>
          </p:cNvPr>
          <p:cNvSpPr/>
          <p:nvPr/>
        </p:nvSpPr>
        <p:spPr>
          <a:xfrm rot="5400000">
            <a:off x="1528610" y="3733302"/>
            <a:ext cx="360040" cy="576064"/>
          </a:xfrm>
          <a:prstGeom prst="chevron">
            <a:avLst/>
          </a:prstGeom>
          <a:solidFill>
            <a:srgbClr val="F779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5" name="直接连接符 14">
            <a:extLst>
              <a:ext uri="{FF2B5EF4-FFF2-40B4-BE49-F238E27FC236}">
                <a16:creationId xmlns="" xmlns:a16="http://schemas.microsoft.com/office/drawing/2014/main" id="{C2E06014-8868-4B76-82F5-4C52DCFC0269}"/>
              </a:ext>
            </a:extLst>
          </p:cNvPr>
          <p:cNvCxnSpPr/>
          <p:nvPr/>
        </p:nvCxnSpPr>
        <p:spPr>
          <a:xfrm>
            <a:off x="1708630" y="4309366"/>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34AC08DA-4DA9-4DE4-94E0-42B79677E7F2}"/>
              </a:ext>
            </a:extLst>
          </p:cNvPr>
          <p:cNvSpPr/>
          <p:nvPr/>
        </p:nvSpPr>
        <p:spPr>
          <a:xfrm>
            <a:off x="2045628" y="3288782"/>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75000"/>
                    <a:lumOff val="25000"/>
                  </a:schemeClr>
                </a:solidFill>
                <a:cs typeface="+mn-ea"/>
                <a:sym typeface="+mn-lt"/>
              </a:rPr>
              <a:t>添加标题</a:t>
            </a:r>
          </a:p>
        </p:txBody>
      </p:sp>
      <p:sp>
        <p:nvSpPr>
          <p:cNvPr id="17" name="矩形 16">
            <a:extLst>
              <a:ext uri="{FF2B5EF4-FFF2-40B4-BE49-F238E27FC236}">
                <a16:creationId xmlns="" xmlns:a16="http://schemas.microsoft.com/office/drawing/2014/main" id="{427A229C-80FD-4ECD-9C8F-6AB1F78931CB}"/>
              </a:ext>
            </a:extLst>
          </p:cNvPr>
          <p:cNvSpPr>
            <a:spLocks noChangeArrowheads="1"/>
          </p:cNvSpPr>
          <p:nvPr/>
        </p:nvSpPr>
        <p:spPr bwMode="auto">
          <a:xfrm>
            <a:off x="2032665" y="3627968"/>
            <a:ext cx="4061747" cy="61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50000"/>
              </a:lnSpc>
              <a:spcBef>
                <a:spcPts val="0"/>
              </a:spcBef>
              <a:buNone/>
              <a:defRPr/>
            </a:pPr>
            <a:r>
              <a:rPr lang="zh-CN" altLang="en-US" sz="1200" kern="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用户可以在投影仪或者计算机上进行演示也可以将演示文稿打印出来制作成胶片用户以在投影仪</a:t>
            </a:r>
          </a:p>
        </p:txBody>
      </p:sp>
      <p:sp>
        <p:nvSpPr>
          <p:cNvPr id="18" name="燕尾形 70">
            <a:extLst>
              <a:ext uri="{FF2B5EF4-FFF2-40B4-BE49-F238E27FC236}">
                <a16:creationId xmlns="" xmlns:a16="http://schemas.microsoft.com/office/drawing/2014/main" id="{0E059E83-6F62-43B4-BB72-D253AA397AA0}"/>
              </a:ext>
            </a:extLst>
          </p:cNvPr>
          <p:cNvSpPr/>
          <p:nvPr/>
        </p:nvSpPr>
        <p:spPr>
          <a:xfrm rot="5400000">
            <a:off x="1528610" y="5101454"/>
            <a:ext cx="360040" cy="576064"/>
          </a:xfrm>
          <a:prstGeom prst="chevron">
            <a:avLst/>
          </a:prstGeom>
          <a:solidFill>
            <a:srgbClr val="F8A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9" name="直接连接符 18">
            <a:extLst>
              <a:ext uri="{FF2B5EF4-FFF2-40B4-BE49-F238E27FC236}">
                <a16:creationId xmlns="" xmlns:a16="http://schemas.microsoft.com/office/drawing/2014/main" id="{E2E20A35-B07B-473F-87C9-F0745CF958E1}"/>
              </a:ext>
            </a:extLst>
          </p:cNvPr>
          <p:cNvCxnSpPr/>
          <p:nvPr/>
        </p:nvCxnSpPr>
        <p:spPr>
          <a:xfrm>
            <a:off x="1708630" y="5677518"/>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 xmlns:a16="http://schemas.microsoft.com/office/drawing/2014/main" id="{DB189FAE-817E-499E-937C-9ADF24916B71}"/>
              </a:ext>
            </a:extLst>
          </p:cNvPr>
          <p:cNvSpPr/>
          <p:nvPr/>
        </p:nvSpPr>
        <p:spPr>
          <a:xfrm>
            <a:off x="2045628" y="4656934"/>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75000"/>
                    <a:lumOff val="25000"/>
                  </a:schemeClr>
                </a:solidFill>
                <a:cs typeface="+mn-ea"/>
                <a:sym typeface="+mn-lt"/>
              </a:rPr>
              <a:t>添加标题</a:t>
            </a:r>
          </a:p>
        </p:txBody>
      </p:sp>
      <p:sp>
        <p:nvSpPr>
          <p:cNvPr id="21" name="矩形 47">
            <a:extLst>
              <a:ext uri="{FF2B5EF4-FFF2-40B4-BE49-F238E27FC236}">
                <a16:creationId xmlns="" xmlns:a16="http://schemas.microsoft.com/office/drawing/2014/main" id="{3053D2C3-7111-4B84-83A9-3D1ED995207E}"/>
              </a:ext>
            </a:extLst>
          </p:cNvPr>
          <p:cNvSpPr>
            <a:spLocks noChangeArrowheads="1"/>
          </p:cNvSpPr>
          <p:nvPr/>
        </p:nvSpPr>
        <p:spPr bwMode="auto">
          <a:xfrm>
            <a:off x="2032665" y="4996120"/>
            <a:ext cx="4061747" cy="61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50000"/>
              </a:lnSpc>
              <a:spcBef>
                <a:spcPts val="0"/>
              </a:spcBef>
              <a:buNone/>
              <a:defRPr/>
            </a:pPr>
            <a:r>
              <a:rPr lang="zh-CN" altLang="en-US" sz="1200" kern="0" dirty="0">
                <a:solidFill>
                  <a:srgbClr val="000000">
                    <a:lumMod val="75000"/>
                    <a:lumOff val="25000"/>
                  </a:srgbClr>
                </a:solidFill>
                <a:latin typeface="+mn-lt"/>
                <a:ea typeface="+mn-ea"/>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35830735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37"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900" decel="100000" fill="hold"/>
                                        <p:tgtEl>
                                          <p:spTgt spid="11"/>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41" fill="hold">
                            <p:stCondLst>
                              <p:cond delay="2250"/>
                            </p:stCondLst>
                            <p:childTnLst>
                              <p:par>
                                <p:cTn id="42" presetID="50" presetClass="entr" presetSubtype="0" decel="100000" fill="hold" grpId="0" nodeType="afterEffect">
                                  <p:stCondLst>
                                    <p:cond delay="0"/>
                                  </p:stCondLst>
                                  <p:iterate type="lt">
                                    <p:tmPct val="10000"/>
                                  </p:iterate>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strVal val="#ppt_w+.3"/>
                                          </p:val>
                                        </p:tav>
                                        <p:tav tm="100000">
                                          <p:val>
                                            <p:strVal val="#ppt_w"/>
                                          </p:val>
                                        </p:tav>
                                      </p:tavLst>
                                    </p:anim>
                                    <p:anim calcmode="lin" valueType="num">
                                      <p:cBhvr>
                                        <p:cTn id="45" dur="1000" fill="hold"/>
                                        <p:tgtEl>
                                          <p:spTgt spid="12"/>
                                        </p:tgtEl>
                                        <p:attrNameLst>
                                          <p:attrName>ppt_h</p:attrName>
                                        </p:attrNameLst>
                                      </p:cBhvr>
                                      <p:tavLst>
                                        <p:tav tm="0">
                                          <p:val>
                                            <p:strVal val="#ppt_h"/>
                                          </p:val>
                                        </p:tav>
                                        <p:tav tm="100000">
                                          <p:val>
                                            <p:strVal val="#ppt_h"/>
                                          </p:val>
                                        </p:tav>
                                      </p:tavLst>
                                    </p:anim>
                                    <p:animEffect transition="in" filter="fade">
                                      <p:cBhvr>
                                        <p:cTn id="46" dur="1000"/>
                                        <p:tgtEl>
                                          <p:spTgt spid="12"/>
                                        </p:tgtEl>
                                      </p:cBhvr>
                                    </p:animEffect>
                                  </p:childTnLst>
                                </p:cTn>
                              </p:par>
                            </p:childTnLst>
                          </p:cTn>
                        </p:par>
                        <p:par>
                          <p:cTn id="47" fill="hold">
                            <p:stCondLst>
                              <p:cond delay="4450"/>
                            </p:stCondLst>
                            <p:childTnLst>
                              <p:par>
                                <p:cTn id="48" presetID="42" presetClass="entr" presetSubtype="0" fill="hold" grpId="0" nodeType="afterEffect">
                                  <p:stCondLst>
                                    <p:cond delay="0"/>
                                  </p:stCondLst>
                                  <p:iterate type="wd">
                                    <p:tmPct val="10000"/>
                                  </p:iterate>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anim calcmode="lin" valueType="num">
                                      <p:cBhvr>
                                        <p:cTn id="51" dur="500" fill="hold"/>
                                        <p:tgtEl>
                                          <p:spTgt spid="13"/>
                                        </p:tgtEl>
                                        <p:attrNameLst>
                                          <p:attrName>ppt_x</p:attrName>
                                        </p:attrNameLst>
                                      </p:cBhvr>
                                      <p:tavLst>
                                        <p:tav tm="0">
                                          <p:val>
                                            <p:strVal val="#ppt_x"/>
                                          </p:val>
                                        </p:tav>
                                        <p:tav tm="100000">
                                          <p:val>
                                            <p:strVal val="#ppt_x"/>
                                          </p:val>
                                        </p:tav>
                                      </p:tavLst>
                                    </p:anim>
                                    <p:anim calcmode="lin" valueType="num">
                                      <p:cBhvr>
                                        <p:cTn id="52" dur="50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6050"/>
                            </p:stCondLst>
                            <p:childTnLst>
                              <p:par>
                                <p:cTn id="54" presetID="47"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childTnLst>
                          </p:cTn>
                        </p:par>
                        <p:par>
                          <p:cTn id="59" fill="hold">
                            <p:stCondLst>
                              <p:cond delay="7050"/>
                            </p:stCondLst>
                            <p:childTnLst>
                              <p:par>
                                <p:cTn id="60" presetID="22" presetClass="entr" presetSubtype="8"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755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par>
                          <p:cTn id="70" fill="hold">
                            <p:stCondLst>
                              <p:cond delay="8050"/>
                            </p:stCondLst>
                            <p:childTnLst>
                              <p:par>
                                <p:cTn id="71" presetID="47"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9050"/>
                            </p:stCondLst>
                            <p:childTnLst>
                              <p:par>
                                <p:cTn id="77" presetID="22" presetClass="entr" presetSubtype="8" fill="hold"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left)">
                                      <p:cBhvr>
                                        <p:cTn id="79" dur="500"/>
                                        <p:tgtEl>
                                          <p:spTgt spid="19"/>
                                        </p:tgtEl>
                                      </p:cBhvr>
                                    </p:animEffect>
                                  </p:childTnLst>
                                </p:cTn>
                              </p:par>
                            </p:childTnLst>
                          </p:cTn>
                        </p:par>
                        <p:par>
                          <p:cTn id="80" fill="hold">
                            <p:stCondLst>
                              <p:cond delay="9550"/>
                            </p:stCondLst>
                            <p:childTnLst>
                              <p:par>
                                <p:cTn id="81" presetID="22" presetClass="entr" presetSubtype="8"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wipe(left)">
                                      <p:cBhvr>
                                        <p:cTn id="83" dur="500"/>
                                        <p:tgtEl>
                                          <p:spTgt spid="20"/>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2" grpId="0"/>
      <p:bldP spid="13" grpId="0"/>
      <p:bldP spid="14" grpId="0" animBg="1"/>
      <p:bldP spid="16" grpId="0"/>
      <p:bldP spid="17" grpId="0"/>
      <p:bldP spid="18" grpId="0" animBg="1"/>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职业规划优化</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7995397-D0FC-4635-A8AC-4EBEA53BF485}"/>
              </a:ext>
            </a:extLst>
          </p:cNvPr>
          <p:cNvGrpSpPr/>
          <p:nvPr/>
        </p:nvGrpSpPr>
        <p:grpSpPr>
          <a:xfrm>
            <a:off x="5472110" y="5096211"/>
            <a:ext cx="1670079" cy="1013832"/>
            <a:chOff x="5472110" y="5439111"/>
            <a:chExt cx="1670079" cy="1013832"/>
          </a:xfrm>
        </p:grpSpPr>
        <p:sp>
          <p:nvSpPr>
            <p:cNvPr id="12" name="任意多边形 20">
              <a:extLst>
                <a:ext uri="{FF2B5EF4-FFF2-40B4-BE49-F238E27FC236}">
                  <a16:creationId xmlns="" xmlns:a16="http://schemas.microsoft.com/office/drawing/2014/main" id="{CAA27986-ED6B-4A30-8CDE-E0108D75EE3C}"/>
                </a:ext>
              </a:extLst>
            </p:cNvPr>
            <p:cNvSpPr>
              <a:spLocks/>
            </p:cNvSpPr>
            <p:nvPr/>
          </p:nvSpPr>
          <p:spPr bwMode="auto">
            <a:xfrm flipV="1">
              <a:off x="5472110" y="5439111"/>
              <a:ext cx="1670079" cy="1013832"/>
            </a:xfrm>
            <a:custGeom>
              <a:avLst/>
              <a:gdLst>
                <a:gd name="connsiteX0" fmla="*/ 1354047 w 1940486"/>
                <a:gd name="connsiteY0" fmla="*/ 1177985 h 1177985"/>
                <a:gd name="connsiteX1" fmla="*/ 0 w 1940486"/>
                <a:gd name="connsiteY1" fmla="*/ 1177985 h 1177985"/>
                <a:gd name="connsiteX2" fmla="*/ 0 w 1940486"/>
                <a:gd name="connsiteY2" fmla="*/ 0 h 1177985"/>
                <a:gd name="connsiteX3" fmla="*/ 1354047 w 1940486"/>
                <a:gd name="connsiteY3" fmla="*/ 0 h 1177985"/>
                <a:gd name="connsiteX4" fmla="*/ 1940486 w 1940486"/>
                <a:gd name="connsiteY4" fmla="*/ 589503 h 1177985"/>
                <a:gd name="connsiteX5" fmla="*/ 1206927 w 1940486"/>
                <a:gd name="connsiteY5" fmla="*/ 589503 h 1177985"/>
                <a:gd name="connsiteX6" fmla="*/ 1574728 w 1940486"/>
                <a:gd name="connsiteY6" fmla="*/ 958326 h 117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0486" h="1177985">
                  <a:moveTo>
                    <a:pt x="1354047" y="1177985"/>
                  </a:moveTo>
                  <a:lnTo>
                    <a:pt x="0" y="1177985"/>
                  </a:lnTo>
                  <a:lnTo>
                    <a:pt x="0" y="0"/>
                  </a:lnTo>
                  <a:lnTo>
                    <a:pt x="1354047" y="0"/>
                  </a:lnTo>
                  <a:lnTo>
                    <a:pt x="1940486" y="589503"/>
                  </a:lnTo>
                  <a:lnTo>
                    <a:pt x="1206927" y="589503"/>
                  </a:lnTo>
                  <a:lnTo>
                    <a:pt x="1574728" y="958326"/>
                  </a:lnTo>
                  <a:close/>
                </a:path>
              </a:pathLst>
            </a:custGeom>
            <a:solidFill>
              <a:srgbClr val="F77983"/>
            </a:solidFill>
            <a:ln>
              <a:noFill/>
            </a:ln>
            <a:effec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13" name="Freeform 48">
              <a:extLst>
                <a:ext uri="{FF2B5EF4-FFF2-40B4-BE49-F238E27FC236}">
                  <a16:creationId xmlns="" xmlns:a16="http://schemas.microsoft.com/office/drawing/2014/main" id="{50E6B6A3-BA8E-4369-8783-1EF52F63AF82}"/>
                </a:ext>
              </a:extLst>
            </p:cNvPr>
            <p:cNvSpPr>
              <a:spLocks noEditPoints="1"/>
            </p:cNvSpPr>
            <p:nvPr/>
          </p:nvSpPr>
          <p:spPr bwMode="auto">
            <a:xfrm>
              <a:off x="5922346" y="5740875"/>
              <a:ext cx="428650" cy="410303"/>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14" name="组合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F02E874-0A2D-40C4-BD81-8A723C52015D}"/>
              </a:ext>
            </a:extLst>
          </p:cNvPr>
          <p:cNvGrpSpPr/>
          <p:nvPr/>
        </p:nvGrpSpPr>
        <p:grpSpPr>
          <a:xfrm>
            <a:off x="5070365" y="1405513"/>
            <a:ext cx="1670079" cy="1013832"/>
            <a:chOff x="5070365" y="1748413"/>
            <a:chExt cx="1670079" cy="1013832"/>
          </a:xfrm>
        </p:grpSpPr>
        <p:sp>
          <p:nvSpPr>
            <p:cNvPr id="15" name="任意多边形 9">
              <a:extLst>
                <a:ext uri="{FF2B5EF4-FFF2-40B4-BE49-F238E27FC236}">
                  <a16:creationId xmlns="" xmlns:a16="http://schemas.microsoft.com/office/drawing/2014/main" id="{024CAAF3-1A6D-422F-9070-FFEC8AF8C635}"/>
                </a:ext>
              </a:extLst>
            </p:cNvPr>
            <p:cNvSpPr>
              <a:spLocks/>
            </p:cNvSpPr>
            <p:nvPr/>
          </p:nvSpPr>
          <p:spPr bwMode="auto">
            <a:xfrm flipH="1" flipV="1">
              <a:off x="5070365" y="1748413"/>
              <a:ext cx="1670079" cy="1013832"/>
            </a:xfrm>
            <a:custGeom>
              <a:avLst/>
              <a:gdLst>
                <a:gd name="connsiteX0" fmla="*/ 1354047 w 1940486"/>
                <a:gd name="connsiteY0" fmla="*/ 1177985 h 1177985"/>
                <a:gd name="connsiteX1" fmla="*/ 0 w 1940486"/>
                <a:gd name="connsiteY1" fmla="*/ 1177985 h 1177985"/>
                <a:gd name="connsiteX2" fmla="*/ 0 w 1940486"/>
                <a:gd name="connsiteY2" fmla="*/ 0 h 1177985"/>
                <a:gd name="connsiteX3" fmla="*/ 1354047 w 1940486"/>
                <a:gd name="connsiteY3" fmla="*/ 0 h 1177985"/>
                <a:gd name="connsiteX4" fmla="*/ 1940486 w 1940486"/>
                <a:gd name="connsiteY4" fmla="*/ 589503 h 1177985"/>
                <a:gd name="connsiteX5" fmla="*/ 1206927 w 1940486"/>
                <a:gd name="connsiteY5" fmla="*/ 589503 h 1177985"/>
                <a:gd name="connsiteX6" fmla="*/ 1574728 w 1940486"/>
                <a:gd name="connsiteY6" fmla="*/ 958326 h 117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0486" h="1177985">
                  <a:moveTo>
                    <a:pt x="1354047" y="1177985"/>
                  </a:moveTo>
                  <a:lnTo>
                    <a:pt x="0" y="1177985"/>
                  </a:lnTo>
                  <a:lnTo>
                    <a:pt x="0" y="0"/>
                  </a:lnTo>
                  <a:lnTo>
                    <a:pt x="1354047" y="0"/>
                  </a:lnTo>
                  <a:lnTo>
                    <a:pt x="1940486" y="589503"/>
                  </a:lnTo>
                  <a:lnTo>
                    <a:pt x="1206927" y="589503"/>
                  </a:lnTo>
                  <a:lnTo>
                    <a:pt x="1574728" y="958326"/>
                  </a:lnTo>
                  <a:close/>
                </a:path>
              </a:pathLst>
            </a:custGeom>
            <a:solidFill>
              <a:srgbClr val="365B7C"/>
            </a:solidFill>
            <a:ln>
              <a:noFill/>
            </a:ln>
            <a:effec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16" name="Freeform 26">
              <a:extLst>
                <a:ext uri="{FF2B5EF4-FFF2-40B4-BE49-F238E27FC236}">
                  <a16:creationId xmlns="" xmlns:a16="http://schemas.microsoft.com/office/drawing/2014/main" id="{ADDDF369-EBA1-4C9D-914C-C813AB08FD47}"/>
                </a:ext>
              </a:extLst>
            </p:cNvPr>
            <p:cNvSpPr>
              <a:spLocks noEditPoints="1"/>
            </p:cNvSpPr>
            <p:nvPr/>
          </p:nvSpPr>
          <p:spPr bwMode="auto">
            <a:xfrm>
              <a:off x="5956948" y="2064063"/>
              <a:ext cx="359445" cy="377646"/>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17" name="组合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F130034-C8DD-490F-AB74-4C2426BA8985}"/>
              </a:ext>
            </a:extLst>
          </p:cNvPr>
          <p:cNvGrpSpPr/>
          <p:nvPr/>
        </p:nvGrpSpPr>
        <p:grpSpPr>
          <a:xfrm>
            <a:off x="5070365" y="3865978"/>
            <a:ext cx="1670079" cy="1013832"/>
            <a:chOff x="5070365" y="4208878"/>
            <a:chExt cx="1670079" cy="1013832"/>
          </a:xfrm>
        </p:grpSpPr>
        <p:sp>
          <p:nvSpPr>
            <p:cNvPr id="18" name="任意多边形 17">
              <a:extLst>
                <a:ext uri="{FF2B5EF4-FFF2-40B4-BE49-F238E27FC236}">
                  <a16:creationId xmlns="" xmlns:a16="http://schemas.microsoft.com/office/drawing/2014/main" id="{DD3B56BE-69F0-476E-B35B-82C09B9CCE27}"/>
                </a:ext>
              </a:extLst>
            </p:cNvPr>
            <p:cNvSpPr>
              <a:spLocks/>
            </p:cNvSpPr>
            <p:nvPr/>
          </p:nvSpPr>
          <p:spPr bwMode="auto">
            <a:xfrm flipH="1" flipV="1">
              <a:off x="5070365" y="4208878"/>
              <a:ext cx="1670079" cy="1013832"/>
            </a:xfrm>
            <a:custGeom>
              <a:avLst/>
              <a:gdLst>
                <a:gd name="connsiteX0" fmla="*/ 1354047 w 1940486"/>
                <a:gd name="connsiteY0" fmla="*/ 1177985 h 1177985"/>
                <a:gd name="connsiteX1" fmla="*/ 0 w 1940486"/>
                <a:gd name="connsiteY1" fmla="*/ 1177985 h 1177985"/>
                <a:gd name="connsiteX2" fmla="*/ 0 w 1940486"/>
                <a:gd name="connsiteY2" fmla="*/ 0 h 1177985"/>
                <a:gd name="connsiteX3" fmla="*/ 1354047 w 1940486"/>
                <a:gd name="connsiteY3" fmla="*/ 0 h 1177985"/>
                <a:gd name="connsiteX4" fmla="*/ 1940486 w 1940486"/>
                <a:gd name="connsiteY4" fmla="*/ 589503 h 1177985"/>
                <a:gd name="connsiteX5" fmla="*/ 1206927 w 1940486"/>
                <a:gd name="connsiteY5" fmla="*/ 589503 h 1177985"/>
                <a:gd name="connsiteX6" fmla="*/ 1574728 w 1940486"/>
                <a:gd name="connsiteY6" fmla="*/ 958326 h 117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0486" h="1177985">
                  <a:moveTo>
                    <a:pt x="1354047" y="1177985"/>
                  </a:moveTo>
                  <a:lnTo>
                    <a:pt x="0" y="1177985"/>
                  </a:lnTo>
                  <a:lnTo>
                    <a:pt x="0" y="0"/>
                  </a:lnTo>
                  <a:lnTo>
                    <a:pt x="1354047" y="0"/>
                  </a:lnTo>
                  <a:lnTo>
                    <a:pt x="1940486" y="589503"/>
                  </a:lnTo>
                  <a:lnTo>
                    <a:pt x="1206927" y="589503"/>
                  </a:lnTo>
                  <a:lnTo>
                    <a:pt x="1574728" y="958326"/>
                  </a:lnTo>
                  <a:close/>
                </a:path>
              </a:pathLst>
            </a:custGeom>
            <a:solidFill>
              <a:srgbClr val="D06F83"/>
            </a:solidFill>
            <a:ln>
              <a:noFill/>
            </a:ln>
            <a:effec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19" name="Freeform 31">
              <a:extLst>
                <a:ext uri="{FF2B5EF4-FFF2-40B4-BE49-F238E27FC236}">
                  <a16:creationId xmlns="" xmlns:a16="http://schemas.microsoft.com/office/drawing/2014/main" id="{0664BF4C-0227-43C6-8ECA-1F8DE070363A}"/>
                </a:ext>
              </a:extLst>
            </p:cNvPr>
            <p:cNvSpPr>
              <a:spLocks noEditPoints="1"/>
            </p:cNvSpPr>
            <p:nvPr/>
          </p:nvSpPr>
          <p:spPr bwMode="auto">
            <a:xfrm>
              <a:off x="5998513" y="4508140"/>
              <a:ext cx="330244" cy="415307"/>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0" name="组合 1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D7CFF3C-37DC-4E49-8893-7B9E3D6CBE8C}"/>
              </a:ext>
            </a:extLst>
          </p:cNvPr>
          <p:cNvGrpSpPr/>
          <p:nvPr/>
        </p:nvGrpSpPr>
        <p:grpSpPr>
          <a:xfrm>
            <a:off x="5472110" y="2635746"/>
            <a:ext cx="1670079" cy="1013832"/>
            <a:chOff x="5472110" y="2978646"/>
            <a:chExt cx="1670079" cy="1013832"/>
          </a:xfrm>
        </p:grpSpPr>
        <p:sp>
          <p:nvSpPr>
            <p:cNvPr id="21" name="任意多边形 13">
              <a:extLst>
                <a:ext uri="{FF2B5EF4-FFF2-40B4-BE49-F238E27FC236}">
                  <a16:creationId xmlns="" xmlns:a16="http://schemas.microsoft.com/office/drawing/2014/main" id="{7B330682-C0AD-4457-9571-95197A38075E}"/>
                </a:ext>
              </a:extLst>
            </p:cNvPr>
            <p:cNvSpPr>
              <a:spLocks/>
            </p:cNvSpPr>
            <p:nvPr/>
          </p:nvSpPr>
          <p:spPr bwMode="auto">
            <a:xfrm flipV="1">
              <a:off x="5472110" y="2978646"/>
              <a:ext cx="1670079" cy="1013832"/>
            </a:xfrm>
            <a:custGeom>
              <a:avLst/>
              <a:gdLst>
                <a:gd name="connsiteX0" fmla="*/ 1354047 w 1940486"/>
                <a:gd name="connsiteY0" fmla="*/ 1177985 h 1177985"/>
                <a:gd name="connsiteX1" fmla="*/ 0 w 1940486"/>
                <a:gd name="connsiteY1" fmla="*/ 1177985 h 1177985"/>
                <a:gd name="connsiteX2" fmla="*/ 0 w 1940486"/>
                <a:gd name="connsiteY2" fmla="*/ 0 h 1177985"/>
                <a:gd name="connsiteX3" fmla="*/ 1354047 w 1940486"/>
                <a:gd name="connsiteY3" fmla="*/ 0 h 1177985"/>
                <a:gd name="connsiteX4" fmla="*/ 1940486 w 1940486"/>
                <a:gd name="connsiteY4" fmla="*/ 589503 h 1177985"/>
                <a:gd name="connsiteX5" fmla="*/ 1206927 w 1940486"/>
                <a:gd name="connsiteY5" fmla="*/ 589503 h 1177985"/>
                <a:gd name="connsiteX6" fmla="*/ 1574728 w 1940486"/>
                <a:gd name="connsiteY6" fmla="*/ 958326 h 117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0486" h="1177985">
                  <a:moveTo>
                    <a:pt x="1354047" y="1177985"/>
                  </a:moveTo>
                  <a:lnTo>
                    <a:pt x="0" y="1177985"/>
                  </a:lnTo>
                  <a:lnTo>
                    <a:pt x="0" y="0"/>
                  </a:lnTo>
                  <a:lnTo>
                    <a:pt x="1354047" y="0"/>
                  </a:lnTo>
                  <a:lnTo>
                    <a:pt x="1940486" y="589503"/>
                  </a:lnTo>
                  <a:lnTo>
                    <a:pt x="1206927" y="589503"/>
                  </a:lnTo>
                  <a:lnTo>
                    <a:pt x="1574728" y="958326"/>
                  </a:lnTo>
                  <a:close/>
                </a:path>
              </a:pathLst>
            </a:custGeom>
            <a:solidFill>
              <a:srgbClr val="966481"/>
            </a:solidFill>
            <a:ln>
              <a:noFill/>
            </a:ln>
            <a:effec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22" name="Freeform 16">
              <a:extLst>
                <a:ext uri="{FF2B5EF4-FFF2-40B4-BE49-F238E27FC236}">
                  <a16:creationId xmlns="" xmlns:a16="http://schemas.microsoft.com/office/drawing/2014/main" id="{D648665D-1115-4A75-98E4-4447B2628A8E}"/>
                </a:ext>
              </a:extLst>
            </p:cNvPr>
            <p:cNvSpPr>
              <a:spLocks noEditPoints="1"/>
            </p:cNvSpPr>
            <p:nvPr/>
          </p:nvSpPr>
          <p:spPr bwMode="auto">
            <a:xfrm>
              <a:off x="5893737" y="3291829"/>
              <a:ext cx="485868" cy="387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3" name="组合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AC1EE2E-607F-4808-A5F3-3C63565B3ABA}"/>
              </a:ext>
            </a:extLst>
          </p:cNvPr>
          <p:cNvGrpSpPr/>
          <p:nvPr/>
        </p:nvGrpSpPr>
        <p:grpSpPr>
          <a:xfrm>
            <a:off x="1779366" y="1405513"/>
            <a:ext cx="3914645" cy="1027900"/>
            <a:chOff x="1779366" y="1748413"/>
            <a:chExt cx="3914645" cy="1027900"/>
          </a:xfrm>
        </p:grpSpPr>
        <p:sp>
          <p:nvSpPr>
            <p:cNvPr id="24" name="Freeform 9">
              <a:extLst>
                <a:ext uri="{FF2B5EF4-FFF2-40B4-BE49-F238E27FC236}">
                  <a16:creationId xmlns="" xmlns:a16="http://schemas.microsoft.com/office/drawing/2014/main" id="{39CB363B-8D6E-48DA-A2E7-45823C5EAFB6}"/>
                </a:ext>
              </a:extLst>
            </p:cNvPr>
            <p:cNvSpPr>
              <a:spLocks/>
            </p:cNvSpPr>
            <p:nvPr/>
          </p:nvSpPr>
          <p:spPr bwMode="auto">
            <a:xfrm>
              <a:off x="1779366" y="1748413"/>
              <a:ext cx="3914645" cy="1013832"/>
            </a:xfrm>
            <a:custGeom>
              <a:avLst/>
              <a:gdLst>
                <a:gd name="T0" fmla="*/ 4452 w 4452"/>
                <a:gd name="T1" fmla="*/ 577 h 1153"/>
                <a:gd name="T2" fmla="*/ 3878 w 4452"/>
                <a:gd name="T3" fmla="*/ 0 h 1153"/>
                <a:gd name="T4" fmla="*/ 0 w 4452"/>
                <a:gd name="T5" fmla="*/ 0 h 1153"/>
                <a:gd name="T6" fmla="*/ 0 w 4452"/>
                <a:gd name="T7" fmla="*/ 1153 h 1153"/>
                <a:gd name="T8" fmla="*/ 3878 w 4452"/>
                <a:gd name="T9" fmla="*/ 1153 h 1153"/>
                <a:gd name="T10" fmla="*/ 4094 w 4452"/>
                <a:gd name="T11" fmla="*/ 938 h 1153"/>
                <a:gd name="T12" fmla="*/ 3734 w 4452"/>
                <a:gd name="T13" fmla="*/ 577 h 1153"/>
                <a:gd name="T14" fmla="*/ 4452 w 4452"/>
                <a:gd name="T15" fmla="*/ 577 h 1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2" h="1153">
                  <a:moveTo>
                    <a:pt x="4452" y="577"/>
                  </a:moveTo>
                  <a:lnTo>
                    <a:pt x="3878" y="0"/>
                  </a:lnTo>
                  <a:lnTo>
                    <a:pt x="0" y="0"/>
                  </a:lnTo>
                  <a:lnTo>
                    <a:pt x="0" y="1153"/>
                  </a:lnTo>
                  <a:lnTo>
                    <a:pt x="3878" y="1153"/>
                  </a:lnTo>
                  <a:lnTo>
                    <a:pt x="4094" y="938"/>
                  </a:lnTo>
                  <a:lnTo>
                    <a:pt x="3734" y="577"/>
                  </a:lnTo>
                  <a:lnTo>
                    <a:pt x="4452" y="577"/>
                  </a:lnTo>
                  <a:close/>
                </a:path>
              </a:pathLst>
            </a:custGeom>
            <a:solidFill>
              <a:srgbClr val="FEFEFE"/>
            </a:solidFill>
            <a:ln>
              <a:noFill/>
            </a:ln>
            <a:effectLst>
              <a:outerShdw blurRad="254000" dist="63500" dir="8100000" algn="tr"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Rectangle 42">
              <a:extLst>
                <a:ext uri="{FF2B5EF4-FFF2-40B4-BE49-F238E27FC236}">
                  <a16:creationId xmlns="" xmlns:a16="http://schemas.microsoft.com/office/drawing/2014/main" id="{50420735-3B7E-4907-A8CF-B98172DB4031}"/>
                </a:ext>
              </a:extLst>
            </p:cNvPr>
            <p:cNvSpPr/>
            <p:nvPr/>
          </p:nvSpPr>
          <p:spPr>
            <a:xfrm flipH="1">
              <a:off x="1927155" y="2186660"/>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26" name="Rectangle 42">
              <a:extLst>
                <a:ext uri="{FF2B5EF4-FFF2-40B4-BE49-F238E27FC236}">
                  <a16:creationId xmlns="" xmlns:a16="http://schemas.microsoft.com/office/drawing/2014/main" id="{8A5B19FA-F232-4EBD-933C-23AF7B8F85A3}"/>
                </a:ext>
              </a:extLst>
            </p:cNvPr>
            <p:cNvSpPr/>
            <p:nvPr/>
          </p:nvSpPr>
          <p:spPr>
            <a:xfrm flipH="1">
              <a:off x="1927154" y="1882843"/>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65000"/>
                      <a:lumOff val="35000"/>
                    </a:schemeClr>
                  </a:solidFill>
                  <a:cs typeface="+mn-ea"/>
                  <a:sym typeface="+mn-lt"/>
                </a:rPr>
                <a:t>添加文本标题</a:t>
              </a:r>
            </a:p>
          </p:txBody>
        </p:sp>
      </p:grpSp>
      <p:grpSp>
        <p:nvGrpSpPr>
          <p:cNvPr id="27" name="组合 2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1013F2C-A68A-4C04-B2F0-47EC8A380AC9}"/>
              </a:ext>
            </a:extLst>
          </p:cNvPr>
          <p:cNvGrpSpPr/>
          <p:nvPr/>
        </p:nvGrpSpPr>
        <p:grpSpPr>
          <a:xfrm>
            <a:off x="1779366" y="3865978"/>
            <a:ext cx="3914645" cy="1039323"/>
            <a:chOff x="1779366" y="4208878"/>
            <a:chExt cx="3914645" cy="1039323"/>
          </a:xfrm>
        </p:grpSpPr>
        <p:sp>
          <p:nvSpPr>
            <p:cNvPr id="28" name="Freeform 9">
              <a:extLst>
                <a:ext uri="{FF2B5EF4-FFF2-40B4-BE49-F238E27FC236}">
                  <a16:creationId xmlns="" xmlns:a16="http://schemas.microsoft.com/office/drawing/2014/main" id="{C4552651-538B-45C8-910F-C2BC72D43F08}"/>
                </a:ext>
              </a:extLst>
            </p:cNvPr>
            <p:cNvSpPr>
              <a:spLocks/>
            </p:cNvSpPr>
            <p:nvPr/>
          </p:nvSpPr>
          <p:spPr bwMode="auto">
            <a:xfrm>
              <a:off x="1779366" y="4208878"/>
              <a:ext cx="3914645" cy="1013832"/>
            </a:xfrm>
            <a:custGeom>
              <a:avLst/>
              <a:gdLst>
                <a:gd name="T0" fmla="*/ 4452 w 4452"/>
                <a:gd name="T1" fmla="*/ 577 h 1153"/>
                <a:gd name="T2" fmla="*/ 3878 w 4452"/>
                <a:gd name="T3" fmla="*/ 0 h 1153"/>
                <a:gd name="T4" fmla="*/ 0 w 4452"/>
                <a:gd name="T5" fmla="*/ 0 h 1153"/>
                <a:gd name="T6" fmla="*/ 0 w 4452"/>
                <a:gd name="T7" fmla="*/ 1153 h 1153"/>
                <a:gd name="T8" fmla="*/ 3878 w 4452"/>
                <a:gd name="T9" fmla="*/ 1153 h 1153"/>
                <a:gd name="T10" fmla="*/ 4094 w 4452"/>
                <a:gd name="T11" fmla="*/ 938 h 1153"/>
                <a:gd name="T12" fmla="*/ 3734 w 4452"/>
                <a:gd name="T13" fmla="*/ 577 h 1153"/>
                <a:gd name="T14" fmla="*/ 4452 w 4452"/>
                <a:gd name="T15" fmla="*/ 577 h 1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2" h="1153">
                  <a:moveTo>
                    <a:pt x="4452" y="577"/>
                  </a:moveTo>
                  <a:lnTo>
                    <a:pt x="3878" y="0"/>
                  </a:lnTo>
                  <a:lnTo>
                    <a:pt x="0" y="0"/>
                  </a:lnTo>
                  <a:lnTo>
                    <a:pt x="0" y="1153"/>
                  </a:lnTo>
                  <a:lnTo>
                    <a:pt x="3878" y="1153"/>
                  </a:lnTo>
                  <a:lnTo>
                    <a:pt x="4094" y="938"/>
                  </a:lnTo>
                  <a:lnTo>
                    <a:pt x="3734" y="577"/>
                  </a:lnTo>
                  <a:lnTo>
                    <a:pt x="4452" y="577"/>
                  </a:lnTo>
                  <a:close/>
                </a:path>
              </a:pathLst>
            </a:custGeom>
            <a:solidFill>
              <a:srgbClr val="FEFEFE"/>
            </a:solidFill>
            <a:ln>
              <a:noFill/>
            </a:ln>
            <a:effectLst>
              <a:outerShdw blurRad="254000" dist="63500" dir="8100000" algn="tr"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Rectangle 42">
              <a:extLst>
                <a:ext uri="{FF2B5EF4-FFF2-40B4-BE49-F238E27FC236}">
                  <a16:creationId xmlns="" xmlns:a16="http://schemas.microsoft.com/office/drawing/2014/main" id="{68F008CF-10CE-4601-AB1F-E009EDDD5C8F}"/>
                </a:ext>
              </a:extLst>
            </p:cNvPr>
            <p:cNvSpPr/>
            <p:nvPr/>
          </p:nvSpPr>
          <p:spPr>
            <a:xfrm flipH="1">
              <a:off x="1927154" y="4658548"/>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0" name="Rectangle 42">
              <a:extLst>
                <a:ext uri="{FF2B5EF4-FFF2-40B4-BE49-F238E27FC236}">
                  <a16:creationId xmlns="" xmlns:a16="http://schemas.microsoft.com/office/drawing/2014/main" id="{85FE1C10-A006-4DC9-A220-E199BC0F1BF4}"/>
                </a:ext>
              </a:extLst>
            </p:cNvPr>
            <p:cNvSpPr/>
            <p:nvPr/>
          </p:nvSpPr>
          <p:spPr>
            <a:xfrm flipH="1">
              <a:off x="1927153" y="4354731"/>
              <a:ext cx="1850053" cy="229011"/>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添加文本标题</a:t>
              </a:r>
            </a:p>
          </p:txBody>
        </p:sp>
      </p:grpSp>
      <p:grpSp>
        <p:nvGrpSpPr>
          <p:cNvPr id="31" name="组合 3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3B7695C-BF6B-4EA5-981C-AD8921657B62}"/>
              </a:ext>
            </a:extLst>
          </p:cNvPr>
          <p:cNvGrpSpPr/>
          <p:nvPr/>
        </p:nvGrpSpPr>
        <p:grpSpPr>
          <a:xfrm>
            <a:off x="6518543" y="2635746"/>
            <a:ext cx="3928455" cy="1013832"/>
            <a:chOff x="6518543" y="2978646"/>
            <a:chExt cx="3928455" cy="1013832"/>
          </a:xfrm>
        </p:grpSpPr>
        <p:sp>
          <p:nvSpPr>
            <p:cNvPr id="32" name="Freeform 9">
              <a:extLst>
                <a:ext uri="{FF2B5EF4-FFF2-40B4-BE49-F238E27FC236}">
                  <a16:creationId xmlns="" xmlns:a16="http://schemas.microsoft.com/office/drawing/2014/main" id="{520A655B-7BE8-461C-AEAE-1A875E65DFAD}"/>
                </a:ext>
              </a:extLst>
            </p:cNvPr>
            <p:cNvSpPr>
              <a:spLocks/>
            </p:cNvSpPr>
            <p:nvPr/>
          </p:nvSpPr>
          <p:spPr bwMode="auto">
            <a:xfrm flipH="1">
              <a:off x="6518543" y="2978646"/>
              <a:ext cx="3914645" cy="1013832"/>
            </a:xfrm>
            <a:custGeom>
              <a:avLst/>
              <a:gdLst>
                <a:gd name="T0" fmla="*/ 4452 w 4452"/>
                <a:gd name="T1" fmla="*/ 577 h 1153"/>
                <a:gd name="T2" fmla="*/ 3878 w 4452"/>
                <a:gd name="T3" fmla="*/ 0 h 1153"/>
                <a:gd name="T4" fmla="*/ 0 w 4452"/>
                <a:gd name="T5" fmla="*/ 0 h 1153"/>
                <a:gd name="T6" fmla="*/ 0 w 4452"/>
                <a:gd name="T7" fmla="*/ 1153 h 1153"/>
                <a:gd name="T8" fmla="*/ 3878 w 4452"/>
                <a:gd name="T9" fmla="*/ 1153 h 1153"/>
                <a:gd name="T10" fmla="*/ 4094 w 4452"/>
                <a:gd name="T11" fmla="*/ 938 h 1153"/>
                <a:gd name="T12" fmla="*/ 3734 w 4452"/>
                <a:gd name="T13" fmla="*/ 577 h 1153"/>
                <a:gd name="T14" fmla="*/ 4452 w 4452"/>
                <a:gd name="T15" fmla="*/ 577 h 1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2" h="1153">
                  <a:moveTo>
                    <a:pt x="4452" y="577"/>
                  </a:moveTo>
                  <a:lnTo>
                    <a:pt x="3878" y="0"/>
                  </a:lnTo>
                  <a:lnTo>
                    <a:pt x="0" y="0"/>
                  </a:lnTo>
                  <a:lnTo>
                    <a:pt x="0" y="1153"/>
                  </a:lnTo>
                  <a:lnTo>
                    <a:pt x="3878" y="1153"/>
                  </a:lnTo>
                  <a:lnTo>
                    <a:pt x="4094" y="938"/>
                  </a:lnTo>
                  <a:lnTo>
                    <a:pt x="3734" y="577"/>
                  </a:lnTo>
                  <a:lnTo>
                    <a:pt x="4452" y="577"/>
                  </a:lnTo>
                  <a:close/>
                </a:path>
              </a:pathLst>
            </a:custGeom>
            <a:solidFill>
              <a:srgbClr val="FEFEFE"/>
            </a:solidFill>
            <a:ln>
              <a:noFill/>
            </a:ln>
            <a:effectLst>
              <a:outerShdw blurRad="254000" dist="635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Rectangle 42">
              <a:extLst>
                <a:ext uri="{FF2B5EF4-FFF2-40B4-BE49-F238E27FC236}">
                  <a16:creationId xmlns="" xmlns:a16="http://schemas.microsoft.com/office/drawing/2014/main" id="{88A4F85F-CE02-47CA-B2DF-1B7DBA0DCEFB}"/>
                </a:ext>
              </a:extLst>
            </p:cNvPr>
            <p:cNvSpPr/>
            <p:nvPr/>
          </p:nvSpPr>
          <p:spPr>
            <a:xfrm flipH="1">
              <a:off x="7310897" y="3402825"/>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4" name="Rectangle 42">
              <a:extLst>
                <a:ext uri="{FF2B5EF4-FFF2-40B4-BE49-F238E27FC236}">
                  <a16:creationId xmlns="" xmlns:a16="http://schemas.microsoft.com/office/drawing/2014/main" id="{D029DB7B-145F-4A7C-9159-764DA17E5859}"/>
                </a:ext>
              </a:extLst>
            </p:cNvPr>
            <p:cNvSpPr/>
            <p:nvPr/>
          </p:nvSpPr>
          <p:spPr>
            <a:xfrm flipH="1">
              <a:off x="7310896" y="3099008"/>
              <a:ext cx="1850053" cy="229011"/>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添加文本标题</a:t>
              </a:r>
            </a:p>
          </p:txBody>
        </p:sp>
      </p:grpSp>
      <p:grpSp>
        <p:nvGrpSpPr>
          <p:cNvPr id="35" name="组合 3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C4CB31E-3A05-47D4-A44F-C16BDAC0CCC0}"/>
              </a:ext>
            </a:extLst>
          </p:cNvPr>
          <p:cNvGrpSpPr/>
          <p:nvPr/>
        </p:nvGrpSpPr>
        <p:grpSpPr>
          <a:xfrm>
            <a:off x="6518543" y="5096211"/>
            <a:ext cx="3914645" cy="1013832"/>
            <a:chOff x="6518543" y="5439111"/>
            <a:chExt cx="3914645" cy="1013832"/>
          </a:xfrm>
        </p:grpSpPr>
        <p:sp>
          <p:nvSpPr>
            <p:cNvPr id="36" name="Freeform 9">
              <a:extLst>
                <a:ext uri="{FF2B5EF4-FFF2-40B4-BE49-F238E27FC236}">
                  <a16:creationId xmlns="" xmlns:a16="http://schemas.microsoft.com/office/drawing/2014/main" id="{CBD9ACCE-1DCA-4AFC-BED1-56D93BF24DA2}"/>
                </a:ext>
              </a:extLst>
            </p:cNvPr>
            <p:cNvSpPr>
              <a:spLocks/>
            </p:cNvSpPr>
            <p:nvPr/>
          </p:nvSpPr>
          <p:spPr bwMode="auto">
            <a:xfrm flipH="1">
              <a:off x="6518543" y="5439111"/>
              <a:ext cx="3914645" cy="1013832"/>
            </a:xfrm>
            <a:custGeom>
              <a:avLst/>
              <a:gdLst>
                <a:gd name="T0" fmla="*/ 4452 w 4452"/>
                <a:gd name="T1" fmla="*/ 577 h 1153"/>
                <a:gd name="T2" fmla="*/ 3878 w 4452"/>
                <a:gd name="T3" fmla="*/ 0 h 1153"/>
                <a:gd name="T4" fmla="*/ 0 w 4452"/>
                <a:gd name="T5" fmla="*/ 0 h 1153"/>
                <a:gd name="T6" fmla="*/ 0 w 4452"/>
                <a:gd name="T7" fmla="*/ 1153 h 1153"/>
                <a:gd name="T8" fmla="*/ 3878 w 4452"/>
                <a:gd name="T9" fmla="*/ 1153 h 1153"/>
                <a:gd name="T10" fmla="*/ 4094 w 4452"/>
                <a:gd name="T11" fmla="*/ 938 h 1153"/>
                <a:gd name="T12" fmla="*/ 3734 w 4452"/>
                <a:gd name="T13" fmla="*/ 577 h 1153"/>
                <a:gd name="T14" fmla="*/ 4452 w 4452"/>
                <a:gd name="T15" fmla="*/ 577 h 1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2" h="1153">
                  <a:moveTo>
                    <a:pt x="4452" y="577"/>
                  </a:moveTo>
                  <a:lnTo>
                    <a:pt x="3878" y="0"/>
                  </a:lnTo>
                  <a:lnTo>
                    <a:pt x="0" y="0"/>
                  </a:lnTo>
                  <a:lnTo>
                    <a:pt x="0" y="1153"/>
                  </a:lnTo>
                  <a:lnTo>
                    <a:pt x="3878" y="1153"/>
                  </a:lnTo>
                  <a:lnTo>
                    <a:pt x="4094" y="938"/>
                  </a:lnTo>
                  <a:lnTo>
                    <a:pt x="3734" y="577"/>
                  </a:lnTo>
                  <a:lnTo>
                    <a:pt x="4452" y="577"/>
                  </a:lnTo>
                  <a:close/>
                </a:path>
              </a:pathLst>
            </a:custGeom>
            <a:solidFill>
              <a:srgbClr val="FEFEFE"/>
            </a:solidFill>
            <a:ln>
              <a:noFill/>
            </a:ln>
            <a:effectLst>
              <a:outerShdw blurRad="254000" dist="635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Rectangle 42">
              <a:extLst>
                <a:ext uri="{FF2B5EF4-FFF2-40B4-BE49-F238E27FC236}">
                  <a16:creationId xmlns="" xmlns:a16="http://schemas.microsoft.com/office/drawing/2014/main" id="{C092D900-ED82-4B36-A3E8-DE5E6FD2FCE7}"/>
                </a:ext>
              </a:extLst>
            </p:cNvPr>
            <p:cNvSpPr/>
            <p:nvPr/>
          </p:nvSpPr>
          <p:spPr>
            <a:xfrm flipH="1">
              <a:off x="7198461" y="5863290"/>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8" name="Rectangle 42">
              <a:extLst>
                <a:ext uri="{FF2B5EF4-FFF2-40B4-BE49-F238E27FC236}">
                  <a16:creationId xmlns="" xmlns:a16="http://schemas.microsoft.com/office/drawing/2014/main" id="{7A278817-95BF-410C-BDDB-A99B63FC33F0}"/>
                </a:ext>
              </a:extLst>
            </p:cNvPr>
            <p:cNvSpPr/>
            <p:nvPr/>
          </p:nvSpPr>
          <p:spPr>
            <a:xfrm flipH="1">
              <a:off x="7198460" y="5559473"/>
              <a:ext cx="1850053" cy="229011"/>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添加文本标题</a:t>
              </a:r>
            </a:p>
          </p:txBody>
        </p:sp>
      </p:grpSp>
    </p:spTree>
    <p:extLst>
      <p:ext uri="{BB962C8B-B14F-4D97-AF65-F5344CB8AC3E}">
        <p14:creationId xmlns:p14="http://schemas.microsoft.com/office/powerpoint/2010/main" val="36304147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2" presetClass="entr" presetSubtype="8" decel="4400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750" fill="hold"/>
                                        <p:tgtEl>
                                          <p:spTgt spid="23"/>
                                        </p:tgtEl>
                                        <p:attrNameLst>
                                          <p:attrName>ppt_x</p:attrName>
                                        </p:attrNameLst>
                                      </p:cBhvr>
                                      <p:tavLst>
                                        <p:tav tm="0">
                                          <p:val>
                                            <p:strVal val="0-#ppt_w/2"/>
                                          </p:val>
                                        </p:tav>
                                        <p:tav tm="100000">
                                          <p:val>
                                            <p:strVal val="#ppt_x"/>
                                          </p:val>
                                        </p:tav>
                                      </p:tavLst>
                                    </p:anim>
                                    <p:anim calcmode="lin" valueType="num">
                                      <p:cBhvr additive="base">
                                        <p:cTn id="38" dur="750" fill="hold"/>
                                        <p:tgtEl>
                                          <p:spTgt spid="23"/>
                                        </p:tgtEl>
                                        <p:attrNameLst>
                                          <p:attrName>ppt_y</p:attrName>
                                        </p:attrNameLst>
                                      </p:cBhvr>
                                      <p:tavLst>
                                        <p:tav tm="0">
                                          <p:val>
                                            <p:strVal val="#ppt_y"/>
                                          </p:val>
                                        </p:tav>
                                        <p:tav tm="100000">
                                          <p:val>
                                            <p:strVal val="#ppt_y"/>
                                          </p:val>
                                        </p:tav>
                                      </p:tavLst>
                                    </p:anim>
                                  </p:childTnLst>
                                </p:cTn>
                              </p:par>
                              <p:par>
                                <p:cTn id="39" presetID="2" presetClass="entr" presetSubtype="2" decel="4400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1+#ppt_w/2"/>
                                          </p:val>
                                        </p:tav>
                                        <p:tav tm="100000">
                                          <p:val>
                                            <p:strVal val="#ppt_x"/>
                                          </p:val>
                                        </p:tav>
                                      </p:tavLst>
                                    </p:anim>
                                    <p:anim calcmode="lin" valueType="num">
                                      <p:cBhvr additive="base">
                                        <p:cTn id="42" dur="750" fill="hold"/>
                                        <p:tgtEl>
                                          <p:spTgt spid="14"/>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decel="4400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750" fill="hold"/>
                                        <p:tgtEl>
                                          <p:spTgt spid="20"/>
                                        </p:tgtEl>
                                        <p:attrNameLst>
                                          <p:attrName>ppt_x</p:attrName>
                                        </p:attrNameLst>
                                      </p:cBhvr>
                                      <p:tavLst>
                                        <p:tav tm="0">
                                          <p:val>
                                            <p:strVal val="0-#ppt_w/2"/>
                                          </p:val>
                                        </p:tav>
                                        <p:tav tm="100000">
                                          <p:val>
                                            <p:strVal val="#ppt_x"/>
                                          </p:val>
                                        </p:tav>
                                      </p:tavLst>
                                    </p:anim>
                                    <p:anim calcmode="lin" valueType="num">
                                      <p:cBhvr additive="base">
                                        <p:cTn id="47" dur="750" fill="hold"/>
                                        <p:tgtEl>
                                          <p:spTgt spid="20"/>
                                        </p:tgtEl>
                                        <p:attrNameLst>
                                          <p:attrName>ppt_y</p:attrName>
                                        </p:attrNameLst>
                                      </p:cBhvr>
                                      <p:tavLst>
                                        <p:tav tm="0">
                                          <p:val>
                                            <p:strVal val="#ppt_y"/>
                                          </p:val>
                                        </p:tav>
                                        <p:tav tm="100000">
                                          <p:val>
                                            <p:strVal val="#ppt_y"/>
                                          </p:val>
                                        </p:tav>
                                      </p:tavLst>
                                    </p:anim>
                                  </p:childTnLst>
                                </p:cTn>
                              </p:par>
                              <p:par>
                                <p:cTn id="48" presetID="2" presetClass="entr" presetSubtype="2" decel="44000"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750" fill="hold"/>
                                        <p:tgtEl>
                                          <p:spTgt spid="31"/>
                                        </p:tgtEl>
                                        <p:attrNameLst>
                                          <p:attrName>ppt_x</p:attrName>
                                        </p:attrNameLst>
                                      </p:cBhvr>
                                      <p:tavLst>
                                        <p:tav tm="0">
                                          <p:val>
                                            <p:strVal val="1+#ppt_w/2"/>
                                          </p:val>
                                        </p:tav>
                                        <p:tav tm="100000">
                                          <p:val>
                                            <p:strVal val="#ppt_x"/>
                                          </p:val>
                                        </p:tav>
                                      </p:tavLst>
                                    </p:anim>
                                    <p:anim calcmode="lin" valueType="num">
                                      <p:cBhvr additive="base">
                                        <p:cTn id="51" dur="75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2750"/>
                            </p:stCondLst>
                            <p:childTnLst>
                              <p:par>
                                <p:cTn id="53" presetID="2" presetClass="entr" presetSubtype="8" decel="4400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750" fill="hold"/>
                                        <p:tgtEl>
                                          <p:spTgt spid="27"/>
                                        </p:tgtEl>
                                        <p:attrNameLst>
                                          <p:attrName>ppt_x</p:attrName>
                                        </p:attrNameLst>
                                      </p:cBhvr>
                                      <p:tavLst>
                                        <p:tav tm="0">
                                          <p:val>
                                            <p:strVal val="0-#ppt_w/2"/>
                                          </p:val>
                                        </p:tav>
                                        <p:tav tm="100000">
                                          <p:val>
                                            <p:strVal val="#ppt_x"/>
                                          </p:val>
                                        </p:tav>
                                      </p:tavLst>
                                    </p:anim>
                                    <p:anim calcmode="lin" valueType="num">
                                      <p:cBhvr additive="base">
                                        <p:cTn id="56" dur="750" fill="hold"/>
                                        <p:tgtEl>
                                          <p:spTgt spid="27"/>
                                        </p:tgtEl>
                                        <p:attrNameLst>
                                          <p:attrName>ppt_y</p:attrName>
                                        </p:attrNameLst>
                                      </p:cBhvr>
                                      <p:tavLst>
                                        <p:tav tm="0">
                                          <p:val>
                                            <p:strVal val="#ppt_y"/>
                                          </p:val>
                                        </p:tav>
                                        <p:tav tm="100000">
                                          <p:val>
                                            <p:strVal val="#ppt_y"/>
                                          </p:val>
                                        </p:tav>
                                      </p:tavLst>
                                    </p:anim>
                                  </p:childTnLst>
                                </p:cTn>
                              </p:par>
                              <p:par>
                                <p:cTn id="57" presetID="2" presetClass="entr" presetSubtype="2" decel="44000"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750" fill="hold"/>
                                        <p:tgtEl>
                                          <p:spTgt spid="17"/>
                                        </p:tgtEl>
                                        <p:attrNameLst>
                                          <p:attrName>ppt_x</p:attrName>
                                        </p:attrNameLst>
                                      </p:cBhvr>
                                      <p:tavLst>
                                        <p:tav tm="0">
                                          <p:val>
                                            <p:strVal val="1+#ppt_w/2"/>
                                          </p:val>
                                        </p:tav>
                                        <p:tav tm="100000">
                                          <p:val>
                                            <p:strVal val="#ppt_x"/>
                                          </p:val>
                                        </p:tav>
                                      </p:tavLst>
                                    </p:anim>
                                    <p:anim calcmode="lin" valueType="num">
                                      <p:cBhvr additive="base">
                                        <p:cTn id="60" dur="750" fill="hold"/>
                                        <p:tgtEl>
                                          <p:spTgt spid="17"/>
                                        </p:tgtEl>
                                        <p:attrNameLst>
                                          <p:attrName>ppt_y</p:attrName>
                                        </p:attrNameLst>
                                      </p:cBhvr>
                                      <p:tavLst>
                                        <p:tav tm="0">
                                          <p:val>
                                            <p:strVal val="#ppt_y"/>
                                          </p:val>
                                        </p:tav>
                                        <p:tav tm="100000">
                                          <p:val>
                                            <p:strVal val="#ppt_y"/>
                                          </p:val>
                                        </p:tav>
                                      </p:tavLst>
                                    </p:anim>
                                  </p:childTnLst>
                                </p:cTn>
                              </p:par>
                            </p:childTnLst>
                          </p:cTn>
                        </p:par>
                        <p:par>
                          <p:cTn id="61" fill="hold">
                            <p:stCondLst>
                              <p:cond delay="3500"/>
                            </p:stCondLst>
                            <p:childTnLst>
                              <p:par>
                                <p:cTn id="62" presetID="2" presetClass="entr" presetSubtype="8" decel="4400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750" fill="hold"/>
                                        <p:tgtEl>
                                          <p:spTgt spid="11"/>
                                        </p:tgtEl>
                                        <p:attrNameLst>
                                          <p:attrName>ppt_x</p:attrName>
                                        </p:attrNameLst>
                                      </p:cBhvr>
                                      <p:tavLst>
                                        <p:tav tm="0">
                                          <p:val>
                                            <p:strVal val="0-#ppt_w/2"/>
                                          </p:val>
                                        </p:tav>
                                        <p:tav tm="100000">
                                          <p:val>
                                            <p:strVal val="#ppt_x"/>
                                          </p:val>
                                        </p:tav>
                                      </p:tavLst>
                                    </p:anim>
                                    <p:anim calcmode="lin" valueType="num">
                                      <p:cBhvr additive="base">
                                        <p:cTn id="65" dur="750" fill="hold"/>
                                        <p:tgtEl>
                                          <p:spTgt spid="11"/>
                                        </p:tgtEl>
                                        <p:attrNameLst>
                                          <p:attrName>ppt_y</p:attrName>
                                        </p:attrNameLst>
                                      </p:cBhvr>
                                      <p:tavLst>
                                        <p:tav tm="0">
                                          <p:val>
                                            <p:strVal val="#ppt_y"/>
                                          </p:val>
                                        </p:tav>
                                        <p:tav tm="100000">
                                          <p:val>
                                            <p:strVal val="#ppt_y"/>
                                          </p:val>
                                        </p:tav>
                                      </p:tavLst>
                                    </p:anim>
                                  </p:childTnLst>
                                </p:cTn>
                              </p:par>
                              <p:par>
                                <p:cTn id="66" presetID="2" presetClass="entr" presetSubtype="2" decel="44000"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750" fill="hold"/>
                                        <p:tgtEl>
                                          <p:spTgt spid="35"/>
                                        </p:tgtEl>
                                        <p:attrNameLst>
                                          <p:attrName>ppt_x</p:attrName>
                                        </p:attrNameLst>
                                      </p:cBhvr>
                                      <p:tavLst>
                                        <p:tav tm="0">
                                          <p:val>
                                            <p:strVal val="1+#ppt_w/2"/>
                                          </p:val>
                                        </p:tav>
                                        <p:tav tm="100000">
                                          <p:val>
                                            <p:strVal val="#ppt_x"/>
                                          </p:val>
                                        </p:tav>
                                      </p:tavLst>
                                    </p:anim>
                                    <p:anim calcmode="lin" valueType="num">
                                      <p:cBhvr additive="base">
                                        <p:cTn id="69"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备用图表参考</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7" name="组合 6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7FA6F16-FAFF-4F92-9327-9BDDE57CE691}"/>
              </a:ext>
            </a:extLst>
          </p:cNvPr>
          <p:cNvGrpSpPr/>
          <p:nvPr/>
        </p:nvGrpSpPr>
        <p:grpSpPr>
          <a:xfrm>
            <a:off x="1785688" y="1979463"/>
            <a:ext cx="3652658" cy="3398599"/>
            <a:chOff x="1785688" y="2225091"/>
            <a:chExt cx="3652658" cy="3398599"/>
          </a:xfrm>
        </p:grpSpPr>
        <p:sp>
          <p:nvSpPr>
            <p:cNvPr id="68" name="矩形 67">
              <a:extLst>
                <a:ext uri="{FF2B5EF4-FFF2-40B4-BE49-F238E27FC236}">
                  <a16:creationId xmlns="" xmlns:a16="http://schemas.microsoft.com/office/drawing/2014/main" id="{BFCC3A54-E2B6-4CFD-84CF-659C64E0B67A}"/>
                </a:ext>
              </a:extLst>
            </p:cNvPr>
            <p:cNvSpPr/>
            <p:nvPr/>
          </p:nvSpPr>
          <p:spPr>
            <a:xfrm>
              <a:off x="1992829" y="2735893"/>
              <a:ext cx="3310690" cy="2215933"/>
            </a:xfrm>
            <a:prstGeom prst="rect">
              <a:avLst/>
            </a:prstGeom>
            <a:solidFill>
              <a:srgbClr val="365B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Freeform 36">
              <a:extLst>
                <a:ext uri="{FF2B5EF4-FFF2-40B4-BE49-F238E27FC236}">
                  <a16:creationId xmlns="" xmlns:a16="http://schemas.microsoft.com/office/drawing/2014/main" id="{E79A7F37-4E81-4712-B0C1-9570FE2FA0E1}"/>
                </a:ext>
              </a:extLst>
            </p:cNvPr>
            <p:cNvSpPr>
              <a:spLocks noEditPoints="1"/>
            </p:cNvSpPr>
            <p:nvPr/>
          </p:nvSpPr>
          <p:spPr bwMode="auto">
            <a:xfrm>
              <a:off x="1785688" y="2225091"/>
              <a:ext cx="3652658" cy="3398599"/>
            </a:xfrm>
            <a:custGeom>
              <a:avLst/>
              <a:gdLst>
                <a:gd name="T0" fmla="*/ 1616 w 1756"/>
                <a:gd name="T1" fmla="*/ 0 h 1634"/>
                <a:gd name="T2" fmla="*/ 140 w 1756"/>
                <a:gd name="T3" fmla="*/ 0 h 1634"/>
                <a:gd name="T4" fmla="*/ 0 w 1756"/>
                <a:gd name="T5" fmla="*/ 140 h 1634"/>
                <a:gd name="T6" fmla="*/ 0 w 1756"/>
                <a:gd name="T7" fmla="*/ 1243 h 1634"/>
                <a:gd name="T8" fmla="*/ 140 w 1756"/>
                <a:gd name="T9" fmla="*/ 1383 h 1634"/>
                <a:gd name="T10" fmla="*/ 232 w 1756"/>
                <a:gd name="T11" fmla="*/ 1383 h 1634"/>
                <a:gd name="T12" fmla="*/ 232 w 1756"/>
                <a:gd name="T13" fmla="*/ 1584 h 1634"/>
                <a:gd name="T14" fmla="*/ 276 w 1756"/>
                <a:gd name="T15" fmla="*/ 1598 h 1634"/>
                <a:gd name="T16" fmla="*/ 419 w 1756"/>
                <a:gd name="T17" fmla="*/ 1383 h 1634"/>
                <a:gd name="T18" fmla="*/ 1616 w 1756"/>
                <a:gd name="T19" fmla="*/ 1383 h 1634"/>
                <a:gd name="T20" fmla="*/ 1756 w 1756"/>
                <a:gd name="T21" fmla="*/ 1243 h 1634"/>
                <a:gd name="T22" fmla="*/ 1756 w 1756"/>
                <a:gd name="T23" fmla="*/ 140 h 1634"/>
                <a:gd name="T24" fmla="*/ 1616 w 1756"/>
                <a:gd name="T25" fmla="*/ 0 h 1634"/>
                <a:gd name="T26" fmla="*/ 982 w 1756"/>
                <a:gd name="T27" fmla="*/ 422 h 1634"/>
                <a:gd name="T28" fmla="*/ 1023 w 1756"/>
                <a:gd name="T29" fmla="*/ 422 h 1634"/>
                <a:gd name="T30" fmla="*/ 1023 w 1756"/>
                <a:gd name="T31" fmla="*/ 381 h 1634"/>
                <a:gd name="T32" fmla="*/ 1041 w 1756"/>
                <a:gd name="T33" fmla="*/ 363 h 1634"/>
                <a:gd name="T34" fmla="*/ 1058 w 1756"/>
                <a:gd name="T35" fmla="*/ 381 h 1634"/>
                <a:gd name="T36" fmla="*/ 1058 w 1756"/>
                <a:gd name="T37" fmla="*/ 422 h 1634"/>
                <a:gd name="T38" fmla="*/ 1100 w 1756"/>
                <a:gd name="T39" fmla="*/ 422 h 1634"/>
                <a:gd name="T40" fmla="*/ 1117 w 1756"/>
                <a:gd name="T41" fmla="*/ 440 h 1634"/>
                <a:gd name="T42" fmla="*/ 1100 w 1756"/>
                <a:gd name="T43" fmla="*/ 457 h 1634"/>
                <a:gd name="T44" fmla="*/ 1058 w 1756"/>
                <a:gd name="T45" fmla="*/ 457 h 1634"/>
                <a:gd name="T46" fmla="*/ 1058 w 1756"/>
                <a:gd name="T47" fmla="*/ 498 h 1634"/>
                <a:gd name="T48" fmla="*/ 1041 w 1756"/>
                <a:gd name="T49" fmla="*/ 516 h 1634"/>
                <a:gd name="T50" fmla="*/ 1023 w 1756"/>
                <a:gd name="T51" fmla="*/ 498 h 1634"/>
                <a:gd name="T52" fmla="*/ 1023 w 1756"/>
                <a:gd name="T53" fmla="*/ 457 h 1634"/>
                <a:gd name="T54" fmla="*/ 982 w 1756"/>
                <a:gd name="T55" fmla="*/ 457 h 1634"/>
                <a:gd name="T56" fmla="*/ 965 w 1756"/>
                <a:gd name="T57" fmla="*/ 440 h 1634"/>
                <a:gd name="T58" fmla="*/ 982 w 1756"/>
                <a:gd name="T59" fmla="*/ 422 h 1634"/>
                <a:gd name="T60" fmla="*/ 1636 w 1756"/>
                <a:gd name="T61" fmla="*/ 1243 h 1634"/>
                <a:gd name="T62" fmla="*/ 1616 w 1756"/>
                <a:gd name="T63" fmla="*/ 1263 h 1634"/>
                <a:gd name="T64" fmla="*/ 140 w 1756"/>
                <a:gd name="T65" fmla="*/ 1263 h 1634"/>
                <a:gd name="T66" fmla="*/ 120 w 1756"/>
                <a:gd name="T67" fmla="*/ 1243 h 1634"/>
                <a:gd name="T68" fmla="*/ 120 w 1756"/>
                <a:gd name="T69" fmla="*/ 460 h 1634"/>
                <a:gd name="T70" fmla="*/ 140 w 1756"/>
                <a:gd name="T71" fmla="*/ 440 h 1634"/>
                <a:gd name="T72" fmla="*/ 229 w 1756"/>
                <a:gd name="T73" fmla="*/ 440 h 1634"/>
                <a:gd name="T74" fmla="*/ 229 w 1756"/>
                <a:gd name="T75" fmla="*/ 440 h 1634"/>
                <a:gd name="T76" fmla="*/ 358 w 1756"/>
                <a:gd name="T77" fmla="*/ 310 h 1634"/>
                <a:gd name="T78" fmla="*/ 782 w 1756"/>
                <a:gd name="T79" fmla="*/ 310 h 1634"/>
                <a:gd name="T80" fmla="*/ 911 w 1756"/>
                <a:gd name="T81" fmla="*/ 440 h 1634"/>
                <a:gd name="T82" fmla="*/ 911 w 1756"/>
                <a:gd name="T83" fmla="*/ 440 h 1634"/>
                <a:gd name="T84" fmla="*/ 1041 w 1756"/>
                <a:gd name="T85" fmla="*/ 569 h 1634"/>
                <a:gd name="T86" fmla="*/ 1170 w 1756"/>
                <a:gd name="T87" fmla="*/ 440 h 1634"/>
                <a:gd name="T88" fmla="*/ 1170 w 1756"/>
                <a:gd name="T89" fmla="*/ 440 h 1634"/>
                <a:gd name="T90" fmla="*/ 1201 w 1756"/>
                <a:gd name="T91" fmla="*/ 440 h 1634"/>
                <a:gd name="T92" fmla="*/ 1201 w 1756"/>
                <a:gd name="T93" fmla="*/ 440 h 1634"/>
                <a:gd name="T94" fmla="*/ 1616 w 1756"/>
                <a:gd name="T95" fmla="*/ 440 h 1634"/>
                <a:gd name="T96" fmla="*/ 1636 w 1756"/>
                <a:gd name="T97" fmla="*/ 460 h 1634"/>
                <a:gd name="T98" fmla="*/ 1636 w 1756"/>
                <a:gd name="T99" fmla="*/ 1243 h 1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56" h="1634">
                  <a:moveTo>
                    <a:pt x="1616" y="0"/>
                  </a:moveTo>
                  <a:cubicBezTo>
                    <a:pt x="140" y="0"/>
                    <a:pt x="140" y="0"/>
                    <a:pt x="140" y="0"/>
                  </a:cubicBezTo>
                  <a:cubicBezTo>
                    <a:pt x="62" y="0"/>
                    <a:pt x="0" y="63"/>
                    <a:pt x="0" y="140"/>
                  </a:cubicBezTo>
                  <a:cubicBezTo>
                    <a:pt x="0" y="1243"/>
                    <a:pt x="0" y="1243"/>
                    <a:pt x="0" y="1243"/>
                  </a:cubicBezTo>
                  <a:cubicBezTo>
                    <a:pt x="0" y="1320"/>
                    <a:pt x="62" y="1383"/>
                    <a:pt x="140" y="1383"/>
                  </a:cubicBezTo>
                  <a:cubicBezTo>
                    <a:pt x="232" y="1383"/>
                    <a:pt x="232" y="1383"/>
                    <a:pt x="232" y="1383"/>
                  </a:cubicBezTo>
                  <a:cubicBezTo>
                    <a:pt x="232" y="1584"/>
                    <a:pt x="232" y="1584"/>
                    <a:pt x="232" y="1584"/>
                  </a:cubicBezTo>
                  <a:cubicBezTo>
                    <a:pt x="232" y="1628"/>
                    <a:pt x="252" y="1634"/>
                    <a:pt x="276" y="1598"/>
                  </a:cubicBezTo>
                  <a:cubicBezTo>
                    <a:pt x="419" y="1383"/>
                    <a:pt x="419" y="1383"/>
                    <a:pt x="419" y="1383"/>
                  </a:cubicBezTo>
                  <a:cubicBezTo>
                    <a:pt x="1616" y="1383"/>
                    <a:pt x="1616" y="1383"/>
                    <a:pt x="1616" y="1383"/>
                  </a:cubicBezTo>
                  <a:cubicBezTo>
                    <a:pt x="1693" y="1383"/>
                    <a:pt x="1756" y="1320"/>
                    <a:pt x="1756" y="1243"/>
                  </a:cubicBezTo>
                  <a:cubicBezTo>
                    <a:pt x="1756" y="140"/>
                    <a:pt x="1756" y="140"/>
                    <a:pt x="1756" y="140"/>
                  </a:cubicBezTo>
                  <a:cubicBezTo>
                    <a:pt x="1756" y="63"/>
                    <a:pt x="1693" y="0"/>
                    <a:pt x="1616" y="0"/>
                  </a:cubicBezTo>
                  <a:close/>
                  <a:moveTo>
                    <a:pt x="982" y="422"/>
                  </a:moveTo>
                  <a:cubicBezTo>
                    <a:pt x="1023" y="422"/>
                    <a:pt x="1023" y="422"/>
                    <a:pt x="1023" y="422"/>
                  </a:cubicBezTo>
                  <a:cubicBezTo>
                    <a:pt x="1023" y="381"/>
                    <a:pt x="1023" y="381"/>
                    <a:pt x="1023" y="381"/>
                  </a:cubicBezTo>
                  <a:cubicBezTo>
                    <a:pt x="1023" y="371"/>
                    <a:pt x="1031" y="363"/>
                    <a:pt x="1041" y="363"/>
                  </a:cubicBezTo>
                  <a:cubicBezTo>
                    <a:pt x="1051" y="363"/>
                    <a:pt x="1058" y="371"/>
                    <a:pt x="1058" y="381"/>
                  </a:cubicBezTo>
                  <a:cubicBezTo>
                    <a:pt x="1058" y="422"/>
                    <a:pt x="1058" y="422"/>
                    <a:pt x="1058" y="422"/>
                  </a:cubicBezTo>
                  <a:cubicBezTo>
                    <a:pt x="1100" y="422"/>
                    <a:pt x="1100" y="422"/>
                    <a:pt x="1100" y="422"/>
                  </a:cubicBezTo>
                  <a:cubicBezTo>
                    <a:pt x="1109" y="422"/>
                    <a:pt x="1117" y="430"/>
                    <a:pt x="1117" y="440"/>
                  </a:cubicBezTo>
                  <a:cubicBezTo>
                    <a:pt x="1117" y="449"/>
                    <a:pt x="1109" y="457"/>
                    <a:pt x="1100" y="457"/>
                  </a:cubicBezTo>
                  <a:cubicBezTo>
                    <a:pt x="1058" y="457"/>
                    <a:pt x="1058" y="457"/>
                    <a:pt x="1058" y="457"/>
                  </a:cubicBezTo>
                  <a:cubicBezTo>
                    <a:pt x="1058" y="498"/>
                    <a:pt x="1058" y="498"/>
                    <a:pt x="1058" y="498"/>
                  </a:cubicBezTo>
                  <a:cubicBezTo>
                    <a:pt x="1058" y="508"/>
                    <a:pt x="1051" y="516"/>
                    <a:pt x="1041" y="516"/>
                  </a:cubicBezTo>
                  <a:cubicBezTo>
                    <a:pt x="1031" y="516"/>
                    <a:pt x="1023" y="508"/>
                    <a:pt x="1023" y="498"/>
                  </a:cubicBezTo>
                  <a:cubicBezTo>
                    <a:pt x="1023" y="457"/>
                    <a:pt x="1023" y="457"/>
                    <a:pt x="1023" y="457"/>
                  </a:cubicBezTo>
                  <a:cubicBezTo>
                    <a:pt x="982" y="457"/>
                    <a:pt x="982" y="457"/>
                    <a:pt x="982" y="457"/>
                  </a:cubicBezTo>
                  <a:cubicBezTo>
                    <a:pt x="973" y="457"/>
                    <a:pt x="965" y="449"/>
                    <a:pt x="965" y="440"/>
                  </a:cubicBezTo>
                  <a:cubicBezTo>
                    <a:pt x="965" y="430"/>
                    <a:pt x="973" y="422"/>
                    <a:pt x="982" y="422"/>
                  </a:cubicBezTo>
                  <a:close/>
                  <a:moveTo>
                    <a:pt x="1636" y="1243"/>
                  </a:moveTo>
                  <a:cubicBezTo>
                    <a:pt x="1636" y="1254"/>
                    <a:pt x="1627" y="1263"/>
                    <a:pt x="1616" y="1263"/>
                  </a:cubicBezTo>
                  <a:cubicBezTo>
                    <a:pt x="140" y="1263"/>
                    <a:pt x="140" y="1263"/>
                    <a:pt x="140" y="1263"/>
                  </a:cubicBezTo>
                  <a:cubicBezTo>
                    <a:pt x="129" y="1263"/>
                    <a:pt x="120" y="1254"/>
                    <a:pt x="120" y="1243"/>
                  </a:cubicBezTo>
                  <a:cubicBezTo>
                    <a:pt x="120" y="460"/>
                    <a:pt x="120" y="460"/>
                    <a:pt x="120" y="460"/>
                  </a:cubicBezTo>
                  <a:cubicBezTo>
                    <a:pt x="120" y="449"/>
                    <a:pt x="129" y="440"/>
                    <a:pt x="140" y="440"/>
                  </a:cubicBezTo>
                  <a:cubicBezTo>
                    <a:pt x="229" y="440"/>
                    <a:pt x="229" y="440"/>
                    <a:pt x="229" y="440"/>
                  </a:cubicBezTo>
                  <a:cubicBezTo>
                    <a:pt x="229" y="440"/>
                    <a:pt x="229" y="440"/>
                    <a:pt x="229" y="440"/>
                  </a:cubicBezTo>
                  <a:cubicBezTo>
                    <a:pt x="229" y="368"/>
                    <a:pt x="287" y="310"/>
                    <a:pt x="358" y="310"/>
                  </a:cubicBezTo>
                  <a:cubicBezTo>
                    <a:pt x="782" y="310"/>
                    <a:pt x="782" y="310"/>
                    <a:pt x="782" y="310"/>
                  </a:cubicBezTo>
                  <a:cubicBezTo>
                    <a:pt x="853" y="310"/>
                    <a:pt x="911" y="368"/>
                    <a:pt x="911" y="440"/>
                  </a:cubicBezTo>
                  <a:cubicBezTo>
                    <a:pt x="911" y="440"/>
                    <a:pt x="911" y="440"/>
                    <a:pt x="911" y="440"/>
                  </a:cubicBezTo>
                  <a:cubicBezTo>
                    <a:pt x="911" y="511"/>
                    <a:pt x="969" y="569"/>
                    <a:pt x="1041" y="569"/>
                  </a:cubicBezTo>
                  <a:cubicBezTo>
                    <a:pt x="1112" y="569"/>
                    <a:pt x="1170" y="511"/>
                    <a:pt x="1170" y="440"/>
                  </a:cubicBezTo>
                  <a:cubicBezTo>
                    <a:pt x="1170" y="440"/>
                    <a:pt x="1170" y="440"/>
                    <a:pt x="1170" y="440"/>
                  </a:cubicBezTo>
                  <a:cubicBezTo>
                    <a:pt x="1201" y="440"/>
                    <a:pt x="1201" y="440"/>
                    <a:pt x="1201" y="440"/>
                  </a:cubicBezTo>
                  <a:cubicBezTo>
                    <a:pt x="1201" y="440"/>
                    <a:pt x="1201" y="440"/>
                    <a:pt x="1201" y="440"/>
                  </a:cubicBezTo>
                  <a:cubicBezTo>
                    <a:pt x="1616" y="440"/>
                    <a:pt x="1616" y="440"/>
                    <a:pt x="1616" y="440"/>
                  </a:cubicBezTo>
                  <a:cubicBezTo>
                    <a:pt x="1627" y="440"/>
                    <a:pt x="1636" y="449"/>
                    <a:pt x="1636" y="460"/>
                  </a:cubicBezTo>
                  <a:lnTo>
                    <a:pt x="1636" y="1243"/>
                  </a:lnTo>
                  <a:close/>
                </a:path>
              </a:pathLst>
            </a:custGeom>
            <a:gradFill>
              <a:gsLst>
                <a:gs pos="100000">
                  <a:schemeClr val="bg1"/>
                </a:gs>
                <a:gs pos="0">
                  <a:srgbClr val="E0E0E0"/>
                </a:gs>
              </a:gsLst>
              <a:lin ang="1800000" scaled="0"/>
            </a:gradFill>
            <a:ln>
              <a:noFill/>
            </a:ln>
            <a:effectLst>
              <a:outerShdw blurRad="127000" dist="635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70" name="组合 69">
              <a:extLst>
                <a:ext uri="{FF2B5EF4-FFF2-40B4-BE49-F238E27FC236}">
                  <a16:creationId xmlns="" xmlns:a16="http://schemas.microsoft.com/office/drawing/2014/main" id="{F1FD9A06-83C0-4B13-85F9-5064BBBB3D00}"/>
                </a:ext>
              </a:extLst>
            </p:cNvPr>
            <p:cNvGrpSpPr/>
            <p:nvPr/>
          </p:nvGrpSpPr>
          <p:grpSpPr>
            <a:xfrm>
              <a:off x="4464555" y="2545020"/>
              <a:ext cx="599813" cy="297054"/>
              <a:chOff x="1923908" y="1320796"/>
              <a:chExt cx="782820" cy="387687"/>
            </a:xfrm>
            <a:solidFill>
              <a:srgbClr val="365B7C"/>
            </a:solidFill>
          </p:grpSpPr>
          <p:sp>
            <p:nvSpPr>
              <p:cNvPr id="73" name="Freeform 31">
                <a:extLst>
                  <a:ext uri="{FF2B5EF4-FFF2-40B4-BE49-F238E27FC236}">
                    <a16:creationId xmlns="" xmlns:a16="http://schemas.microsoft.com/office/drawing/2014/main" id="{DE053B4E-889B-4482-820E-98983A5EF4EC}"/>
                  </a:ext>
                </a:extLst>
              </p:cNvPr>
              <p:cNvSpPr>
                <a:spLocks noEditPoints="1"/>
              </p:cNvSpPr>
              <p:nvPr/>
            </p:nvSpPr>
            <p:spPr bwMode="auto">
              <a:xfrm>
                <a:off x="1923908" y="1324517"/>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Freeform 32">
                <a:extLst>
                  <a:ext uri="{FF2B5EF4-FFF2-40B4-BE49-F238E27FC236}">
                    <a16:creationId xmlns="" xmlns:a16="http://schemas.microsoft.com/office/drawing/2014/main" id="{E6503D81-8F7A-4632-99AC-D0354965B38A}"/>
                  </a:ext>
                </a:extLst>
              </p:cNvPr>
              <p:cNvSpPr>
                <a:spLocks/>
              </p:cNvSpPr>
              <p:nvPr/>
            </p:nvSpPr>
            <p:spPr bwMode="auto">
              <a:xfrm>
                <a:off x="2403294" y="1320796"/>
                <a:ext cx="303434" cy="387687"/>
              </a:xfrm>
              <a:custGeom>
                <a:avLst/>
                <a:gdLst>
                  <a:gd name="T0" fmla="*/ 28 w 31"/>
                  <a:gd name="T1" fmla="*/ 33 h 38"/>
                  <a:gd name="T2" fmla="*/ 18 w 31"/>
                  <a:gd name="T3" fmla="*/ 33 h 38"/>
                  <a:gd name="T4" fmla="*/ 18 w 31"/>
                  <a:gd name="T5" fmla="*/ 2 h 38"/>
                  <a:gd name="T6" fmla="*/ 16 w 31"/>
                  <a:gd name="T7" fmla="*/ 0 h 38"/>
                  <a:gd name="T8" fmla="*/ 9 w 31"/>
                  <a:gd name="T9" fmla="*/ 0 h 38"/>
                  <a:gd name="T10" fmla="*/ 7 w 31"/>
                  <a:gd name="T11" fmla="*/ 2 h 38"/>
                  <a:gd name="T12" fmla="*/ 9 w 31"/>
                  <a:gd name="T13" fmla="*/ 5 h 38"/>
                  <a:gd name="T14" fmla="*/ 13 w 31"/>
                  <a:gd name="T15" fmla="*/ 5 h 38"/>
                  <a:gd name="T16" fmla="*/ 13 w 31"/>
                  <a:gd name="T17" fmla="*/ 33 h 38"/>
                  <a:gd name="T18" fmla="*/ 3 w 31"/>
                  <a:gd name="T19" fmla="*/ 33 h 38"/>
                  <a:gd name="T20" fmla="*/ 0 w 31"/>
                  <a:gd name="T21" fmla="*/ 35 h 38"/>
                  <a:gd name="T22" fmla="*/ 3 w 31"/>
                  <a:gd name="T23" fmla="*/ 38 h 38"/>
                  <a:gd name="T24" fmla="*/ 28 w 31"/>
                  <a:gd name="T25" fmla="*/ 38 h 38"/>
                  <a:gd name="T26" fmla="*/ 31 w 31"/>
                  <a:gd name="T27" fmla="*/ 35 h 38"/>
                  <a:gd name="T28" fmla="*/ 28 w 31"/>
                  <a:gd name="T2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8">
                    <a:moveTo>
                      <a:pt x="28" y="33"/>
                    </a:moveTo>
                    <a:cubicBezTo>
                      <a:pt x="18" y="33"/>
                      <a:pt x="18" y="33"/>
                      <a:pt x="18" y="33"/>
                    </a:cubicBezTo>
                    <a:cubicBezTo>
                      <a:pt x="18" y="2"/>
                      <a:pt x="18" y="2"/>
                      <a:pt x="18" y="2"/>
                    </a:cubicBezTo>
                    <a:cubicBezTo>
                      <a:pt x="18" y="1"/>
                      <a:pt x="17" y="0"/>
                      <a:pt x="16" y="0"/>
                    </a:cubicBezTo>
                    <a:cubicBezTo>
                      <a:pt x="9" y="0"/>
                      <a:pt x="9" y="0"/>
                      <a:pt x="9" y="0"/>
                    </a:cubicBezTo>
                    <a:cubicBezTo>
                      <a:pt x="7" y="0"/>
                      <a:pt x="7" y="1"/>
                      <a:pt x="7" y="2"/>
                    </a:cubicBezTo>
                    <a:cubicBezTo>
                      <a:pt x="7" y="4"/>
                      <a:pt x="7" y="5"/>
                      <a:pt x="9" y="5"/>
                    </a:cubicBezTo>
                    <a:cubicBezTo>
                      <a:pt x="13" y="5"/>
                      <a:pt x="13" y="5"/>
                      <a:pt x="13" y="5"/>
                    </a:cubicBezTo>
                    <a:cubicBezTo>
                      <a:pt x="13" y="33"/>
                      <a:pt x="13" y="33"/>
                      <a:pt x="13" y="33"/>
                    </a:cubicBezTo>
                    <a:cubicBezTo>
                      <a:pt x="3" y="33"/>
                      <a:pt x="3" y="33"/>
                      <a:pt x="3" y="33"/>
                    </a:cubicBezTo>
                    <a:cubicBezTo>
                      <a:pt x="1" y="33"/>
                      <a:pt x="0" y="34"/>
                      <a:pt x="0" y="35"/>
                    </a:cubicBezTo>
                    <a:cubicBezTo>
                      <a:pt x="0" y="37"/>
                      <a:pt x="1" y="38"/>
                      <a:pt x="3" y="38"/>
                    </a:cubicBezTo>
                    <a:cubicBezTo>
                      <a:pt x="28" y="38"/>
                      <a:pt x="28" y="38"/>
                      <a:pt x="28" y="38"/>
                    </a:cubicBezTo>
                    <a:cubicBezTo>
                      <a:pt x="30" y="38"/>
                      <a:pt x="31" y="37"/>
                      <a:pt x="31" y="35"/>
                    </a:cubicBezTo>
                    <a:cubicBezTo>
                      <a:pt x="31" y="34"/>
                      <a:pt x="30"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1" name="Rectangle 42">
              <a:extLst>
                <a:ext uri="{FF2B5EF4-FFF2-40B4-BE49-F238E27FC236}">
                  <a16:creationId xmlns="" xmlns:a16="http://schemas.microsoft.com/office/drawing/2014/main" id="{5EE429F1-4C21-427E-9A30-453E89C0BE16}"/>
                </a:ext>
              </a:extLst>
            </p:cNvPr>
            <p:cNvSpPr/>
            <p:nvPr/>
          </p:nvSpPr>
          <p:spPr>
            <a:xfrm flipH="1">
              <a:off x="2152579" y="4070749"/>
              <a:ext cx="2991189" cy="589653"/>
            </a:xfrm>
            <a:prstGeom prst="rect">
              <a:avLst/>
            </a:prstGeom>
            <a:noFill/>
            <a:ln w="12700" cap="flat" cmpd="sng" algn="ctr">
              <a:noFill/>
              <a:prstDash val="solid"/>
            </a:ln>
            <a:effectLst/>
          </p:spPr>
          <p:txBody>
            <a:bodyPr lIns="91440" tIns="0" rIns="91440" bIns="0" rtlCol="0" anchor="t"/>
            <a:lstStyle/>
            <a:p>
              <a:pPr>
                <a:defRPr/>
              </a:pPr>
              <a:r>
                <a:rPr lang="zh-CN" altLang="en-US" sz="1200" kern="0" dirty="0">
                  <a:solidFill>
                    <a:srgbClr val="FEFEFE"/>
                  </a:solidFill>
                  <a:cs typeface="+mn-ea"/>
                  <a:sym typeface="+mn-lt"/>
                </a:rPr>
                <a:t>用户可以在投影仪或者计算机上进行演示也可以将演示文稿打印出来制作成胶片用户以在投影仪</a:t>
              </a:r>
            </a:p>
          </p:txBody>
        </p:sp>
        <p:sp>
          <p:nvSpPr>
            <p:cNvPr id="72" name="Rectangle 42">
              <a:extLst>
                <a:ext uri="{FF2B5EF4-FFF2-40B4-BE49-F238E27FC236}">
                  <a16:creationId xmlns="" xmlns:a16="http://schemas.microsoft.com/office/drawing/2014/main" id="{4CF36394-AE83-4729-A66A-EB15843C45CC}"/>
                </a:ext>
              </a:extLst>
            </p:cNvPr>
            <p:cNvSpPr/>
            <p:nvPr/>
          </p:nvSpPr>
          <p:spPr>
            <a:xfrm flipH="1">
              <a:off x="2194228" y="3674993"/>
              <a:ext cx="2564990" cy="383972"/>
            </a:xfrm>
            <a:prstGeom prst="rect">
              <a:avLst/>
            </a:prstGeom>
            <a:noFill/>
            <a:ln w="12700" cap="flat" cmpd="sng" algn="ctr">
              <a:noFill/>
              <a:prstDash val="solid"/>
            </a:ln>
            <a:effectLst/>
          </p:spPr>
          <p:txBody>
            <a:bodyPr lIns="91440" tIns="0" rIns="91440" bIns="0" rtlCol="0" anchor="t"/>
            <a:lstStyle/>
            <a:p>
              <a:r>
                <a:rPr lang="zh-CN" altLang="en-US" sz="2000" b="1" dirty="0">
                  <a:solidFill>
                    <a:srgbClr val="FEFEFE"/>
                  </a:solidFill>
                  <a:cs typeface="+mn-ea"/>
                  <a:sym typeface="+mn-lt"/>
                </a:rPr>
                <a:t>添加文本</a:t>
              </a:r>
            </a:p>
          </p:txBody>
        </p:sp>
      </p:grpSp>
      <p:grpSp>
        <p:nvGrpSpPr>
          <p:cNvPr id="75" name="组合 7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27E4B5E-A482-48AC-A876-54EEB3098CB2}"/>
              </a:ext>
            </a:extLst>
          </p:cNvPr>
          <p:cNvGrpSpPr/>
          <p:nvPr/>
        </p:nvGrpSpPr>
        <p:grpSpPr>
          <a:xfrm>
            <a:off x="7539537" y="1979463"/>
            <a:ext cx="2875535" cy="3398599"/>
            <a:chOff x="7539537" y="2225091"/>
            <a:chExt cx="2875535" cy="3398599"/>
          </a:xfrm>
        </p:grpSpPr>
        <p:sp>
          <p:nvSpPr>
            <p:cNvPr id="76" name="矩形 75">
              <a:extLst>
                <a:ext uri="{FF2B5EF4-FFF2-40B4-BE49-F238E27FC236}">
                  <a16:creationId xmlns="" xmlns:a16="http://schemas.microsoft.com/office/drawing/2014/main" id="{DEA89D5F-4D33-4A6A-AC37-70134129E253}"/>
                </a:ext>
              </a:extLst>
            </p:cNvPr>
            <p:cNvSpPr/>
            <p:nvPr/>
          </p:nvSpPr>
          <p:spPr>
            <a:xfrm>
              <a:off x="7635674" y="2735892"/>
              <a:ext cx="2633739" cy="2215933"/>
            </a:xfrm>
            <a:prstGeom prst="rect">
              <a:avLst/>
            </a:prstGeom>
            <a:solidFill>
              <a:srgbClr val="D06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Freeform 45">
              <a:extLst>
                <a:ext uri="{FF2B5EF4-FFF2-40B4-BE49-F238E27FC236}">
                  <a16:creationId xmlns="" xmlns:a16="http://schemas.microsoft.com/office/drawing/2014/main" id="{3070AE60-5C86-4BBA-A636-BB4C34F29BFB}"/>
                </a:ext>
              </a:extLst>
            </p:cNvPr>
            <p:cNvSpPr>
              <a:spLocks noEditPoints="1"/>
            </p:cNvSpPr>
            <p:nvPr/>
          </p:nvSpPr>
          <p:spPr bwMode="auto">
            <a:xfrm>
              <a:off x="7539537" y="2225091"/>
              <a:ext cx="2875535" cy="3398599"/>
            </a:xfrm>
            <a:custGeom>
              <a:avLst/>
              <a:gdLst>
                <a:gd name="T0" fmla="*/ 1242 w 1382"/>
                <a:gd name="T1" fmla="*/ 0 h 1634"/>
                <a:gd name="T2" fmla="*/ 140 w 1382"/>
                <a:gd name="T3" fmla="*/ 0 h 1634"/>
                <a:gd name="T4" fmla="*/ 0 w 1382"/>
                <a:gd name="T5" fmla="*/ 140 h 1634"/>
                <a:gd name="T6" fmla="*/ 0 w 1382"/>
                <a:gd name="T7" fmla="*/ 1243 h 1634"/>
                <a:gd name="T8" fmla="*/ 140 w 1382"/>
                <a:gd name="T9" fmla="*/ 1383 h 1634"/>
                <a:gd name="T10" fmla="*/ 228 w 1382"/>
                <a:gd name="T11" fmla="*/ 1383 h 1634"/>
                <a:gd name="T12" fmla="*/ 228 w 1382"/>
                <a:gd name="T13" fmla="*/ 1584 h 1634"/>
                <a:gd name="T14" fmla="*/ 272 w 1382"/>
                <a:gd name="T15" fmla="*/ 1598 h 1634"/>
                <a:gd name="T16" fmla="*/ 415 w 1382"/>
                <a:gd name="T17" fmla="*/ 1383 h 1634"/>
                <a:gd name="T18" fmla="*/ 1242 w 1382"/>
                <a:gd name="T19" fmla="*/ 1383 h 1634"/>
                <a:gd name="T20" fmla="*/ 1382 w 1382"/>
                <a:gd name="T21" fmla="*/ 1243 h 1634"/>
                <a:gd name="T22" fmla="*/ 1382 w 1382"/>
                <a:gd name="T23" fmla="*/ 140 h 1634"/>
                <a:gd name="T24" fmla="*/ 1242 w 1382"/>
                <a:gd name="T25" fmla="*/ 0 h 1634"/>
                <a:gd name="T26" fmla="*/ 982 w 1382"/>
                <a:gd name="T27" fmla="*/ 422 h 1634"/>
                <a:gd name="T28" fmla="*/ 1023 w 1382"/>
                <a:gd name="T29" fmla="*/ 422 h 1634"/>
                <a:gd name="T30" fmla="*/ 1023 w 1382"/>
                <a:gd name="T31" fmla="*/ 381 h 1634"/>
                <a:gd name="T32" fmla="*/ 1041 w 1382"/>
                <a:gd name="T33" fmla="*/ 363 h 1634"/>
                <a:gd name="T34" fmla="*/ 1058 w 1382"/>
                <a:gd name="T35" fmla="*/ 381 h 1634"/>
                <a:gd name="T36" fmla="*/ 1058 w 1382"/>
                <a:gd name="T37" fmla="*/ 422 h 1634"/>
                <a:gd name="T38" fmla="*/ 1100 w 1382"/>
                <a:gd name="T39" fmla="*/ 422 h 1634"/>
                <a:gd name="T40" fmla="*/ 1117 w 1382"/>
                <a:gd name="T41" fmla="*/ 440 h 1634"/>
                <a:gd name="T42" fmla="*/ 1100 w 1382"/>
                <a:gd name="T43" fmla="*/ 457 h 1634"/>
                <a:gd name="T44" fmla="*/ 1058 w 1382"/>
                <a:gd name="T45" fmla="*/ 457 h 1634"/>
                <a:gd name="T46" fmla="*/ 1058 w 1382"/>
                <a:gd name="T47" fmla="*/ 498 h 1634"/>
                <a:gd name="T48" fmla="*/ 1041 w 1382"/>
                <a:gd name="T49" fmla="*/ 516 h 1634"/>
                <a:gd name="T50" fmla="*/ 1023 w 1382"/>
                <a:gd name="T51" fmla="*/ 498 h 1634"/>
                <a:gd name="T52" fmla="*/ 1023 w 1382"/>
                <a:gd name="T53" fmla="*/ 457 h 1634"/>
                <a:gd name="T54" fmla="*/ 982 w 1382"/>
                <a:gd name="T55" fmla="*/ 457 h 1634"/>
                <a:gd name="T56" fmla="*/ 965 w 1382"/>
                <a:gd name="T57" fmla="*/ 440 h 1634"/>
                <a:gd name="T58" fmla="*/ 982 w 1382"/>
                <a:gd name="T59" fmla="*/ 422 h 1634"/>
                <a:gd name="T60" fmla="*/ 1262 w 1382"/>
                <a:gd name="T61" fmla="*/ 1243 h 1634"/>
                <a:gd name="T62" fmla="*/ 1242 w 1382"/>
                <a:gd name="T63" fmla="*/ 1263 h 1634"/>
                <a:gd name="T64" fmla="*/ 140 w 1382"/>
                <a:gd name="T65" fmla="*/ 1263 h 1634"/>
                <a:gd name="T66" fmla="*/ 120 w 1382"/>
                <a:gd name="T67" fmla="*/ 1243 h 1634"/>
                <a:gd name="T68" fmla="*/ 120 w 1382"/>
                <a:gd name="T69" fmla="*/ 460 h 1634"/>
                <a:gd name="T70" fmla="*/ 140 w 1382"/>
                <a:gd name="T71" fmla="*/ 440 h 1634"/>
                <a:gd name="T72" fmla="*/ 229 w 1382"/>
                <a:gd name="T73" fmla="*/ 440 h 1634"/>
                <a:gd name="T74" fmla="*/ 229 w 1382"/>
                <a:gd name="T75" fmla="*/ 440 h 1634"/>
                <a:gd name="T76" fmla="*/ 358 w 1382"/>
                <a:gd name="T77" fmla="*/ 310 h 1634"/>
                <a:gd name="T78" fmla="*/ 781 w 1382"/>
                <a:gd name="T79" fmla="*/ 310 h 1634"/>
                <a:gd name="T80" fmla="*/ 911 w 1382"/>
                <a:gd name="T81" fmla="*/ 440 h 1634"/>
                <a:gd name="T82" fmla="*/ 911 w 1382"/>
                <a:gd name="T83" fmla="*/ 440 h 1634"/>
                <a:gd name="T84" fmla="*/ 1041 w 1382"/>
                <a:gd name="T85" fmla="*/ 569 h 1634"/>
                <a:gd name="T86" fmla="*/ 1170 w 1382"/>
                <a:gd name="T87" fmla="*/ 440 h 1634"/>
                <a:gd name="T88" fmla="*/ 1170 w 1382"/>
                <a:gd name="T89" fmla="*/ 440 h 1634"/>
                <a:gd name="T90" fmla="*/ 1201 w 1382"/>
                <a:gd name="T91" fmla="*/ 440 h 1634"/>
                <a:gd name="T92" fmla="*/ 1201 w 1382"/>
                <a:gd name="T93" fmla="*/ 440 h 1634"/>
                <a:gd name="T94" fmla="*/ 1242 w 1382"/>
                <a:gd name="T95" fmla="*/ 440 h 1634"/>
                <a:gd name="T96" fmla="*/ 1262 w 1382"/>
                <a:gd name="T97" fmla="*/ 460 h 1634"/>
                <a:gd name="T98" fmla="*/ 1262 w 1382"/>
                <a:gd name="T99" fmla="*/ 1243 h 1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82" h="1634">
                  <a:moveTo>
                    <a:pt x="1242" y="0"/>
                  </a:moveTo>
                  <a:cubicBezTo>
                    <a:pt x="140" y="0"/>
                    <a:pt x="140" y="0"/>
                    <a:pt x="140" y="0"/>
                  </a:cubicBezTo>
                  <a:cubicBezTo>
                    <a:pt x="62" y="0"/>
                    <a:pt x="0" y="63"/>
                    <a:pt x="0" y="140"/>
                  </a:cubicBezTo>
                  <a:cubicBezTo>
                    <a:pt x="0" y="1243"/>
                    <a:pt x="0" y="1243"/>
                    <a:pt x="0" y="1243"/>
                  </a:cubicBezTo>
                  <a:cubicBezTo>
                    <a:pt x="0" y="1320"/>
                    <a:pt x="62" y="1383"/>
                    <a:pt x="140" y="1383"/>
                  </a:cubicBezTo>
                  <a:cubicBezTo>
                    <a:pt x="228" y="1383"/>
                    <a:pt x="228" y="1383"/>
                    <a:pt x="228" y="1383"/>
                  </a:cubicBezTo>
                  <a:cubicBezTo>
                    <a:pt x="228" y="1584"/>
                    <a:pt x="228" y="1584"/>
                    <a:pt x="228" y="1584"/>
                  </a:cubicBezTo>
                  <a:cubicBezTo>
                    <a:pt x="228" y="1628"/>
                    <a:pt x="248" y="1634"/>
                    <a:pt x="272" y="1598"/>
                  </a:cubicBezTo>
                  <a:cubicBezTo>
                    <a:pt x="415" y="1383"/>
                    <a:pt x="415" y="1383"/>
                    <a:pt x="415" y="1383"/>
                  </a:cubicBezTo>
                  <a:cubicBezTo>
                    <a:pt x="1242" y="1383"/>
                    <a:pt x="1242" y="1383"/>
                    <a:pt x="1242" y="1383"/>
                  </a:cubicBezTo>
                  <a:cubicBezTo>
                    <a:pt x="1320" y="1383"/>
                    <a:pt x="1382" y="1320"/>
                    <a:pt x="1382" y="1243"/>
                  </a:cubicBezTo>
                  <a:cubicBezTo>
                    <a:pt x="1382" y="140"/>
                    <a:pt x="1382" y="140"/>
                    <a:pt x="1382" y="140"/>
                  </a:cubicBezTo>
                  <a:cubicBezTo>
                    <a:pt x="1382" y="63"/>
                    <a:pt x="1320" y="0"/>
                    <a:pt x="1242" y="0"/>
                  </a:cubicBezTo>
                  <a:close/>
                  <a:moveTo>
                    <a:pt x="982" y="422"/>
                  </a:moveTo>
                  <a:cubicBezTo>
                    <a:pt x="1023" y="422"/>
                    <a:pt x="1023" y="422"/>
                    <a:pt x="1023" y="422"/>
                  </a:cubicBezTo>
                  <a:cubicBezTo>
                    <a:pt x="1023" y="381"/>
                    <a:pt x="1023" y="381"/>
                    <a:pt x="1023" y="381"/>
                  </a:cubicBezTo>
                  <a:cubicBezTo>
                    <a:pt x="1023" y="371"/>
                    <a:pt x="1031" y="363"/>
                    <a:pt x="1041" y="363"/>
                  </a:cubicBezTo>
                  <a:cubicBezTo>
                    <a:pt x="1051" y="363"/>
                    <a:pt x="1058" y="371"/>
                    <a:pt x="1058" y="381"/>
                  </a:cubicBezTo>
                  <a:cubicBezTo>
                    <a:pt x="1058" y="422"/>
                    <a:pt x="1058" y="422"/>
                    <a:pt x="1058" y="422"/>
                  </a:cubicBezTo>
                  <a:cubicBezTo>
                    <a:pt x="1100" y="422"/>
                    <a:pt x="1100" y="422"/>
                    <a:pt x="1100" y="422"/>
                  </a:cubicBezTo>
                  <a:cubicBezTo>
                    <a:pt x="1109" y="422"/>
                    <a:pt x="1117" y="430"/>
                    <a:pt x="1117" y="440"/>
                  </a:cubicBezTo>
                  <a:cubicBezTo>
                    <a:pt x="1117" y="449"/>
                    <a:pt x="1109" y="457"/>
                    <a:pt x="1100" y="457"/>
                  </a:cubicBezTo>
                  <a:cubicBezTo>
                    <a:pt x="1058" y="457"/>
                    <a:pt x="1058" y="457"/>
                    <a:pt x="1058" y="457"/>
                  </a:cubicBezTo>
                  <a:cubicBezTo>
                    <a:pt x="1058" y="498"/>
                    <a:pt x="1058" y="498"/>
                    <a:pt x="1058" y="498"/>
                  </a:cubicBezTo>
                  <a:cubicBezTo>
                    <a:pt x="1058" y="508"/>
                    <a:pt x="1051" y="516"/>
                    <a:pt x="1041" y="516"/>
                  </a:cubicBezTo>
                  <a:cubicBezTo>
                    <a:pt x="1031" y="516"/>
                    <a:pt x="1023" y="508"/>
                    <a:pt x="1023" y="498"/>
                  </a:cubicBezTo>
                  <a:cubicBezTo>
                    <a:pt x="1023" y="457"/>
                    <a:pt x="1023" y="457"/>
                    <a:pt x="1023" y="457"/>
                  </a:cubicBezTo>
                  <a:cubicBezTo>
                    <a:pt x="982" y="457"/>
                    <a:pt x="982" y="457"/>
                    <a:pt x="982" y="457"/>
                  </a:cubicBezTo>
                  <a:cubicBezTo>
                    <a:pt x="973" y="457"/>
                    <a:pt x="965" y="449"/>
                    <a:pt x="965" y="440"/>
                  </a:cubicBezTo>
                  <a:cubicBezTo>
                    <a:pt x="965" y="430"/>
                    <a:pt x="973" y="422"/>
                    <a:pt x="982" y="422"/>
                  </a:cubicBezTo>
                  <a:close/>
                  <a:moveTo>
                    <a:pt x="1262" y="1243"/>
                  </a:moveTo>
                  <a:cubicBezTo>
                    <a:pt x="1262" y="1254"/>
                    <a:pt x="1253" y="1263"/>
                    <a:pt x="1242" y="1263"/>
                  </a:cubicBezTo>
                  <a:cubicBezTo>
                    <a:pt x="140" y="1263"/>
                    <a:pt x="140" y="1263"/>
                    <a:pt x="140" y="1263"/>
                  </a:cubicBezTo>
                  <a:cubicBezTo>
                    <a:pt x="129" y="1263"/>
                    <a:pt x="120" y="1254"/>
                    <a:pt x="120" y="1243"/>
                  </a:cubicBezTo>
                  <a:cubicBezTo>
                    <a:pt x="120" y="460"/>
                    <a:pt x="120" y="460"/>
                    <a:pt x="120" y="460"/>
                  </a:cubicBezTo>
                  <a:cubicBezTo>
                    <a:pt x="120" y="449"/>
                    <a:pt x="129" y="440"/>
                    <a:pt x="140" y="440"/>
                  </a:cubicBezTo>
                  <a:cubicBezTo>
                    <a:pt x="229" y="440"/>
                    <a:pt x="229" y="440"/>
                    <a:pt x="229" y="440"/>
                  </a:cubicBezTo>
                  <a:cubicBezTo>
                    <a:pt x="229" y="440"/>
                    <a:pt x="229" y="440"/>
                    <a:pt x="229" y="440"/>
                  </a:cubicBezTo>
                  <a:cubicBezTo>
                    <a:pt x="229" y="368"/>
                    <a:pt x="287" y="310"/>
                    <a:pt x="358" y="310"/>
                  </a:cubicBezTo>
                  <a:cubicBezTo>
                    <a:pt x="781" y="310"/>
                    <a:pt x="781" y="310"/>
                    <a:pt x="781" y="310"/>
                  </a:cubicBezTo>
                  <a:cubicBezTo>
                    <a:pt x="853" y="310"/>
                    <a:pt x="911" y="368"/>
                    <a:pt x="911" y="440"/>
                  </a:cubicBezTo>
                  <a:cubicBezTo>
                    <a:pt x="911" y="440"/>
                    <a:pt x="911" y="440"/>
                    <a:pt x="911" y="440"/>
                  </a:cubicBezTo>
                  <a:cubicBezTo>
                    <a:pt x="911" y="511"/>
                    <a:pt x="969" y="569"/>
                    <a:pt x="1041" y="569"/>
                  </a:cubicBezTo>
                  <a:cubicBezTo>
                    <a:pt x="1112" y="569"/>
                    <a:pt x="1170" y="511"/>
                    <a:pt x="1170" y="440"/>
                  </a:cubicBezTo>
                  <a:cubicBezTo>
                    <a:pt x="1170" y="440"/>
                    <a:pt x="1170" y="440"/>
                    <a:pt x="1170" y="440"/>
                  </a:cubicBezTo>
                  <a:cubicBezTo>
                    <a:pt x="1201" y="440"/>
                    <a:pt x="1201" y="440"/>
                    <a:pt x="1201" y="440"/>
                  </a:cubicBezTo>
                  <a:cubicBezTo>
                    <a:pt x="1201" y="440"/>
                    <a:pt x="1201" y="440"/>
                    <a:pt x="1201" y="440"/>
                  </a:cubicBezTo>
                  <a:cubicBezTo>
                    <a:pt x="1242" y="440"/>
                    <a:pt x="1242" y="440"/>
                    <a:pt x="1242" y="440"/>
                  </a:cubicBezTo>
                  <a:cubicBezTo>
                    <a:pt x="1253" y="440"/>
                    <a:pt x="1262" y="449"/>
                    <a:pt x="1262" y="460"/>
                  </a:cubicBezTo>
                  <a:lnTo>
                    <a:pt x="1262" y="1243"/>
                  </a:lnTo>
                  <a:close/>
                </a:path>
              </a:pathLst>
            </a:custGeom>
            <a:gradFill>
              <a:gsLst>
                <a:gs pos="100000">
                  <a:schemeClr val="bg1"/>
                </a:gs>
                <a:gs pos="0">
                  <a:srgbClr val="E0E0E0"/>
                </a:gs>
              </a:gsLst>
              <a:lin ang="1800000" scaled="0"/>
            </a:gradFill>
            <a:ln>
              <a:noFill/>
            </a:ln>
            <a:effectLst>
              <a:outerShdw blurRad="127000" dist="635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78" name="组合 77">
              <a:extLst>
                <a:ext uri="{FF2B5EF4-FFF2-40B4-BE49-F238E27FC236}">
                  <a16:creationId xmlns="" xmlns:a16="http://schemas.microsoft.com/office/drawing/2014/main" id="{35D70309-632F-4A83-AA1F-7DE493BC30C7}"/>
                </a:ext>
              </a:extLst>
            </p:cNvPr>
            <p:cNvGrpSpPr/>
            <p:nvPr/>
          </p:nvGrpSpPr>
          <p:grpSpPr>
            <a:xfrm>
              <a:off x="9487776" y="2545020"/>
              <a:ext cx="615364" cy="305110"/>
              <a:chOff x="1923908" y="2803742"/>
              <a:chExt cx="803116" cy="398201"/>
            </a:xfrm>
            <a:solidFill>
              <a:srgbClr val="D06F83"/>
            </a:solidFill>
          </p:grpSpPr>
          <p:sp>
            <p:nvSpPr>
              <p:cNvPr id="81" name="Freeform 27">
                <a:extLst>
                  <a:ext uri="{FF2B5EF4-FFF2-40B4-BE49-F238E27FC236}">
                    <a16:creationId xmlns="" xmlns:a16="http://schemas.microsoft.com/office/drawing/2014/main" id="{8922FBA4-B072-4A4B-9EE7-E603DB2089BB}"/>
                  </a:ext>
                </a:extLst>
              </p:cNvPr>
              <p:cNvSpPr>
                <a:spLocks/>
              </p:cNvSpPr>
              <p:nvPr/>
            </p:nvSpPr>
            <p:spPr bwMode="auto">
              <a:xfrm>
                <a:off x="2354679" y="2813694"/>
                <a:ext cx="372345" cy="388249"/>
              </a:xfrm>
              <a:custGeom>
                <a:avLst/>
                <a:gdLst>
                  <a:gd name="T0" fmla="*/ 6 w 38"/>
                  <a:gd name="T1" fmla="*/ 24 h 38"/>
                  <a:gd name="T2" fmla="*/ 7 w 38"/>
                  <a:gd name="T3" fmla="*/ 22 h 38"/>
                  <a:gd name="T4" fmla="*/ 8 w 38"/>
                  <a:gd name="T5" fmla="*/ 22 h 38"/>
                  <a:gd name="T6" fmla="*/ 10 w 38"/>
                  <a:gd name="T7" fmla="*/ 21 h 38"/>
                  <a:gd name="T8" fmla="*/ 28 w 38"/>
                  <a:gd name="T9" fmla="*/ 21 h 38"/>
                  <a:gd name="T10" fmla="*/ 32 w 38"/>
                  <a:gd name="T11" fmla="*/ 21 h 38"/>
                  <a:gd name="T12" fmla="*/ 35 w 38"/>
                  <a:gd name="T13" fmla="*/ 19 h 38"/>
                  <a:gd name="T14" fmla="*/ 38 w 38"/>
                  <a:gd name="T15" fmla="*/ 16 h 38"/>
                  <a:gd name="T16" fmla="*/ 38 w 38"/>
                  <a:gd name="T17" fmla="*/ 13 h 38"/>
                  <a:gd name="T18" fmla="*/ 38 w 38"/>
                  <a:gd name="T19" fmla="*/ 8 h 38"/>
                  <a:gd name="T20" fmla="*/ 38 w 38"/>
                  <a:gd name="T21" fmla="*/ 5 h 38"/>
                  <a:gd name="T22" fmla="*/ 35 w 38"/>
                  <a:gd name="T23" fmla="*/ 2 h 38"/>
                  <a:gd name="T24" fmla="*/ 32 w 38"/>
                  <a:gd name="T25" fmla="*/ 1 h 38"/>
                  <a:gd name="T26" fmla="*/ 28 w 38"/>
                  <a:gd name="T27" fmla="*/ 0 h 38"/>
                  <a:gd name="T28" fmla="*/ 9 w 38"/>
                  <a:gd name="T29" fmla="*/ 0 h 38"/>
                  <a:gd name="T30" fmla="*/ 6 w 38"/>
                  <a:gd name="T31" fmla="*/ 2 h 38"/>
                  <a:gd name="T32" fmla="*/ 9 w 38"/>
                  <a:gd name="T33" fmla="*/ 5 h 38"/>
                  <a:gd name="T34" fmla="*/ 28 w 38"/>
                  <a:gd name="T35" fmla="*/ 5 h 38"/>
                  <a:gd name="T36" fmla="*/ 30 w 38"/>
                  <a:gd name="T37" fmla="*/ 5 h 38"/>
                  <a:gd name="T38" fmla="*/ 32 w 38"/>
                  <a:gd name="T39" fmla="*/ 6 h 38"/>
                  <a:gd name="T40" fmla="*/ 33 w 38"/>
                  <a:gd name="T41" fmla="*/ 7 h 38"/>
                  <a:gd name="T42" fmla="*/ 33 w 38"/>
                  <a:gd name="T43" fmla="*/ 8 h 38"/>
                  <a:gd name="T44" fmla="*/ 33 w 38"/>
                  <a:gd name="T45" fmla="*/ 13 h 38"/>
                  <a:gd name="T46" fmla="*/ 33 w 38"/>
                  <a:gd name="T47" fmla="*/ 14 h 38"/>
                  <a:gd name="T48" fmla="*/ 32 w 38"/>
                  <a:gd name="T49" fmla="*/ 16 h 38"/>
                  <a:gd name="T50" fmla="*/ 30 w 38"/>
                  <a:gd name="T51" fmla="*/ 16 h 38"/>
                  <a:gd name="T52" fmla="*/ 28 w 38"/>
                  <a:gd name="T53" fmla="*/ 17 h 38"/>
                  <a:gd name="T54" fmla="*/ 10 w 38"/>
                  <a:gd name="T55" fmla="*/ 17 h 38"/>
                  <a:gd name="T56" fmla="*/ 6 w 38"/>
                  <a:gd name="T57" fmla="*/ 17 h 38"/>
                  <a:gd name="T58" fmla="*/ 3 w 38"/>
                  <a:gd name="T59" fmla="*/ 19 h 38"/>
                  <a:gd name="T60" fmla="*/ 1 w 38"/>
                  <a:gd name="T61" fmla="*/ 22 h 38"/>
                  <a:gd name="T62" fmla="*/ 0 w 38"/>
                  <a:gd name="T63" fmla="*/ 25 h 38"/>
                  <a:gd name="T64" fmla="*/ 0 w 38"/>
                  <a:gd name="T65" fmla="*/ 29 h 38"/>
                  <a:gd name="T66" fmla="*/ 1 w 38"/>
                  <a:gd name="T67" fmla="*/ 33 h 38"/>
                  <a:gd name="T68" fmla="*/ 3 w 38"/>
                  <a:gd name="T69" fmla="*/ 36 h 38"/>
                  <a:gd name="T70" fmla="*/ 6 w 38"/>
                  <a:gd name="T71" fmla="*/ 37 h 38"/>
                  <a:gd name="T72" fmla="*/ 10 w 38"/>
                  <a:gd name="T73" fmla="*/ 38 h 38"/>
                  <a:gd name="T74" fmla="*/ 36 w 38"/>
                  <a:gd name="T75" fmla="*/ 38 h 38"/>
                  <a:gd name="T76" fmla="*/ 38 w 38"/>
                  <a:gd name="T77" fmla="*/ 35 h 38"/>
                  <a:gd name="T78" fmla="*/ 36 w 38"/>
                  <a:gd name="T79" fmla="*/ 33 h 38"/>
                  <a:gd name="T80" fmla="*/ 10 w 38"/>
                  <a:gd name="T81" fmla="*/ 33 h 38"/>
                  <a:gd name="T82" fmla="*/ 8 w 38"/>
                  <a:gd name="T83" fmla="*/ 33 h 38"/>
                  <a:gd name="T84" fmla="*/ 7 w 38"/>
                  <a:gd name="T85" fmla="*/ 32 h 38"/>
                  <a:gd name="T86" fmla="*/ 6 w 38"/>
                  <a:gd name="T87" fmla="*/ 31 h 38"/>
                  <a:gd name="T88" fmla="*/ 5 w 38"/>
                  <a:gd name="T89" fmla="*/ 29 h 38"/>
                  <a:gd name="T90" fmla="*/ 5 w 38"/>
                  <a:gd name="T91" fmla="*/ 25 h 38"/>
                  <a:gd name="T92" fmla="*/ 6 w 38"/>
                  <a:gd name="T9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38">
                    <a:moveTo>
                      <a:pt x="6" y="24"/>
                    </a:moveTo>
                    <a:cubicBezTo>
                      <a:pt x="6" y="23"/>
                      <a:pt x="6" y="23"/>
                      <a:pt x="7" y="22"/>
                    </a:cubicBezTo>
                    <a:cubicBezTo>
                      <a:pt x="7" y="22"/>
                      <a:pt x="8" y="22"/>
                      <a:pt x="8" y="22"/>
                    </a:cubicBezTo>
                    <a:cubicBezTo>
                      <a:pt x="9" y="21"/>
                      <a:pt x="10" y="21"/>
                      <a:pt x="10" y="21"/>
                    </a:cubicBezTo>
                    <a:cubicBezTo>
                      <a:pt x="28" y="21"/>
                      <a:pt x="28" y="21"/>
                      <a:pt x="28" y="21"/>
                    </a:cubicBezTo>
                    <a:cubicBezTo>
                      <a:pt x="30" y="21"/>
                      <a:pt x="31" y="21"/>
                      <a:pt x="32" y="21"/>
                    </a:cubicBezTo>
                    <a:cubicBezTo>
                      <a:pt x="33" y="20"/>
                      <a:pt x="34" y="20"/>
                      <a:pt x="35" y="19"/>
                    </a:cubicBezTo>
                    <a:cubicBezTo>
                      <a:pt x="36" y="18"/>
                      <a:pt x="37" y="17"/>
                      <a:pt x="38" y="16"/>
                    </a:cubicBezTo>
                    <a:cubicBezTo>
                      <a:pt x="38" y="15"/>
                      <a:pt x="38" y="14"/>
                      <a:pt x="38" y="13"/>
                    </a:cubicBezTo>
                    <a:cubicBezTo>
                      <a:pt x="38" y="8"/>
                      <a:pt x="38" y="8"/>
                      <a:pt x="38" y="8"/>
                    </a:cubicBezTo>
                    <a:cubicBezTo>
                      <a:pt x="38" y="7"/>
                      <a:pt x="38" y="6"/>
                      <a:pt x="38" y="5"/>
                    </a:cubicBezTo>
                    <a:cubicBezTo>
                      <a:pt x="37" y="4"/>
                      <a:pt x="36" y="3"/>
                      <a:pt x="35" y="2"/>
                    </a:cubicBezTo>
                    <a:cubicBezTo>
                      <a:pt x="34" y="2"/>
                      <a:pt x="33" y="1"/>
                      <a:pt x="32" y="1"/>
                    </a:cubicBezTo>
                    <a:cubicBezTo>
                      <a:pt x="31" y="0"/>
                      <a:pt x="29" y="0"/>
                      <a:pt x="28" y="0"/>
                    </a:cubicBezTo>
                    <a:cubicBezTo>
                      <a:pt x="9" y="0"/>
                      <a:pt x="9" y="0"/>
                      <a:pt x="9" y="0"/>
                    </a:cubicBezTo>
                    <a:cubicBezTo>
                      <a:pt x="7" y="0"/>
                      <a:pt x="6" y="1"/>
                      <a:pt x="6" y="2"/>
                    </a:cubicBezTo>
                    <a:cubicBezTo>
                      <a:pt x="6" y="4"/>
                      <a:pt x="7" y="5"/>
                      <a:pt x="9" y="5"/>
                    </a:cubicBezTo>
                    <a:cubicBezTo>
                      <a:pt x="28" y="5"/>
                      <a:pt x="28" y="5"/>
                      <a:pt x="28" y="5"/>
                    </a:cubicBezTo>
                    <a:cubicBezTo>
                      <a:pt x="29" y="5"/>
                      <a:pt x="29" y="5"/>
                      <a:pt x="30" y="5"/>
                    </a:cubicBezTo>
                    <a:cubicBezTo>
                      <a:pt x="31" y="5"/>
                      <a:pt x="31" y="6"/>
                      <a:pt x="32" y="6"/>
                    </a:cubicBezTo>
                    <a:cubicBezTo>
                      <a:pt x="32" y="6"/>
                      <a:pt x="33" y="7"/>
                      <a:pt x="33" y="7"/>
                    </a:cubicBezTo>
                    <a:cubicBezTo>
                      <a:pt x="33" y="7"/>
                      <a:pt x="33" y="8"/>
                      <a:pt x="33" y="8"/>
                    </a:cubicBezTo>
                    <a:cubicBezTo>
                      <a:pt x="33" y="13"/>
                      <a:pt x="33" y="13"/>
                      <a:pt x="33" y="13"/>
                    </a:cubicBezTo>
                    <a:cubicBezTo>
                      <a:pt x="33" y="13"/>
                      <a:pt x="33" y="14"/>
                      <a:pt x="33" y="14"/>
                    </a:cubicBezTo>
                    <a:cubicBezTo>
                      <a:pt x="33" y="15"/>
                      <a:pt x="32" y="15"/>
                      <a:pt x="32" y="16"/>
                    </a:cubicBezTo>
                    <a:cubicBezTo>
                      <a:pt x="31" y="16"/>
                      <a:pt x="31" y="16"/>
                      <a:pt x="30" y="16"/>
                    </a:cubicBezTo>
                    <a:cubicBezTo>
                      <a:pt x="29" y="16"/>
                      <a:pt x="29" y="17"/>
                      <a:pt x="28" y="17"/>
                    </a:cubicBezTo>
                    <a:cubicBezTo>
                      <a:pt x="10" y="17"/>
                      <a:pt x="10" y="17"/>
                      <a:pt x="10" y="17"/>
                    </a:cubicBezTo>
                    <a:cubicBezTo>
                      <a:pt x="9" y="17"/>
                      <a:pt x="7" y="17"/>
                      <a:pt x="6" y="17"/>
                    </a:cubicBezTo>
                    <a:cubicBezTo>
                      <a:pt x="5" y="18"/>
                      <a:pt x="4" y="18"/>
                      <a:pt x="3" y="19"/>
                    </a:cubicBezTo>
                    <a:cubicBezTo>
                      <a:pt x="2" y="20"/>
                      <a:pt x="1" y="21"/>
                      <a:pt x="1" y="22"/>
                    </a:cubicBezTo>
                    <a:cubicBezTo>
                      <a:pt x="0" y="23"/>
                      <a:pt x="0" y="24"/>
                      <a:pt x="0" y="25"/>
                    </a:cubicBezTo>
                    <a:cubicBezTo>
                      <a:pt x="0" y="29"/>
                      <a:pt x="0" y="29"/>
                      <a:pt x="0" y="29"/>
                    </a:cubicBezTo>
                    <a:cubicBezTo>
                      <a:pt x="0" y="31"/>
                      <a:pt x="0" y="32"/>
                      <a:pt x="1" y="33"/>
                    </a:cubicBezTo>
                    <a:cubicBezTo>
                      <a:pt x="1" y="34"/>
                      <a:pt x="2" y="35"/>
                      <a:pt x="3" y="36"/>
                    </a:cubicBezTo>
                    <a:cubicBezTo>
                      <a:pt x="4" y="36"/>
                      <a:pt x="5" y="37"/>
                      <a:pt x="6" y="37"/>
                    </a:cubicBezTo>
                    <a:cubicBezTo>
                      <a:pt x="7" y="38"/>
                      <a:pt x="9" y="38"/>
                      <a:pt x="10" y="38"/>
                    </a:cubicBezTo>
                    <a:cubicBezTo>
                      <a:pt x="36" y="38"/>
                      <a:pt x="36" y="38"/>
                      <a:pt x="36" y="38"/>
                    </a:cubicBezTo>
                    <a:cubicBezTo>
                      <a:pt x="38" y="38"/>
                      <a:pt x="38" y="37"/>
                      <a:pt x="38" y="35"/>
                    </a:cubicBezTo>
                    <a:cubicBezTo>
                      <a:pt x="38" y="34"/>
                      <a:pt x="38" y="33"/>
                      <a:pt x="36" y="33"/>
                    </a:cubicBezTo>
                    <a:cubicBezTo>
                      <a:pt x="10" y="33"/>
                      <a:pt x="10" y="33"/>
                      <a:pt x="10" y="33"/>
                    </a:cubicBezTo>
                    <a:cubicBezTo>
                      <a:pt x="10" y="33"/>
                      <a:pt x="9" y="33"/>
                      <a:pt x="8" y="33"/>
                    </a:cubicBezTo>
                    <a:cubicBezTo>
                      <a:pt x="8" y="33"/>
                      <a:pt x="7" y="32"/>
                      <a:pt x="7" y="32"/>
                    </a:cubicBezTo>
                    <a:cubicBezTo>
                      <a:pt x="6" y="32"/>
                      <a:pt x="6" y="31"/>
                      <a:pt x="6" y="31"/>
                    </a:cubicBezTo>
                    <a:cubicBezTo>
                      <a:pt x="5" y="30"/>
                      <a:pt x="5" y="30"/>
                      <a:pt x="5" y="29"/>
                    </a:cubicBezTo>
                    <a:cubicBezTo>
                      <a:pt x="5" y="25"/>
                      <a:pt x="5" y="25"/>
                      <a:pt x="5" y="25"/>
                    </a:cubicBezTo>
                    <a:cubicBezTo>
                      <a:pt x="5" y="24"/>
                      <a:pt x="5" y="2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31">
                <a:extLst>
                  <a:ext uri="{FF2B5EF4-FFF2-40B4-BE49-F238E27FC236}">
                    <a16:creationId xmlns="" xmlns:a16="http://schemas.microsoft.com/office/drawing/2014/main" id="{19B57B3E-4A58-44B8-9A4D-36B3AB58D4CC}"/>
                  </a:ext>
                </a:extLst>
              </p:cNvPr>
              <p:cNvSpPr>
                <a:spLocks noEditPoints="1"/>
              </p:cNvSpPr>
              <p:nvPr/>
            </p:nvSpPr>
            <p:spPr bwMode="auto">
              <a:xfrm>
                <a:off x="1923908" y="2803742"/>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9" name="Rectangle 42">
              <a:extLst>
                <a:ext uri="{FF2B5EF4-FFF2-40B4-BE49-F238E27FC236}">
                  <a16:creationId xmlns="" xmlns:a16="http://schemas.microsoft.com/office/drawing/2014/main" id="{57DFFB46-316F-4E4D-976D-B8AB4AB7D4B6}"/>
                </a:ext>
              </a:extLst>
            </p:cNvPr>
            <p:cNvSpPr/>
            <p:nvPr/>
          </p:nvSpPr>
          <p:spPr>
            <a:xfrm flipH="1">
              <a:off x="8078311" y="3830188"/>
              <a:ext cx="1967678" cy="1206045"/>
            </a:xfrm>
            <a:prstGeom prst="rect">
              <a:avLst/>
            </a:prstGeom>
            <a:noFill/>
            <a:ln w="12700" cap="flat" cmpd="sng" algn="ctr">
              <a:noFill/>
              <a:prstDash val="solid"/>
            </a:ln>
            <a:effectLst/>
          </p:spPr>
          <p:txBody>
            <a:bodyPr lIns="91440" tIns="0" rIns="91440" bIns="0" rtlCol="0" anchor="t"/>
            <a:lstStyle/>
            <a:p>
              <a:pPr>
                <a:defRPr/>
              </a:pPr>
              <a:r>
                <a:rPr lang="zh-CN" altLang="en-US" sz="1200" kern="0" dirty="0">
                  <a:solidFill>
                    <a:srgbClr val="FEFEFE"/>
                  </a:solidFill>
                  <a:cs typeface="+mn-ea"/>
                  <a:sym typeface="+mn-lt"/>
                </a:rPr>
                <a:t>用户可以在投影仪或者计算机上进行演示也可以将演示文稿打印出来制作成胶片用户以在投影仪</a:t>
              </a:r>
            </a:p>
          </p:txBody>
        </p:sp>
        <p:sp>
          <p:nvSpPr>
            <p:cNvPr id="80" name="Rectangle 42">
              <a:extLst>
                <a:ext uri="{FF2B5EF4-FFF2-40B4-BE49-F238E27FC236}">
                  <a16:creationId xmlns="" xmlns:a16="http://schemas.microsoft.com/office/drawing/2014/main" id="{F5133111-C2C5-4D70-AD88-B9919408B773}"/>
                </a:ext>
              </a:extLst>
            </p:cNvPr>
            <p:cNvSpPr/>
            <p:nvPr/>
          </p:nvSpPr>
          <p:spPr>
            <a:xfrm flipH="1">
              <a:off x="8082188" y="3461428"/>
              <a:ext cx="1741075" cy="383972"/>
            </a:xfrm>
            <a:prstGeom prst="rect">
              <a:avLst/>
            </a:prstGeom>
            <a:noFill/>
            <a:ln w="12700" cap="flat" cmpd="sng" algn="ctr">
              <a:noFill/>
              <a:prstDash val="solid"/>
            </a:ln>
            <a:effectLst/>
          </p:spPr>
          <p:txBody>
            <a:bodyPr lIns="91440" tIns="0" rIns="91440" bIns="0" rtlCol="0" anchor="t"/>
            <a:lstStyle/>
            <a:p>
              <a:r>
                <a:rPr lang="zh-CN" altLang="en-US" sz="2000" b="1" dirty="0">
                  <a:solidFill>
                    <a:srgbClr val="FEFEFE"/>
                  </a:solidFill>
                  <a:cs typeface="+mn-ea"/>
                  <a:sym typeface="+mn-lt"/>
                </a:rPr>
                <a:t>添加文本</a:t>
              </a:r>
            </a:p>
          </p:txBody>
        </p:sp>
      </p:grpSp>
    </p:spTree>
    <p:extLst>
      <p:ext uri="{BB962C8B-B14F-4D97-AF65-F5344CB8AC3E}">
        <p14:creationId xmlns:p14="http://schemas.microsoft.com/office/powerpoint/2010/main" val="8637169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2" presetClass="entr" presetSubtype="4" decel="44000"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750" fill="hold"/>
                                        <p:tgtEl>
                                          <p:spTgt spid="67"/>
                                        </p:tgtEl>
                                        <p:attrNameLst>
                                          <p:attrName>ppt_x</p:attrName>
                                        </p:attrNameLst>
                                      </p:cBhvr>
                                      <p:tavLst>
                                        <p:tav tm="0">
                                          <p:val>
                                            <p:strVal val="#ppt_x"/>
                                          </p:val>
                                        </p:tav>
                                        <p:tav tm="100000">
                                          <p:val>
                                            <p:strVal val="#ppt_x"/>
                                          </p:val>
                                        </p:tav>
                                      </p:tavLst>
                                    </p:anim>
                                    <p:anim calcmode="lin" valueType="num">
                                      <p:cBhvr additive="base">
                                        <p:cTn id="38" dur="750" fill="hold"/>
                                        <p:tgtEl>
                                          <p:spTgt spid="67"/>
                                        </p:tgtEl>
                                        <p:attrNameLst>
                                          <p:attrName>ppt_y</p:attrName>
                                        </p:attrNameLst>
                                      </p:cBhvr>
                                      <p:tavLst>
                                        <p:tav tm="0">
                                          <p:val>
                                            <p:strVal val="1+#ppt_h/2"/>
                                          </p:val>
                                        </p:tav>
                                        <p:tav tm="100000">
                                          <p:val>
                                            <p:strVal val="#ppt_y"/>
                                          </p:val>
                                        </p:tav>
                                      </p:tavLst>
                                    </p:anim>
                                  </p:childTnLst>
                                </p:cTn>
                              </p:par>
                              <p:par>
                                <p:cTn id="39" presetID="2" presetClass="entr" presetSubtype="4" decel="44000" fill="hold" nodeType="withEffect">
                                  <p:stCondLst>
                                    <p:cond delay="250"/>
                                  </p:stCondLst>
                                  <p:childTnLst>
                                    <p:set>
                                      <p:cBhvr>
                                        <p:cTn id="40" dur="1" fill="hold">
                                          <p:stCondLst>
                                            <p:cond delay="0"/>
                                          </p:stCondLst>
                                        </p:cTn>
                                        <p:tgtEl>
                                          <p:spTgt spid="75"/>
                                        </p:tgtEl>
                                        <p:attrNameLst>
                                          <p:attrName>style.visibility</p:attrName>
                                        </p:attrNameLst>
                                      </p:cBhvr>
                                      <p:to>
                                        <p:strVal val="visible"/>
                                      </p:to>
                                    </p:set>
                                    <p:anim calcmode="lin" valueType="num">
                                      <p:cBhvr additive="base">
                                        <p:cTn id="41" dur="750" fill="hold"/>
                                        <p:tgtEl>
                                          <p:spTgt spid="75"/>
                                        </p:tgtEl>
                                        <p:attrNameLst>
                                          <p:attrName>ppt_x</p:attrName>
                                        </p:attrNameLst>
                                      </p:cBhvr>
                                      <p:tavLst>
                                        <p:tav tm="0">
                                          <p:val>
                                            <p:strVal val="#ppt_x"/>
                                          </p:val>
                                        </p:tav>
                                        <p:tav tm="100000">
                                          <p:val>
                                            <p:strVal val="#ppt_x"/>
                                          </p:val>
                                        </p:tav>
                                      </p:tavLst>
                                    </p:anim>
                                    <p:anim calcmode="lin" valueType="num">
                                      <p:cBhvr additive="base">
                                        <p:cTn id="42" dur="75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备用图表参考</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CEB7434-C48C-4988-9F6E-94D97E97C716}"/>
              </a:ext>
            </a:extLst>
          </p:cNvPr>
          <p:cNvGrpSpPr/>
          <p:nvPr/>
        </p:nvGrpSpPr>
        <p:grpSpPr>
          <a:xfrm>
            <a:off x="1798475" y="1419077"/>
            <a:ext cx="2273673" cy="1960063"/>
            <a:chOff x="1646075" y="1876277"/>
            <a:chExt cx="2273673" cy="1960063"/>
          </a:xfrm>
        </p:grpSpPr>
        <p:sp>
          <p:nvSpPr>
            <p:cNvPr id="12" name="等腰三角形 11">
              <a:extLst>
                <a:ext uri="{FF2B5EF4-FFF2-40B4-BE49-F238E27FC236}">
                  <a16:creationId xmlns="" xmlns:a16="http://schemas.microsoft.com/office/drawing/2014/main" id="{4CAF729C-FC24-408B-980F-60C2F2D8B374}"/>
                </a:ext>
              </a:extLst>
            </p:cNvPr>
            <p:cNvSpPr/>
            <p:nvPr/>
          </p:nvSpPr>
          <p:spPr>
            <a:xfrm>
              <a:off x="1646075" y="1876277"/>
              <a:ext cx="2273673" cy="1960063"/>
            </a:xfrm>
            <a:prstGeom prst="triangle">
              <a:avLst/>
            </a:prstGeom>
            <a:solidFill>
              <a:srgbClr val="365B7C"/>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36">
              <a:extLst>
                <a:ext uri="{FF2B5EF4-FFF2-40B4-BE49-F238E27FC236}">
                  <a16:creationId xmlns="" xmlns:a16="http://schemas.microsoft.com/office/drawing/2014/main" id="{F47D4985-D254-4E73-BF61-34F202304DA4}"/>
                </a:ext>
              </a:extLst>
            </p:cNvPr>
            <p:cNvSpPr txBox="1"/>
            <p:nvPr/>
          </p:nvSpPr>
          <p:spPr>
            <a:xfrm>
              <a:off x="1787078" y="3481620"/>
              <a:ext cx="448531" cy="307777"/>
            </a:xfrm>
            <a:prstGeom prst="rect">
              <a:avLst/>
            </a:prstGeom>
            <a:noFill/>
          </p:spPr>
          <p:txBody>
            <a:bodyPr wrap="square" rtlCol="0">
              <a:spAutoFit/>
            </a:bodyPr>
            <a:lstStyle/>
            <a:p>
              <a:r>
                <a:rPr lang="en-US" altLang="zh-CN" sz="1400" b="1" dirty="0">
                  <a:solidFill>
                    <a:schemeClr val="bg1"/>
                  </a:solidFill>
                  <a:cs typeface="+mn-ea"/>
                  <a:sym typeface="+mn-lt"/>
                </a:rPr>
                <a:t>01</a:t>
              </a:r>
              <a:endParaRPr lang="zh-CN" altLang="en-US" sz="1400" b="1" dirty="0">
                <a:solidFill>
                  <a:schemeClr val="bg1"/>
                </a:solidFill>
                <a:cs typeface="+mn-ea"/>
                <a:sym typeface="+mn-lt"/>
              </a:endParaRPr>
            </a:p>
          </p:txBody>
        </p:sp>
        <p:sp>
          <p:nvSpPr>
            <p:cNvPr id="14" name="Freeform 28">
              <a:extLst>
                <a:ext uri="{FF2B5EF4-FFF2-40B4-BE49-F238E27FC236}">
                  <a16:creationId xmlns="" xmlns:a16="http://schemas.microsoft.com/office/drawing/2014/main" id="{C74E7DB8-1C4C-450D-A5EF-347B1267C6EA}"/>
                </a:ext>
              </a:extLst>
            </p:cNvPr>
            <p:cNvSpPr>
              <a:spLocks noEditPoints="1"/>
            </p:cNvSpPr>
            <p:nvPr/>
          </p:nvSpPr>
          <p:spPr bwMode="auto">
            <a:xfrm>
              <a:off x="2700045" y="2106823"/>
              <a:ext cx="165734" cy="145492"/>
            </a:xfrm>
            <a:custGeom>
              <a:avLst/>
              <a:gdLst>
                <a:gd name="T0" fmla="*/ 137 w 262"/>
                <a:gd name="T1" fmla="*/ 53 h 230"/>
                <a:gd name="T2" fmla="*/ 157 w 262"/>
                <a:gd name="T3" fmla="*/ 53 h 230"/>
                <a:gd name="T4" fmla="*/ 157 w 262"/>
                <a:gd name="T5" fmla="*/ 111 h 230"/>
                <a:gd name="T6" fmla="*/ 193 w 262"/>
                <a:gd name="T7" fmla="*/ 147 h 230"/>
                <a:gd name="T8" fmla="*/ 179 w 262"/>
                <a:gd name="T9" fmla="*/ 161 h 230"/>
                <a:gd name="T10" fmla="*/ 137 w 262"/>
                <a:gd name="T11" fmla="*/ 119 h 230"/>
                <a:gd name="T12" fmla="*/ 137 w 262"/>
                <a:gd name="T13" fmla="*/ 53 h 230"/>
                <a:gd name="T14" fmla="*/ 147 w 262"/>
                <a:gd name="T15" fmla="*/ 0 h 230"/>
                <a:gd name="T16" fmla="*/ 174 w 262"/>
                <a:gd name="T17" fmla="*/ 4 h 230"/>
                <a:gd name="T18" fmla="*/ 198 w 262"/>
                <a:gd name="T19" fmla="*/ 13 h 230"/>
                <a:gd name="T20" fmla="*/ 218 w 262"/>
                <a:gd name="T21" fmla="*/ 26 h 230"/>
                <a:gd name="T22" fmla="*/ 236 w 262"/>
                <a:gd name="T23" fmla="*/ 43 h 230"/>
                <a:gd name="T24" fmla="*/ 250 w 262"/>
                <a:gd name="T25" fmla="*/ 65 h 230"/>
                <a:gd name="T26" fmla="*/ 259 w 262"/>
                <a:gd name="T27" fmla="*/ 89 h 230"/>
                <a:gd name="T28" fmla="*/ 262 w 262"/>
                <a:gd name="T29" fmla="*/ 116 h 230"/>
                <a:gd name="T30" fmla="*/ 259 w 262"/>
                <a:gd name="T31" fmla="*/ 141 h 230"/>
                <a:gd name="T32" fmla="*/ 250 w 262"/>
                <a:gd name="T33" fmla="*/ 165 h 230"/>
                <a:gd name="T34" fmla="*/ 236 w 262"/>
                <a:gd name="T35" fmla="*/ 187 h 230"/>
                <a:gd name="T36" fmla="*/ 218 w 262"/>
                <a:gd name="T37" fmla="*/ 205 h 230"/>
                <a:gd name="T38" fmla="*/ 198 w 262"/>
                <a:gd name="T39" fmla="*/ 217 h 230"/>
                <a:gd name="T40" fmla="*/ 174 w 262"/>
                <a:gd name="T41" fmla="*/ 226 h 230"/>
                <a:gd name="T42" fmla="*/ 147 w 262"/>
                <a:gd name="T43" fmla="*/ 230 h 230"/>
                <a:gd name="T44" fmla="*/ 122 w 262"/>
                <a:gd name="T45" fmla="*/ 226 h 230"/>
                <a:gd name="T46" fmla="*/ 98 w 262"/>
                <a:gd name="T47" fmla="*/ 218 h 230"/>
                <a:gd name="T48" fmla="*/ 77 w 262"/>
                <a:gd name="T49" fmla="*/ 206 h 230"/>
                <a:gd name="T50" fmla="*/ 96 w 262"/>
                <a:gd name="T51" fmla="*/ 184 h 230"/>
                <a:gd name="T52" fmla="*/ 112 w 262"/>
                <a:gd name="T53" fmla="*/ 193 h 230"/>
                <a:gd name="T54" fmla="*/ 129 w 262"/>
                <a:gd name="T55" fmla="*/ 199 h 230"/>
                <a:gd name="T56" fmla="*/ 147 w 262"/>
                <a:gd name="T57" fmla="*/ 201 h 230"/>
                <a:gd name="T58" fmla="*/ 170 w 262"/>
                <a:gd name="T59" fmla="*/ 198 h 230"/>
                <a:gd name="T60" fmla="*/ 190 w 262"/>
                <a:gd name="T61" fmla="*/ 189 h 230"/>
                <a:gd name="T62" fmla="*/ 208 w 262"/>
                <a:gd name="T63" fmla="*/ 175 h 230"/>
                <a:gd name="T64" fmla="*/ 221 w 262"/>
                <a:gd name="T65" fmla="*/ 159 h 230"/>
                <a:gd name="T66" fmla="*/ 230 w 262"/>
                <a:gd name="T67" fmla="*/ 137 h 230"/>
                <a:gd name="T68" fmla="*/ 234 w 262"/>
                <a:gd name="T69" fmla="*/ 116 h 230"/>
                <a:gd name="T70" fmla="*/ 230 w 262"/>
                <a:gd name="T71" fmla="*/ 93 h 230"/>
                <a:gd name="T72" fmla="*/ 221 w 262"/>
                <a:gd name="T73" fmla="*/ 71 h 230"/>
                <a:gd name="T74" fmla="*/ 208 w 262"/>
                <a:gd name="T75" fmla="*/ 55 h 230"/>
                <a:gd name="T76" fmla="*/ 190 w 262"/>
                <a:gd name="T77" fmla="*/ 41 h 230"/>
                <a:gd name="T78" fmla="*/ 170 w 262"/>
                <a:gd name="T79" fmla="*/ 32 h 230"/>
                <a:gd name="T80" fmla="*/ 147 w 262"/>
                <a:gd name="T81" fmla="*/ 29 h 230"/>
                <a:gd name="T82" fmla="*/ 126 w 262"/>
                <a:gd name="T83" fmla="*/ 32 h 230"/>
                <a:gd name="T84" fmla="*/ 105 w 262"/>
                <a:gd name="T85" fmla="*/ 41 h 230"/>
                <a:gd name="T86" fmla="*/ 88 w 262"/>
                <a:gd name="T87" fmla="*/ 53 h 230"/>
                <a:gd name="T88" fmla="*/ 75 w 262"/>
                <a:gd name="T89" fmla="*/ 70 h 230"/>
                <a:gd name="T90" fmla="*/ 66 w 262"/>
                <a:gd name="T91" fmla="*/ 90 h 230"/>
                <a:gd name="T92" fmla="*/ 62 w 262"/>
                <a:gd name="T93" fmla="*/ 112 h 230"/>
                <a:gd name="T94" fmla="*/ 102 w 262"/>
                <a:gd name="T95" fmla="*/ 112 h 230"/>
                <a:gd name="T96" fmla="*/ 51 w 262"/>
                <a:gd name="T97" fmla="*/ 169 h 230"/>
                <a:gd name="T98" fmla="*/ 0 w 262"/>
                <a:gd name="T99" fmla="*/ 112 h 230"/>
                <a:gd name="T100" fmla="*/ 34 w 262"/>
                <a:gd name="T101" fmla="*/ 112 h 230"/>
                <a:gd name="T102" fmla="*/ 37 w 262"/>
                <a:gd name="T103" fmla="*/ 86 h 230"/>
                <a:gd name="T104" fmla="*/ 46 w 262"/>
                <a:gd name="T105" fmla="*/ 64 h 230"/>
                <a:gd name="T106" fmla="*/ 60 w 262"/>
                <a:gd name="T107" fmla="*/ 42 h 230"/>
                <a:gd name="T108" fmla="*/ 77 w 262"/>
                <a:gd name="T109" fmla="*/ 26 h 230"/>
                <a:gd name="T110" fmla="*/ 98 w 262"/>
                <a:gd name="T111" fmla="*/ 12 h 230"/>
                <a:gd name="T112" fmla="*/ 122 w 262"/>
                <a:gd name="T113" fmla="*/ 4 h 230"/>
                <a:gd name="T114" fmla="*/ 147 w 262"/>
                <a:gd name="T11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2" h="230">
                  <a:moveTo>
                    <a:pt x="137" y="53"/>
                  </a:moveTo>
                  <a:lnTo>
                    <a:pt x="157" y="53"/>
                  </a:lnTo>
                  <a:lnTo>
                    <a:pt x="157" y="111"/>
                  </a:lnTo>
                  <a:lnTo>
                    <a:pt x="193" y="147"/>
                  </a:lnTo>
                  <a:lnTo>
                    <a:pt x="179" y="161"/>
                  </a:lnTo>
                  <a:lnTo>
                    <a:pt x="137" y="119"/>
                  </a:lnTo>
                  <a:lnTo>
                    <a:pt x="137" y="53"/>
                  </a:lnTo>
                  <a:close/>
                  <a:moveTo>
                    <a:pt x="147" y="0"/>
                  </a:moveTo>
                  <a:lnTo>
                    <a:pt x="174" y="4"/>
                  </a:lnTo>
                  <a:lnTo>
                    <a:pt x="198" y="13"/>
                  </a:lnTo>
                  <a:lnTo>
                    <a:pt x="218" y="26"/>
                  </a:lnTo>
                  <a:lnTo>
                    <a:pt x="236" y="43"/>
                  </a:lnTo>
                  <a:lnTo>
                    <a:pt x="250" y="65"/>
                  </a:lnTo>
                  <a:lnTo>
                    <a:pt x="259" y="89"/>
                  </a:lnTo>
                  <a:lnTo>
                    <a:pt x="262" y="116"/>
                  </a:lnTo>
                  <a:lnTo>
                    <a:pt x="259" y="141"/>
                  </a:lnTo>
                  <a:lnTo>
                    <a:pt x="250" y="165"/>
                  </a:lnTo>
                  <a:lnTo>
                    <a:pt x="236" y="187"/>
                  </a:lnTo>
                  <a:lnTo>
                    <a:pt x="218" y="205"/>
                  </a:lnTo>
                  <a:lnTo>
                    <a:pt x="198" y="217"/>
                  </a:lnTo>
                  <a:lnTo>
                    <a:pt x="174" y="226"/>
                  </a:lnTo>
                  <a:lnTo>
                    <a:pt x="147" y="230"/>
                  </a:lnTo>
                  <a:lnTo>
                    <a:pt x="122" y="226"/>
                  </a:lnTo>
                  <a:lnTo>
                    <a:pt x="98" y="218"/>
                  </a:lnTo>
                  <a:lnTo>
                    <a:pt x="77" y="206"/>
                  </a:lnTo>
                  <a:lnTo>
                    <a:pt x="96" y="184"/>
                  </a:lnTo>
                  <a:lnTo>
                    <a:pt x="112" y="193"/>
                  </a:lnTo>
                  <a:lnTo>
                    <a:pt x="129" y="199"/>
                  </a:lnTo>
                  <a:lnTo>
                    <a:pt x="147" y="201"/>
                  </a:lnTo>
                  <a:lnTo>
                    <a:pt x="170" y="198"/>
                  </a:lnTo>
                  <a:lnTo>
                    <a:pt x="190" y="189"/>
                  </a:lnTo>
                  <a:lnTo>
                    <a:pt x="208" y="175"/>
                  </a:lnTo>
                  <a:lnTo>
                    <a:pt x="221" y="159"/>
                  </a:lnTo>
                  <a:lnTo>
                    <a:pt x="230" y="137"/>
                  </a:lnTo>
                  <a:lnTo>
                    <a:pt x="234" y="116"/>
                  </a:lnTo>
                  <a:lnTo>
                    <a:pt x="230" y="93"/>
                  </a:lnTo>
                  <a:lnTo>
                    <a:pt x="221" y="71"/>
                  </a:lnTo>
                  <a:lnTo>
                    <a:pt x="208" y="55"/>
                  </a:lnTo>
                  <a:lnTo>
                    <a:pt x="190" y="41"/>
                  </a:lnTo>
                  <a:lnTo>
                    <a:pt x="170" y="32"/>
                  </a:lnTo>
                  <a:lnTo>
                    <a:pt x="147" y="29"/>
                  </a:lnTo>
                  <a:lnTo>
                    <a:pt x="126" y="32"/>
                  </a:lnTo>
                  <a:lnTo>
                    <a:pt x="105" y="41"/>
                  </a:lnTo>
                  <a:lnTo>
                    <a:pt x="88" y="53"/>
                  </a:lnTo>
                  <a:lnTo>
                    <a:pt x="75" y="70"/>
                  </a:lnTo>
                  <a:lnTo>
                    <a:pt x="66" y="90"/>
                  </a:lnTo>
                  <a:lnTo>
                    <a:pt x="62" y="112"/>
                  </a:lnTo>
                  <a:lnTo>
                    <a:pt x="102" y="112"/>
                  </a:lnTo>
                  <a:lnTo>
                    <a:pt x="51" y="169"/>
                  </a:lnTo>
                  <a:lnTo>
                    <a:pt x="0" y="112"/>
                  </a:lnTo>
                  <a:lnTo>
                    <a:pt x="34" y="112"/>
                  </a:lnTo>
                  <a:lnTo>
                    <a:pt x="37" y="86"/>
                  </a:lnTo>
                  <a:lnTo>
                    <a:pt x="46" y="64"/>
                  </a:lnTo>
                  <a:lnTo>
                    <a:pt x="60" y="42"/>
                  </a:lnTo>
                  <a:lnTo>
                    <a:pt x="77" y="26"/>
                  </a:lnTo>
                  <a:lnTo>
                    <a:pt x="98" y="12"/>
                  </a:lnTo>
                  <a:lnTo>
                    <a:pt x="122" y="4"/>
                  </a:lnTo>
                  <a:lnTo>
                    <a:pt x="14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35A1D20-8034-446B-92C7-7A7A5848350F}"/>
              </a:ext>
            </a:extLst>
          </p:cNvPr>
          <p:cNvGrpSpPr/>
          <p:nvPr/>
        </p:nvGrpSpPr>
        <p:grpSpPr>
          <a:xfrm>
            <a:off x="6361283" y="3967160"/>
            <a:ext cx="2273673" cy="1960063"/>
            <a:chOff x="6208883" y="4424360"/>
            <a:chExt cx="2273673" cy="1960063"/>
          </a:xfrm>
        </p:grpSpPr>
        <p:sp>
          <p:nvSpPr>
            <p:cNvPr id="16" name="等腰三角形 15">
              <a:extLst>
                <a:ext uri="{FF2B5EF4-FFF2-40B4-BE49-F238E27FC236}">
                  <a16:creationId xmlns="" xmlns:a16="http://schemas.microsoft.com/office/drawing/2014/main" id="{5F12754B-0006-430E-BA6C-374F1C9FE22D}"/>
                </a:ext>
              </a:extLst>
            </p:cNvPr>
            <p:cNvSpPr/>
            <p:nvPr/>
          </p:nvSpPr>
          <p:spPr>
            <a:xfrm>
              <a:off x="6208883" y="4424360"/>
              <a:ext cx="2273673" cy="1960063"/>
            </a:xfrm>
            <a:prstGeom prst="triangle">
              <a:avLst/>
            </a:prstGeom>
            <a:solidFill>
              <a:srgbClr val="F77983"/>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TextBox 42">
              <a:extLst>
                <a:ext uri="{FF2B5EF4-FFF2-40B4-BE49-F238E27FC236}">
                  <a16:creationId xmlns="" xmlns:a16="http://schemas.microsoft.com/office/drawing/2014/main" id="{3DE323BB-671D-4CAF-BE8F-4D75BED40209}"/>
                </a:ext>
              </a:extLst>
            </p:cNvPr>
            <p:cNvSpPr txBox="1"/>
            <p:nvPr/>
          </p:nvSpPr>
          <p:spPr>
            <a:xfrm>
              <a:off x="6349886" y="6029703"/>
              <a:ext cx="448531" cy="307777"/>
            </a:xfrm>
            <a:prstGeom prst="rect">
              <a:avLst/>
            </a:prstGeom>
            <a:noFill/>
          </p:spPr>
          <p:txBody>
            <a:bodyPr wrap="square" rtlCol="0">
              <a:spAutoFit/>
            </a:bodyPr>
            <a:lstStyle/>
            <a:p>
              <a:r>
                <a:rPr lang="en-US" altLang="zh-CN" sz="1400" b="1" dirty="0">
                  <a:solidFill>
                    <a:schemeClr val="bg1"/>
                  </a:solidFill>
                  <a:cs typeface="+mn-ea"/>
                  <a:sym typeface="+mn-lt"/>
                </a:rPr>
                <a:t>04</a:t>
              </a:r>
              <a:endParaRPr lang="zh-CN" altLang="en-US" sz="1400" b="1" dirty="0">
                <a:solidFill>
                  <a:schemeClr val="bg1"/>
                </a:solidFill>
                <a:cs typeface="+mn-ea"/>
                <a:sym typeface="+mn-lt"/>
              </a:endParaRPr>
            </a:p>
          </p:txBody>
        </p:sp>
        <p:sp>
          <p:nvSpPr>
            <p:cNvPr id="18" name="Freeform 19">
              <a:extLst>
                <a:ext uri="{FF2B5EF4-FFF2-40B4-BE49-F238E27FC236}">
                  <a16:creationId xmlns="" xmlns:a16="http://schemas.microsoft.com/office/drawing/2014/main" id="{C843FD0E-41DA-4142-A340-614E7776CA16}"/>
                </a:ext>
              </a:extLst>
            </p:cNvPr>
            <p:cNvSpPr>
              <a:spLocks/>
            </p:cNvSpPr>
            <p:nvPr/>
          </p:nvSpPr>
          <p:spPr bwMode="auto">
            <a:xfrm>
              <a:off x="7259624" y="4652046"/>
              <a:ext cx="176581" cy="166307"/>
            </a:xfrm>
            <a:custGeom>
              <a:avLst/>
              <a:gdLst>
                <a:gd name="T0" fmla="*/ 74 w 275"/>
                <a:gd name="T1" fmla="*/ 0 h 259"/>
                <a:gd name="T2" fmla="*/ 102 w 275"/>
                <a:gd name="T3" fmla="*/ 0 h 259"/>
                <a:gd name="T4" fmla="*/ 163 w 275"/>
                <a:gd name="T5" fmla="*/ 111 h 259"/>
                <a:gd name="T6" fmla="*/ 234 w 275"/>
                <a:gd name="T7" fmla="*/ 111 h 259"/>
                <a:gd name="T8" fmla="*/ 237 w 275"/>
                <a:gd name="T9" fmla="*/ 111 h 259"/>
                <a:gd name="T10" fmla="*/ 244 w 275"/>
                <a:gd name="T11" fmla="*/ 111 h 259"/>
                <a:gd name="T12" fmla="*/ 255 w 275"/>
                <a:gd name="T13" fmla="*/ 112 h 259"/>
                <a:gd name="T14" fmla="*/ 265 w 275"/>
                <a:gd name="T15" fmla="*/ 116 h 259"/>
                <a:gd name="T16" fmla="*/ 272 w 275"/>
                <a:gd name="T17" fmla="*/ 121 h 259"/>
                <a:gd name="T18" fmla="*/ 275 w 275"/>
                <a:gd name="T19" fmla="*/ 130 h 259"/>
                <a:gd name="T20" fmla="*/ 272 w 275"/>
                <a:gd name="T21" fmla="*/ 138 h 259"/>
                <a:gd name="T22" fmla="*/ 265 w 275"/>
                <a:gd name="T23" fmla="*/ 143 h 259"/>
                <a:gd name="T24" fmla="*/ 255 w 275"/>
                <a:gd name="T25" fmla="*/ 147 h 259"/>
                <a:gd name="T26" fmla="*/ 244 w 275"/>
                <a:gd name="T27" fmla="*/ 148 h 259"/>
                <a:gd name="T28" fmla="*/ 237 w 275"/>
                <a:gd name="T29" fmla="*/ 149 h 259"/>
                <a:gd name="T30" fmla="*/ 234 w 275"/>
                <a:gd name="T31" fmla="*/ 149 h 259"/>
                <a:gd name="T32" fmla="*/ 163 w 275"/>
                <a:gd name="T33" fmla="*/ 149 h 259"/>
                <a:gd name="T34" fmla="*/ 102 w 275"/>
                <a:gd name="T35" fmla="*/ 259 h 259"/>
                <a:gd name="T36" fmla="*/ 74 w 275"/>
                <a:gd name="T37" fmla="*/ 259 h 259"/>
                <a:gd name="T38" fmla="*/ 108 w 275"/>
                <a:gd name="T39" fmla="*/ 149 h 259"/>
                <a:gd name="T40" fmla="*/ 58 w 275"/>
                <a:gd name="T41" fmla="*/ 149 h 259"/>
                <a:gd name="T42" fmla="*/ 28 w 275"/>
                <a:gd name="T43" fmla="*/ 176 h 259"/>
                <a:gd name="T44" fmla="*/ 0 w 275"/>
                <a:gd name="T45" fmla="*/ 176 h 259"/>
                <a:gd name="T46" fmla="*/ 21 w 275"/>
                <a:gd name="T47" fmla="*/ 130 h 259"/>
                <a:gd name="T48" fmla="*/ 0 w 275"/>
                <a:gd name="T49" fmla="*/ 83 h 259"/>
                <a:gd name="T50" fmla="*/ 28 w 275"/>
                <a:gd name="T51" fmla="*/ 83 h 259"/>
                <a:gd name="T52" fmla="*/ 58 w 275"/>
                <a:gd name="T53" fmla="*/ 111 h 259"/>
                <a:gd name="T54" fmla="*/ 108 w 275"/>
                <a:gd name="T55" fmla="*/ 111 h 259"/>
                <a:gd name="T56" fmla="*/ 74 w 275"/>
                <a:gd name="T57"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259">
                  <a:moveTo>
                    <a:pt x="74" y="0"/>
                  </a:moveTo>
                  <a:lnTo>
                    <a:pt x="102" y="0"/>
                  </a:lnTo>
                  <a:lnTo>
                    <a:pt x="163" y="111"/>
                  </a:lnTo>
                  <a:lnTo>
                    <a:pt x="234" y="111"/>
                  </a:lnTo>
                  <a:lnTo>
                    <a:pt x="237" y="111"/>
                  </a:lnTo>
                  <a:lnTo>
                    <a:pt x="244" y="111"/>
                  </a:lnTo>
                  <a:lnTo>
                    <a:pt x="255" y="112"/>
                  </a:lnTo>
                  <a:lnTo>
                    <a:pt x="265" y="116"/>
                  </a:lnTo>
                  <a:lnTo>
                    <a:pt x="272" y="121"/>
                  </a:lnTo>
                  <a:lnTo>
                    <a:pt x="275" y="130"/>
                  </a:lnTo>
                  <a:lnTo>
                    <a:pt x="272" y="138"/>
                  </a:lnTo>
                  <a:lnTo>
                    <a:pt x="265" y="143"/>
                  </a:lnTo>
                  <a:lnTo>
                    <a:pt x="255" y="147"/>
                  </a:lnTo>
                  <a:lnTo>
                    <a:pt x="244" y="148"/>
                  </a:lnTo>
                  <a:lnTo>
                    <a:pt x="237" y="149"/>
                  </a:lnTo>
                  <a:lnTo>
                    <a:pt x="234" y="149"/>
                  </a:lnTo>
                  <a:lnTo>
                    <a:pt x="163" y="149"/>
                  </a:lnTo>
                  <a:lnTo>
                    <a:pt x="102" y="259"/>
                  </a:lnTo>
                  <a:lnTo>
                    <a:pt x="74" y="259"/>
                  </a:lnTo>
                  <a:lnTo>
                    <a:pt x="108" y="149"/>
                  </a:lnTo>
                  <a:lnTo>
                    <a:pt x="58" y="149"/>
                  </a:lnTo>
                  <a:lnTo>
                    <a:pt x="28" y="176"/>
                  </a:lnTo>
                  <a:lnTo>
                    <a:pt x="0" y="176"/>
                  </a:lnTo>
                  <a:lnTo>
                    <a:pt x="21" y="130"/>
                  </a:lnTo>
                  <a:lnTo>
                    <a:pt x="0" y="83"/>
                  </a:lnTo>
                  <a:lnTo>
                    <a:pt x="28" y="83"/>
                  </a:lnTo>
                  <a:lnTo>
                    <a:pt x="58" y="111"/>
                  </a:lnTo>
                  <a:lnTo>
                    <a:pt x="108" y="111"/>
                  </a:lnTo>
                  <a:lnTo>
                    <a:pt x="7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9" name="组合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A422630-C0E5-455C-A441-2C1996A29A20}"/>
              </a:ext>
            </a:extLst>
          </p:cNvPr>
          <p:cNvGrpSpPr/>
          <p:nvPr/>
        </p:nvGrpSpPr>
        <p:grpSpPr>
          <a:xfrm>
            <a:off x="6361283" y="1419077"/>
            <a:ext cx="2273673" cy="1960063"/>
            <a:chOff x="6208883" y="1876277"/>
            <a:chExt cx="2273673" cy="1960063"/>
          </a:xfrm>
        </p:grpSpPr>
        <p:sp>
          <p:nvSpPr>
            <p:cNvPr id="20" name="等腰三角形 19">
              <a:extLst>
                <a:ext uri="{FF2B5EF4-FFF2-40B4-BE49-F238E27FC236}">
                  <a16:creationId xmlns="" xmlns:a16="http://schemas.microsoft.com/office/drawing/2014/main" id="{F9A51BEE-FF58-4697-A71B-9A7FFA092862}"/>
                </a:ext>
              </a:extLst>
            </p:cNvPr>
            <p:cNvSpPr/>
            <p:nvPr/>
          </p:nvSpPr>
          <p:spPr>
            <a:xfrm>
              <a:off x="6208883" y="1876277"/>
              <a:ext cx="2273673" cy="1960063"/>
            </a:xfrm>
            <a:prstGeom prst="triangle">
              <a:avLst/>
            </a:prstGeom>
            <a:solidFill>
              <a:srgbClr val="D06F83"/>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TextBox 29">
              <a:extLst>
                <a:ext uri="{FF2B5EF4-FFF2-40B4-BE49-F238E27FC236}">
                  <a16:creationId xmlns="" xmlns:a16="http://schemas.microsoft.com/office/drawing/2014/main" id="{E96C5876-8BF8-4B46-A7F8-DA2480929872}"/>
                </a:ext>
              </a:extLst>
            </p:cNvPr>
            <p:cNvSpPr txBox="1"/>
            <p:nvPr/>
          </p:nvSpPr>
          <p:spPr>
            <a:xfrm>
              <a:off x="6349886" y="3481620"/>
              <a:ext cx="448531" cy="307777"/>
            </a:xfrm>
            <a:prstGeom prst="rect">
              <a:avLst/>
            </a:prstGeom>
            <a:noFill/>
          </p:spPr>
          <p:txBody>
            <a:bodyPr wrap="square" rtlCol="0">
              <a:spAutoFit/>
            </a:bodyPr>
            <a:lstStyle/>
            <a:p>
              <a:r>
                <a:rPr lang="en-US" altLang="zh-CN" sz="1400" b="1" dirty="0">
                  <a:solidFill>
                    <a:schemeClr val="bg1"/>
                  </a:solidFill>
                  <a:cs typeface="+mn-ea"/>
                  <a:sym typeface="+mn-lt"/>
                </a:rPr>
                <a:t>02</a:t>
              </a:r>
              <a:endParaRPr lang="zh-CN" altLang="en-US" sz="1400" b="1" dirty="0">
                <a:solidFill>
                  <a:schemeClr val="bg1"/>
                </a:solidFill>
                <a:cs typeface="+mn-ea"/>
                <a:sym typeface="+mn-lt"/>
              </a:endParaRPr>
            </a:p>
          </p:txBody>
        </p:sp>
        <p:sp>
          <p:nvSpPr>
            <p:cNvPr id="22" name="Freeform 33">
              <a:extLst>
                <a:ext uri="{FF2B5EF4-FFF2-40B4-BE49-F238E27FC236}">
                  <a16:creationId xmlns="" xmlns:a16="http://schemas.microsoft.com/office/drawing/2014/main" id="{E5B92CE2-579C-40F7-9637-7591C0ACC846}"/>
                </a:ext>
              </a:extLst>
            </p:cNvPr>
            <p:cNvSpPr>
              <a:spLocks/>
            </p:cNvSpPr>
            <p:nvPr/>
          </p:nvSpPr>
          <p:spPr bwMode="auto">
            <a:xfrm>
              <a:off x="7276216" y="2161477"/>
              <a:ext cx="158602" cy="149611"/>
            </a:xfrm>
            <a:custGeom>
              <a:avLst/>
              <a:gdLst>
                <a:gd name="T0" fmla="*/ 85 w 247"/>
                <a:gd name="T1" fmla="*/ 0 h 233"/>
                <a:gd name="T2" fmla="*/ 95 w 247"/>
                <a:gd name="T3" fmla="*/ 1 h 233"/>
                <a:gd name="T4" fmla="*/ 103 w 247"/>
                <a:gd name="T5" fmla="*/ 6 h 233"/>
                <a:gd name="T6" fmla="*/ 109 w 247"/>
                <a:gd name="T7" fmla="*/ 12 h 233"/>
                <a:gd name="T8" fmla="*/ 116 w 247"/>
                <a:gd name="T9" fmla="*/ 20 h 233"/>
                <a:gd name="T10" fmla="*/ 123 w 247"/>
                <a:gd name="T11" fmla="*/ 29 h 233"/>
                <a:gd name="T12" fmla="*/ 130 w 247"/>
                <a:gd name="T13" fmla="*/ 37 h 233"/>
                <a:gd name="T14" fmla="*/ 139 w 247"/>
                <a:gd name="T15" fmla="*/ 44 h 233"/>
                <a:gd name="T16" fmla="*/ 149 w 247"/>
                <a:gd name="T17" fmla="*/ 51 h 233"/>
                <a:gd name="T18" fmla="*/ 160 w 247"/>
                <a:gd name="T19" fmla="*/ 54 h 233"/>
                <a:gd name="T20" fmla="*/ 176 w 247"/>
                <a:gd name="T21" fmla="*/ 57 h 233"/>
                <a:gd name="T22" fmla="*/ 193 w 247"/>
                <a:gd name="T23" fmla="*/ 56 h 233"/>
                <a:gd name="T24" fmla="*/ 215 w 247"/>
                <a:gd name="T25" fmla="*/ 52 h 233"/>
                <a:gd name="T26" fmla="*/ 241 w 247"/>
                <a:gd name="T27" fmla="*/ 43 h 233"/>
                <a:gd name="T28" fmla="*/ 243 w 247"/>
                <a:gd name="T29" fmla="*/ 42 h 233"/>
                <a:gd name="T30" fmla="*/ 246 w 247"/>
                <a:gd name="T31" fmla="*/ 43 h 233"/>
                <a:gd name="T32" fmla="*/ 247 w 247"/>
                <a:gd name="T33" fmla="*/ 44 h 233"/>
                <a:gd name="T34" fmla="*/ 247 w 247"/>
                <a:gd name="T35" fmla="*/ 46 h 233"/>
                <a:gd name="T36" fmla="*/ 246 w 247"/>
                <a:gd name="T37" fmla="*/ 48 h 233"/>
                <a:gd name="T38" fmla="*/ 227 w 247"/>
                <a:gd name="T39" fmla="*/ 76 h 233"/>
                <a:gd name="T40" fmla="*/ 210 w 247"/>
                <a:gd name="T41" fmla="*/ 98 h 233"/>
                <a:gd name="T42" fmla="*/ 195 w 247"/>
                <a:gd name="T43" fmla="*/ 113 h 233"/>
                <a:gd name="T44" fmla="*/ 183 w 247"/>
                <a:gd name="T45" fmla="*/ 125 h 233"/>
                <a:gd name="T46" fmla="*/ 172 w 247"/>
                <a:gd name="T47" fmla="*/ 131 h 233"/>
                <a:gd name="T48" fmla="*/ 163 w 247"/>
                <a:gd name="T49" fmla="*/ 134 h 233"/>
                <a:gd name="T50" fmla="*/ 155 w 247"/>
                <a:gd name="T51" fmla="*/ 134 h 233"/>
                <a:gd name="T52" fmla="*/ 149 w 247"/>
                <a:gd name="T53" fmla="*/ 131 h 233"/>
                <a:gd name="T54" fmla="*/ 142 w 247"/>
                <a:gd name="T55" fmla="*/ 128 h 233"/>
                <a:gd name="T56" fmla="*/ 136 w 247"/>
                <a:gd name="T57" fmla="*/ 123 h 233"/>
                <a:gd name="T58" fmla="*/ 130 w 247"/>
                <a:gd name="T59" fmla="*/ 118 h 233"/>
                <a:gd name="T60" fmla="*/ 123 w 247"/>
                <a:gd name="T61" fmla="*/ 114 h 233"/>
                <a:gd name="T62" fmla="*/ 116 w 247"/>
                <a:gd name="T63" fmla="*/ 111 h 233"/>
                <a:gd name="T64" fmla="*/ 107 w 247"/>
                <a:gd name="T65" fmla="*/ 109 h 233"/>
                <a:gd name="T66" fmla="*/ 97 w 247"/>
                <a:gd name="T67" fmla="*/ 111 h 233"/>
                <a:gd name="T68" fmla="*/ 84 w 247"/>
                <a:gd name="T69" fmla="*/ 114 h 233"/>
                <a:gd name="T70" fmla="*/ 70 w 247"/>
                <a:gd name="T71" fmla="*/ 123 h 233"/>
                <a:gd name="T72" fmla="*/ 53 w 247"/>
                <a:gd name="T73" fmla="*/ 136 h 233"/>
                <a:gd name="T74" fmla="*/ 77 w 247"/>
                <a:gd name="T75" fmla="*/ 233 h 233"/>
                <a:gd name="T76" fmla="*/ 51 w 247"/>
                <a:gd name="T77" fmla="*/ 233 h 233"/>
                <a:gd name="T78" fmla="*/ 0 w 247"/>
                <a:gd name="T79" fmla="*/ 34 h 233"/>
                <a:gd name="T80" fmla="*/ 25 w 247"/>
                <a:gd name="T81" fmla="*/ 25 h 233"/>
                <a:gd name="T82" fmla="*/ 44 w 247"/>
                <a:gd name="T83" fmla="*/ 12 h 233"/>
                <a:gd name="T84" fmla="*/ 61 w 247"/>
                <a:gd name="T85" fmla="*/ 4 h 233"/>
                <a:gd name="T86" fmla="*/ 75 w 247"/>
                <a:gd name="T87" fmla="*/ 0 h 233"/>
                <a:gd name="T88" fmla="*/ 85 w 247"/>
                <a:gd name="T89"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7" h="233">
                  <a:moveTo>
                    <a:pt x="85" y="0"/>
                  </a:moveTo>
                  <a:lnTo>
                    <a:pt x="95" y="1"/>
                  </a:lnTo>
                  <a:lnTo>
                    <a:pt x="103" y="6"/>
                  </a:lnTo>
                  <a:lnTo>
                    <a:pt x="109" y="12"/>
                  </a:lnTo>
                  <a:lnTo>
                    <a:pt x="116" y="20"/>
                  </a:lnTo>
                  <a:lnTo>
                    <a:pt x="123" y="29"/>
                  </a:lnTo>
                  <a:lnTo>
                    <a:pt x="130" y="37"/>
                  </a:lnTo>
                  <a:lnTo>
                    <a:pt x="139" y="44"/>
                  </a:lnTo>
                  <a:lnTo>
                    <a:pt x="149" y="51"/>
                  </a:lnTo>
                  <a:lnTo>
                    <a:pt x="160" y="54"/>
                  </a:lnTo>
                  <a:lnTo>
                    <a:pt x="176" y="57"/>
                  </a:lnTo>
                  <a:lnTo>
                    <a:pt x="193" y="56"/>
                  </a:lnTo>
                  <a:lnTo>
                    <a:pt x="215" y="52"/>
                  </a:lnTo>
                  <a:lnTo>
                    <a:pt x="241" y="43"/>
                  </a:lnTo>
                  <a:lnTo>
                    <a:pt x="243" y="42"/>
                  </a:lnTo>
                  <a:lnTo>
                    <a:pt x="246" y="43"/>
                  </a:lnTo>
                  <a:lnTo>
                    <a:pt x="247" y="44"/>
                  </a:lnTo>
                  <a:lnTo>
                    <a:pt x="247" y="46"/>
                  </a:lnTo>
                  <a:lnTo>
                    <a:pt x="246" y="48"/>
                  </a:lnTo>
                  <a:lnTo>
                    <a:pt x="227" y="76"/>
                  </a:lnTo>
                  <a:lnTo>
                    <a:pt x="210" y="98"/>
                  </a:lnTo>
                  <a:lnTo>
                    <a:pt x="195" y="113"/>
                  </a:lnTo>
                  <a:lnTo>
                    <a:pt x="183" y="125"/>
                  </a:lnTo>
                  <a:lnTo>
                    <a:pt x="172" y="131"/>
                  </a:lnTo>
                  <a:lnTo>
                    <a:pt x="163" y="134"/>
                  </a:lnTo>
                  <a:lnTo>
                    <a:pt x="155" y="134"/>
                  </a:lnTo>
                  <a:lnTo>
                    <a:pt x="149" y="131"/>
                  </a:lnTo>
                  <a:lnTo>
                    <a:pt x="142" y="128"/>
                  </a:lnTo>
                  <a:lnTo>
                    <a:pt x="136" y="123"/>
                  </a:lnTo>
                  <a:lnTo>
                    <a:pt x="130" y="118"/>
                  </a:lnTo>
                  <a:lnTo>
                    <a:pt x="123" y="114"/>
                  </a:lnTo>
                  <a:lnTo>
                    <a:pt x="116" y="111"/>
                  </a:lnTo>
                  <a:lnTo>
                    <a:pt x="107" y="109"/>
                  </a:lnTo>
                  <a:lnTo>
                    <a:pt x="97" y="111"/>
                  </a:lnTo>
                  <a:lnTo>
                    <a:pt x="84" y="114"/>
                  </a:lnTo>
                  <a:lnTo>
                    <a:pt x="70" y="123"/>
                  </a:lnTo>
                  <a:lnTo>
                    <a:pt x="53" y="136"/>
                  </a:lnTo>
                  <a:lnTo>
                    <a:pt x="77" y="233"/>
                  </a:lnTo>
                  <a:lnTo>
                    <a:pt x="51" y="233"/>
                  </a:lnTo>
                  <a:lnTo>
                    <a:pt x="0" y="34"/>
                  </a:lnTo>
                  <a:lnTo>
                    <a:pt x="25" y="25"/>
                  </a:lnTo>
                  <a:lnTo>
                    <a:pt x="44" y="12"/>
                  </a:lnTo>
                  <a:lnTo>
                    <a:pt x="61" y="4"/>
                  </a:lnTo>
                  <a:lnTo>
                    <a:pt x="75" y="0"/>
                  </a:lnTo>
                  <a:lnTo>
                    <a:pt x="8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3" name="组合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87D74A2-BE81-4A75-9A4E-D58B65641B41}"/>
              </a:ext>
            </a:extLst>
          </p:cNvPr>
          <p:cNvGrpSpPr/>
          <p:nvPr/>
        </p:nvGrpSpPr>
        <p:grpSpPr>
          <a:xfrm>
            <a:off x="1798475" y="3967160"/>
            <a:ext cx="2273673" cy="1960063"/>
            <a:chOff x="1646075" y="4424360"/>
            <a:chExt cx="2273673" cy="1960063"/>
          </a:xfrm>
        </p:grpSpPr>
        <p:sp>
          <p:nvSpPr>
            <p:cNvPr id="24" name="等腰三角形 23">
              <a:extLst>
                <a:ext uri="{FF2B5EF4-FFF2-40B4-BE49-F238E27FC236}">
                  <a16:creationId xmlns="" xmlns:a16="http://schemas.microsoft.com/office/drawing/2014/main" id="{F0F1C088-0B88-407A-B5C7-B606C683BC0D}"/>
                </a:ext>
              </a:extLst>
            </p:cNvPr>
            <p:cNvSpPr/>
            <p:nvPr/>
          </p:nvSpPr>
          <p:spPr>
            <a:xfrm>
              <a:off x="1646075" y="4424360"/>
              <a:ext cx="2273673" cy="1960063"/>
            </a:xfrm>
            <a:prstGeom prst="triangle">
              <a:avLst/>
            </a:prstGeom>
            <a:solidFill>
              <a:srgbClr val="966481"/>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49">
              <a:extLst>
                <a:ext uri="{FF2B5EF4-FFF2-40B4-BE49-F238E27FC236}">
                  <a16:creationId xmlns="" xmlns:a16="http://schemas.microsoft.com/office/drawing/2014/main" id="{8DBDA790-4FD6-456F-93B2-51E4F93133B0}"/>
                </a:ext>
              </a:extLst>
            </p:cNvPr>
            <p:cNvSpPr txBox="1"/>
            <p:nvPr/>
          </p:nvSpPr>
          <p:spPr>
            <a:xfrm>
              <a:off x="1787078" y="6029703"/>
              <a:ext cx="448531" cy="307777"/>
            </a:xfrm>
            <a:prstGeom prst="rect">
              <a:avLst/>
            </a:prstGeom>
            <a:noFill/>
          </p:spPr>
          <p:txBody>
            <a:bodyPr wrap="square" rtlCol="0">
              <a:spAutoFit/>
            </a:bodyPr>
            <a:lstStyle/>
            <a:p>
              <a:r>
                <a:rPr lang="en-US" altLang="zh-CN" sz="1400" b="1" dirty="0">
                  <a:solidFill>
                    <a:schemeClr val="bg1"/>
                  </a:solidFill>
                  <a:cs typeface="+mn-ea"/>
                  <a:sym typeface="+mn-lt"/>
                </a:rPr>
                <a:t>03</a:t>
              </a:r>
              <a:endParaRPr lang="zh-CN" altLang="en-US" sz="1400" b="1" dirty="0">
                <a:solidFill>
                  <a:schemeClr val="bg1"/>
                </a:solidFill>
                <a:cs typeface="+mn-ea"/>
                <a:sym typeface="+mn-lt"/>
              </a:endParaRPr>
            </a:p>
          </p:txBody>
        </p:sp>
        <p:sp>
          <p:nvSpPr>
            <p:cNvPr id="26" name="Freeform 56">
              <a:extLst>
                <a:ext uri="{FF2B5EF4-FFF2-40B4-BE49-F238E27FC236}">
                  <a16:creationId xmlns="" xmlns:a16="http://schemas.microsoft.com/office/drawing/2014/main" id="{E26AFF43-C5E4-454F-8931-D5FCBFC46197}"/>
                </a:ext>
              </a:extLst>
            </p:cNvPr>
            <p:cNvSpPr>
              <a:spLocks noEditPoints="1"/>
            </p:cNvSpPr>
            <p:nvPr/>
          </p:nvSpPr>
          <p:spPr bwMode="auto">
            <a:xfrm>
              <a:off x="2706821" y="4688368"/>
              <a:ext cx="152181" cy="158602"/>
            </a:xfrm>
            <a:custGeom>
              <a:avLst/>
              <a:gdLst>
                <a:gd name="T0" fmla="*/ 150 w 237"/>
                <a:gd name="T1" fmla="*/ 34 h 247"/>
                <a:gd name="T2" fmla="*/ 150 w 237"/>
                <a:gd name="T3" fmla="*/ 62 h 247"/>
                <a:gd name="T4" fmla="*/ 163 w 237"/>
                <a:gd name="T5" fmla="*/ 107 h 247"/>
                <a:gd name="T6" fmla="*/ 182 w 237"/>
                <a:gd name="T7" fmla="*/ 140 h 247"/>
                <a:gd name="T8" fmla="*/ 200 w 237"/>
                <a:gd name="T9" fmla="*/ 159 h 247"/>
                <a:gd name="T10" fmla="*/ 210 w 237"/>
                <a:gd name="T11" fmla="*/ 166 h 247"/>
                <a:gd name="T12" fmla="*/ 212 w 237"/>
                <a:gd name="T13" fmla="*/ 150 h 247"/>
                <a:gd name="T14" fmla="*/ 206 w 237"/>
                <a:gd name="T15" fmla="*/ 115 h 247"/>
                <a:gd name="T16" fmla="*/ 190 w 237"/>
                <a:gd name="T17" fmla="*/ 74 h 247"/>
                <a:gd name="T18" fmla="*/ 170 w 237"/>
                <a:gd name="T19" fmla="*/ 46 h 247"/>
                <a:gd name="T20" fmla="*/ 155 w 237"/>
                <a:gd name="T21" fmla="*/ 31 h 247"/>
                <a:gd name="T22" fmla="*/ 151 w 237"/>
                <a:gd name="T23" fmla="*/ 0 h 247"/>
                <a:gd name="T24" fmla="*/ 173 w 237"/>
                <a:gd name="T25" fmla="*/ 14 h 247"/>
                <a:gd name="T26" fmla="*/ 196 w 237"/>
                <a:gd name="T27" fmla="*/ 43 h 247"/>
                <a:gd name="T28" fmla="*/ 218 w 237"/>
                <a:gd name="T29" fmla="*/ 83 h 247"/>
                <a:gd name="T30" fmla="*/ 232 w 237"/>
                <a:gd name="T31" fmla="*/ 126 h 247"/>
                <a:gd name="T32" fmla="*/ 237 w 237"/>
                <a:gd name="T33" fmla="*/ 162 h 247"/>
                <a:gd name="T34" fmla="*/ 232 w 237"/>
                <a:gd name="T35" fmla="*/ 186 h 247"/>
                <a:gd name="T36" fmla="*/ 216 w 237"/>
                <a:gd name="T37" fmla="*/ 194 h 247"/>
                <a:gd name="T38" fmla="*/ 200 w 237"/>
                <a:gd name="T39" fmla="*/ 186 h 247"/>
                <a:gd name="T40" fmla="*/ 178 w 237"/>
                <a:gd name="T41" fmla="*/ 175 h 247"/>
                <a:gd name="T42" fmla="*/ 145 w 237"/>
                <a:gd name="T43" fmla="*/ 167 h 247"/>
                <a:gd name="T44" fmla="*/ 118 w 237"/>
                <a:gd name="T45" fmla="*/ 168 h 247"/>
                <a:gd name="T46" fmla="*/ 110 w 237"/>
                <a:gd name="T47" fmla="*/ 172 h 247"/>
                <a:gd name="T48" fmla="*/ 108 w 237"/>
                <a:gd name="T49" fmla="*/ 178 h 247"/>
                <a:gd name="T50" fmla="*/ 112 w 237"/>
                <a:gd name="T51" fmla="*/ 189 h 247"/>
                <a:gd name="T52" fmla="*/ 119 w 237"/>
                <a:gd name="T53" fmla="*/ 205 h 247"/>
                <a:gd name="T54" fmla="*/ 123 w 237"/>
                <a:gd name="T55" fmla="*/ 215 h 247"/>
                <a:gd name="T56" fmla="*/ 130 w 237"/>
                <a:gd name="T57" fmla="*/ 219 h 247"/>
                <a:gd name="T58" fmla="*/ 135 w 237"/>
                <a:gd name="T59" fmla="*/ 224 h 247"/>
                <a:gd name="T60" fmla="*/ 136 w 237"/>
                <a:gd name="T61" fmla="*/ 229 h 247"/>
                <a:gd name="T62" fmla="*/ 132 w 237"/>
                <a:gd name="T63" fmla="*/ 235 h 247"/>
                <a:gd name="T64" fmla="*/ 122 w 237"/>
                <a:gd name="T65" fmla="*/ 238 h 247"/>
                <a:gd name="T66" fmla="*/ 107 w 237"/>
                <a:gd name="T67" fmla="*/ 245 h 247"/>
                <a:gd name="T68" fmla="*/ 98 w 237"/>
                <a:gd name="T69" fmla="*/ 247 h 247"/>
                <a:gd name="T70" fmla="*/ 91 w 237"/>
                <a:gd name="T71" fmla="*/ 243 h 247"/>
                <a:gd name="T72" fmla="*/ 86 w 237"/>
                <a:gd name="T73" fmla="*/ 236 h 247"/>
                <a:gd name="T74" fmla="*/ 79 w 237"/>
                <a:gd name="T75" fmla="*/ 218 h 247"/>
                <a:gd name="T76" fmla="*/ 70 w 237"/>
                <a:gd name="T77" fmla="*/ 199 h 247"/>
                <a:gd name="T78" fmla="*/ 61 w 237"/>
                <a:gd name="T79" fmla="*/ 195 h 247"/>
                <a:gd name="T80" fmla="*/ 48 w 237"/>
                <a:gd name="T81" fmla="*/ 186 h 247"/>
                <a:gd name="T82" fmla="*/ 45 w 237"/>
                <a:gd name="T83" fmla="*/ 187 h 247"/>
                <a:gd name="T84" fmla="*/ 42 w 237"/>
                <a:gd name="T85" fmla="*/ 189 h 247"/>
                <a:gd name="T86" fmla="*/ 38 w 237"/>
                <a:gd name="T87" fmla="*/ 190 h 247"/>
                <a:gd name="T88" fmla="*/ 17 w 237"/>
                <a:gd name="T89" fmla="*/ 187 h 247"/>
                <a:gd name="T90" fmla="*/ 2 w 237"/>
                <a:gd name="T91" fmla="*/ 171 h 247"/>
                <a:gd name="T92" fmla="*/ 1 w 237"/>
                <a:gd name="T93" fmla="*/ 149 h 247"/>
                <a:gd name="T94" fmla="*/ 12 w 237"/>
                <a:gd name="T95" fmla="*/ 133 h 247"/>
                <a:gd name="T96" fmla="*/ 76 w 237"/>
                <a:gd name="T97" fmla="*/ 99 h 247"/>
                <a:gd name="T98" fmla="*/ 109 w 237"/>
                <a:gd name="T99" fmla="*/ 69 h 247"/>
                <a:gd name="T100" fmla="*/ 125 w 237"/>
                <a:gd name="T101" fmla="*/ 42 h 247"/>
                <a:gd name="T102" fmla="*/ 130 w 237"/>
                <a:gd name="T103" fmla="*/ 20 h 247"/>
                <a:gd name="T104" fmla="*/ 136 w 237"/>
                <a:gd name="T105" fmla="*/ 5 h 247"/>
                <a:gd name="T106" fmla="*/ 151 w 237"/>
                <a:gd name="T107"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247">
                  <a:moveTo>
                    <a:pt x="151" y="29"/>
                  </a:moveTo>
                  <a:lnTo>
                    <a:pt x="150" y="34"/>
                  </a:lnTo>
                  <a:lnTo>
                    <a:pt x="149" y="46"/>
                  </a:lnTo>
                  <a:lnTo>
                    <a:pt x="150" y="62"/>
                  </a:lnTo>
                  <a:lnTo>
                    <a:pt x="154" y="84"/>
                  </a:lnTo>
                  <a:lnTo>
                    <a:pt x="163" y="107"/>
                  </a:lnTo>
                  <a:lnTo>
                    <a:pt x="172" y="125"/>
                  </a:lnTo>
                  <a:lnTo>
                    <a:pt x="182" y="140"/>
                  </a:lnTo>
                  <a:lnTo>
                    <a:pt x="191" y="152"/>
                  </a:lnTo>
                  <a:lnTo>
                    <a:pt x="200" y="159"/>
                  </a:lnTo>
                  <a:lnTo>
                    <a:pt x="206" y="164"/>
                  </a:lnTo>
                  <a:lnTo>
                    <a:pt x="210" y="166"/>
                  </a:lnTo>
                  <a:lnTo>
                    <a:pt x="211" y="161"/>
                  </a:lnTo>
                  <a:lnTo>
                    <a:pt x="212" y="150"/>
                  </a:lnTo>
                  <a:lnTo>
                    <a:pt x="211" y="135"/>
                  </a:lnTo>
                  <a:lnTo>
                    <a:pt x="206" y="115"/>
                  </a:lnTo>
                  <a:lnTo>
                    <a:pt x="198" y="93"/>
                  </a:lnTo>
                  <a:lnTo>
                    <a:pt x="190" y="74"/>
                  </a:lnTo>
                  <a:lnTo>
                    <a:pt x="179" y="59"/>
                  </a:lnTo>
                  <a:lnTo>
                    <a:pt x="170" y="46"/>
                  </a:lnTo>
                  <a:lnTo>
                    <a:pt x="161" y="37"/>
                  </a:lnTo>
                  <a:lnTo>
                    <a:pt x="155" y="31"/>
                  </a:lnTo>
                  <a:lnTo>
                    <a:pt x="151" y="29"/>
                  </a:lnTo>
                  <a:close/>
                  <a:moveTo>
                    <a:pt x="151" y="0"/>
                  </a:moveTo>
                  <a:lnTo>
                    <a:pt x="161" y="5"/>
                  </a:lnTo>
                  <a:lnTo>
                    <a:pt x="173" y="14"/>
                  </a:lnTo>
                  <a:lnTo>
                    <a:pt x="184" y="27"/>
                  </a:lnTo>
                  <a:lnTo>
                    <a:pt x="196" y="43"/>
                  </a:lnTo>
                  <a:lnTo>
                    <a:pt x="207" y="62"/>
                  </a:lnTo>
                  <a:lnTo>
                    <a:pt x="218" y="83"/>
                  </a:lnTo>
                  <a:lnTo>
                    <a:pt x="225" y="105"/>
                  </a:lnTo>
                  <a:lnTo>
                    <a:pt x="232" y="126"/>
                  </a:lnTo>
                  <a:lnTo>
                    <a:pt x="235" y="145"/>
                  </a:lnTo>
                  <a:lnTo>
                    <a:pt x="237" y="162"/>
                  </a:lnTo>
                  <a:lnTo>
                    <a:pt x="235" y="176"/>
                  </a:lnTo>
                  <a:lnTo>
                    <a:pt x="232" y="186"/>
                  </a:lnTo>
                  <a:lnTo>
                    <a:pt x="225" y="193"/>
                  </a:lnTo>
                  <a:lnTo>
                    <a:pt x="216" y="194"/>
                  </a:lnTo>
                  <a:lnTo>
                    <a:pt x="209" y="191"/>
                  </a:lnTo>
                  <a:lnTo>
                    <a:pt x="200" y="186"/>
                  </a:lnTo>
                  <a:lnTo>
                    <a:pt x="190" y="181"/>
                  </a:lnTo>
                  <a:lnTo>
                    <a:pt x="178" y="175"/>
                  </a:lnTo>
                  <a:lnTo>
                    <a:pt x="163" y="170"/>
                  </a:lnTo>
                  <a:lnTo>
                    <a:pt x="145" y="167"/>
                  </a:lnTo>
                  <a:lnTo>
                    <a:pt x="122" y="167"/>
                  </a:lnTo>
                  <a:lnTo>
                    <a:pt x="118" y="168"/>
                  </a:lnTo>
                  <a:lnTo>
                    <a:pt x="113" y="170"/>
                  </a:lnTo>
                  <a:lnTo>
                    <a:pt x="110" y="172"/>
                  </a:lnTo>
                  <a:lnTo>
                    <a:pt x="109" y="175"/>
                  </a:lnTo>
                  <a:lnTo>
                    <a:pt x="108" y="178"/>
                  </a:lnTo>
                  <a:lnTo>
                    <a:pt x="109" y="182"/>
                  </a:lnTo>
                  <a:lnTo>
                    <a:pt x="112" y="189"/>
                  </a:lnTo>
                  <a:lnTo>
                    <a:pt x="116" y="198"/>
                  </a:lnTo>
                  <a:lnTo>
                    <a:pt x="119" y="205"/>
                  </a:lnTo>
                  <a:lnTo>
                    <a:pt x="122" y="212"/>
                  </a:lnTo>
                  <a:lnTo>
                    <a:pt x="123" y="215"/>
                  </a:lnTo>
                  <a:lnTo>
                    <a:pt x="127" y="217"/>
                  </a:lnTo>
                  <a:lnTo>
                    <a:pt x="130" y="219"/>
                  </a:lnTo>
                  <a:lnTo>
                    <a:pt x="133" y="222"/>
                  </a:lnTo>
                  <a:lnTo>
                    <a:pt x="135" y="224"/>
                  </a:lnTo>
                  <a:lnTo>
                    <a:pt x="136" y="227"/>
                  </a:lnTo>
                  <a:lnTo>
                    <a:pt x="136" y="229"/>
                  </a:lnTo>
                  <a:lnTo>
                    <a:pt x="135" y="232"/>
                  </a:lnTo>
                  <a:lnTo>
                    <a:pt x="132" y="235"/>
                  </a:lnTo>
                  <a:lnTo>
                    <a:pt x="130" y="237"/>
                  </a:lnTo>
                  <a:lnTo>
                    <a:pt x="122" y="238"/>
                  </a:lnTo>
                  <a:lnTo>
                    <a:pt x="114" y="242"/>
                  </a:lnTo>
                  <a:lnTo>
                    <a:pt x="107" y="245"/>
                  </a:lnTo>
                  <a:lnTo>
                    <a:pt x="100" y="247"/>
                  </a:lnTo>
                  <a:lnTo>
                    <a:pt x="98" y="247"/>
                  </a:lnTo>
                  <a:lnTo>
                    <a:pt x="94" y="246"/>
                  </a:lnTo>
                  <a:lnTo>
                    <a:pt x="91" y="243"/>
                  </a:lnTo>
                  <a:lnTo>
                    <a:pt x="89" y="240"/>
                  </a:lnTo>
                  <a:lnTo>
                    <a:pt x="86" y="236"/>
                  </a:lnTo>
                  <a:lnTo>
                    <a:pt x="82" y="228"/>
                  </a:lnTo>
                  <a:lnTo>
                    <a:pt x="79" y="218"/>
                  </a:lnTo>
                  <a:lnTo>
                    <a:pt x="74" y="208"/>
                  </a:lnTo>
                  <a:lnTo>
                    <a:pt x="70" y="199"/>
                  </a:lnTo>
                  <a:lnTo>
                    <a:pt x="66" y="196"/>
                  </a:lnTo>
                  <a:lnTo>
                    <a:pt x="61" y="195"/>
                  </a:lnTo>
                  <a:lnTo>
                    <a:pt x="54" y="193"/>
                  </a:lnTo>
                  <a:lnTo>
                    <a:pt x="48" y="186"/>
                  </a:lnTo>
                  <a:lnTo>
                    <a:pt x="48" y="186"/>
                  </a:lnTo>
                  <a:lnTo>
                    <a:pt x="45" y="187"/>
                  </a:lnTo>
                  <a:lnTo>
                    <a:pt x="44" y="187"/>
                  </a:lnTo>
                  <a:lnTo>
                    <a:pt x="42" y="189"/>
                  </a:lnTo>
                  <a:lnTo>
                    <a:pt x="39" y="190"/>
                  </a:lnTo>
                  <a:lnTo>
                    <a:pt x="38" y="190"/>
                  </a:lnTo>
                  <a:lnTo>
                    <a:pt x="28" y="191"/>
                  </a:lnTo>
                  <a:lnTo>
                    <a:pt x="17" y="187"/>
                  </a:lnTo>
                  <a:lnTo>
                    <a:pt x="9" y="180"/>
                  </a:lnTo>
                  <a:lnTo>
                    <a:pt x="2" y="171"/>
                  </a:lnTo>
                  <a:lnTo>
                    <a:pt x="0" y="159"/>
                  </a:lnTo>
                  <a:lnTo>
                    <a:pt x="1" y="149"/>
                  </a:lnTo>
                  <a:lnTo>
                    <a:pt x="5" y="139"/>
                  </a:lnTo>
                  <a:lnTo>
                    <a:pt x="12" y="133"/>
                  </a:lnTo>
                  <a:lnTo>
                    <a:pt x="48" y="116"/>
                  </a:lnTo>
                  <a:lnTo>
                    <a:pt x="76" y="99"/>
                  </a:lnTo>
                  <a:lnTo>
                    <a:pt x="95" y="84"/>
                  </a:lnTo>
                  <a:lnTo>
                    <a:pt x="109" y="69"/>
                  </a:lnTo>
                  <a:lnTo>
                    <a:pt x="118" y="55"/>
                  </a:lnTo>
                  <a:lnTo>
                    <a:pt x="125" y="42"/>
                  </a:lnTo>
                  <a:lnTo>
                    <a:pt x="127" y="31"/>
                  </a:lnTo>
                  <a:lnTo>
                    <a:pt x="130" y="20"/>
                  </a:lnTo>
                  <a:lnTo>
                    <a:pt x="132" y="12"/>
                  </a:lnTo>
                  <a:lnTo>
                    <a:pt x="136" y="5"/>
                  </a:lnTo>
                  <a:lnTo>
                    <a:pt x="142" y="1"/>
                  </a:lnTo>
                  <a:lnTo>
                    <a:pt x="1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7" name="组合 2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68E12EC-EAC9-448F-9D06-DA6EFD0B89FD}"/>
              </a:ext>
            </a:extLst>
          </p:cNvPr>
          <p:cNvGrpSpPr/>
          <p:nvPr/>
        </p:nvGrpSpPr>
        <p:grpSpPr>
          <a:xfrm>
            <a:off x="6910712" y="1928694"/>
            <a:ext cx="3744673" cy="1270244"/>
            <a:chOff x="6758312" y="2385894"/>
            <a:chExt cx="3744673" cy="1270244"/>
          </a:xfrm>
        </p:grpSpPr>
        <p:sp>
          <p:nvSpPr>
            <p:cNvPr id="28" name="圆角矩形 31">
              <a:extLst>
                <a:ext uri="{FF2B5EF4-FFF2-40B4-BE49-F238E27FC236}">
                  <a16:creationId xmlns="" xmlns:a16="http://schemas.microsoft.com/office/drawing/2014/main" id="{5A812DD2-2DA7-4B73-980A-EA712F76C53A}"/>
                </a:ext>
              </a:extLst>
            </p:cNvPr>
            <p:cNvSpPr/>
            <p:nvPr/>
          </p:nvSpPr>
          <p:spPr>
            <a:xfrm>
              <a:off x="6758312" y="2385894"/>
              <a:ext cx="3744673" cy="1270244"/>
            </a:xfrm>
            <a:prstGeom prst="roundRect">
              <a:avLst>
                <a:gd name="adj" fmla="val 5364"/>
              </a:avLst>
            </a:prstGeom>
            <a:solidFill>
              <a:schemeClr val="bg1"/>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Rectangle 42">
              <a:extLst>
                <a:ext uri="{FF2B5EF4-FFF2-40B4-BE49-F238E27FC236}">
                  <a16:creationId xmlns="" xmlns:a16="http://schemas.microsoft.com/office/drawing/2014/main" id="{F1FB1B55-1D5C-4426-B376-5C9079620813}"/>
                </a:ext>
              </a:extLst>
            </p:cNvPr>
            <p:cNvSpPr/>
            <p:nvPr/>
          </p:nvSpPr>
          <p:spPr>
            <a:xfrm flipH="1">
              <a:off x="7040929" y="2909680"/>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0" name="Rectangle 42">
              <a:extLst>
                <a:ext uri="{FF2B5EF4-FFF2-40B4-BE49-F238E27FC236}">
                  <a16:creationId xmlns="" xmlns:a16="http://schemas.microsoft.com/office/drawing/2014/main" id="{0DDAA545-10A1-4615-850F-D202F70F0064}"/>
                </a:ext>
              </a:extLst>
            </p:cNvPr>
            <p:cNvSpPr/>
            <p:nvPr/>
          </p:nvSpPr>
          <p:spPr>
            <a:xfrm flipH="1">
              <a:off x="7040929" y="2605863"/>
              <a:ext cx="1850052" cy="229011"/>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点击添加文本</a:t>
              </a:r>
            </a:p>
          </p:txBody>
        </p:sp>
      </p:grpSp>
      <p:grpSp>
        <p:nvGrpSpPr>
          <p:cNvPr id="31" name="组合 3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9A92C10-55AB-42F4-B040-D061390C105E}"/>
              </a:ext>
            </a:extLst>
          </p:cNvPr>
          <p:cNvGrpSpPr/>
          <p:nvPr/>
        </p:nvGrpSpPr>
        <p:grpSpPr>
          <a:xfrm>
            <a:off x="2347905" y="1928694"/>
            <a:ext cx="3744673" cy="1270244"/>
            <a:chOff x="2195505" y="2385894"/>
            <a:chExt cx="3744673" cy="1270244"/>
          </a:xfrm>
        </p:grpSpPr>
        <p:sp>
          <p:nvSpPr>
            <p:cNvPr id="32" name="圆角矩形 36">
              <a:extLst>
                <a:ext uri="{FF2B5EF4-FFF2-40B4-BE49-F238E27FC236}">
                  <a16:creationId xmlns="" xmlns:a16="http://schemas.microsoft.com/office/drawing/2014/main" id="{91244D37-A650-424A-9920-8AB1FC30B10E}"/>
                </a:ext>
              </a:extLst>
            </p:cNvPr>
            <p:cNvSpPr/>
            <p:nvPr/>
          </p:nvSpPr>
          <p:spPr>
            <a:xfrm>
              <a:off x="2195505" y="2385894"/>
              <a:ext cx="3744673" cy="1270244"/>
            </a:xfrm>
            <a:prstGeom prst="roundRect">
              <a:avLst>
                <a:gd name="adj" fmla="val 5364"/>
              </a:avLst>
            </a:prstGeom>
            <a:solidFill>
              <a:schemeClr val="bg1"/>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Rectangle 42">
              <a:extLst>
                <a:ext uri="{FF2B5EF4-FFF2-40B4-BE49-F238E27FC236}">
                  <a16:creationId xmlns="" xmlns:a16="http://schemas.microsoft.com/office/drawing/2014/main" id="{03C6E102-F73A-43FB-A0A1-CFEB4A904DF3}"/>
                </a:ext>
              </a:extLst>
            </p:cNvPr>
            <p:cNvSpPr/>
            <p:nvPr/>
          </p:nvSpPr>
          <p:spPr>
            <a:xfrm flipH="1">
              <a:off x="2478121" y="2909680"/>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4" name="Rectangle 42">
              <a:extLst>
                <a:ext uri="{FF2B5EF4-FFF2-40B4-BE49-F238E27FC236}">
                  <a16:creationId xmlns="" xmlns:a16="http://schemas.microsoft.com/office/drawing/2014/main" id="{5184009D-CBB1-4715-9080-56B617EA56F6}"/>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zh-CN" altLang="en-US" b="1" dirty="0">
                  <a:solidFill>
                    <a:schemeClr val="tx1">
                      <a:lumMod val="65000"/>
                      <a:lumOff val="35000"/>
                    </a:schemeClr>
                  </a:solidFill>
                  <a:cs typeface="+mn-ea"/>
                  <a:sym typeface="+mn-lt"/>
                </a:rPr>
                <a:t>点击添加文本</a:t>
              </a:r>
            </a:p>
          </p:txBody>
        </p:sp>
      </p:grpSp>
      <p:grpSp>
        <p:nvGrpSpPr>
          <p:cNvPr id="35" name="组合 3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6FF80E7-0EAE-4A32-BEBE-A8AF790E6410}"/>
              </a:ext>
            </a:extLst>
          </p:cNvPr>
          <p:cNvGrpSpPr/>
          <p:nvPr/>
        </p:nvGrpSpPr>
        <p:grpSpPr>
          <a:xfrm>
            <a:off x="6910712" y="4476776"/>
            <a:ext cx="3744673" cy="1270244"/>
            <a:chOff x="6758312" y="4933976"/>
            <a:chExt cx="3744673" cy="1270244"/>
          </a:xfrm>
        </p:grpSpPr>
        <p:sp>
          <p:nvSpPr>
            <p:cNvPr id="36" name="圆角矩形 41">
              <a:extLst>
                <a:ext uri="{FF2B5EF4-FFF2-40B4-BE49-F238E27FC236}">
                  <a16:creationId xmlns="" xmlns:a16="http://schemas.microsoft.com/office/drawing/2014/main" id="{0C4C06F9-80E0-41A4-8CB3-E7D0181726E4}"/>
                </a:ext>
              </a:extLst>
            </p:cNvPr>
            <p:cNvSpPr/>
            <p:nvPr/>
          </p:nvSpPr>
          <p:spPr>
            <a:xfrm>
              <a:off x="6758312" y="4933976"/>
              <a:ext cx="3744673" cy="1270244"/>
            </a:xfrm>
            <a:prstGeom prst="roundRect">
              <a:avLst>
                <a:gd name="adj" fmla="val 5364"/>
              </a:avLst>
            </a:prstGeom>
            <a:solidFill>
              <a:schemeClr val="bg1"/>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Rectangle 42">
              <a:extLst>
                <a:ext uri="{FF2B5EF4-FFF2-40B4-BE49-F238E27FC236}">
                  <a16:creationId xmlns="" xmlns:a16="http://schemas.microsoft.com/office/drawing/2014/main" id="{CAFEE0C6-4B90-4DBA-99ED-D9B86EB73715}"/>
                </a:ext>
              </a:extLst>
            </p:cNvPr>
            <p:cNvSpPr/>
            <p:nvPr/>
          </p:nvSpPr>
          <p:spPr>
            <a:xfrm flipH="1">
              <a:off x="7040929" y="5457762"/>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38" name="Rectangle 42">
              <a:extLst>
                <a:ext uri="{FF2B5EF4-FFF2-40B4-BE49-F238E27FC236}">
                  <a16:creationId xmlns="" xmlns:a16="http://schemas.microsoft.com/office/drawing/2014/main" id="{499B9922-0D38-4F40-8C59-C473483885DF}"/>
                </a:ext>
              </a:extLst>
            </p:cNvPr>
            <p:cNvSpPr/>
            <p:nvPr/>
          </p:nvSpPr>
          <p:spPr>
            <a:xfrm flipH="1">
              <a:off x="7040928" y="5153946"/>
              <a:ext cx="1850053" cy="183957"/>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点击添加文本</a:t>
              </a:r>
            </a:p>
          </p:txBody>
        </p:sp>
      </p:grpSp>
      <p:grpSp>
        <p:nvGrpSpPr>
          <p:cNvPr id="39" name="组合 3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BE1B8A1-E97E-4DBE-A117-9668D52101D9}"/>
              </a:ext>
            </a:extLst>
          </p:cNvPr>
          <p:cNvGrpSpPr/>
          <p:nvPr/>
        </p:nvGrpSpPr>
        <p:grpSpPr>
          <a:xfrm>
            <a:off x="2347905" y="4476776"/>
            <a:ext cx="3744673" cy="1270244"/>
            <a:chOff x="2195505" y="4933976"/>
            <a:chExt cx="3744673" cy="1270244"/>
          </a:xfrm>
        </p:grpSpPr>
        <p:sp>
          <p:nvSpPr>
            <p:cNvPr id="40" name="圆角矩形 46">
              <a:extLst>
                <a:ext uri="{FF2B5EF4-FFF2-40B4-BE49-F238E27FC236}">
                  <a16:creationId xmlns="" xmlns:a16="http://schemas.microsoft.com/office/drawing/2014/main" id="{E710DCD3-0E2B-4B60-9AB3-087252A92EC8}"/>
                </a:ext>
              </a:extLst>
            </p:cNvPr>
            <p:cNvSpPr/>
            <p:nvPr/>
          </p:nvSpPr>
          <p:spPr>
            <a:xfrm>
              <a:off x="2195505" y="4933976"/>
              <a:ext cx="3744673" cy="1270244"/>
            </a:xfrm>
            <a:prstGeom prst="roundRect">
              <a:avLst>
                <a:gd name="adj" fmla="val 5364"/>
              </a:avLst>
            </a:prstGeom>
            <a:solidFill>
              <a:schemeClr val="bg1"/>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Rectangle 42">
              <a:extLst>
                <a:ext uri="{FF2B5EF4-FFF2-40B4-BE49-F238E27FC236}">
                  <a16:creationId xmlns="" xmlns:a16="http://schemas.microsoft.com/office/drawing/2014/main" id="{1EC43FA8-9117-4747-9E97-07FBDE00E4B2}"/>
                </a:ext>
              </a:extLst>
            </p:cNvPr>
            <p:cNvSpPr/>
            <p:nvPr/>
          </p:nvSpPr>
          <p:spPr>
            <a:xfrm flipH="1">
              <a:off x="2478121" y="5457762"/>
              <a:ext cx="3136101"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42" name="Rectangle 42">
              <a:extLst>
                <a:ext uri="{FF2B5EF4-FFF2-40B4-BE49-F238E27FC236}">
                  <a16:creationId xmlns="" xmlns:a16="http://schemas.microsoft.com/office/drawing/2014/main" id="{62984A69-935F-4E28-9837-973F03F66765}"/>
                </a:ext>
              </a:extLst>
            </p:cNvPr>
            <p:cNvSpPr/>
            <p:nvPr/>
          </p:nvSpPr>
          <p:spPr>
            <a:xfrm flipH="1">
              <a:off x="2478121" y="5153946"/>
              <a:ext cx="1850052" cy="202640"/>
            </a:xfrm>
            <a:prstGeom prst="rect">
              <a:avLst/>
            </a:prstGeom>
            <a:noFill/>
            <a:ln w="12700" cap="flat" cmpd="sng" algn="ctr">
              <a:noFill/>
              <a:prstDash val="solid"/>
            </a:ln>
            <a:effectLst/>
          </p:spPr>
          <p:txBody>
            <a:bodyPr lIns="91440" tIns="0" rIns="91440" bIns="0" rtlCol="0" anchor="t"/>
            <a:lstStyle/>
            <a:p>
              <a:pPr lvl="0"/>
              <a:r>
                <a:rPr lang="zh-CN" altLang="en-US" b="1" dirty="0">
                  <a:solidFill>
                    <a:srgbClr val="000000">
                      <a:lumMod val="65000"/>
                      <a:lumOff val="35000"/>
                    </a:srgbClr>
                  </a:solidFill>
                  <a:cs typeface="+mn-ea"/>
                  <a:sym typeface="+mn-lt"/>
                </a:rPr>
                <a:t>点击添加文本</a:t>
              </a:r>
            </a:p>
          </p:txBody>
        </p:sp>
      </p:grpSp>
    </p:spTree>
    <p:extLst>
      <p:ext uri="{BB962C8B-B14F-4D97-AF65-F5344CB8AC3E}">
        <p14:creationId xmlns:p14="http://schemas.microsoft.com/office/powerpoint/2010/main" val="31306988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37" presetClass="entr" presetSubtype="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900" decel="100000" fill="hold"/>
                                        <p:tgtEl>
                                          <p:spTgt spid="23"/>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900" decel="100000" fill="hold"/>
                                        <p:tgtEl>
                                          <p:spTgt spid="11"/>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900" decel="100000" fill="hold"/>
                                        <p:tgtEl>
                                          <p:spTgt spid="19"/>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anim calcmode="lin" valueType="num">
                                      <p:cBhvr>
                                        <p:cTn id="55" dur="1000" fill="hold"/>
                                        <p:tgtEl>
                                          <p:spTgt spid="15"/>
                                        </p:tgtEl>
                                        <p:attrNameLst>
                                          <p:attrName>ppt_x</p:attrName>
                                        </p:attrNameLst>
                                      </p:cBhvr>
                                      <p:tavLst>
                                        <p:tav tm="0">
                                          <p:val>
                                            <p:strVal val="#ppt_x"/>
                                          </p:val>
                                        </p:tav>
                                        <p:tav tm="100000">
                                          <p:val>
                                            <p:strVal val="#ppt_x"/>
                                          </p:val>
                                        </p:tav>
                                      </p:tavLst>
                                    </p:anim>
                                    <p:anim calcmode="lin" valueType="num">
                                      <p:cBhvr>
                                        <p:cTn id="56" dur="900" decel="100000" fill="hold"/>
                                        <p:tgtEl>
                                          <p:spTgt spid="15"/>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58" fill="hold">
                            <p:stCondLst>
                              <p:cond delay="2250"/>
                            </p:stCondLst>
                            <p:childTnLst>
                              <p:par>
                                <p:cTn id="59" presetID="22" presetClass="entr" presetSubtype="8" fill="hold"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ipe(left)">
                                      <p:cBhvr>
                                        <p:cTn id="61" dur="750"/>
                                        <p:tgtEl>
                                          <p:spTgt spid="39"/>
                                        </p:tgtEl>
                                      </p:cBhvr>
                                    </p:animEffect>
                                  </p:childTnLst>
                                </p:cTn>
                              </p:par>
                              <p:par>
                                <p:cTn id="62" presetID="22" presetClass="entr" presetSubtype="8" fill="hold"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left)">
                                      <p:cBhvr>
                                        <p:cTn id="64" dur="750"/>
                                        <p:tgtEl>
                                          <p:spTgt spid="31"/>
                                        </p:tgtEl>
                                      </p:cBhvr>
                                    </p:animEffect>
                                  </p:childTnLst>
                                </p:cTn>
                              </p:par>
                              <p:par>
                                <p:cTn id="65" presetID="22" presetClass="entr" presetSubtype="8"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par>
                                <p:cTn id="68" presetID="22" presetClass="entr" presetSubtype="8" fill="hold"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559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380104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备用图表参考</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55979"/>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E398720-63AF-4808-BC1B-747CCA45E804}"/>
              </a:ext>
            </a:extLst>
          </p:cNvPr>
          <p:cNvSpPr/>
          <p:nvPr/>
        </p:nvSpPr>
        <p:spPr>
          <a:xfrm rot="4549899" flipH="1">
            <a:off x="4444326" y="-258509"/>
            <a:ext cx="3902543" cy="8315311"/>
          </a:xfrm>
          <a:custGeom>
            <a:avLst/>
            <a:gdLst>
              <a:gd name="connsiteX0" fmla="*/ 3902543 w 3902543"/>
              <a:gd name="connsiteY0" fmla="*/ 828016 h 8315311"/>
              <a:gd name="connsiteX1" fmla="*/ 3481392 w 3902543"/>
              <a:gd name="connsiteY1" fmla="*/ 0 h 8315311"/>
              <a:gd name="connsiteX2" fmla="*/ 3045878 w 3902543"/>
              <a:gd name="connsiteY2" fmla="*/ 820553 h 8315311"/>
              <a:gd name="connsiteX3" fmla="*/ 3250338 w 3902543"/>
              <a:gd name="connsiteY3" fmla="*/ 822334 h 8315311"/>
              <a:gd name="connsiteX4" fmla="*/ 3250339 w 3902543"/>
              <a:gd name="connsiteY4" fmla="*/ 2191529 h 8315311"/>
              <a:gd name="connsiteX5" fmla="*/ 2746042 w 3902543"/>
              <a:gd name="connsiteY5" fmla="*/ 2810280 h 8315311"/>
              <a:gd name="connsiteX6" fmla="*/ 2671842 w 3902543"/>
              <a:gd name="connsiteY6" fmla="*/ 2817761 h 8315311"/>
              <a:gd name="connsiteX7" fmla="*/ 1022746 w 3902543"/>
              <a:gd name="connsiteY7" fmla="*/ 2817761 h 8315311"/>
              <a:gd name="connsiteX8" fmla="*/ 0 w 3902543"/>
              <a:gd name="connsiteY8" fmla="*/ 3840507 h 8315311"/>
              <a:gd name="connsiteX9" fmla="*/ 0 w 3902543"/>
              <a:gd name="connsiteY9" fmla="*/ 3840506 h 8315311"/>
              <a:gd name="connsiteX10" fmla="*/ 1022746 w 3902543"/>
              <a:gd name="connsiteY10" fmla="*/ 4863252 h 8315311"/>
              <a:gd name="connsiteX11" fmla="*/ 2946847 w 3902543"/>
              <a:gd name="connsiteY11" fmla="*/ 4863252 h 8315311"/>
              <a:gd name="connsiteX12" fmla="*/ 2946904 w 3902543"/>
              <a:gd name="connsiteY12" fmla="*/ 4863295 h 8315311"/>
              <a:gd name="connsiteX13" fmla="*/ 3018713 w 3902543"/>
              <a:gd name="connsiteY13" fmla="*/ 4875104 h 8315311"/>
              <a:gd name="connsiteX14" fmla="*/ 3218660 w 3902543"/>
              <a:gd name="connsiteY14" fmla="*/ 4974435 h 8315311"/>
              <a:gd name="connsiteX15" fmla="*/ 3218744 w 3902543"/>
              <a:gd name="connsiteY15" fmla="*/ 4974512 h 8315311"/>
              <a:gd name="connsiteX16" fmla="*/ 3293068 w 3902543"/>
              <a:gd name="connsiteY16" fmla="*/ 5045260 h 8315311"/>
              <a:gd name="connsiteX17" fmla="*/ 3311938 w 3902543"/>
              <a:gd name="connsiteY17" fmla="*/ 5068405 h 8315311"/>
              <a:gd name="connsiteX18" fmla="*/ 3354017 w 3902543"/>
              <a:gd name="connsiteY18" fmla="*/ 5128672 h 8315311"/>
              <a:gd name="connsiteX19" fmla="*/ 3368860 w 3902543"/>
              <a:gd name="connsiteY19" fmla="*/ 5153707 h 8315311"/>
              <a:gd name="connsiteX20" fmla="*/ 3408000 w 3902543"/>
              <a:gd name="connsiteY20" fmla="*/ 5242971 h 8315311"/>
              <a:gd name="connsiteX21" fmla="*/ 3408042 w 3902543"/>
              <a:gd name="connsiteY21" fmla="*/ 5243075 h 8315311"/>
              <a:gd name="connsiteX22" fmla="*/ 3432113 w 3902543"/>
              <a:gd name="connsiteY22" fmla="*/ 5363801 h 8315311"/>
              <a:gd name="connsiteX23" fmla="*/ 3433242 w 3902543"/>
              <a:gd name="connsiteY23" fmla="*/ 5401980 h 8315311"/>
              <a:gd name="connsiteX24" fmla="*/ 3429583 w 3902543"/>
              <a:gd name="connsiteY24" fmla="*/ 5488155 h 8315311"/>
              <a:gd name="connsiteX25" fmla="*/ 3422577 w 3902543"/>
              <a:gd name="connsiteY25" fmla="*/ 5530748 h 8315311"/>
              <a:gd name="connsiteX26" fmla="*/ 3397964 w 3902543"/>
              <a:gd name="connsiteY26" fmla="*/ 5614624 h 8315311"/>
              <a:gd name="connsiteX27" fmla="*/ 3384049 w 3902543"/>
              <a:gd name="connsiteY27" fmla="*/ 5651669 h 8315311"/>
              <a:gd name="connsiteX28" fmla="*/ 3317877 w 3902543"/>
              <a:gd name="connsiteY28" fmla="*/ 5763328 h 8315311"/>
              <a:gd name="connsiteX29" fmla="*/ 1869136 w 3902543"/>
              <a:gd name="connsiteY29" fmla="*/ 7628907 h 8315311"/>
              <a:gd name="connsiteX30" fmla="*/ 1080241 w 3902543"/>
              <a:gd name="connsiteY30" fmla="*/ 7728124 h 8315311"/>
              <a:gd name="connsiteX31" fmla="*/ 864058 w 3902543"/>
              <a:gd name="connsiteY31" fmla="*/ 7246400 h 8315311"/>
              <a:gd name="connsiteX32" fmla="*/ 868617 w 3902543"/>
              <a:gd name="connsiteY32" fmla="*/ 7218676 h 8315311"/>
              <a:gd name="connsiteX33" fmla="*/ 441448 w 3902543"/>
              <a:gd name="connsiteY33" fmla="*/ 6915647 h 8315311"/>
              <a:gd name="connsiteX34" fmla="*/ 398894 w 3902543"/>
              <a:gd name="connsiteY34" fmla="*/ 7028945 h 8315311"/>
              <a:gd name="connsiteX35" fmla="*/ 760074 w 3902543"/>
              <a:gd name="connsiteY35" fmla="*/ 8100300 h 8315311"/>
              <a:gd name="connsiteX36" fmla="*/ 760073 w 3902543"/>
              <a:gd name="connsiteY36" fmla="*/ 8100298 h 8315311"/>
              <a:gd name="connsiteX37" fmla="*/ 2195148 w 3902543"/>
              <a:gd name="connsiteY37" fmla="*/ 7919812 h 8315311"/>
              <a:gd name="connsiteX38" fmla="*/ 3630471 w 3902543"/>
              <a:gd name="connsiteY38" fmla="*/ 6071514 h 8315311"/>
              <a:gd name="connsiteX39" fmla="*/ 3658730 w 3902543"/>
              <a:gd name="connsiteY39" fmla="*/ 6030659 h 8315311"/>
              <a:gd name="connsiteX40" fmla="*/ 3668957 w 3902543"/>
              <a:gd name="connsiteY40" fmla="*/ 6018266 h 8315311"/>
              <a:gd name="connsiteX41" fmla="*/ 3674982 w 3902543"/>
              <a:gd name="connsiteY41" fmla="*/ 6007163 h 8315311"/>
              <a:gd name="connsiteX42" fmla="*/ 3695551 w 3902543"/>
              <a:gd name="connsiteY42" fmla="*/ 5977428 h 8315311"/>
              <a:gd name="connsiteX43" fmla="*/ 3748769 w 3902543"/>
              <a:gd name="connsiteY43" fmla="*/ 5878778 h 8315311"/>
              <a:gd name="connsiteX44" fmla="*/ 3760891 w 3902543"/>
              <a:gd name="connsiteY44" fmla="*/ 5848890 h 8315311"/>
              <a:gd name="connsiteX45" fmla="*/ 3763253 w 3902543"/>
              <a:gd name="connsiteY45" fmla="*/ 5844538 h 8315311"/>
              <a:gd name="connsiteX46" fmla="*/ 3765200 w 3902543"/>
              <a:gd name="connsiteY46" fmla="*/ 5838262 h 8315311"/>
              <a:gd name="connsiteX47" fmla="*/ 3790244 w 3902543"/>
              <a:gd name="connsiteY47" fmla="*/ 5776511 h 8315311"/>
              <a:gd name="connsiteX48" fmla="*/ 3825650 w 3902543"/>
              <a:gd name="connsiteY48" fmla="*/ 5243936 h 8315311"/>
              <a:gd name="connsiteX49" fmla="*/ 3794491 w 3902543"/>
              <a:gd name="connsiteY49" fmla="*/ 5125121 h 8315311"/>
              <a:gd name="connsiteX50" fmla="*/ 3773198 w 3902543"/>
              <a:gd name="connsiteY50" fmla="*/ 5073146 h 8315311"/>
              <a:gd name="connsiteX51" fmla="*/ 3772686 w 3902543"/>
              <a:gd name="connsiteY51" fmla="*/ 5071423 h 8315311"/>
              <a:gd name="connsiteX52" fmla="*/ 3771575 w 3902543"/>
              <a:gd name="connsiteY52" fmla="*/ 5069187 h 8315311"/>
              <a:gd name="connsiteX53" fmla="*/ 3738334 w 3902543"/>
              <a:gd name="connsiteY53" fmla="*/ 4988052 h 8315311"/>
              <a:gd name="connsiteX54" fmla="*/ 3449985 w 3902543"/>
              <a:gd name="connsiteY54" fmla="*/ 4636438 h 8315311"/>
              <a:gd name="connsiteX55" fmla="*/ 3449984 w 3902543"/>
              <a:gd name="connsiteY55" fmla="*/ 4636438 h 8315311"/>
              <a:gd name="connsiteX56" fmla="*/ 2866636 w 3902543"/>
              <a:gd name="connsiteY56" fmla="*/ 4422336 h 8315311"/>
              <a:gd name="connsiteX57" fmla="*/ 2789950 w 3902543"/>
              <a:gd name="connsiteY57" fmla="*/ 4423692 h 8315311"/>
              <a:gd name="connsiteX58" fmla="*/ 2327210 w 3902543"/>
              <a:gd name="connsiteY58" fmla="*/ 4423692 h 8315311"/>
              <a:gd name="connsiteX59" fmla="*/ 2329981 w 3902543"/>
              <a:gd name="connsiteY59" fmla="*/ 4425658 h 8315311"/>
              <a:gd name="connsiteX60" fmla="*/ 972933 w 3902543"/>
              <a:gd name="connsiteY60" fmla="*/ 4425659 h 8315311"/>
              <a:gd name="connsiteX61" fmla="*/ 365556 w 3902543"/>
              <a:gd name="connsiteY61" fmla="*/ 3818281 h 8315311"/>
              <a:gd name="connsiteX62" fmla="*/ 850525 w 3902543"/>
              <a:gd name="connsiteY62" fmla="*/ 3223245 h 8315311"/>
              <a:gd name="connsiteX63" fmla="*/ 918676 w 3902543"/>
              <a:gd name="connsiteY63" fmla="*/ 3216374 h 8315311"/>
              <a:gd name="connsiteX64" fmla="*/ 2692447 w 3902543"/>
              <a:gd name="connsiteY64" fmla="*/ 3216374 h 8315311"/>
              <a:gd name="connsiteX65" fmla="*/ 3702890 w 3902543"/>
              <a:gd name="connsiteY65" fmla="*/ 2205931 h 8315311"/>
              <a:gd name="connsiteX66" fmla="*/ 3702890 w 3902543"/>
              <a:gd name="connsiteY66" fmla="*/ 826277 h 8315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902543" h="8315311">
                <a:moveTo>
                  <a:pt x="3902543" y="828016"/>
                </a:moveTo>
                <a:lnTo>
                  <a:pt x="3481392" y="0"/>
                </a:lnTo>
                <a:lnTo>
                  <a:pt x="3045878" y="820553"/>
                </a:lnTo>
                <a:lnTo>
                  <a:pt x="3250338" y="822334"/>
                </a:lnTo>
                <a:lnTo>
                  <a:pt x="3250339" y="2191529"/>
                </a:lnTo>
                <a:cubicBezTo>
                  <a:pt x="3250339" y="2496741"/>
                  <a:pt x="3033844" y="2751389"/>
                  <a:pt x="2746042" y="2810280"/>
                </a:cubicBezTo>
                <a:lnTo>
                  <a:pt x="2671842" y="2817761"/>
                </a:lnTo>
                <a:lnTo>
                  <a:pt x="1022746" y="2817761"/>
                </a:lnTo>
                <a:cubicBezTo>
                  <a:pt x="457899" y="2817760"/>
                  <a:pt x="0" y="3275660"/>
                  <a:pt x="0" y="3840507"/>
                </a:cubicBezTo>
                <a:lnTo>
                  <a:pt x="0" y="3840506"/>
                </a:lnTo>
                <a:cubicBezTo>
                  <a:pt x="0" y="4405352"/>
                  <a:pt x="457899" y="4863252"/>
                  <a:pt x="1022746" y="4863252"/>
                </a:cubicBezTo>
                <a:lnTo>
                  <a:pt x="2946847" y="4863252"/>
                </a:lnTo>
                <a:lnTo>
                  <a:pt x="2946904" y="4863295"/>
                </a:lnTo>
                <a:lnTo>
                  <a:pt x="3018713" y="4875104"/>
                </a:lnTo>
                <a:cubicBezTo>
                  <a:pt x="3089291" y="4893889"/>
                  <a:pt x="3157349" y="4926822"/>
                  <a:pt x="3218660" y="4974435"/>
                </a:cubicBezTo>
                <a:lnTo>
                  <a:pt x="3218744" y="4974512"/>
                </a:lnTo>
                <a:lnTo>
                  <a:pt x="3293068" y="5045260"/>
                </a:lnTo>
                <a:lnTo>
                  <a:pt x="3311938" y="5068405"/>
                </a:lnTo>
                <a:lnTo>
                  <a:pt x="3354017" y="5128672"/>
                </a:lnTo>
                <a:lnTo>
                  <a:pt x="3368860" y="5153707"/>
                </a:lnTo>
                <a:lnTo>
                  <a:pt x="3408000" y="5242971"/>
                </a:lnTo>
                <a:lnTo>
                  <a:pt x="3408042" y="5243075"/>
                </a:lnTo>
                <a:lnTo>
                  <a:pt x="3432113" y="5363801"/>
                </a:lnTo>
                <a:lnTo>
                  <a:pt x="3433242" y="5401980"/>
                </a:lnTo>
                <a:lnTo>
                  <a:pt x="3429583" y="5488155"/>
                </a:lnTo>
                <a:lnTo>
                  <a:pt x="3422577" y="5530748"/>
                </a:lnTo>
                <a:lnTo>
                  <a:pt x="3397964" y="5614624"/>
                </a:lnTo>
                <a:lnTo>
                  <a:pt x="3384049" y="5651669"/>
                </a:lnTo>
                <a:lnTo>
                  <a:pt x="3317877" y="5763328"/>
                </a:lnTo>
                <a:lnTo>
                  <a:pt x="1869136" y="7628907"/>
                </a:lnTo>
                <a:cubicBezTo>
                  <a:pt x="1678686" y="7874153"/>
                  <a:pt x="1325485" y="7918575"/>
                  <a:pt x="1080241" y="7728124"/>
                </a:cubicBezTo>
                <a:cubicBezTo>
                  <a:pt x="926963" y="7609095"/>
                  <a:pt x="852131" y="7426489"/>
                  <a:pt x="864058" y="7246400"/>
                </a:cubicBezTo>
                <a:lnTo>
                  <a:pt x="868617" y="7218676"/>
                </a:lnTo>
                <a:lnTo>
                  <a:pt x="441448" y="6915647"/>
                </a:lnTo>
                <a:lnTo>
                  <a:pt x="398894" y="7028945"/>
                </a:lnTo>
                <a:cubicBezTo>
                  <a:pt x="296376" y="7414097"/>
                  <a:pt x="425479" y="7840465"/>
                  <a:pt x="760074" y="8100300"/>
                </a:cubicBezTo>
                <a:lnTo>
                  <a:pt x="760073" y="8100298"/>
                </a:lnTo>
                <a:cubicBezTo>
                  <a:pt x="1206198" y="8446745"/>
                  <a:pt x="1848702" y="8365938"/>
                  <a:pt x="2195148" y="7919812"/>
                </a:cubicBezTo>
                <a:lnTo>
                  <a:pt x="3630471" y="6071514"/>
                </a:lnTo>
                <a:lnTo>
                  <a:pt x="3658730" y="6030659"/>
                </a:lnTo>
                <a:lnTo>
                  <a:pt x="3668957" y="6018266"/>
                </a:lnTo>
                <a:lnTo>
                  <a:pt x="3674982" y="6007163"/>
                </a:lnTo>
                <a:lnTo>
                  <a:pt x="3695551" y="5977428"/>
                </a:lnTo>
                <a:cubicBezTo>
                  <a:pt x="3715260" y="5945253"/>
                  <a:pt x="3732993" y="5912317"/>
                  <a:pt x="3748769" y="5878778"/>
                </a:cubicBezTo>
                <a:lnTo>
                  <a:pt x="3760891" y="5848890"/>
                </a:lnTo>
                <a:lnTo>
                  <a:pt x="3763253" y="5844538"/>
                </a:lnTo>
                <a:lnTo>
                  <a:pt x="3765200" y="5838262"/>
                </a:lnTo>
                <a:lnTo>
                  <a:pt x="3790244" y="5776511"/>
                </a:lnTo>
                <a:cubicBezTo>
                  <a:pt x="3849653" y="5603576"/>
                  <a:pt x="3860630" y="5419496"/>
                  <a:pt x="3825650" y="5243936"/>
                </a:cubicBezTo>
                <a:cubicBezTo>
                  <a:pt x="3817656" y="5203807"/>
                  <a:pt x="3807259" y="5164124"/>
                  <a:pt x="3794491" y="5125121"/>
                </a:cubicBezTo>
                <a:lnTo>
                  <a:pt x="3773198" y="5073146"/>
                </a:lnTo>
                <a:lnTo>
                  <a:pt x="3772686" y="5071423"/>
                </a:lnTo>
                <a:lnTo>
                  <a:pt x="3771575" y="5069187"/>
                </a:lnTo>
                <a:lnTo>
                  <a:pt x="3738334" y="4988052"/>
                </a:lnTo>
                <a:cubicBezTo>
                  <a:pt x="3672033" y="4854731"/>
                  <a:pt x="3575458" y="4733875"/>
                  <a:pt x="3449985" y="4636438"/>
                </a:cubicBezTo>
                <a:lnTo>
                  <a:pt x="3449984" y="4636438"/>
                </a:lnTo>
                <a:cubicBezTo>
                  <a:pt x="3275716" y="4501107"/>
                  <a:pt x="3071483" y="4430971"/>
                  <a:pt x="2866636" y="4422336"/>
                </a:cubicBezTo>
                <a:lnTo>
                  <a:pt x="2789950" y="4423692"/>
                </a:lnTo>
                <a:lnTo>
                  <a:pt x="2327210" y="4423692"/>
                </a:lnTo>
                <a:lnTo>
                  <a:pt x="2329981" y="4425658"/>
                </a:lnTo>
                <a:lnTo>
                  <a:pt x="972933" y="4425659"/>
                </a:lnTo>
                <a:cubicBezTo>
                  <a:pt x="637487" y="4425660"/>
                  <a:pt x="365555" y="4153727"/>
                  <a:pt x="365556" y="3818281"/>
                </a:cubicBezTo>
                <a:cubicBezTo>
                  <a:pt x="365556" y="3524765"/>
                  <a:pt x="573754" y="3279879"/>
                  <a:pt x="850525" y="3223245"/>
                </a:cubicBezTo>
                <a:lnTo>
                  <a:pt x="918676" y="3216374"/>
                </a:lnTo>
                <a:lnTo>
                  <a:pt x="2692447" y="3216374"/>
                </a:lnTo>
                <a:cubicBezTo>
                  <a:pt x="3250499" y="3216374"/>
                  <a:pt x="3702890" y="2763983"/>
                  <a:pt x="3702890" y="2205931"/>
                </a:cubicBezTo>
                <a:lnTo>
                  <a:pt x="3702890" y="826277"/>
                </a:lnTo>
                <a:close/>
              </a:path>
            </a:pathLst>
          </a:custGeom>
          <a:gradFill>
            <a:gsLst>
              <a:gs pos="100000">
                <a:schemeClr val="bg1"/>
              </a:gs>
              <a:gs pos="0">
                <a:srgbClr val="E0E0E0"/>
              </a:gs>
            </a:gsLst>
            <a:lin ang="8100000" scaled="0"/>
          </a:gra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44" name="组合 4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7097323-9083-48B3-B669-9A2CEB4CBF58}"/>
              </a:ext>
            </a:extLst>
          </p:cNvPr>
          <p:cNvGrpSpPr/>
          <p:nvPr/>
        </p:nvGrpSpPr>
        <p:grpSpPr>
          <a:xfrm>
            <a:off x="3044743" y="4690110"/>
            <a:ext cx="947938" cy="947938"/>
            <a:chOff x="2873293" y="4937760"/>
            <a:chExt cx="947938" cy="947938"/>
          </a:xfrm>
        </p:grpSpPr>
        <p:sp>
          <p:nvSpPr>
            <p:cNvPr id="45"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C3AE9723-2381-4637-BEC8-576ABA13D3A7}"/>
                </a:ext>
              </a:extLst>
            </p:cNvPr>
            <p:cNvSpPr>
              <a:spLocks noChangeAspect="1"/>
            </p:cNvSpPr>
            <p:nvPr>
              <p:custDataLst>
                <p:tags r:id="rId4"/>
              </p:custDataLst>
            </p:nvPr>
          </p:nvSpPr>
          <p:spPr>
            <a:xfrm>
              <a:off x="2873293" y="4937760"/>
              <a:ext cx="947938" cy="947938"/>
            </a:xfrm>
            <a:prstGeom prst="ellipse">
              <a:avLst/>
            </a:prstGeom>
            <a:solidFill>
              <a:srgbClr val="365B7C"/>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grpSp>
          <p:nvGrpSpPr>
            <p:cNvPr id="46" name="组合 45">
              <a:extLst>
                <a:ext uri="{FF2B5EF4-FFF2-40B4-BE49-F238E27FC236}">
                  <a16:creationId xmlns="" xmlns:a16="http://schemas.microsoft.com/office/drawing/2014/main" id="{95320EB7-E219-4674-801E-E4C31FE41675}"/>
                </a:ext>
              </a:extLst>
            </p:cNvPr>
            <p:cNvGrpSpPr/>
            <p:nvPr/>
          </p:nvGrpSpPr>
          <p:grpSpPr>
            <a:xfrm>
              <a:off x="3059643" y="5266317"/>
              <a:ext cx="587232" cy="290823"/>
              <a:chOff x="1923908" y="1320796"/>
              <a:chExt cx="782820" cy="387687"/>
            </a:xfrm>
            <a:solidFill>
              <a:srgbClr val="FDFDFD"/>
            </a:solidFill>
          </p:grpSpPr>
          <p:sp>
            <p:nvSpPr>
              <p:cNvPr id="47" name="Freeform 31">
                <a:extLst>
                  <a:ext uri="{FF2B5EF4-FFF2-40B4-BE49-F238E27FC236}">
                    <a16:creationId xmlns="" xmlns:a16="http://schemas.microsoft.com/office/drawing/2014/main" id="{427BC835-9F46-41EF-9E69-9B145F63DB6A}"/>
                  </a:ext>
                </a:extLst>
              </p:cNvPr>
              <p:cNvSpPr>
                <a:spLocks noEditPoints="1"/>
              </p:cNvSpPr>
              <p:nvPr/>
            </p:nvSpPr>
            <p:spPr bwMode="auto">
              <a:xfrm>
                <a:off x="1923908" y="1324517"/>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32">
                <a:extLst>
                  <a:ext uri="{FF2B5EF4-FFF2-40B4-BE49-F238E27FC236}">
                    <a16:creationId xmlns="" xmlns:a16="http://schemas.microsoft.com/office/drawing/2014/main" id="{AF1A07B8-1948-4936-AEDC-8F33157E6F40}"/>
                  </a:ext>
                </a:extLst>
              </p:cNvPr>
              <p:cNvSpPr>
                <a:spLocks/>
              </p:cNvSpPr>
              <p:nvPr/>
            </p:nvSpPr>
            <p:spPr bwMode="auto">
              <a:xfrm>
                <a:off x="2403294" y="1320796"/>
                <a:ext cx="303434" cy="387687"/>
              </a:xfrm>
              <a:custGeom>
                <a:avLst/>
                <a:gdLst>
                  <a:gd name="T0" fmla="*/ 28 w 31"/>
                  <a:gd name="T1" fmla="*/ 33 h 38"/>
                  <a:gd name="T2" fmla="*/ 18 w 31"/>
                  <a:gd name="T3" fmla="*/ 33 h 38"/>
                  <a:gd name="T4" fmla="*/ 18 w 31"/>
                  <a:gd name="T5" fmla="*/ 2 h 38"/>
                  <a:gd name="T6" fmla="*/ 16 w 31"/>
                  <a:gd name="T7" fmla="*/ 0 h 38"/>
                  <a:gd name="T8" fmla="*/ 9 w 31"/>
                  <a:gd name="T9" fmla="*/ 0 h 38"/>
                  <a:gd name="T10" fmla="*/ 7 w 31"/>
                  <a:gd name="T11" fmla="*/ 2 h 38"/>
                  <a:gd name="T12" fmla="*/ 9 w 31"/>
                  <a:gd name="T13" fmla="*/ 5 h 38"/>
                  <a:gd name="T14" fmla="*/ 13 w 31"/>
                  <a:gd name="T15" fmla="*/ 5 h 38"/>
                  <a:gd name="T16" fmla="*/ 13 w 31"/>
                  <a:gd name="T17" fmla="*/ 33 h 38"/>
                  <a:gd name="T18" fmla="*/ 3 w 31"/>
                  <a:gd name="T19" fmla="*/ 33 h 38"/>
                  <a:gd name="T20" fmla="*/ 0 w 31"/>
                  <a:gd name="T21" fmla="*/ 35 h 38"/>
                  <a:gd name="T22" fmla="*/ 3 w 31"/>
                  <a:gd name="T23" fmla="*/ 38 h 38"/>
                  <a:gd name="T24" fmla="*/ 28 w 31"/>
                  <a:gd name="T25" fmla="*/ 38 h 38"/>
                  <a:gd name="T26" fmla="*/ 31 w 31"/>
                  <a:gd name="T27" fmla="*/ 35 h 38"/>
                  <a:gd name="T28" fmla="*/ 28 w 31"/>
                  <a:gd name="T2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8">
                    <a:moveTo>
                      <a:pt x="28" y="33"/>
                    </a:moveTo>
                    <a:cubicBezTo>
                      <a:pt x="18" y="33"/>
                      <a:pt x="18" y="33"/>
                      <a:pt x="18" y="33"/>
                    </a:cubicBezTo>
                    <a:cubicBezTo>
                      <a:pt x="18" y="2"/>
                      <a:pt x="18" y="2"/>
                      <a:pt x="18" y="2"/>
                    </a:cubicBezTo>
                    <a:cubicBezTo>
                      <a:pt x="18" y="1"/>
                      <a:pt x="17" y="0"/>
                      <a:pt x="16" y="0"/>
                    </a:cubicBezTo>
                    <a:cubicBezTo>
                      <a:pt x="9" y="0"/>
                      <a:pt x="9" y="0"/>
                      <a:pt x="9" y="0"/>
                    </a:cubicBezTo>
                    <a:cubicBezTo>
                      <a:pt x="7" y="0"/>
                      <a:pt x="7" y="1"/>
                      <a:pt x="7" y="2"/>
                    </a:cubicBezTo>
                    <a:cubicBezTo>
                      <a:pt x="7" y="4"/>
                      <a:pt x="7" y="5"/>
                      <a:pt x="9" y="5"/>
                    </a:cubicBezTo>
                    <a:cubicBezTo>
                      <a:pt x="13" y="5"/>
                      <a:pt x="13" y="5"/>
                      <a:pt x="13" y="5"/>
                    </a:cubicBezTo>
                    <a:cubicBezTo>
                      <a:pt x="13" y="33"/>
                      <a:pt x="13" y="33"/>
                      <a:pt x="13" y="33"/>
                    </a:cubicBezTo>
                    <a:cubicBezTo>
                      <a:pt x="3" y="33"/>
                      <a:pt x="3" y="33"/>
                      <a:pt x="3" y="33"/>
                    </a:cubicBezTo>
                    <a:cubicBezTo>
                      <a:pt x="1" y="33"/>
                      <a:pt x="0" y="34"/>
                      <a:pt x="0" y="35"/>
                    </a:cubicBezTo>
                    <a:cubicBezTo>
                      <a:pt x="0" y="37"/>
                      <a:pt x="1" y="38"/>
                      <a:pt x="3" y="38"/>
                    </a:cubicBezTo>
                    <a:cubicBezTo>
                      <a:pt x="28" y="38"/>
                      <a:pt x="28" y="38"/>
                      <a:pt x="28" y="38"/>
                    </a:cubicBezTo>
                    <a:cubicBezTo>
                      <a:pt x="30" y="38"/>
                      <a:pt x="31" y="37"/>
                      <a:pt x="31" y="35"/>
                    </a:cubicBezTo>
                    <a:cubicBezTo>
                      <a:pt x="31" y="34"/>
                      <a:pt x="30"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9" name="组合 4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8B98A4F-DBA4-4AB4-B459-0581A7293CC4}"/>
              </a:ext>
            </a:extLst>
          </p:cNvPr>
          <p:cNvGrpSpPr/>
          <p:nvPr/>
        </p:nvGrpSpPr>
        <p:grpSpPr>
          <a:xfrm>
            <a:off x="4462972" y="2858966"/>
            <a:ext cx="947938" cy="947938"/>
            <a:chOff x="4291522" y="3106616"/>
            <a:chExt cx="947938" cy="947938"/>
          </a:xfrm>
        </p:grpSpPr>
        <p:sp>
          <p:nvSpPr>
            <p:cNvPr id="5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C57F29FB-DB13-478A-BF3B-66DEDD5C40EC}"/>
                </a:ext>
              </a:extLst>
            </p:cNvPr>
            <p:cNvSpPr>
              <a:spLocks noChangeAspect="1"/>
            </p:cNvSpPr>
            <p:nvPr>
              <p:custDataLst>
                <p:tags r:id="rId3"/>
              </p:custDataLst>
            </p:nvPr>
          </p:nvSpPr>
          <p:spPr>
            <a:xfrm>
              <a:off x="4291522" y="3106616"/>
              <a:ext cx="947938" cy="947938"/>
            </a:xfrm>
            <a:prstGeom prst="ellipse">
              <a:avLst/>
            </a:prstGeom>
            <a:solidFill>
              <a:srgbClr val="96648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grpSp>
          <p:nvGrpSpPr>
            <p:cNvPr id="51" name="组合 50">
              <a:extLst>
                <a:ext uri="{FF2B5EF4-FFF2-40B4-BE49-F238E27FC236}">
                  <a16:creationId xmlns="" xmlns:a16="http://schemas.microsoft.com/office/drawing/2014/main" id="{60A281A8-0A76-4E0E-8456-B4E083C09850}"/>
                </a:ext>
              </a:extLst>
            </p:cNvPr>
            <p:cNvGrpSpPr/>
            <p:nvPr/>
          </p:nvGrpSpPr>
          <p:grpSpPr>
            <a:xfrm>
              <a:off x="4464262" y="3433958"/>
              <a:ext cx="602457" cy="298710"/>
              <a:chOff x="1923908" y="2803742"/>
              <a:chExt cx="803116" cy="398201"/>
            </a:xfrm>
            <a:solidFill>
              <a:srgbClr val="FDFDFD"/>
            </a:solidFill>
          </p:grpSpPr>
          <p:sp>
            <p:nvSpPr>
              <p:cNvPr id="52" name="Freeform 27">
                <a:extLst>
                  <a:ext uri="{FF2B5EF4-FFF2-40B4-BE49-F238E27FC236}">
                    <a16:creationId xmlns="" xmlns:a16="http://schemas.microsoft.com/office/drawing/2014/main" id="{33597200-877C-4A27-94B4-5C85082A84F9}"/>
                  </a:ext>
                </a:extLst>
              </p:cNvPr>
              <p:cNvSpPr>
                <a:spLocks/>
              </p:cNvSpPr>
              <p:nvPr/>
            </p:nvSpPr>
            <p:spPr bwMode="auto">
              <a:xfrm>
                <a:off x="2354679" y="2813694"/>
                <a:ext cx="372345" cy="388249"/>
              </a:xfrm>
              <a:custGeom>
                <a:avLst/>
                <a:gdLst>
                  <a:gd name="T0" fmla="*/ 6 w 38"/>
                  <a:gd name="T1" fmla="*/ 24 h 38"/>
                  <a:gd name="T2" fmla="*/ 7 w 38"/>
                  <a:gd name="T3" fmla="*/ 22 h 38"/>
                  <a:gd name="T4" fmla="*/ 8 w 38"/>
                  <a:gd name="T5" fmla="*/ 22 h 38"/>
                  <a:gd name="T6" fmla="*/ 10 w 38"/>
                  <a:gd name="T7" fmla="*/ 21 h 38"/>
                  <a:gd name="T8" fmla="*/ 28 w 38"/>
                  <a:gd name="T9" fmla="*/ 21 h 38"/>
                  <a:gd name="T10" fmla="*/ 32 w 38"/>
                  <a:gd name="T11" fmla="*/ 21 h 38"/>
                  <a:gd name="T12" fmla="*/ 35 w 38"/>
                  <a:gd name="T13" fmla="*/ 19 h 38"/>
                  <a:gd name="T14" fmla="*/ 38 w 38"/>
                  <a:gd name="T15" fmla="*/ 16 h 38"/>
                  <a:gd name="T16" fmla="*/ 38 w 38"/>
                  <a:gd name="T17" fmla="*/ 13 h 38"/>
                  <a:gd name="T18" fmla="*/ 38 w 38"/>
                  <a:gd name="T19" fmla="*/ 8 h 38"/>
                  <a:gd name="T20" fmla="*/ 38 w 38"/>
                  <a:gd name="T21" fmla="*/ 5 h 38"/>
                  <a:gd name="T22" fmla="*/ 35 w 38"/>
                  <a:gd name="T23" fmla="*/ 2 h 38"/>
                  <a:gd name="T24" fmla="*/ 32 w 38"/>
                  <a:gd name="T25" fmla="*/ 1 h 38"/>
                  <a:gd name="T26" fmla="*/ 28 w 38"/>
                  <a:gd name="T27" fmla="*/ 0 h 38"/>
                  <a:gd name="T28" fmla="*/ 9 w 38"/>
                  <a:gd name="T29" fmla="*/ 0 h 38"/>
                  <a:gd name="T30" fmla="*/ 6 w 38"/>
                  <a:gd name="T31" fmla="*/ 2 h 38"/>
                  <a:gd name="T32" fmla="*/ 9 w 38"/>
                  <a:gd name="T33" fmla="*/ 5 h 38"/>
                  <a:gd name="T34" fmla="*/ 28 w 38"/>
                  <a:gd name="T35" fmla="*/ 5 h 38"/>
                  <a:gd name="T36" fmla="*/ 30 w 38"/>
                  <a:gd name="T37" fmla="*/ 5 h 38"/>
                  <a:gd name="T38" fmla="*/ 32 w 38"/>
                  <a:gd name="T39" fmla="*/ 6 h 38"/>
                  <a:gd name="T40" fmla="*/ 33 w 38"/>
                  <a:gd name="T41" fmla="*/ 7 h 38"/>
                  <a:gd name="T42" fmla="*/ 33 w 38"/>
                  <a:gd name="T43" fmla="*/ 8 h 38"/>
                  <a:gd name="T44" fmla="*/ 33 w 38"/>
                  <a:gd name="T45" fmla="*/ 13 h 38"/>
                  <a:gd name="T46" fmla="*/ 33 w 38"/>
                  <a:gd name="T47" fmla="*/ 14 h 38"/>
                  <a:gd name="T48" fmla="*/ 32 w 38"/>
                  <a:gd name="T49" fmla="*/ 16 h 38"/>
                  <a:gd name="T50" fmla="*/ 30 w 38"/>
                  <a:gd name="T51" fmla="*/ 16 h 38"/>
                  <a:gd name="T52" fmla="*/ 28 w 38"/>
                  <a:gd name="T53" fmla="*/ 17 h 38"/>
                  <a:gd name="T54" fmla="*/ 10 w 38"/>
                  <a:gd name="T55" fmla="*/ 17 h 38"/>
                  <a:gd name="T56" fmla="*/ 6 w 38"/>
                  <a:gd name="T57" fmla="*/ 17 h 38"/>
                  <a:gd name="T58" fmla="*/ 3 w 38"/>
                  <a:gd name="T59" fmla="*/ 19 h 38"/>
                  <a:gd name="T60" fmla="*/ 1 w 38"/>
                  <a:gd name="T61" fmla="*/ 22 h 38"/>
                  <a:gd name="T62" fmla="*/ 0 w 38"/>
                  <a:gd name="T63" fmla="*/ 25 h 38"/>
                  <a:gd name="T64" fmla="*/ 0 w 38"/>
                  <a:gd name="T65" fmla="*/ 29 h 38"/>
                  <a:gd name="T66" fmla="*/ 1 w 38"/>
                  <a:gd name="T67" fmla="*/ 33 h 38"/>
                  <a:gd name="T68" fmla="*/ 3 w 38"/>
                  <a:gd name="T69" fmla="*/ 36 h 38"/>
                  <a:gd name="T70" fmla="*/ 6 w 38"/>
                  <a:gd name="T71" fmla="*/ 37 h 38"/>
                  <a:gd name="T72" fmla="*/ 10 w 38"/>
                  <a:gd name="T73" fmla="*/ 38 h 38"/>
                  <a:gd name="T74" fmla="*/ 36 w 38"/>
                  <a:gd name="T75" fmla="*/ 38 h 38"/>
                  <a:gd name="T76" fmla="*/ 38 w 38"/>
                  <a:gd name="T77" fmla="*/ 35 h 38"/>
                  <a:gd name="T78" fmla="*/ 36 w 38"/>
                  <a:gd name="T79" fmla="*/ 33 h 38"/>
                  <a:gd name="T80" fmla="*/ 10 w 38"/>
                  <a:gd name="T81" fmla="*/ 33 h 38"/>
                  <a:gd name="T82" fmla="*/ 8 w 38"/>
                  <a:gd name="T83" fmla="*/ 33 h 38"/>
                  <a:gd name="T84" fmla="*/ 7 w 38"/>
                  <a:gd name="T85" fmla="*/ 32 h 38"/>
                  <a:gd name="T86" fmla="*/ 6 w 38"/>
                  <a:gd name="T87" fmla="*/ 31 h 38"/>
                  <a:gd name="T88" fmla="*/ 5 w 38"/>
                  <a:gd name="T89" fmla="*/ 29 h 38"/>
                  <a:gd name="T90" fmla="*/ 5 w 38"/>
                  <a:gd name="T91" fmla="*/ 25 h 38"/>
                  <a:gd name="T92" fmla="*/ 6 w 38"/>
                  <a:gd name="T9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38">
                    <a:moveTo>
                      <a:pt x="6" y="24"/>
                    </a:moveTo>
                    <a:cubicBezTo>
                      <a:pt x="6" y="23"/>
                      <a:pt x="6" y="23"/>
                      <a:pt x="7" y="22"/>
                    </a:cubicBezTo>
                    <a:cubicBezTo>
                      <a:pt x="7" y="22"/>
                      <a:pt x="8" y="22"/>
                      <a:pt x="8" y="22"/>
                    </a:cubicBezTo>
                    <a:cubicBezTo>
                      <a:pt x="9" y="21"/>
                      <a:pt x="10" y="21"/>
                      <a:pt x="10" y="21"/>
                    </a:cubicBezTo>
                    <a:cubicBezTo>
                      <a:pt x="28" y="21"/>
                      <a:pt x="28" y="21"/>
                      <a:pt x="28" y="21"/>
                    </a:cubicBezTo>
                    <a:cubicBezTo>
                      <a:pt x="30" y="21"/>
                      <a:pt x="31" y="21"/>
                      <a:pt x="32" y="21"/>
                    </a:cubicBezTo>
                    <a:cubicBezTo>
                      <a:pt x="33" y="20"/>
                      <a:pt x="34" y="20"/>
                      <a:pt x="35" y="19"/>
                    </a:cubicBezTo>
                    <a:cubicBezTo>
                      <a:pt x="36" y="18"/>
                      <a:pt x="37" y="17"/>
                      <a:pt x="38" y="16"/>
                    </a:cubicBezTo>
                    <a:cubicBezTo>
                      <a:pt x="38" y="15"/>
                      <a:pt x="38" y="14"/>
                      <a:pt x="38" y="13"/>
                    </a:cubicBezTo>
                    <a:cubicBezTo>
                      <a:pt x="38" y="8"/>
                      <a:pt x="38" y="8"/>
                      <a:pt x="38" y="8"/>
                    </a:cubicBezTo>
                    <a:cubicBezTo>
                      <a:pt x="38" y="7"/>
                      <a:pt x="38" y="6"/>
                      <a:pt x="38" y="5"/>
                    </a:cubicBezTo>
                    <a:cubicBezTo>
                      <a:pt x="37" y="4"/>
                      <a:pt x="36" y="3"/>
                      <a:pt x="35" y="2"/>
                    </a:cubicBezTo>
                    <a:cubicBezTo>
                      <a:pt x="34" y="2"/>
                      <a:pt x="33" y="1"/>
                      <a:pt x="32" y="1"/>
                    </a:cubicBezTo>
                    <a:cubicBezTo>
                      <a:pt x="31" y="0"/>
                      <a:pt x="29" y="0"/>
                      <a:pt x="28" y="0"/>
                    </a:cubicBezTo>
                    <a:cubicBezTo>
                      <a:pt x="9" y="0"/>
                      <a:pt x="9" y="0"/>
                      <a:pt x="9" y="0"/>
                    </a:cubicBezTo>
                    <a:cubicBezTo>
                      <a:pt x="7" y="0"/>
                      <a:pt x="6" y="1"/>
                      <a:pt x="6" y="2"/>
                    </a:cubicBezTo>
                    <a:cubicBezTo>
                      <a:pt x="6" y="4"/>
                      <a:pt x="7" y="5"/>
                      <a:pt x="9" y="5"/>
                    </a:cubicBezTo>
                    <a:cubicBezTo>
                      <a:pt x="28" y="5"/>
                      <a:pt x="28" y="5"/>
                      <a:pt x="28" y="5"/>
                    </a:cubicBezTo>
                    <a:cubicBezTo>
                      <a:pt x="29" y="5"/>
                      <a:pt x="29" y="5"/>
                      <a:pt x="30" y="5"/>
                    </a:cubicBezTo>
                    <a:cubicBezTo>
                      <a:pt x="31" y="5"/>
                      <a:pt x="31" y="6"/>
                      <a:pt x="32" y="6"/>
                    </a:cubicBezTo>
                    <a:cubicBezTo>
                      <a:pt x="32" y="6"/>
                      <a:pt x="33" y="7"/>
                      <a:pt x="33" y="7"/>
                    </a:cubicBezTo>
                    <a:cubicBezTo>
                      <a:pt x="33" y="7"/>
                      <a:pt x="33" y="8"/>
                      <a:pt x="33" y="8"/>
                    </a:cubicBezTo>
                    <a:cubicBezTo>
                      <a:pt x="33" y="13"/>
                      <a:pt x="33" y="13"/>
                      <a:pt x="33" y="13"/>
                    </a:cubicBezTo>
                    <a:cubicBezTo>
                      <a:pt x="33" y="13"/>
                      <a:pt x="33" y="14"/>
                      <a:pt x="33" y="14"/>
                    </a:cubicBezTo>
                    <a:cubicBezTo>
                      <a:pt x="33" y="15"/>
                      <a:pt x="32" y="15"/>
                      <a:pt x="32" y="16"/>
                    </a:cubicBezTo>
                    <a:cubicBezTo>
                      <a:pt x="31" y="16"/>
                      <a:pt x="31" y="16"/>
                      <a:pt x="30" y="16"/>
                    </a:cubicBezTo>
                    <a:cubicBezTo>
                      <a:pt x="29" y="16"/>
                      <a:pt x="29" y="17"/>
                      <a:pt x="28" y="17"/>
                    </a:cubicBezTo>
                    <a:cubicBezTo>
                      <a:pt x="10" y="17"/>
                      <a:pt x="10" y="17"/>
                      <a:pt x="10" y="17"/>
                    </a:cubicBezTo>
                    <a:cubicBezTo>
                      <a:pt x="9" y="17"/>
                      <a:pt x="7" y="17"/>
                      <a:pt x="6" y="17"/>
                    </a:cubicBezTo>
                    <a:cubicBezTo>
                      <a:pt x="5" y="18"/>
                      <a:pt x="4" y="18"/>
                      <a:pt x="3" y="19"/>
                    </a:cubicBezTo>
                    <a:cubicBezTo>
                      <a:pt x="2" y="20"/>
                      <a:pt x="1" y="21"/>
                      <a:pt x="1" y="22"/>
                    </a:cubicBezTo>
                    <a:cubicBezTo>
                      <a:pt x="0" y="23"/>
                      <a:pt x="0" y="24"/>
                      <a:pt x="0" y="25"/>
                    </a:cubicBezTo>
                    <a:cubicBezTo>
                      <a:pt x="0" y="29"/>
                      <a:pt x="0" y="29"/>
                      <a:pt x="0" y="29"/>
                    </a:cubicBezTo>
                    <a:cubicBezTo>
                      <a:pt x="0" y="31"/>
                      <a:pt x="0" y="32"/>
                      <a:pt x="1" y="33"/>
                    </a:cubicBezTo>
                    <a:cubicBezTo>
                      <a:pt x="1" y="34"/>
                      <a:pt x="2" y="35"/>
                      <a:pt x="3" y="36"/>
                    </a:cubicBezTo>
                    <a:cubicBezTo>
                      <a:pt x="4" y="36"/>
                      <a:pt x="5" y="37"/>
                      <a:pt x="6" y="37"/>
                    </a:cubicBezTo>
                    <a:cubicBezTo>
                      <a:pt x="7" y="38"/>
                      <a:pt x="9" y="38"/>
                      <a:pt x="10" y="38"/>
                    </a:cubicBezTo>
                    <a:cubicBezTo>
                      <a:pt x="36" y="38"/>
                      <a:pt x="36" y="38"/>
                      <a:pt x="36" y="38"/>
                    </a:cubicBezTo>
                    <a:cubicBezTo>
                      <a:pt x="38" y="38"/>
                      <a:pt x="38" y="37"/>
                      <a:pt x="38" y="35"/>
                    </a:cubicBezTo>
                    <a:cubicBezTo>
                      <a:pt x="38" y="34"/>
                      <a:pt x="38" y="33"/>
                      <a:pt x="36" y="33"/>
                    </a:cubicBezTo>
                    <a:cubicBezTo>
                      <a:pt x="10" y="33"/>
                      <a:pt x="10" y="33"/>
                      <a:pt x="10" y="33"/>
                    </a:cubicBezTo>
                    <a:cubicBezTo>
                      <a:pt x="10" y="33"/>
                      <a:pt x="9" y="33"/>
                      <a:pt x="8" y="33"/>
                    </a:cubicBezTo>
                    <a:cubicBezTo>
                      <a:pt x="8" y="33"/>
                      <a:pt x="7" y="32"/>
                      <a:pt x="7" y="32"/>
                    </a:cubicBezTo>
                    <a:cubicBezTo>
                      <a:pt x="6" y="32"/>
                      <a:pt x="6" y="31"/>
                      <a:pt x="6" y="31"/>
                    </a:cubicBezTo>
                    <a:cubicBezTo>
                      <a:pt x="5" y="30"/>
                      <a:pt x="5" y="30"/>
                      <a:pt x="5" y="29"/>
                    </a:cubicBezTo>
                    <a:cubicBezTo>
                      <a:pt x="5" y="25"/>
                      <a:pt x="5" y="25"/>
                      <a:pt x="5" y="25"/>
                    </a:cubicBezTo>
                    <a:cubicBezTo>
                      <a:pt x="5" y="24"/>
                      <a:pt x="5" y="2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31">
                <a:extLst>
                  <a:ext uri="{FF2B5EF4-FFF2-40B4-BE49-F238E27FC236}">
                    <a16:creationId xmlns="" xmlns:a16="http://schemas.microsoft.com/office/drawing/2014/main" id="{7C6A6DB7-BEEE-4A2B-A85C-D45F05E4754D}"/>
                  </a:ext>
                </a:extLst>
              </p:cNvPr>
              <p:cNvSpPr>
                <a:spLocks noEditPoints="1"/>
              </p:cNvSpPr>
              <p:nvPr/>
            </p:nvSpPr>
            <p:spPr bwMode="auto">
              <a:xfrm>
                <a:off x="1923908" y="2803742"/>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4" name="组合 5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CD5513E-E039-45BB-8B4D-446154D29CE0}"/>
              </a:ext>
            </a:extLst>
          </p:cNvPr>
          <p:cNvGrpSpPr/>
          <p:nvPr/>
        </p:nvGrpSpPr>
        <p:grpSpPr>
          <a:xfrm>
            <a:off x="6498616" y="4300549"/>
            <a:ext cx="947938" cy="947938"/>
            <a:chOff x="6327166" y="4548199"/>
            <a:chExt cx="947938" cy="947938"/>
          </a:xfrm>
        </p:grpSpPr>
        <p:sp>
          <p:nvSpPr>
            <p:cNvPr id="55"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AA0BD6A0-C12C-434A-B053-15F193CE4BBD}"/>
                </a:ext>
              </a:extLst>
            </p:cNvPr>
            <p:cNvSpPr>
              <a:spLocks noChangeAspect="1"/>
            </p:cNvSpPr>
            <p:nvPr>
              <p:custDataLst>
                <p:tags r:id="rId2"/>
              </p:custDataLst>
            </p:nvPr>
          </p:nvSpPr>
          <p:spPr>
            <a:xfrm>
              <a:off x="6327166" y="4548199"/>
              <a:ext cx="947938" cy="947938"/>
            </a:xfrm>
            <a:prstGeom prst="ellipse">
              <a:avLst/>
            </a:prstGeom>
            <a:solidFill>
              <a:srgbClr val="D06F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grpSp>
          <p:nvGrpSpPr>
            <p:cNvPr id="56" name="组合 55">
              <a:extLst>
                <a:ext uri="{FF2B5EF4-FFF2-40B4-BE49-F238E27FC236}">
                  <a16:creationId xmlns="" xmlns:a16="http://schemas.microsoft.com/office/drawing/2014/main" id="{96D87DB8-186A-4B45-9575-35CBA63366A8}"/>
                </a:ext>
              </a:extLst>
            </p:cNvPr>
            <p:cNvGrpSpPr/>
            <p:nvPr/>
          </p:nvGrpSpPr>
          <p:grpSpPr>
            <a:xfrm>
              <a:off x="6499906" y="4876757"/>
              <a:ext cx="602457" cy="290822"/>
              <a:chOff x="1923908" y="4238286"/>
              <a:chExt cx="803116" cy="387686"/>
            </a:xfrm>
            <a:solidFill>
              <a:srgbClr val="FDFDFD"/>
            </a:solidFill>
          </p:grpSpPr>
          <p:sp>
            <p:nvSpPr>
              <p:cNvPr id="57" name="Freeform 22">
                <a:extLst>
                  <a:ext uri="{FF2B5EF4-FFF2-40B4-BE49-F238E27FC236}">
                    <a16:creationId xmlns="" xmlns:a16="http://schemas.microsoft.com/office/drawing/2014/main" id="{10291B7C-8370-4C9F-ACF4-541D6121EBF6}"/>
                  </a:ext>
                </a:extLst>
              </p:cNvPr>
              <p:cNvSpPr>
                <a:spLocks/>
              </p:cNvSpPr>
              <p:nvPr/>
            </p:nvSpPr>
            <p:spPr bwMode="auto">
              <a:xfrm>
                <a:off x="2382998" y="4238286"/>
                <a:ext cx="344026" cy="387686"/>
              </a:xfrm>
              <a:custGeom>
                <a:avLst/>
                <a:gdLst>
                  <a:gd name="T0" fmla="*/ 35 w 35"/>
                  <a:gd name="T1" fmla="*/ 13 h 38"/>
                  <a:gd name="T2" fmla="*/ 35 w 35"/>
                  <a:gd name="T3" fmla="*/ 9 h 38"/>
                  <a:gd name="T4" fmla="*/ 34 w 35"/>
                  <a:gd name="T5" fmla="*/ 5 h 38"/>
                  <a:gd name="T6" fmla="*/ 31 w 35"/>
                  <a:gd name="T7" fmla="*/ 3 h 38"/>
                  <a:gd name="T8" fmla="*/ 28 w 35"/>
                  <a:gd name="T9" fmla="*/ 1 h 38"/>
                  <a:gd name="T10" fmla="*/ 24 w 35"/>
                  <a:gd name="T11" fmla="*/ 0 h 38"/>
                  <a:gd name="T12" fmla="*/ 2 w 35"/>
                  <a:gd name="T13" fmla="*/ 0 h 38"/>
                  <a:gd name="T14" fmla="*/ 0 w 35"/>
                  <a:gd name="T15" fmla="*/ 3 h 38"/>
                  <a:gd name="T16" fmla="*/ 2 w 35"/>
                  <a:gd name="T17" fmla="*/ 5 h 38"/>
                  <a:gd name="T18" fmla="*/ 24 w 35"/>
                  <a:gd name="T19" fmla="*/ 5 h 38"/>
                  <a:gd name="T20" fmla="*/ 26 w 35"/>
                  <a:gd name="T21" fmla="*/ 5 h 38"/>
                  <a:gd name="T22" fmla="*/ 28 w 35"/>
                  <a:gd name="T23" fmla="*/ 6 h 38"/>
                  <a:gd name="T24" fmla="*/ 29 w 35"/>
                  <a:gd name="T25" fmla="*/ 7 h 38"/>
                  <a:gd name="T26" fmla="*/ 29 w 35"/>
                  <a:gd name="T27" fmla="*/ 9 h 38"/>
                  <a:gd name="T28" fmla="*/ 29 w 35"/>
                  <a:gd name="T29" fmla="*/ 13 h 38"/>
                  <a:gd name="T30" fmla="*/ 29 w 35"/>
                  <a:gd name="T31" fmla="*/ 15 h 38"/>
                  <a:gd name="T32" fmla="*/ 28 w 35"/>
                  <a:gd name="T33" fmla="*/ 16 h 38"/>
                  <a:gd name="T34" fmla="*/ 26 w 35"/>
                  <a:gd name="T35" fmla="*/ 16 h 38"/>
                  <a:gd name="T36" fmla="*/ 24 w 35"/>
                  <a:gd name="T37" fmla="*/ 17 h 38"/>
                  <a:gd name="T38" fmla="*/ 6 w 35"/>
                  <a:gd name="T39" fmla="*/ 17 h 38"/>
                  <a:gd name="T40" fmla="*/ 4 w 35"/>
                  <a:gd name="T41" fmla="*/ 19 h 38"/>
                  <a:gd name="T42" fmla="*/ 6 w 35"/>
                  <a:gd name="T43" fmla="*/ 22 h 38"/>
                  <a:gd name="T44" fmla="*/ 24 w 35"/>
                  <a:gd name="T45" fmla="*/ 22 h 38"/>
                  <a:gd name="T46" fmla="*/ 26 w 35"/>
                  <a:gd name="T47" fmla="*/ 22 h 38"/>
                  <a:gd name="T48" fmla="*/ 28 w 35"/>
                  <a:gd name="T49" fmla="*/ 23 h 38"/>
                  <a:gd name="T50" fmla="*/ 29 w 35"/>
                  <a:gd name="T51" fmla="*/ 24 h 38"/>
                  <a:gd name="T52" fmla="*/ 29 w 35"/>
                  <a:gd name="T53" fmla="*/ 25 h 38"/>
                  <a:gd name="T54" fmla="*/ 29 w 35"/>
                  <a:gd name="T55" fmla="*/ 30 h 38"/>
                  <a:gd name="T56" fmla="*/ 29 w 35"/>
                  <a:gd name="T57" fmla="*/ 31 h 38"/>
                  <a:gd name="T58" fmla="*/ 28 w 35"/>
                  <a:gd name="T59" fmla="*/ 32 h 38"/>
                  <a:gd name="T60" fmla="*/ 26 w 35"/>
                  <a:gd name="T61" fmla="*/ 33 h 38"/>
                  <a:gd name="T62" fmla="*/ 24 w 35"/>
                  <a:gd name="T63" fmla="*/ 33 h 38"/>
                  <a:gd name="T64" fmla="*/ 2 w 35"/>
                  <a:gd name="T65" fmla="*/ 33 h 38"/>
                  <a:gd name="T66" fmla="*/ 0 w 35"/>
                  <a:gd name="T67" fmla="*/ 36 h 38"/>
                  <a:gd name="T68" fmla="*/ 2 w 35"/>
                  <a:gd name="T69" fmla="*/ 38 h 38"/>
                  <a:gd name="T70" fmla="*/ 24 w 35"/>
                  <a:gd name="T71" fmla="*/ 38 h 38"/>
                  <a:gd name="T72" fmla="*/ 28 w 35"/>
                  <a:gd name="T73" fmla="*/ 38 h 38"/>
                  <a:gd name="T74" fmla="*/ 31 w 35"/>
                  <a:gd name="T75" fmla="*/ 36 h 38"/>
                  <a:gd name="T76" fmla="*/ 34 w 35"/>
                  <a:gd name="T77" fmla="*/ 33 h 38"/>
                  <a:gd name="T78" fmla="*/ 35 w 35"/>
                  <a:gd name="T79" fmla="*/ 30 h 38"/>
                  <a:gd name="T80" fmla="*/ 35 w 35"/>
                  <a:gd name="T81" fmla="*/ 25 h 38"/>
                  <a:gd name="T82" fmla="*/ 32 w 35"/>
                  <a:gd name="T83" fmla="*/ 19 h 38"/>
                  <a:gd name="T84" fmla="*/ 35 w 35"/>
                  <a:gd name="T8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8">
                    <a:moveTo>
                      <a:pt x="35" y="13"/>
                    </a:moveTo>
                    <a:cubicBezTo>
                      <a:pt x="35" y="9"/>
                      <a:pt x="35" y="9"/>
                      <a:pt x="35" y="9"/>
                    </a:cubicBezTo>
                    <a:cubicBezTo>
                      <a:pt x="35" y="7"/>
                      <a:pt x="34" y="6"/>
                      <a:pt x="34" y="5"/>
                    </a:cubicBezTo>
                    <a:cubicBezTo>
                      <a:pt x="33" y="4"/>
                      <a:pt x="32" y="3"/>
                      <a:pt x="31" y="3"/>
                    </a:cubicBezTo>
                    <a:cubicBezTo>
                      <a:pt x="31" y="2"/>
                      <a:pt x="29" y="1"/>
                      <a:pt x="28" y="1"/>
                    </a:cubicBezTo>
                    <a:cubicBezTo>
                      <a:pt x="27" y="0"/>
                      <a:pt x="26" y="0"/>
                      <a:pt x="24" y="0"/>
                    </a:cubicBezTo>
                    <a:cubicBezTo>
                      <a:pt x="2" y="0"/>
                      <a:pt x="2" y="0"/>
                      <a:pt x="2" y="0"/>
                    </a:cubicBezTo>
                    <a:cubicBezTo>
                      <a:pt x="1" y="0"/>
                      <a:pt x="0" y="1"/>
                      <a:pt x="0" y="3"/>
                    </a:cubicBezTo>
                    <a:cubicBezTo>
                      <a:pt x="0" y="4"/>
                      <a:pt x="1" y="5"/>
                      <a:pt x="2" y="5"/>
                    </a:cubicBezTo>
                    <a:cubicBezTo>
                      <a:pt x="24" y="5"/>
                      <a:pt x="24" y="5"/>
                      <a:pt x="24" y="5"/>
                    </a:cubicBezTo>
                    <a:cubicBezTo>
                      <a:pt x="25" y="5"/>
                      <a:pt x="26" y="5"/>
                      <a:pt x="26" y="5"/>
                    </a:cubicBezTo>
                    <a:cubicBezTo>
                      <a:pt x="27" y="6"/>
                      <a:pt x="28" y="6"/>
                      <a:pt x="28" y="6"/>
                    </a:cubicBezTo>
                    <a:cubicBezTo>
                      <a:pt x="28" y="6"/>
                      <a:pt x="29" y="7"/>
                      <a:pt x="29" y="7"/>
                    </a:cubicBezTo>
                    <a:cubicBezTo>
                      <a:pt x="29" y="8"/>
                      <a:pt x="29" y="8"/>
                      <a:pt x="29" y="9"/>
                    </a:cubicBezTo>
                    <a:cubicBezTo>
                      <a:pt x="29" y="13"/>
                      <a:pt x="29" y="13"/>
                      <a:pt x="29" y="13"/>
                    </a:cubicBezTo>
                    <a:cubicBezTo>
                      <a:pt x="29" y="14"/>
                      <a:pt x="29" y="14"/>
                      <a:pt x="29" y="15"/>
                    </a:cubicBezTo>
                    <a:cubicBezTo>
                      <a:pt x="29" y="15"/>
                      <a:pt x="28" y="15"/>
                      <a:pt x="28" y="16"/>
                    </a:cubicBezTo>
                    <a:cubicBezTo>
                      <a:pt x="28" y="16"/>
                      <a:pt x="27" y="16"/>
                      <a:pt x="26" y="16"/>
                    </a:cubicBezTo>
                    <a:cubicBezTo>
                      <a:pt x="26" y="17"/>
                      <a:pt x="25" y="17"/>
                      <a:pt x="24" y="17"/>
                    </a:cubicBezTo>
                    <a:cubicBezTo>
                      <a:pt x="6" y="17"/>
                      <a:pt x="6" y="17"/>
                      <a:pt x="6" y="17"/>
                    </a:cubicBezTo>
                    <a:cubicBezTo>
                      <a:pt x="5" y="17"/>
                      <a:pt x="4" y="18"/>
                      <a:pt x="4" y="19"/>
                    </a:cubicBezTo>
                    <a:cubicBezTo>
                      <a:pt x="4" y="21"/>
                      <a:pt x="5" y="22"/>
                      <a:pt x="6" y="22"/>
                    </a:cubicBezTo>
                    <a:cubicBezTo>
                      <a:pt x="24" y="22"/>
                      <a:pt x="24" y="22"/>
                      <a:pt x="24" y="22"/>
                    </a:cubicBezTo>
                    <a:cubicBezTo>
                      <a:pt x="25" y="22"/>
                      <a:pt x="26" y="22"/>
                      <a:pt x="26" y="22"/>
                    </a:cubicBezTo>
                    <a:cubicBezTo>
                      <a:pt x="27" y="22"/>
                      <a:pt x="28" y="22"/>
                      <a:pt x="28" y="23"/>
                    </a:cubicBezTo>
                    <a:cubicBezTo>
                      <a:pt x="28" y="23"/>
                      <a:pt x="29" y="23"/>
                      <a:pt x="29" y="24"/>
                    </a:cubicBezTo>
                    <a:cubicBezTo>
                      <a:pt x="29" y="24"/>
                      <a:pt x="29" y="25"/>
                      <a:pt x="29" y="25"/>
                    </a:cubicBezTo>
                    <a:cubicBezTo>
                      <a:pt x="29" y="30"/>
                      <a:pt x="29" y="30"/>
                      <a:pt x="29" y="30"/>
                    </a:cubicBezTo>
                    <a:cubicBezTo>
                      <a:pt x="29" y="30"/>
                      <a:pt x="29" y="31"/>
                      <a:pt x="29" y="31"/>
                    </a:cubicBezTo>
                    <a:cubicBezTo>
                      <a:pt x="29" y="32"/>
                      <a:pt x="28" y="32"/>
                      <a:pt x="28" y="32"/>
                    </a:cubicBezTo>
                    <a:cubicBezTo>
                      <a:pt x="28" y="33"/>
                      <a:pt x="27" y="33"/>
                      <a:pt x="26" y="33"/>
                    </a:cubicBezTo>
                    <a:cubicBezTo>
                      <a:pt x="26" y="33"/>
                      <a:pt x="25" y="33"/>
                      <a:pt x="24" y="33"/>
                    </a:cubicBezTo>
                    <a:cubicBezTo>
                      <a:pt x="2" y="33"/>
                      <a:pt x="2" y="33"/>
                      <a:pt x="2" y="33"/>
                    </a:cubicBezTo>
                    <a:cubicBezTo>
                      <a:pt x="1" y="33"/>
                      <a:pt x="0" y="34"/>
                      <a:pt x="0" y="36"/>
                    </a:cubicBezTo>
                    <a:cubicBezTo>
                      <a:pt x="0" y="37"/>
                      <a:pt x="1" y="38"/>
                      <a:pt x="2" y="38"/>
                    </a:cubicBezTo>
                    <a:cubicBezTo>
                      <a:pt x="24" y="38"/>
                      <a:pt x="24" y="38"/>
                      <a:pt x="24" y="38"/>
                    </a:cubicBezTo>
                    <a:cubicBezTo>
                      <a:pt x="26" y="38"/>
                      <a:pt x="27" y="38"/>
                      <a:pt x="28" y="38"/>
                    </a:cubicBezTo>
                    <a:cubicBezTo>
                      <a:pt x="29" y="37"/>
                      <a:pt x="31" y="37"/>
                      <a:pt x="31" y="36"/>
                    </a:cubicBezTo>
                    <a:cubicBezTo>
                      <a:pt x="32" y="35"/>
                      <a:pt x="33" y="34"/>
                      <a:pt x="34" y="33"/>
                    </a:cubicBezTo>
                    <a:cubicBezTo>
                      <a:pt x="34" y="32"/>
                      <a:pt x="35" y="31"/>
                      <a:pt x="35" y="30"/>
                    </a:cubicBezTo>
                    <a:cubicBezTo>
                      <a:pt x="35" y="25"/>
                      <a:pt x="35" y="25"/>
                      <a:pt x="35" y="25"/>
                    </a:cubicBezTo>
                    <a:cubicBezTo>
                      <a:pt x="35" y="23"/>
                      <a:pt x="34" y="21"/>
                      <a:pt x="32" y="19"/>
                    </a:cubicBezTo>
                    <a:cubicBezTo>
                      <a:pt x="34" y="18"/>
                      <a:pt x="35" y="16"/>
                      <a:pt x="35"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31">
                <a:extLst>
                  <a:ext uri="{FF2B5EF4-FFF2-40B4-BE49-F238E27FC236}">
                    <a16:creationId xmlns="" xmlns:a16="http://schemas.microsoft.com/office/drawing/2014/main" id="{8992A953-EBD2-4589-A1F3-35F6A53206F2}"/>
                  </a:ext>
                </a:extLst>
              </p:cNvPr>
              <p:cNvSpPr>
                <a:spLocks noEditPoints="1"/>
              </p:cNvSpPr>
              <p:nvPr/>
            </p:nvSpPr>
            <p:spPr bwMode="auto">
              <a:xfrm>
                <a:off x="1923908" y="4238286"/>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9" name="组合 5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5DF12A1-7DFE-408A-883C-280AEFF2456E}"/>
              </a:ext>
            </a:extLst>
          </p:cNvPr>
          <p:cNvGrpSpPr/>
          <p:nvPr/>
        </p:nvGrpSpPr>
        <p:grpSpPr>
          <a:xfrm>
            <a:off x="7621686" y="2286525"/>
            <a:ext cx="947938" cy="947938"/>
            <a:chOff x="7450236" y="2534175"/>
            <a:chExt cx="947938" cy="947938"/>
          </a:xfrm>
        </p:grpSpPr>
        <p:sp>
          <p:nvSpPr>
            <p:cNvPr id="6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a:extLst>
                <a:ext uri="{FF2B5EF4-FFF2-40B4-BE49-F238E27FC236}">
                  <a16:creationId xmlns="" xmlns:a16="http://schemas.microsoft.com/office/drawing/2014/main" id="{2D8D43DA-AB5D-423F-AC01-729F508E5465}"/>
                </a:ext>
              </a:extLst>
            </p:cNvPr>
            <p:cNvSpPr>
              <a:spLocks noChangeAspect="1"/>
            </p:cNvSpPr>
            <p:nvPr>
              <p:custDataLst>
                <p:tags r:id="rId1"/>
              </p:custDataLst>
            </p:nvPr>
          </p:nvSpPr>
          <p:spPr>
            <a:xfrm>
              <a:off x="7450236" y="2534175"/>
              <a:ext cx="947938" cy="947938"/>
            </a:xfrm>
            <a:prstGeom prst="ellipse">
              <a:avLst/>
            </a:prstGeom>
            <a:solidFill>
              <a:srgbClr val="F779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cs typeface="+mn-ea"/>
                <a:sym typeface="+mn-lt"/>
              </a:endParaRPr>
            </a:p>
          </p:txBody>
        </p:sp>
        <p:grpSp>
          <p:nvGrpSpPr>
            <p:cNvPr id="61" name="组合 60">
              <a:extLst>
                <a:ext uri="{FF2B5EF4-FFF2-40B4-BE49-F238E27FC236}">
                  <a16:creationId xmlns="" xmlns:a16="http://schemas.microsoft.com/office/drawing/2014/main" id="{33FFD78F-5AA0-4D47-8395-F2E821EB701F}"/>
                </a:ext>
              </a:extLst>
            </p:cNvPr>
            <p:cNvGrpSpPr/>
            <p:nvPr/>
          </p:nvGrpSpPr>
          <p:grpSpPr>
            <a:xfrm>
              <a:off x="7616157" y="2862732"/>
              <a:ext cx="616095" cy="290823"/>
              <a:chOff x="1923908" y="5703977"/>
              <a:chExt cx="821296" cy="387687"/>
            </a:xfrm>
            <a:solidFill>
              <a:srgbClr val="FDFDFD"/>
            </a:solidFill>
          </p:grpSpPr>
          <p:sp>
            <p:nvSpPr>
              <p:cNvPr id="62" name="Freeform 17">
                <a:extLst>
                  <a:ext uri="{FF2B5EF4-FFF2-40B4-BE49-F238E27FC236}">
                    <a16:creationId xmlns="" xmlns:a16="http://schemas.microsoft.com/office/drawing/2014/main" id="{3965A928-2C2E-4778-BE2C-98E1C5A19DB6}"/>
                  </a:ext>
                </a:extLst>
              </p:cNvPr>
              <p:cNvSpPr>
                <a:spLocks noChangeAspect="1"/>
              </p:cNvSpPr>
              <p:nvPr/>
            </p:nvSpPr>
            <p:spPr bwMode="auto">
              <a:xfrm>
                <a:off x="2364817" y="5703977"/>
                <a:ext cx="380387" cy="387687"/>
              </a:xfrm>
              <a:custGeom>
                <a:avLst/>
                <a:gdLst>
                  <a:gd name="T0" fmla="*/ 36 w 39"/>
                  <a:gd name="T1" fmla="*/ 27 h 38"/>
                  <a:gd name="T2" fmla="*/ 32 w 39"/>
                  <a:gd name="T3" fmla="*/ 27 h 38"/>
                  <a:gd name="T4" fmla="*/ 32 w 39"/>
                  <a:gd name="T5" fmla="*/ 10 h 38"/>
                  <a:gd name="T6" fmla="*/ 29 w 39"/>
                  <a:gd name="T7" fmla="*/ 8 h 38"/>
                  <a:gd name="T8" fmla="*/ 27 w 39"/>
                  <a:gd name="T9" fmla="*/ 10 h 38"/>
                  <a:gd name="T10" fmla="*/ 27 w 39"/>
                  <a:gd name="T11" fmla="*/ 27 h 38"/>
                  <a:gd name="T12" fmla="*/ 10 w 39"/>
                  <a:gd name="T13" fmla="*/ 27 h 38"/>
                  <a:gd name="T14" fmla="*/ 8 w 39"/>
                  <a:gd name="T15" fmla="*/ 26 h 38"/>
                  <a:gd name="T16" fmla="*/ 7 w 39"/>
                  <a:gd name="T17" fmla="*/ 26 h 38"/>
                  <a:gd name="T18" fmla="*/ 6 w 39"/>
                  <a:gd name="T19" fmla="*/ 24 h 38"/>
                  <a:gd name="T20" fmla="*/ 5 w 39"/>
                  <a:gd name="T21" fmla="*/ 23 h 38"/>
                  <a:gd name="T22" fmla="*/ 9 w 39"/>
                  <a:gd name="T23" fmla="*/ 2 h 38"/>
                  <a:gd name="T24" fmla="*/ 9 w 39"/>
                  <a:gd name="T25" fmla="*/ 2 h 38"/>
                  <a:gd name="T26" fmla="*/ 6 w 39"/>
                  <a:gd name="T27" fmla="*/ 0 h 38"/>
                  <a:gd name="T28" fmla="*/ 4 w 39"/>
                  <a:gd name="T29" fmla="*/ 0 h 38"/>
                  <a:gd name="T30" fmla="*/ 3 w 39"/>
                  <a:gd name="T31" fmla="*/ 2 h 38"/>
                  <a:gd name="T32" fmla="*/ 2 w 39"/>
                  <a:gd name="T33" fmla="*/ 10 h 38"/>
                  <a:gd name="T34" fmla="*/ 1 w 39"/>
                  <a:gd name="T35" fmla="*/ 16 h 38"/>
                  <a:gd name="T36" fmla="*/ 0 w 39"/>
                  <a:gd name="T37" fmla="*/ 19 h 38"/>
                  <a:gd name="T38" fmla="*/ 0 w 39"/>
                  <a:gd name="T39" fmla="*/ 21 h 38"/>
                  <a:gd name="T40" fmla="*/ 0 w 39"/>
                  <a:gd name="T41" fmla="*/ 22 h 38"/>
                  <a:gd name="T42" fmla="*/ 0 w 39"/>
                  <a:gd name="T43" fmla="*/ 22 h 38"/>
                  <a:gd name="T44" fmla="*/ 1 w 39"/>
                  <a:gd name="T45" fmla="*/ 26 h 38"/>
                  <a:gd name="T46" fmla="*/ 3 w 39"/>
                  <a:gd name="T47" fmla="*/ 29 h 38"/>
                  <a:gd name="T48" fmla="*/ 6 w 39"/>
                  <a:gd name="T49" fmla="*/ 31 h 38"/>
                  <a:gd name="T50" fmla="*/ 10 w 39"/>
                  <a:gd name="T51" fmla="*/ 31 h 38"/>
                  <a:gd name="T52" fmla="*/ 27 w 39"/>
                  <a:gd name="T53" fmla="*/ 31 h 38"/>
                  <a:gd name="T54" fmla="*/ 27 w 39"/>
                  <a:gd name="T55" fmla="*/ 35 h 38"/>
                  <a:gd name="T56" fmla="*/ 29 w 39"/>
                  <a:gd name="T57" fmla="*/ 38 h 38"/>
                  <a:gd name="T58" fmla="*/ 32 w 39"/>
                  <a:gd name="T59" fmla="*/ 35 h 38"/>
                  <a:gd name="T60" fmla="*/ 32 w 39"/>
                  <a:gd name="T61" fmla="*/ 31 h 38"/>
                  <a:gd name="T62" fmla="*/ 36 w 39"/>
                  <a:gd name="T63" fmla="*/ 31 h 38"/>
                  <a:gd name="T64" fmla="*/ 39 w 39"/>
                  <a:gd name="T65" fmla="*/ 29 h 38"/>
                  <a:gd name="T66" fmla="*/ 36 w 39"/>
                  <a:gd name="T6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 h="38">
                    <a:moveTo>
                      <a:pt x="36" y="27"/>
                    </a:moveTo>
                    <a:cubicBezTo>
                      <a:pt x="32" y="27"/>
                      <a:pt x="32" y="27"/>
                      <a:pt x="32" y="27"/>
                    </a:cubicBezTo>
                    <a:cubicBezTo>
                      <a:pt x="32" y="10"/>
                      <a:pt x="32" y="10"/>
                      <a:pt x="32" y="10"/>
                    </a:cubicBezTo>
                    <a:cubicBezTo>
                      <a:pt x="32" y="9"/>
                      <a:pt x="31" y="8"/>
                      <a:pt x="29" y="8"/>
                    </a:cubicBezTo>
                    <a:cubicBezTo>
                      <a:pt x="28" y="8"/>
                      <a:pt x="27" y="9"/>
                      <a:pt x="27" y="10"/>
                    </a:cubicBezTo>
                    <a:cubicBezTo>
                      <a:pt x="27" y="27"/>
                      <a:pt x="27" y="27"/>
                      <a:pt x="27" y="27"/>
                    </a:cubicBezTo>
                    <a:cubicBezTo>
                      <a:pt x="10" y="27"/>
                      <a:pt x="10" y="27"/>
                      <a:pt x="10" y="27"/>
                    </a:cubicBezTo>
                    <a:cubicBezTo>
                      <a:pt x="10" y="27"/>
                      <a:pt x="9" y="27"/>
                      <a:pt x="8" y="26"/>
                    </a:cubicBezTo>
                    <a:cubicBezTo>
                      <a:pt x="8" y="26"/>
                      <a:pt x="7" y="26"/>
                      <a:pt x="7" y="26"/>
                    </a:cubicBezTo>
                    <a:cubicBezTo>
                      <a:pt x="6" y="25"/>
                      <a:pt x="6" y="25"/>
                      <a:pt x="6" y="24"/>
                    </a:cubicBezTo>
                    <a:cubicBezTo>
                      <a:pt x="5" y="24"/>
                      <a:pt x="5" y="23"/>
                      <a:pt x="5" y="23"/>
                    </a:cubicBezTo>
                    <a:cubicBezTo>
                      <a:pt x="9" y="2"/>
                      <a:pt x="9" y="2"/>
                      <a:pt x="9" y="2"/>
                    </a:cubicBezTo>
                    <a:cubicBezTo>
                      <a:pt x="9" y="2"/>
                      <a:pt x="9" y="2"/>
                      <a:pt x="9" y="2"/>
                    </a:cubicBezTo>
                    <a:cubicBezTo>
                      <a:pt x="9" y="1"/>
                      <a:pt x="8" y="0"/>
                      <a:pt x="6" y="0"/>
                    </a:cubicBezTo>
                    <a:cubicBezTo>
                      <a:pt x="5" y="0"/>
                      <a:pt x="5" y="0"/>
                      <a:pt x="4" y="0"/>
                    </a:cubicBezTo>
                    <a:cubicBezTo>
                      <a:pt x="4" y="0"/>
                      <a:pt x="4" y="1"/>
                      <a:pt x="3" y="2"/>
                    </a:cubicBezTo>
                    <a:cubicBezTo>
                      <a:pt x="3" y="5"/>
                      <a:pt x="2" y="8"/>
                      <a:pt x="2" y="10"/>
                    </a:cubicBezTo>
                    <a:cubicBezTo>
                      <a:pt x="1" y="16"/>
                      <a:pt x="1" y="16"/>
                      <a:pt x="1" y="16"/>
                    </a:cubicBezTo>
                    <a:cubicBezTo>
                      <a:pt x="1" y="17"/>
                      <a:pt x="1" y="18"/>
                      <a:pt x="0" y="19"/>
                    </a:cubicBezTo>
                    <a:cubicBezTo>
                      <a:pt x="0" y="21"/>
                      <a:pt x="0" y="21"/>
                      <a:pt x="0" y="21"/>
                    </a:cubicBezTo>
                    <a:cubicBezTo>
                      <a:pt x="0" y="22"/>
                      <a:pt x="0" y="22"/>
                      <a:pt x="0" y="22"/>
                    </a:cubicBezTo>
                    <a:cubicBezTo>
                      <a:pt x="0" y="22"/>
                      <a:pt x="0" y="22"/>
                      <a:pt x="0" y="22"/>
                    </a:cubicBezTo>
                    <a:cubicBezTo>
                      <a:pt x="0" y="24"/>
                      <a:pt x="0" y="25"/>
                      <a:pt x="1" y="26"/>
                    </a:cubicBezTo>
                    <a:cubicBezTo>
                      <a:pt x="1" y="27"/>
                      <a:pt x="2" y="28"/>
                      <a:pt x="3" y="29"/>
                    </a:cubicBezTo>
                    <a:cubicBezTo>
                      <a:pt x="4" y="30"/>
                      <a:pt x="5" y="30"/>
                      <a:pt x="6" y="31"/>
                    </a:cubicBezTo>
                    <a:cubicBezTo>
                      <a:pt x="7" y="31"/>
                      <a:pt x="9" y="31"/>
                      <a:pt x="10" y="31"/>
                    </a:cubicBezTo>
                    <a:cubicBezTo>
                      <a:pt x="27" y="31"/>
                      <a:pt x="27" y="31"/>
                      <a:pt x="27" y="31"/>
                    </a:cubicBezTo>
                    <a:cubicBezTo>
                      <a:pt x="27" y="35"/>
                      <a:pt x="27" y="35"/>
                      <a:pt x="27" y="35"/>
                    </a:cubicBezTo>
                    <a:cubicBezTo>
                      <a:pt x="27" y="37"/>
                      <a:pt x="28" y="38"/>
                      <a:pt x="29" y="38"/>
                    </a:cubicBezTo>
                    <a:cubicBezTo>
                      <a:pt x="31" y="38"/>
                      <a:pt x="32" y="37"/>
                      <a:pt x="32" y="35"/>
                    </a:cubicBezTo>
                    <a:cubicBezTo>
                      <a:pt x="32" y="31"/>
                      <a:pt x="32" y="31"/>
                      <a:pt x="32" y="31"/>
                    </a:cubicBezTo>
                    <a:cubicBezTo>
                      <a:pt x="36" y="31"/>
                      <a:pt x="36" y="31"/>
                      <a:pt x="36" y="31"/>
                    </a:cubicBezTo>
                    <a:cubicBezTo>
                      <a:pt x="38" y="31"/>
                      <a:pt x="39" y="31"/>
                      <a:pt x="39" y="29"/>
                    </a:cubicBezTo>
                    <a:cubicBezTo>
                      <a:pt x="39" y="28"/>
                      <a:pt x="38" y="27"/>
                      <a:pt x="36" y="2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31">
                <a:extLst>
                  <a:ext uri="{FF2B5EF4-FFF2-40B4-BE49-F238E27FC236}">
                    <a16:creationId xmlns="" xmlns:a16="http://schemas.microsoft.com/office/drawing/2014/main" id="{A623CBE0-725B-4C02-B74A-1F11598389F8}"/>
                  </a:ext>
                </a:extLst>
              </p:cNvPr>
              <p:cNvSpPr>
                <a:spLocks noEditPoints="1"/>
              </p:cNvSpPr>
              <p:nvPr/>
            </p:nvSpPr>
            <p:spPr bwMode="auto">
              <a:xfrm>
                <a:off x="1923908" y="5703977"/>
                <a:ext cx="368849" cy="383966"/>
              </a:xfrm>
              <a:custGeom>
                <a:avLst/>
                <a:gdLst>
                  <a:gd name="T0" fmla="*/ 35 w 38"/>
                  <a:gd name="T1" fmla="*/ 2 h 38"/>
                  <a:gd name="T2" fmla="*/ 32 w 38"/>
                  <a:gd name="T3" fmla="*/ 1 h 38"/>
                  <a:gd name="T4" fmla="*/ 28 w 38"/>
                  <a:gd name="T5" fmla="*/ 0 h 38"/>
                  <a:gd name="T6" fmla="*/ 10 w 38"/>
                  <a:gd name="T7" fmla="*/ 0 h 38"/>
                  <a:gd name="T8" fmla="*/ 6 w 38"/>
                  <a:gd name="T9" fmla="*/ 1 h 38"/>
                  <a:gd name="T10" fmla="*/ 3 w 38"/>
                  <a:gd name="T11" fmla="*/ 2 h 38"/>
                  <a:gd name="T12" fmla="*/ 1 w 38"/>
                  <a:gd name="T13" fmla="*/ 5 h 38"/>
                  <a:gd name="T14" fmla="*/ 0 w 38"/>
                  <a:gd name="T15" fmla="*/ 8 h 38"/>
                  <a:gd name="T16" fmla="*/ 0 w 38"/>
                  <a:gd name="T17" fmla="*/ 29 h 38"/>
                  <a:gd name="T18" fmla="*/ 1 w 38"/>
                  <a:gd name="T19" fmla="*/ 33 h 38"/>
                  <a:gd name="T20" fmla="*/ 3 w 38"/>
                  <a:gd name="T21" fmla="*/ 35 h 38"/>
                  <a:gd name="T22" fmla="*/ 6 w 38"/>
                  <a:gd name="T23" fmla="*/ 37 h 38"/>
                  <a:gd name="T24" fmla="*/ 10 w 38"/>
                  <a:gd name="T25" fmla="*/ 38 h 38"/>
                  <a:gd name="T26" fmla="*/ 28 w 38"/>
                  <a:gd name="T27" fmla="*/ 38 h 38"/>
                  <a:gd name="T28" fmla="*/ 32 w 38"/>
                  <a:gd name="T29" fmla="*/ 37 h 38"/>
                  <a:gd name="T30" fmla="*/ 35 w 38"/>
                  <a:gd name="T31" fmla="*/ 36 h 38"/>
                  <a:gd name="T32" fmla="*/ 37 w 38"/>
                  <a:gd name="T33" fmla="*/ 33 h 38"/>
                  <a:gd name="T34" fmla="*/ 38 w 38"/>
                  <a:gd name="T35" fmla="*/ 29 h 38"/>
                  <a:gd name="T36" fmla="*/ 38 w 38"/>
                  <a:gd name="T37" fmla="*/ 8 h 38"/>
                  <a:gd name="T38" fmla="*/ 37 w 38"/>
                  <a:gd name="T39" fmla="*/ 5 h 38"/>
                  <a:gd name="T40" fmla="*/ 35 w 38"/>
                  <a:gd name="T41" fmla="*/ 2 h 38"/>
                  <a:gd name="T42" fmla="*/ 28 w 38"/>
                  <a:gd name="T43" fmla="*/ 33 h 38"/>
                  <a:gd name="T44" fmla="*/ 10 w 38"/>
                  <a:gd name="T45" fmla="*/ 33 h 38"/>
                  <a:gd name="T46" fmla="*/ 8 w 38"/>
                  <a:gd name="T47" fmla="*/ 33 h 38"/>
                  <a:gd name="T48" fmla="*/ 6 w 38"/>
                  <a:gd name="T49" fmla="*/ 32 h 38"/>
                  <a:gd name="T50" fmla="*/ 5 w 38"/>
                  <a:gd name="T51" fmla="*/ 31 h 38"/>
                  <a:gd name="T52" fmla="*/ 5 w 38"/>
                  <a:gd name="T53" fmla="*/ 29 h 38"/>
                  <a:gd name="T54" fmla="*/ 5 w 38"/>
                  <a:gd name="T55" fmla="*/ 8 h 38"/>
                  <a:gd name="T56" fmla="*/ 5 w 38"/>
                  <a:gd name="T57" fmla="*/ 7 h 38"/>
                  <a:gd name="T58" fmla="*/ 6 w 38"/>
                  <a:gd name="T59" fmla="*/ 6 h 38"/>
                  <a:gd name="T60" fmla="*/ 8 w 38"/>
                  <a:gd name="T61" fmla="*/ 5 h 38"/>
                  <a:gd name="T62" fmla="*/ 10 w 38"/>
                  <a:gd name="T63" fmla="*/ 5 h 38"/>
                  <a:gd name="T64" fmla="*/ 28 w 38"/>
                  <a:gd name="T65" fmla="*/ 5 h 38"/>
                  <a:gd name="T66" fmla="*/ 30 w 38"/>
                  <a:gd name="T67" fmla="*/ 5 h 38"/>
                  <a:gd name="T68" fmla="*/ 32 w 38"/>
                  <a:gd name="T69" fmla="*/ 6 h 38"/>
                  <a:gd name="T70" fmla="*/ 33 w 38"/>
                  <a:gd name="T71" fmla="*/ 7 h 38"/>
                  <a:gd name="T72" fmla="*/ 33 w 38"/>
                  <a:gd name="T73" fmla="*/ 8 h 38"/>
                  <a:gd name="T74" fmla="*/ 33 w 38"/>
                  <a:gd name="T75" fmla="*/ 29 h 38"/>
                  <a:gd name="T76" fmla="*/ 33 w 38"/>
                  <a:gd name="T77" fmla="*/ 31 h 38"/>
                  <a:gd name="T78" fmla="*/ 32 w 38"/>
                  <a:gd name="T79" fmla="*/ 32 h 38"/>
                  <a:gd name="T80" fmla="*/ 30 w 38"/>
                  <a:gd name="T81" fmla="*/ 33 h 38"/>
                  <a:gd name="T82" fmla="*/ 28 w 38"/>
                  <a:gd name="T83"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38">
                    <a:moveTo>
                      <a:pt x="35" y="2"/>
                    </a:moveTo>
                    <a:cubicBezTo>
                      <a:pt x="34" y="2"/>
                      <a:pt x="33" y="1"/>
                      <a:pt x="32" y="1"/>
                    </a:cubicBezTo>
                    <a:cubicBezTo>
                      <a:pt x="31" y="0"/>
                      <a:pt x="29" y="0"/>
                      <a:pt x="28" y="0"/>
                    </a:cubicBezTo>
                    <a:cubicBezTo>
                      <a:pt x="10" y="0"/>
                      <a:pt x="10" y="0"/>
                      <a:pt x="10" y="0"/>
                    </a:cubicBezTo>
                    <a:cubicBezTo>
                      <a:pt x="9" y="0"/>
                      <a:pt x="7" y="0"/>
                      <a:pt x="6" y="1"/>
                    </a:cubicBezTo>
                    <a:cubicBezTo>
                      <a:pt x="5" y="1"/>
                      <a:pt x="4" y="2"/>
                      <a:pt x="3" y="2"/>
                    </a:cubicBezTo>
                    <a:cubicBezTo>
                      <a:pt x="2" y="3"/>
                      <a:pt x="1" y="4"/>
                      <a:pt x="1" y="5"/>
                    </a:cubicBezTo>
                    <a:cubicBezTo>
                      <a:pt x="0" y="6"/>
                      <a:pt x="0" y="7"/>
                      <a:pt x="0" y="8"/>
                    </a:cubicBezTo>
                    <a:cubicBezTo>
                      <a:pt x="0" y="29"/>
                      <a:pt x="0" y="29"/>
                      <a:pt x="0" y="29"/>
                    </a:cubicBezTo>
                    <a:cubicBezTo>
                      <a:pt x="0" y="31"/>
                      <a:pt x="0" y="32"/>
                      <a:pt x="1" y="33"/>
                    </a:cubicBezTo>
                    <a:cubicBezTo>
                      <a:pt x="1" y="34"/>
                      <a:pt x="2" y="35"/>
                      <a:pt x="3" y="35"/>
                    </a:cubicBezTo>
                    <a:cubicBezTo>
                      <a:pt x="4" y="36"/>
                      <a:pt x="5" y="37"/>
                      <a:pt x="6" y="37"/>
                    </a:cubicBezTo>
                    <a:cubicBezTo>
                      <a:pt x="7" y="38"/>
                      <a:pt x="9" y="38"/>
                      <a:pt x="10" y="38"/>
                    </a:cubicBezTo>
                    <a:cubicBezTo>
                      <a:pt x="28" y="38"/>
                      <a:pt x="28" y="38"/>
                      <a:pt x="28" y="38"/>
                    </a:cubicBezTo>
                    <a:cubicBezTo>
                      <a:pt x="29" y="38"/>
                      <a:pt x="31" y="38"/>
                      <a:pt x="32" y="37"/>
                    </a:cubicBezTo>
                    <a:cubicBezTo>
                      <a:pt x="33" y="37"/>
                      <a:pt x="34" y="36"/>
                      <a:pt x="35" y="36"/>
                    </a:cubicBezTo>
                    <a:cubicBezTo>
                      <a:pt x="36" y="35"/>
                      <a:pt x="37" y="34"/>
                      <a:pt x="37" y="33"/>
                    </a:cubicBezTo>
                    <a:cubicBezTo>
                      <a:pt x="38" y="32"/>
                      <a:pt x="38" y="31"/>
                      <a:pt x="38" y="29"/>
                    </a:cubicBezTo>
                    <a:cubicBezTo>
                      <a:pt x="38" y="8"/>
                      <a:pt x="38" y="8"/>
                      <a:pt x="38" y="8"/>
                    </a:cubicBezTo>
                    <a:cubicBezTo>
                      <a:pt x="38" y="7"/>
                      <a:pt x="38" y="6"/>
                      <a:pt x="37" y="5"/>
                    </a:cubicBezTo>
                    <a:cubicBezTo>
                      <a:pt x="37" y="4"/>
                      <a:pt x="36" y="3"/>
                      <a:pt x="35" y="2"/>
                    </a:cubicBezTo>
                    <a:close/>
                    <a:moveTo>
                      <a:pt x="28" y="33"/>
                    </a:moveTo>
                    <a:cubicBezTo>
                      <a:pt x="10" y="33"/>
                      <a:pt x="10" y="33"/>
                      <a:pt x="10" y="33"/>
                    </a:cubicBezTo>
                    <a:cubicBezTo>
                      <a:pt x="9" y="33"/>
                      <a:pt x="9" y="33"/>
                      <a:pt x="8" y="33"/>
                    </a:cubicBezTo>
                    <a:cubicBezTo>
                      <a:pt x="7" y="33"/>
                      <a:pt x="7" y="32"/>
                      <a:pt x="6" y="32"/>
                    </a:cubicBezTo>
                    <a:cubicBezTo>
                      <a:pt x="6" y="32"/>
                      <a:pt x="6" y="31"/>
                      <a:pt x="5" y="31"/>
                    </a:cubicBezTo>
                    <a:cubicBezTo>
                      <a:pt x="5" y="30"/>
                      <a:pt x="5" y="30"/>
                      <a:pt x="5" y="29"/>
                    </a:cubicBezTo>
                    <a:cubicBezTo>
                      <a:pt x="5" y="8"/>
                      <a:pt x="5" y="8"/>
                      <a:pt x="5" y="8"/>
                    </a:cubicBezTo>
                    <a:cubicBezTo>
                      <a:pt x="5" y="8"/>
                      <a:pt x="5" y="7"/>
                      <a:pt x="5" y="7"/>
                    </a:cubicBezTo>
                    <a:cubicBezTo>
                      <a:pt x="6" y="6"/>
                      <a:pt x="6" y="6"/>
                      <a:pt x="6" y="6"/>
                    </a:cubicBezTo>
                    <a:cubicBezTo>
                      <a:pt x="7" y="5"/>
                      <a:pt x="7" y="5"/>
                      <a:pt x="8" y="5"/>
                    </a:cubicBezTo>
                    <a:cubicBezTo>
                      <a:pt x="9" y="5"/>
                      <a:pt x="9" y="5"/>
                      <a:pt x="10" y="5"/>
                    </a:cubicBezTo>
                    <a:cubicBezTo>
                      <a:pt x="28" y="5"/>
                      <a:pt x="28" y="5"/>
                      <a:pt x="28" y="5"/>
                    </a:cubicBezTo>
                    <a:cubicBezTo>
                      <a:pt x="29" y="5"/>
                      <a:pt x="29" y="5"/>
                      <a:pt x="30" y="5"/>
                    </a:cubicBezTo>
                    <a:cubicBezTo>
                      <a:pt x="31" y="5"/>
                      <a:pt x="31" y="5"/>
                      <a:pt x="32" y="6"/>
                    </a:cubicBezTo>
                    <a:cubicBezTo>
                      <a:pt x="32" y="6"/>
                      <a:pt x="32" y="6"/>
                      <a:pt x="33" y="7"/>
                    </a:cubicBezTo>
                    <a:cubicBezTo>
                      <a:pt x="33" y="7"/>
                      <a:pt x="33" y="8"/>
                      <a:pt x="33" y="8"/>
                    </a:cubicBezTo>
                    <a:cubicBezTo>
                      <a:pt x="33" y="29"/>
                      <a:pt x="33" y="29"/>
                      <a:pt x="33" y="29"/>
                    </a:cubicBezTo>
                    <a:cubicBezTo>
                      <a:pt x="33" y="30"/>
                      <a:pt x="33" y="30"/>
                      <a:pt x="33" y="31"/>
                    </a:cubicBezTo>
                    <a:cubicBezTo>
                      <a:pt x="32" y="31"/>
                      <a:pt x="32" y="32"/>
                      <a:pt x="32" y="32"/>
                    </a:cubicBezTo>
                    <a:cubicBezTo>
                      <a:pt x="31" y="32"/>
                      <a:pt x="31" y="33"/>
                      <a:pt x="30" y="33"/>
                    </a:cubicBezTo>
                    <a:cubicBezTo>
                      <a:pt x="29" y="33"/>
                      <a:pt x="29" y="33"/>
                      <a:pt x="28"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64" name="组合 6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3A42A1E-5BF9-4208-989D-ECE381310A8D}"/>
              </a:ext>
            </a:extLst>
          </p:cNvPr>
          <p:cNvGrpSpPr/>
          <p:nvPr/>
        </p:nvGrpSpPr>
        <p:grpSpPr>
          <a:xfrm>
            <a:off x="1878482" y="2153225"/>
            <a:ext cx="2015293" cy="893470"/>
            <a:chOff x="2478120" y="2605863"/>
            <a:chExt cx="2015293" cy="893470"/>
          </a:xfrm>
        </p:grpSpPr>
        <p:sp>
          <p:nvSpPr>
            <p:cNvPr id="65" name="Rectangle 42">
              <a:extLst>
                <a:ext uri="{FF2B5EF4-FFF2-40B4-BE49-F238E27FC236}">
                  <a16:creationId xmlns="" xmlns:a16="http://schemas.microsoft.com/office/drawing/2014/main" id="{97D4F8C0-CA0C-45ED-AA83-578C6DB64B44}"/>
                </a:ext>
              </a:extLst>
            </p:cNvPr>
            <p:cNvSpPr/>
            <p:nvPr/>
          </p:nvSpPr>
          <p:spPr>
            <a:xfrm flipH="1">
              <a:off x="2478121" y="2909680"/>
              <a:ext cx="2015292"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6" name="Rectangle 42">
              <a:extLst>
                <a:ext uri="{FF2B5EF4-FFF2-40B4-BE49-F238E27FC236}">
                  <a16:creationId xmlns="" xmlns:a16="http://schemas.microsoft.com/office/drawing/2014/main" id="{3F117965-C87A-4798-9BB5-C5EC3264048C}"/>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en-US" altLang="zh-CN" sz="1400" b="1" dirty="0">
                  <a:solidFill>
                    <a:schemeClr val="tx1">
                      <a:lumMod val="65000"/>
                      <a:lumOff val="35000"/>
                    </a:schemeClr>
                  </a:solidFill>
                  <a:cs typeface="+mn-ea"/>
                  <a:sym typeface="+mn-lt"/>
                </a:rPr>
                <a:t>YOUR TEXT HERE</a:t>
              </a:r>
              <a:endParaRPr lang="zh-CN" altLang="en-US" sz="1400" b="1" dirty="0">
                <a:solidFill>
                  <a:schemeClr val="tx1">
                    <a:lumMod val="65000"/>
                    <a:lumOff val="35000"/>
                  </a:schemeClr>
                </a:solidFill>
                <a:cs typeface="+mn-ea"/>
                <a:sym typeface="+mn-lt"/>
              </a:endParaRPr>
            </a:p>
          </p:txBody>
        </p:sp>
      </p:grpSp>
      <p:grpSp>
        <p:nvGrpSpPr>
          <p:cNvPr id="67" name="组合 6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567AF31-A0C2-4749-BFEA-EB4F5BD74D22}"/>
              </a:ext>
            </a:extLst>
          </p:cNvPr>
          <p:cNvGrpSpPr/>
          <p:nvPr/>
        </p:nvGrpSpPr>
        <p:grpSpPr>
          <a:xfrm>
            <a:off x="602877" y="4802354"/>
            <a:ext cx="2015293" cy="893470"/>
            <a:chOff x="2478120" y="2605863"/>
            <a:chExt cx="2015293" cy="893470"/>
          </a:xfrm>
        </p:grpSpPr>
        <p:sp>
          <p:nvSpPr>
            <p:cNvPr id="68" name="Rectangle 42">
              <a:extLst>
                <a:ext uri="{FF2B5EF4-FFF2-40B4-BE49-F238E27FC236}">
                  <a16:creationId xmlns="" xmlns:a16="http://schemas.microsoft.com/office/drawing/2014/main" id="{5D4E9A38-117F-4854-B8ED-12247E1C2718}"/>
                </a:ext>
              </a:extLst>
            </p:cNvPr>
            <p:cNvSpPr/>
            <p:nvPr/>
          </p:nvSpPr>
          <p:spPr>
            <a:xfrm flipH="1">
              <a:off x="2478121" y="2909680"/>
              <a:ext cx="2015292"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69" name="Rectangle 42">
              <a:extLst>
                <a:ext uri="{FF2B5EF4-FFF2-40B4-BE49-F238E27FC236}">
                  <a16:creationId xmlns="" xmlns:a16="http://schemas.microsoft.com/office/drawing/2014/main" id="{F2009DED-C9EC-47DB-A142-71B60627919E}"/>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en-US" altLang="zh-CN" sz="1400" b="1" dirty="0">
                  <a:solidFill>
                    <a:schemeClr val="tx1">
                      <a:lumMod val="65000"/>
                      <a:lumOff val="35000"/>
                    </a:schemeClr>
                  </a:solidFill>
                  <a:cs typeface="+mn-ea"/>
                  <a:sym typeface="+mn-lt"/>
                </a:rPr>
                <a:t>YOUR TEXT HERE</a:t>
              </a:r>
              <a:endParaRPr lang="zh-CN" altLang="en-US" sz="1400" b="1" dirty="0">
                <a:solidFill>
                  <a:schemeClr val="tx1">
                    <a:lumMod val="65000"/>
                    <a:lumOff val="35000"/>
                  </a:schemeClr>
                </a:solidFill>
                <a:cs typeface="+mn-ea"/>
                <a:sym typeface="+mn-lt"/>
              </a:endParaRPr>
            </a:p>
          </p:txBody>
        </p:sp>
      </p:grpSp>
      <p:grpSp>
        <p:nvGrpSpPr>
          <p:cNvPr id="70" name="组合 6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3381FF6-1769-46B8-BD78-9FFF660783B7}"/>
              </a:ext>
            </a:extLst>
          </p:cNvPr>
          <p:cNvGrpSpPr/>
          <p:nvPr/>
        </p:nvGrpSpPr>
        <p:grpSpPr>
          <a:xfrm>
            <a:off x="8118355" y="4698656"/>
            <a:ext cx="2015293" cy="893470"/>
            <a:chOff x="2478120" y="2605863"/>
            <a:chExt cx="2015293" cy="893470"/>
          </a:xfrm>
        </p:grpSpPr>
        <p:sp>
          <p:nvSpPr>
            <p:cNvPr id="71" name="Rectangle 42">
              <a:extLst>
                <a:ext uri="{FF2B5EF4-FFF2-40B4-BE49-F238E27FC236}">
                  <a16:creationId xmlns="" xmlns:a16="http://schemas.microsoft.com/office/drawing/2014/main" id="{2D57DDCA-8508-452C-B3A4-9E2622DCEAFA}"/>
                </a:ext>
              </a:extLst>
            </p:cNvPr>
            <p:cNvSpPr/>
            <p:nvPr/>
          </p:nvSpPr>
          <p:spPr>
            <a:xfrm flipH="1">
              <a:off x="2478121" y="2909680"/>
              <a:ext cx="2015292"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72" name="Rectangle 42">
              <a:extLst>
                <a:ext uri="{FF2B5EF4-FFF2-40B4-BE49-F238E27FC236}">
                  <a16:creationId xmlns="" xmlns:a16="http://schemas.microsoft.com/office/drawing/2014/main" id="{79EBF39C-D2D4-4257-A284-B714248EC639}"/>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en-US" altLang="zh-CN" sz="1400" b="1" dirty="0">
                  <a:solidFill>
                    <a:schemeClr val="tx1">
                      <a:lumMod val="65000"/>
                      <a:lumOff val="35000"/>
                    </a:schemeClr>
                  </a:solidFill>
                  <a:cs typeface="+mn-ea"/>
                  <a:sym typeface="+mn-lt"/>
                </a:rPr>
                <a:t>YOUR TEXT HERE</a:t>
              </a:r>
              <a:endParaRPr lang="zh-CN" altLang="en-US" sz="1400" b="1" dirty="0">
                <a:solidFill>
                  <a:schemeClr val="tx1">
                    <a:lumMod val="65000"/>
                    <a:lumOff val="35000"/>
                  </a:schemeClr>
                </a:solidFill>
                <a:cs typeface="+mn-ea"/>
                <a:sym typeface="+mn-lt"/>
              </a:endParaRPr>
            </a:p>
          </p:txBody>
        </p:sp>
      </p:grpSp>
      <p:grpSp>
        <p:nvGrpSpPr>
          <p:cNvPr id="73" name="组合 7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EF9C3B6-D79C-4EAA-965C-63C3194D65EB}"/>
              </a:ext>
            </a:extLst>
          </p:cNvPr>
          <p:cNvGrpSpPr/>
          <p:nvPr/>
        </p:nvGrpSpPr>
        <p:grpSpPr>
          <a:xfrm>
            <a:off x="9066293" y="2442860"/>
            <a:ext cx="2015293" cy="893470"/>
            <a:chOff x="2478120" y="2605863"/>
            <a:chExt cx="2015293" cy="893470"/>
          </a:xfrm>
        </p:grpSpPr>
        <p:sp>
          <p:nvSpPr>
            <p:cNvPr id="74" name="Rectangle 42">
              <a:extLst>
                <a:ext uri="{FF2B5EF4-FFF2-40B4-BE49-F238E27FC236}">
                  <a16:creationId xmlns="" xmlns:a16="http://schemas.microsoft.com/office/drawing/2014/main" id="{EA07871A-AAAE-42A4-8DFF-8879D4E86FEC}"/>
                </a:ext>
              </a:extLst>
            </p:cNvPr>
            <p:cNvSpPr/>
            <p:nvPr/>
          </p:nvSpPr>
          <p:spPr>
            <a:xfrm flipH="1">
              <a:off x="2478121" y="2909680"/>
              <a:ext cx="2015292" cy="589653"/>
            </a:xfrm>
            <a:prstGeom prst="rect">
              <a:avLst/>
            </a:prstGeom>
            <a:noFill/>
            <a:ln w="12700" cap="flat" cmpd="sng" algn="ctr">
              <a:noFill/>
              <a:prstDash val="solid"/>
            </a:ln>
            <a:effectLst/>
          </p:spPr>
          <p:txBody>
            <a:bodyPr lIns="91440" tIns="0" rIns="91440" bIns="0" rtlCol="0" anchor="t"/>
            <a:lstStyle/>
            <a:p>
              <a:pPr>
                <a:lnSpc>
                  <a:spcPct val="150000"/>
                </a:lnSpc>
                <a:defRPr/>
              </a:pPr>
              <a:r>
                <a:rPr lang="zh-CN" altLang="en-US" sz="1050" kern="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sp>
          <p:nvSpPr>
            <p:cNvPr id="75" name="Rectangle 42">
              <a:extLst>
                <a:ext uri="{FF2B5EF4-FFF2-40B4-BE49-F238E27FC236}">
                  <a16:creationId xmlns="" xmlns:a16="http://schemas.microsoft.com/office/drawing/2014/main" id="{DFADC38B-FECB-4643-8346-0AB1802C2FFD}"/>
                </a:ext>
              </a:extLst>
            </p:cNvPr>
            <p:cNvSpPr/>
            <p:nvPr/>
          </p:nvSpPr>
          <p:spPr>
            <a:xfrm flipH="1">
              <a:off x="2478120" y="2605863"/>
              <a:ext cx="1850053" cy="229011"/>
            </a:xfrm>
            <a:prstGeom prst="rect">
              <a:avLst/>
            </a:prstGeom>
            <a:noFill/>
            <a:ln w="12700" cap="flat" cmpd="sng" algn="ctr">
              <a:noFill/>
              <a:prstDash val="solid"/>
            </a:ln>
            <a:effectLst/>
          </p:spPr>
          <p:txBody>
            <a:bodyPr lIns="91440" tIns="0" rIns="91440" bIns="0" rtlCol="0" anchor="t"/>
            <a:lstStyle/>
            <a:p>
              <a:r>
                <a:rPr lang="en-US" altLang="zh-CN" sz="1400" b="1" dirty="0">
                  <a:solidFill>
                    <a:schemeClr val="tx1">
                      <a:lumMod val="65000"/>
                      <a:lumOff val="35000"/>
                    </a:schemeClr>
                  </a:solidFill>
                  <a:cs typeface="+mn-ea"/>
                  <a:sym typeface="+mn-lt"/>
                </a:rPr>
                <a:t>YOUR TEXT HERE</a:t>
              </a:r>
              <a:endParaRPr lang="zh-CN" altLang="en-US" sz="1400" b="1"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603473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1000"/>
                                        <p:tgtEl>
                                          <p:spTgt spid="43"/>
                                        </p:tgtEl>
                                      </p:cBhvr>
                                    </p:animEffect>
                                  </p:childTnLst>
                                </p:cTn>
                              </p:par>
                            </p:childTnLst>
                          </p:cTn>
                        </p:par>
                        <p:par>
                          <p:cTn id="38" fill="hold">
                            <p:stCondLst>
                              <p:cond delay="2250"/>
                            </p:stCondLst>
                            <p:childTnLst>
                              <p:par>
                                <p:cTn id="39" presetID="10" presetClass="entr" presetSubtype="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nodeType="withEffect">
                                  <p:stCondLst>
                                    <p:cond delay="25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par>
                                <p:cTn id="45" presetID="10" presetClass="entr" presetSubtype="0" fill="hold" nodeType="withEffect">
                                  <p:stCondLst>
                                    <p:cond delay="50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par>
                                <p:cTn id="48" presetID="10" presetClass="entr" presetSubtype="0" fill="hold" nodeType="withEffect">
                                  <p:stCondLst>
                                    <p:cond delay="75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childTnLst>
                          </p:cTn>
                        </p:par>
                        <p:par>
                          <p:cTn id="51" fill="hold">
                            <p:stCondLst>
                              <p:cond delay="3500"/>
                            </p:stCondLst>
                            <p:childTnLst>
                              <p:par>
                                <p:cTn id="52" presetID="10" presetClass="entr" presetSubtype="0" fill="hold" nodeType="after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500"/>
                                        <p:tgtEl>
                                          <p:spTgt spid="64"/>
                                        </p:tgtEl>
                                      </p:cBhvr>
                                    </p:animEffect>
                                  </p:childTnLst>
                                </p:cTn>
                              </p:par>
                              <p:par>
                                <p:cTn id="55" presetID="10" presetClass="entr" presetSubtype="0"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fade">
                                      <p:cBhvr>
                                        <p:cTn id="57" dur="500"/>
                                        <p:tgtEl>
                                          <p:spTgt spid="67"/>
                                        </p:tgtEl>
                                      </p:cBhvr>
                                    </p:animEffect>
                                  </p:childTnLst>
                                </p:cTn>
                              </p:par>
                              <p:par>
                                <p:cTn id="58" presetID="10" presetClass="entr" presetSubtype="0" fill="hold"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par>
                                <p:cTn id="61" presetID="10" presetClass="entr" presetSubtype="0"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4A60EA5-2B34-49C0-952D-F31A836E1DD8}"/>
              </a:ext>
            </a:extLst>
          </p:cNvPr>
          <p:cNvSpPr/>
          <p:nvPr/>
        </p:nvSpPr>
        <p:spPr>
          <a:xfrm>
            <a:off x="3720830" y="888947"/>
            <a:ext cx="6535690" cy="1224000"/>
          </a:xfrm>
          <a:prstGeom prst="roundRect">
            <a:avLst>
              <a:gd name="adj" fmla="val 5000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841C390-6D50-49E9-B41C-1B9C318B9326}"/>
              </a:ext>
            </a:extLst>
          </p:cNvPr>
          <p:cNvSpPr/>
          <p:nvPr/>
        </p:nvSpPr>
        <p:spPr>
          <a:xfrm>
            <a:off x="3720830" y="2206974"/>
            <a:ext cx="6537600" cy="1224000"/>
          </a:xfrm>
          <a:prstGeom prst="roundRect">
            <a:avLst>
              <a:gd name="adj" fmla="val 50000"/>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D250C5C-E84C-4217-BD4A-A091BD0FBBBF}"/>
              </a:ext>
            </a:extLst>
          </p:cNvPr>
          <p:cNvSpPr/>
          <p:nvPr/>
        </p:nvSpPr>
        <p:spPr>
          <a:xfrm>
            <a:off x="3720830" y="3519760"/>
            <a:ext cx="6537600" cy="1224000"/>
          </a:xfrm>
          <a:prstGeom prst="roundRect">
            <a:avLst>
              <a:gd name="adj" fmla="val 50000"/>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AFAC11B-DB97-444E-A1F8-3E3CD8C47EAB}"/>
              </a:ext>
            </a:extLst>
          </p:cNvPr>
          <p:cNvSpPr/>
          <p:nvPr/>
        </p:nvSpPr>
        <p:spPr>
          <a:xfrm>
            <a:off x="3720830" y="4832119"/>
            <a:ext cx="6537600" cy="1224000"/>
          </a:xfrm>
          <a:prstGeom prst="roundRect">
            <a:avLst>
              <a:gd name="adj" fmla="val 50000"/>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1F1B6CE-279B-40F8-A768-FABBBD4B79B4}"/>
              </a:ext>
            </a:extLst>
          </p:cNvPr>
          <p:cNvSpPr txBox="1"/>
          <p:nvPr/>
        </p:nvSpPr>
        <p:spPr>
          <a:xfrm>
            <a:off x="5262879" y="1200129"/>
            <a:ext cx="2185214" cy="646331"/>
          </a:xfrm>
          <a:prstGeom prst="rect">
            <a:avLst/>
          </a:prstGeom>
          <a:noFill/>
        </p:spPr>
        <p:txBody>
          <a:bodyPr wrap="none" rtlCol="0">
            <a:spAutoFit/>
          </a:bodyPr>
          <a:lstStyle/>
          <a:p>
            <a:r>
              <a:rPr lang="zh-CN" altLang="en-US" sz="3600" b="1" spc="300" dirty="0">
                <a:solidFill>
                  <a:srgbClr val="FEFEFE"/>
                </a:solidFill>
                <a:effectLst>
                  <a:outerShdw blurRad="38100" dist="38100" dir="2700000" algn="tl">
                    <a:srgbClr val="000000">
                      <a:alpha val="43137"/>
                    </a:srgbClr>
                  </a:outerShdw>
                </a:effectLst>
                <a:cs typeface="+mn-ea"/>
                <a:sym typeface="+mn-lt"/>
              </a:rPr>
              <a:t>认识自我</a:t>
            </a:r>
          </a:p>
        </p:txBody>
      </p:sp>
      <p:sp>
        <p:nvSpPr>
          <p:cNvPr id="17" name="文本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0D1E508-0575-4E75-9F56-1B173E578795}"/>
              </a:ext>
            </a:extLst>
          </p:cNvPr>
          <p:cNvSpPr txBox="1"/>
          <p:nvPr/>
        </p:nvSpPr>
        <p:spPr>
          <a:xfrm>
            <a:off x="5262879" y="2489945"/>
            <a:ext cx="2185214" cy="646331"/>
          </a:xfrm>
          <a:prstGeom prst="rect">
            <a:avLst/>
          </a:prstGeom>
          <a:noFill/>
        </p:spPr>
        <p:txBody>
          <a:bodyPr wrap="none" rtlCol="0">
            <a:spAutoFit/>
          </a:bodyPr>
          <a:lstStyle/>
          <a:p>
            <a:r>
              <a:rPr lang="zh-CN" altLang="en-US" sz="3600" b="1" spc="300" dirty="0">
                <a:solidFill>
                  <a:srgbClr val="FEFEFE"/>
                </a:solidFill>
                <a:effectLst>
                  <a:outerShdw blurRad="38100" dist="38100" dir="2700000" algn="tl">
                    <a:srgbClr val="000000">
                      <a:alpha val="43137"/>
                    </a:srgbClr>
                  </a:outerShdw>
                </a:effectLst>
                <a:cs typeface="+mn-ea"/>
                <a:sym typeface="+mn-lt"/>
              </a:rPr>
              <a:t>环境分析</a:t>
            </a:r>
          </a:p>
        </p:txBody>
      </p:sp>
      <p:sp>
        <p:nvSpPr>
          <p:cNvPr id="18" name="文本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A034C15-CE98-4AA9-988A-A2BFF1D6A4B8}"/>
              </a:ext>
            </a:extLst>
          </p:cNvPr>
          <p:cNvSpPr txBox="1"/>
          <p:nvPr/>
        </p:nvSpPr>
        <p:spPr>
          <a:xfrm>
            <a:off x="5262879" y="3779761"/>
            <a:ext cx="2185214" cy="646331"/>
          </a:xfrm>
          <a:prstGeom prst="rect">
            <a:avLst/>
          </a:prstGeom>
          <a:noFill/>
        </p:spPr>
        <p:txBody>
          <a:bodyPr wrap="none" rtlCol="0">
            <a:spAutoFit/>
          </a:bodyPr>
          <a:lstStyle/>
          <a:p>
            <a:r>
              <a:rPr lang="zh-CN" altLang="en-US" sz="3600" b="1" spc="300" dirty="0">
                <a:solidFill>
                  <a:srgbClr val="FEFEFE"/>
                </a:solidFill>
                <a:effectLst>
                  <a:outerShdw blurRad="38100" dist="38100" dir="2700000" algn="tl">
                    <a:srgbClr val="000000">
                      <a:alpha val="43137"/>
                    </a:srgbClr>
                  </a:outerShdw>
                </a:effectLst>
                <a:cs typeface="+mn-ea"/>
                <a:sym typeface="+mn-lt"/>
              </a:rPr>
              <a:t>职业定位</a:t>
            </a:r>
          </a:p>
        </p:txBody>
      </p:sp>
      <p:sp>
        <p:nvSpPr>
          <p:cNvPr id="19" name="文本框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FC97428-BBA0-401B-927D-0B4AF8501558}"/>
              </a:ext>
            </a:extLst>
          </p:cNvPr>
          <p:cNvSpPr txBox="1"/>
          <p:nvPr/>
        </p:nvSpPr>
        <p:spPr>
          <a:xfrm>
            <a:off x="5262879" y="5069577"/>
            <a:ext cx="2185214" cy="646331"/>
          </a:xfrm>
          <a:prstGeom prst="rect">
            <a:avLst/>
          </a:prstGeom>
          <a:noFill/>
        </p:spPr>
        <p:txBody>
          <a:bodyPr wrap="none" rtlCol="0">
            <a:spAutoFit/>
          </a:bodyPr>
          <a:lstStyle/>
          <a:p>
            <a:r>
              <a:rPr lang="zh-CN" altLang="en-US" sz="3600" b="1" spc="300" dirty="0">
                <a:solidFill>
                  <a:srgbClr val="FEFEFE"/>
                </a:solidFill>
                <a:effectLst>
                  <a:outerShdw blurRad="38100" dist="38100" dir="2700000" algn="tl">
                    <a:srgbClr val="000000">
                      <a:alpha val="43137"/>
                    </a:srgbClr>
                  </a:outerShdw>
                </a:effectLst>
                <a:cs typeface="+mn-ea"/>
                <a:sym typeface="+mn-lt"/>
              </a:rPr>
              <a:t>执行计划</a:t>
            </a:r>
          </a:p>
        </p:txBody>
      </p:sp>
      <p:sp>
        <p:nvSpPr>
          <p:cNvPr id="21" name="TextBox 188">
            <a:extLst>
              <a:ext uri="{FF2B5EF4-FFF2-40B4-BE49-F238E27FC236}">
                <a16:creationId xmlns="" xmlns:a16="http://schemas.microsoft.com/office/drawing/2014/main" id="{6E4EEAD0-5E7A-452A-B812-407FF23CB6E4}"/>
              </a:ext>
            </a:extLst>
          </p:cNvPr>
          <p:cNvSpPr txBox="1"/>
          <p:nvPr/>
        </p:nvSpPr>
        <p:spPr>
          <a:xfrm>
            <a:off x="7682570" y="1323119"/>
            <a:ext cx="1723549"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分析自身原因</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22" name="TextBox 193">
            <a:extLst>
              <a:ext uri="{FF2B5EF4-FFF2-40B4-BE49-F238E27FC236}">
                <a16:creationId xmlns="" xmlns:a16="http://schemas.microsoft.com/office/drawing/2014/main" id="{991F395F-C160-43A6-87F0-20C8EC28F2E9}"/>
              </a:ext>
            </a:extLst>
          </p:cNvPr>
          <p:cNvSpPr txBox="1"/>
          <p:nvPr/>
        </p:nvSpPr>
        <p:spPr>
          <a:xfrm>
            <a:off x="7682570" y="2631348"/>
            <a:ext cx="1723549"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外在环境因素</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23" name="TextBox 198">
            <a:extLst>
              <a:ext uri="{FF2B5EF4-FFF2-40B4-BE49-F238E27FC236}">
                <a16:creationId xmlns="" xmlns:a16="http://schemas.microsoft.com/office/drawing/2014/main" id="{ED1E9FB6-7148-4270-B40E-E0C964DBBC26}"/>
              </a:ext>
            </a:extLst>
          </p:cNvPr>
          <p:cNvSpPr txBox="1"/>
          <p:nvPr/>
        </p:nvSpPr>
        <p:spPr>
          <a:xfrm>
            <a:off x="7682570" y="3939577"/>
            <a:ext cx="1954381"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内外因素的定位</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24" name="TextBox 205">
            <a:extLst>
              <a:ext uri="{FF2B5EF4-FFF2-40B4-BE49-F238E27FC236}">
                <a16:creationId xmlns="" xmlns:a16="http://schemas.microsoft.com/office/drawing/2014/main" id="{095587CB-1C98-4BE5-94A4-6BBB87E23D93}"/>
              </a:ext>
            </a:extLst>
          </p:cNvPr>
          <p:cNvSpPr txBox="1"/>
          <p:nvPr/>
        </p:nvSpPr>
        <p:spPr>
          <a:xfrm>
            <a:off x="7682570" y="5247805"/>
            <a:ext cx="1723549"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如何执行计划</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28" name="任意多边形: 形状 2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3CBA7A3-69F9-4BFE-A30D-493488B0976A}"/>
              </a:ext>
            </a:extLst>
          </p:cNvPr>
          <p:cNvSpPr/>
          <p:nvPr/>
        </p:nvSpPr>
        <p:spPr>
          <a:xfrm rot="5400000">
            <a:off x="3090257" y="246181"/>
            <a:ext cx="1026446" cy="2502479"/>
          </a:xfrm>
          <a:custGeom>
            <a:avLst/>
            <a:gdLst>
              <a:gd name="connsiteX0" fmla="*/ 0 w 772866"/>
              <a:gd name="connsiteY0" fmla="*/ 386433 h 1884250"/>
              <a:gd name="connsiteX1" fmla="*/ 386433 w 772866"/>
              <a:gd name="connsiteY1" fmla="*/ 0 h 1884250"/>
              <a:gd name="connsiteX2" fmla="*/ 772866 w 772866"/>
              <a:gd name="connsiteY2" fmla="*/ 386433 h 1884250"/>
              <a:gd name="connsiteX3" fmla="*/ 536850 w 772866"/>
              <a:gd name="connsiteY3" fmla="*/ 742498 h 1884250"/>
              <a:gd name="connsiteX4" fmla="*/ 512968 w 772866"/>
              <a:gd name="connsiteY4" fmla="*/ 747320 h 1884250"/>
              <a:gd name="connsiteX5" fmla="*/ 512968 w 772866"/>
              <a:gd name="connsiteY5" fmla="*/ 1884250 h 1884250"/>
              <a:gd name="connsiteX6" fmla="*/ 228972 w 772866"/>
              <a:gd name="connsiteY6" fmla="*/ 1884250 h 1884250"/>
              <a:gd name="connsiteX7" fmla="*/ 228972 w 772866"/>
              <a:gd name="connsiteY7" fmla="*/ 738675 h 1884250"/>
              <a:gd name="connsiteX8" fmla="*/ 170375 w 772866"/>
              <a:gd name="connsiteY8" fmla="*/ 706869 h 1884250"/>
              <a:gd name="connsiteX9" fmla="*/ 0 w 772866"/>
              <a:gd name="connsiteY9" fmla="*/ 386433 h 18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866" h="1884250">
                <a:moveTo>
                  <a:pt x="0" y="386433"/>
                </a:moveTo>
                <a:cubicBezTo>
                  <a:pt x="0" y="173012"/>
                  <a:pt x="173012" y="0"/>
                  <a:pt x="386433" y="0"/>
                </a:cubicBezTo>
                <a:cubicBezTo>
                  <a:pt x="599854" y="0"/>
                  <a:pt x="772866" y="173012"/>
                  <a:pt x="772866" y="386433"/>
                </a:cubicBezTo>
                <a:cubicBezTo>
                  <a:pt x="772866" y="546499"/>
                  <a:pt x="675547" y="683835"/>
                  <a:pt x="536850" y="742498"/>
                </a:cubicBezTo>
                <a:lnTo>
                  <a:pt x="512968" y="747320"/>
                </a:lnTo>
                <a:lnTo>
                  <a:pt x="512968" y="1884250"/>
                </a:lnTo>
                <a:lnTo>
                  <a:pt x="228972" y="1884250"/>
                </a:lnTo>
                <a:lnTo>
                  <a:pt x="228972" y="738675"/>
                </a:lnTo>
                <a:lnTo>
                  <a:pt x="170375" y="706869"/>
                </a:lnTo>
                <a:cubicBezTo>
                  <a:pt x="67583" y="637425"/>
                  <a:pt x="0" y="519821"/>
                  <a:pt x="0" y="386433"/>
                </a:cubicBezTo>
                <a:close/>
              </a:path>
            </a:pathLst>
          </a:custGeom>
          <a:gradFill>
            <a:gsLst>
              <a:gs pos="50000">
                <a:schemeClr val="bg1"/>
              </a:gs>
              <a:gs pos="100000">
                <a:schemeClr val="bg1">
                  <a:lumMod val="85000"/>
                </a:schemeClr>
              </a:gs>
            </a:gsLst>
            <a:lin ang="7200000" scaled="0"/>
          </a:gradFill>
          <a:ln>
            <a:gradFill>
              <a:gsLst>
                <a:gs pos="0">
                  <a:srgbClr val="FEFEFE"/>
                </a:gs>
                <a:gs pos="100000">
                  <a:srgbClr val="FEFEFE">
                    <a:alpha val="0"/>
                  </a:srgbClr>
                </a:gs>
              </a:gsLst>
              <a:lin ang="19200000" scaled="0"/>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任意多边形: 形状 2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DE97BBD-036E-424B-A5D7-5F0E16A6F34A}"/>
              </a:ext>
            </a:extLst>
          </p:cNvPr>
          <p:cNvSpPr/>
          <p:nvPr/>
        </p:nvSpPr>
        <p:spPr>
          <a:xfrm rot="5400000">
            <a:off x="3090257" y="1555511"/>
            <a:ext cx="1026446" cy="2502479"/>
          </a:xfrm>
          <a:custGeom>
            <a:avLst/>
            <a:gdLst>
              <a:gd name="connsiteX0" fmla="*/ 0 w 772866"/>
              <a:gd name="connsiteY0" fmla="*/ 386433 h 1884250"/>
              <a:gd name="connsiteX1" fmla="*/ 386433 w 772866"/>
              <a:gd name="connsiteY1" fmla="*/ 0 h 1884250"/>
              <a:gd name="connsiteX2" fmla="*/ 772866 w 772866"/>
              <a:gd name="connsiteY2" fmla="*/ 386433 h 1884250"/>
              <a:gd name="connsiteX3" fmla="*/ 536850 w 772866"/>
              <a:gd name="connsiteY3" fmla="*/ 742498 h 1884250"/>
              <a:gd name="connsiteX4" fmla="*/ 512968 w 772866"/>
              <a:gd name="connsiteY4" fmla="*/ 747320 h 1884250"/>
              <a:gd name="connsiteX5" fmla="*/ 512968 w 772866"/>
              <a:gd name="connsiteY5" fmla="*/ 1884250 h 1884250"/>
              <a:gd name="connsiteX6" fmla="*/ 228972 w 772866"/>
              <a:gd name="connsiteY6" fmla="*/ 1884250 h 1884250"/>
              <a:gd name="connsiteX7" fmla="*/ 228972 w 772866"/>
              <a:gd name="connsiteY7" fmla="*/ 738675 h 1884250"/>
              <a:gd name="connsiteX8" fmla="*/ 170375 w 772866"/>
              <a:gd name="connsiteY8" fmla="*/ 706869 h 1884250"/>
              <a:gd name="connsiteX9" fmla="*/ 0 w 772866"/>
              <a:gd name="connsiteY9" fmla="*/ 386433 h 18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866" h="1884250">
                <a:moveTo>
                  <a:pt x="0" y="386433"/>
                </a:moveTo>
                <a:cubicBezTo>
                  <a:pt x="0" y="173012"/>
                  <a:pt x="173012" y="0"/>
                  <a:pt x="386433" y="0"/>
                </a:cubicBezTo>
                <a:cubicBezTo>
                  <a:pt x="599854" y="0"/>
                  <a:pt x="772866" y="173012"/>
                  <a:pt x="772866" y="386433"/>
                </a:cubicBezTo>
                <a:cubicBezTo>
                  <a:pt x="772866" y="546499"/>
                  <a:pt x="675547" y="683835"/>
                  <a:pt x="536850" y="742498"/>
                </a:cubicBezTo>
                <a:lnTo>
                  <a:pt x="512968" y="747320"/>
                </a:lnTo>
                <a:lnTo>
                  <a:pt x="512968" y="1884250"/>
                </a:lnTo>
                <a:lnTo>
                  <a:pt x="228972" y="1884250"/>
                </a:lnTo>
                <a:lnTo>
                  <a:pt x="228972" y="738675"/>
                </a:lnTo>
                <a:lnTo>
                  <a:pt x="170375" y="706869"/>
                </a:lnTo>
                <a:cubicBezTo>
                  <a:pt x="67583" y="637425"/>
                  <a:pt x="0" y="519821"/>
                  <a:pt x="0" y="386433"/>
                </a:cubicBezTo>
                <a:close/>
              </a:path>
            </a:pathLst>
          </a:custGeom>
          <a:gradFill>
            <a:gsLst>
              <a:gs pos="50000">
                <a:schemeClr val="bg1"/>
              </a:gs>
              <a:gs pos="100000">
                <a:schemeClr val="bg1">
                  <a:lumMod val="85000"/>
                </a:schemeClr>
              </a:gs>
            </a:gsLst>
            <a:lin ang="7200000" scaled="0"/>
          </a:gradFill>
          <a:ln>
            <a:gradFill>
              <a:gsLst>
                <a:gs pos="0">
                  <a:srgbClr val="FEFEFE"/>
                </a:gs>
                <a:gs pos="100000">
                  <a:srgbClr val="FEFEFE">
                    <a:alpha val="0"/>
                  </a:srgbClr>
                </a:gs>
              </a:gsLst>
              <a:lin ang="19200000" scaled="0"/>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0" name="任意多边形: 形状 2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1DF1DD7-BB7F-412F-8A14-CB03C6A1BC32}"/>
              </a:ext>
            </a:extLst>
          </p:cNvPr>
          <p:cNvSpPr/>
          <p:nvPr/>
        </p:nvSpPr>
        <p:spPr>
          <a:xfrm rot="5400000">
            <a:off x="3090257" y="2864841"/>
            <a:ext cx="1026446" cy="2502479"/>
          </a:xfrm>
          <a:custGeom>
            <a:avLst/>
            <a:gdLst>
              <a:gd name="connsiteX0" fmla="*/ 0 w 772866"/>
              <a:gd name="connsiteY0" fmla="*/ 386433 h 1884250"/>
              <a:gd name="connsiteX1" fmla="*/ 386433 w 772866"/>
              <a:gd name="connsiteY1" fmla="*/ 0 h 1884250"/>
              <a:gd name="connsiteX2" fmla="*/ 772866 w 772866"/>
              <a:gd name="connsiteY2" fmla="*/ 386433 h 1884250"/>
              <a:gd name="connsiteX3" fmla="*/ 536850 w 772866"/>
              <a:gd name="connsiteY3" fmla="*/ 742498 h 1884250"/>
              <a:gd name="connsiteX4" fmla="*/ 512968 w 772866"/>
              <a:gd name="connsiteY4" fmla="*/ 747320 h 1884250"/>
              <a:gd name="connsiteX5" fmla="*/ 512968 w 772866"/>
              <a:gd name="connsiteY5" fmla="*/ 1884250 h 1884250"/>
              <a:gd name="connsiteX6" fmla="*/ 228972 w 772866"/>
              <a:gd name="connsiteY6" fmla="*/ 1884250 h 1884250"/>
              <a:gd name="connsiteX7" fmla="*/ 228972 w 772866"/>
              <a:gd name="connsiteY7" fmla="*/ 738675 h 1884250"/>
              <a:gd name="connsiteX8" fmla="*/ 170375 w 772866"/>
              <a:gd name="connsiteY8" fmla="*/ 706869 h 1884250"/>
              <a:gd name="connsiteX9" fmla="*/ 0 w 772866"/>
              <a:gd name="connsiteY9" fmla="*/ 386433 h 18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866" h="1884250">
                <a:moveTo>
                  <a:pt x="0" y="386433"/>
                </a:moveTo>
                <a:cubicBezTo>
                  <a:pt x="0" y="173012"/>
                  <a:pt x="173012" y="0"/>
                  <a:pt x="386433" y="0"/>
                </a:cubicBezTo>
                <a:cubicBezTo>
                  <a:pt x="599854" y="0"/>
                  <a:pt x="772866" y="173012"/>
                  <a:pt x="772866" y="386433"/>
                </a:cubicBezTo>
                <a:cubicBezTo>
                  <a:pt x="772866" y="546499"/>
                  <a:pt x="675547" y="683835"/>
                  <a:pt x="536850" y="742498"/>
                </a:cubicBezTo>
                <a:lnTo>
                  <a:pt x="512968" y="747320"/>
                </a:lnTo>
                <a:lnTo>
                  <a:pt x="512968" y="1884250"/>
                </a:lnTo>
                <a:lnTo>
                  <a:pt x="228972" y="1884250"/>
                </a:lnTo>
                <a:lnTo>
                  <a:pt x="228972" y="738675"/>
                </a:lnTo>
                <a:lnTo>
                  <a:pt x="170375" y="706869"/>
                </a:lnTo>
                <a:cubicBezTo>
                  <a:pt x="67583" y="637425"/>
                  <a:pt x="0" y="519821"/>
                  <a:pt x="0" y="386433"/>
                </a:cubicBezTo>
                <a:close/>
              </a:path>
            </a:pathLst>
          </a:custGeom>
          <a:gradFill>
            <a:gsLst>
              <a:gs pos="50000">
                <a:schemeClr val="bg1"/>
              </a:gs>
              <a:gs pos="100000">
                <a:schemeClr val="bg1">
                  <a:lumMod val="85000"/>
                </a:schemeClr>
              </a:gs>
            </a:gsLst>
            <a:lin ang="7200000" scaled="0"/>
          </a:gradFill>
          <a:ln>
            <a:gradFill>
              <a:gsLst>
                <a:gs pos="0">
                  <a:srgbClr val="FEFEFE"/>
                </a:gs>
                <a:gs pos="100000">
                  <a:srgbClr val="FEFEFE">
                    <a:alpha val="0"/>
                  </a:srgbClr>
                </a:gs>
              </a:gsLst>
              <a:lin ang="19200000" scaled="0"/>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1" name="任意多边形: 形状 3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AAC4FB1-BE98-4990-B816-31DAEE7D0357}"/>
              </a:ext>
            </a:extLst>
          </p:cNvPr>
          <p:cNvSpPr/>
          <p:nvPr/>
        </p:nvSpPr>
        <p:spPr>
          <a:xfrm rot="5400000">
            <a:off x="3090257" y="4174172"/>
            <a:ext cx="1026446" cy="2502479"/>
          </a:xfrm>
          <a:custGeom>
            <a:avLst/>
            <a:gdLst>
              <a:gd name="connsiteX0" fmla="*/ 0 w 772866"/>
              <a:gd name="connsiteY0" fmla="*/ 386433 h 1884250"/>
              <a:gd name="connsiteX1" fmla="*/ 386433 w 772866"/>
              <a:gd name="connsiteY1" fmla="*/ 0 h 1884250"/>
              <a:gd name="connsiteX2" fmla="*/ 772866 w 772866"/>
              <a:gd name="connsiteY2" fmla="*/ 386433 h 1884250"/>
              <a:gd name="connsiteX3" fmla="*/ 536850 w 772866"/>
              <a:gd name="connsiteY3" fmla="*/ 742498 h 1884250"/>
              <a:gd name="connsiteX4" fmla="*/ 512968 w 772866"/>
              <a:gd name="connsiteY4" fmla="*/ 747320 h 1884250"/>
              <a:gd name="connsiteX5" fmla="*/ 512968 w 772866"/>
              <a:gd name="connsiteY5" fmla="*/ 1884250 h 1884250"/>
              <a:gd name="connsiteX6" fmla="*/ 228972 w 772866"/>
              <a:gd name="connsiteY6" fmla="*/ 1884250 h 1884250"/>
              <a:gd name="connsiteX7" fmla="*/ 228972 w 772866"/>
              <a:gd name="connsiteY7" fmla="*/ 738675 h 1884250"/>
              <a:gd name="connsiteX8" fmla="*/ 170375 w 772866"/>
              <a:gd name="connsiteY8" fmla="*/ 706869 h 1884250"/>
              <a:gd name="connsiteX9" fmla="*/ 0 w 772866"/>
              <a:gd name="connsiteY9" fmla="*/ 386433 h 18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866" h="1884250">
                <a:moveTo>
                  <a:pt x="0" y="386433"/>
                </a:moveTo>
                <a:cubicBezTo>
                  <a:pt x="0" y="173012"/>
                  <a:pt x="173012" y="0"/>
                  <a:pt x="386433" y="0"/>
                </a:cubicBezTo>
                <a:cubicBezTo>
                  <a:pt x="599854" y="0"/>
                  <a:pt x="772866" y="173012"/>
                  <a:pt x="772866" y="386433"/>
                </a:cubicBezTo>
                <a:cubicBezTo>
                  <a:pt x="772866" y="546499"/>
                  <a:pt x="675547" y="683835"/>
                  <a:pt x="536850" y="742498"/>
                </a:cubicBezTo>
                <a:lnTo>
                  <a:pt x="512968" y="747320"/>
                </a:lnTo>
                <a:lnTo>
                  <a:pt x="512968" y="1884250"/>
                </a:lnTo>
                <a:lnTo>
                  <a:pt x="228972" y="1884250"/>
                </a:lnTo>
                <a:lnTo>
                  <a:pt x="228972" y="738675"/>
                </a:lnTo>
                <a:lnTo>
                  <a:pt x="170375" y="706869"/>
                </a:lnTo>
                <a:cubicBezTo>
                  <a:pt x="67583" y="637425"/>
                  <a:pt x="0" y="519821"/>
                  <a:pt x="0" y="386433"/>
                </a:cubicBezTo>
                <a:close/>
              </a:path>
            </a:pathLst>
          </a:custGeom>
          <a:gradFill>
            <a:gsLst>
              <a:gs pos="50000">
                <a:schemeClr val="bg1"/>
              </a:gs>
              <a:gs pos="100000">
                <a:schemeClr val="bg1">
                  <a:lumMod val="85000"/>
                </a:schemeClr>
              </a:gs>
            </a:gsLst>
            <a:lin ang="7200000" scaled="0"/>
          </a:gradFill>
          <a:ln>
            <a:gradFill>
              <a:gsLst>
                <a:gs pos="0">
                  <a:srgbClr val="FEFEFE"/>
                </a:gs>
                <a:gs pos="100000">
                  <a:srgbClr val="FEFEFE">
                    <a:alpha val="0"/>
                  </a:srgbClr>
                </a:gs>
              </a:gsLst>
              <a:lin ang="19200000" scaled="0"/>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5"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6058578-0C8D-4547-B064-94D84758D60A}"/>
              </a:ext>
            </a:extLst>
          </p:cNvPr>
          <p:cNvSpPr/>
          <p:nvPr/>
        </p:nvSpPr>
        <p:spPr>
          <a:xfrm rot="5400000">
            <a:off x="-214383" y="2688040"/>
            <a:ext cx="5643169" cy="1541675"/>
          </a:xfrm>
          <a:prstGeom prst="roundRect">
            <a:avLst>
              <a:gd name="adj" fmla="val 50000"/>
            </a:avLst>
          </a:prstGeom>
          <a:gradFill>
            <a:gsLst>
              <a:gs pos="50000">
                <a:schemeClr val="bg1"/>
              </a:gs>
              <a:gs pos="100000">
                <a:schemeClr val="bg1">
                  <a:lumMod val="85000"/>
                </a:schemeClr>
              </a:gs>
            </a:gsLst>
            <a:lin ang="7200000" scaled="0"/>
          </a:gradFill>
          <a:ln>
            <a:gradFill>
              <a:gsLst>
                <a:gs pos="0">
                  <a:srgbClr val="FEFEFE"/>
                </a:gs>
                <a:gs pos="100000">
                  <a:srgbClr val="FEFEFE">
                    <a:alpha val="0"/>
                  </a:srgbClr>
                </a:gs>
              </a:gsLst>
              <a:lin ang="19200000" scaled="0"/>
            </a:gra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Rectangle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204E728-A5DE-4805-A04D-37EDBCE1D672}"/>
              </a:ext>
            </a:extLst>
          </p:cNvPr>
          <p:cNvSpPr/>
          <p:nvPr/>
        </p:nvSpPr>
        <p:spPr>
          <a:xfrm rot="5400000">
            <a:off x="1192709" y="1980223"/>
            <a:ext cx="2874482" cy="563151"/>
          </a:xfrm>
          <a:prstGeom prst="rect">
            <a:avLst/>
          </a:prstGeom>
          <a:noFill/>
          <a:ln w="12700" cap="flat" cmpd="sng" algn="ctr">
            <a:noFill/>
            <a:prstDash val="solid"/>
          </a:ln>
          <a:effectLst/>
        </p:spPr>
        <p:txBody>
          <a:bodyPr lIns="91440" tIns="0" rIns="91440" bIns="0" rtlCol="0" anchor="t"/>
          <a:lstStyle/>
          <a:p>
            <a:pPr algn="r"/>
            <a:r>
              <a:rPr lang="en-US" altLang="zh-CN" sz="3600" b="1" dirty="0">
                <a:solidFill>
                  <a:schemeClr val="tx1">
                    <a:lumMod val="75000"/>
                    <a:lumOff val="25000"/>
                  </a:schemeClr>
                </a:solidFill>
                <a:cs typeface="+mn-ea"/>
                <a:sym typeface="+mn-lt"/>
              </a:rPr>
              <a:t>CONTENTS</a:t>
            </a:r>
            <a:endParaRPr lang="zh-CN" altLang="en-US" sz="3600" b="1" dirty="0">
              <a:solidFill>
                <a:schemeClr val="tx1">
                  <a:lumMod val="75000"/>
                  <a:lumOff val="25000"/>
                </a:schemeClr>
              </a:solidFill>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BDE8DC1-1D9B-4861-8C75-0C80A631B283}"/>
              </a:ext>
            </a:extLst>
          </p:cNvPr>
          <p:cNvSpPr/>
          <p:nvPr/>
        </p:nvSpPr>
        <p:spPr>
          <a:xfrm>
            <a:off x="2465880" y="4071578"/>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4F9A667-0FF2-47E4-AB8E-5333D25F81EE}"/>
              </a:ext>
            </a:extLst>
          </p:cNvPr>
          <p:cNvSpPr/>
          <p:nvPr/>
        </p:nvSpPr>
        <p:spPr>
          <a:xfrm>
            <a:off x="2465880" y="4542079"/>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3EDC5D0-EF73-42B5-BB95-9311BA9454F5}"/>
              </a:ext>
            </a:extLst>
          </p:cNvPr>
          <p:cNvSpPr/>
          <p:nvPr/>
        </p:nvSpPr>
        <p:spPr>
          <a:xfrm>
            <a:off x="2465880" y="5012580"/>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F803501-A70A-4981-AF3B-B2A3BB0FF394}"/>
              </a:ext>
            </a:extLst>
          </p:cNvPr>
          <p:cNvSpPr/>
          <p:nvPr/>
        </p:nvSpPr>
        <p:spPr>
          <a:xfrm>
            <a:off x="2465880" y="5483784"/>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Freeform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73AEDFD-E413-42CF-8163-888BE0F57ACC}"/>
              </a:ext>
            </a:extLst>
          </p:cNvPr>
          <p:cNvSpPr>
            <a:spLocks noChangeAspect="1"/>
          </p:cNvSpPr>
          <p:nvPr/>
        </p:nvSpPr>
        <p:spPr bwMode="auto">
          <a:xfrm>
            <a:off x="4127521" y="5292666"/>
            <a:ext cx="380387" cy="387687"/>
          </a:xfrm>
          <a:custGeom>
            <a:avLst/>
            <a:gdLst>
              <a:gd name="T0" fmla="*/ 36 w 39"/>
              <a:gd name="T1" fmla="*/ 27 h 38"/>
              <a:gd name="T2" fmla="*/ 32 w 39"/>
              <a:gd name="T3" fmla="*/ 27 h 38"/>
              <a:gd name="T4" fmla="*/ 32 w 39"/>
              <a:gd name="T5" fmla="*/ 10 h 38"/>
              <a:gd name="T6" fmla="*/ 29 w 39"/>
              <a:gd name="T7" fmla="*/ 8 h 38"/>
              <a:gd name="T8" fmla="*/ 27 w 39"/>
              <a:gd name="T9" fmla="*/ 10 h 38"/>
              <a:gd name="T10" fmla="*/ 27 w 39"/>
              <a:gd name="T11" fmla="*/ 27 h 38"/>
              <a:gd name="T12" fmla="*/ 10 w 39"/>
              <a:gd name="T13" fmla="*/ 27 h 38"/>
              <a:gd name="T14" fmla="*/ 8 w 39"/>
              <a:gd name="T15" fmla="*/ 26 h 38"/>
              <a:gd name="T16" fmla="*/ 7 w 39"/>
              <a:gd name="T17" fmla="*/ 26 h 38"/>
              <a:gd name="T18" fmla="*/ 6 w 39"/>
              <a:gd name="T19" fmla="*/ 24 h 38"/>
              <a:gd name="T20" fmla="*/ 5 w 39"/>
              <a:gd name="T21" fmla="*/ 23 h 38"/>
              <a:gd name="T22" fmla="*/ 9 w 39"/>
              <a:gd name="T23" fmla="*/ 2 h 38"/>
              <a:gd name="T24" fmla="*/ 9 w 39"/>
              <a:gd name="T25" fmla="*/ 2 h 38"/>
              <a:gd name="T26" fmla="*/ 6 w 39"/>
              <a:gd name="T27" fmla="*/ 0 h 38"/>
              <a:gd name="T28" fmla="*/ 4 w 39"/>
              <a:gd name="T29" fmla="*/ 0 h 38"/>
              <a:gd name="T30" fmla="*/ 3 w 39"/>
              <a:gd name="T31" fmla="*/ 2 h 38"/>
              <a:gd name="T32" fmla="*/ 2 w 39"/>
              <a:gd name="T33" fmla="*/ 10 h 38"/>
              <a:gd name="T34" fmla="*/ 1 w 39"/>
              <a:gd name="T35" fmla="*/ 16 h 38"/>
              <a:gd name="T36" fmla="*/ 0 w 39"/>
              <a:gd name="T37" fmla="*/ 19 h 38"/>
              <a:gd name="T38" fmla="*/ 0 w 39"/>
              <a:gd name="T39" fmla="*/ 21 h 38"/>
              <a:gd name="T40" fmla="*/ 0 w 39"/>
              <a:gd name="T41" fmla="*/ 22 h 38"/>
              <a:gd name="T42" fmla="*/ 0 w 39"/>
              <a:gd name="T43" fmla="*/ 22 h 38"/>
              <a:gd name="T44" fmla="*/ 1 w 39"/>
              <a:gd name="T45" fmla="*/ 26 h 38"/>
              <a:gd name="T46" fmla="*/ 3 w 39"/>
              <a:gd name="T47" fmla="*/ 29 h 38"/>
              <a:gd name="T48" fmla="*/ 6 w 39"/>
              <a:gd name="T49" fmla="*/ 31 h 38"/>
              <a:gd name="T50" fmla="*/ 10 w 39"/>
              <a:gd name="T51" fmla="*/ 31 h 38"/>
              <a:gd name="T52" fmla="*/ 27 w 39"/>
              <a:gd name="T53" fmla="*/ 31 h 38"/>
              <a:gd name="T54" fmla="*/ 27 w 39"/>
              <a:gd name="T55" fmla="*/ 35 h 38"/>
              <a:gd name="T56" fmla="*/ 29 w 39"/>
              <a:gd name="T57" fmla="*/ 38 h 38"/>
              <a:gd name="T58" fmla="*/ 32 w 39"/>
              <a:gd name="T59" fmla="*/ 35 h 38"/>
              <a:gd name="T60" fmla="*/ 32 w 39"/>
              <a:gd name="T61" fmla="*/ 31 h 38"/>
              <a:gd name="T62" fmla="*/ 36 w 39"/>
              <a:gd name="T63" fmla="*/ 31 h 38"/>
              <a:gd name="T64" fmla="*/ 39 w 39"/>
              <a:gd name="T65" fmla="*/ 29 h 38"/>
              <a:gd name="T66" fmla="*/ 36 w 39"/>
              <a:gd name="T67"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 h="38">
                <a:moveTo>
                  <a:pt x="36" y="27"/>
                </a:moveTo>
                <a:cubicBezTo>
                  <a:pt x="32" y="27"/>
                  <a:pt x="32" y="27"/>
                  <a:pt x="32" y="27"/>
                </a:cubicBezTo>
                <a:cubicBezTo>
                  <a:pt x="32" y="10"/>
                  <a:pt x="32" y="10"/>
                  <a:pt x="32" y="10"/>
                </a:cubicBezTo>
                <a:cubicBezTo>
                  <a:pt x="32" y="9"/>
                  <a:pt x="31" y="8"/>
                  <a:pt x="29" y="8"/>
                </a:cubicBezTo>
                <a:cubicBezTo>
                  <a:pt x="28" y="8"/>
                  <a:pt x="27" y="9"/>
                  <a:pt x="27" y="10"/>
                </a:cubicBezTo>
                <a:cubicBezTo>
                  <a:pt x="27" y="27"/>
                  <a:pt x="27" y="27"/>
                  <a:pt x="27" y="27"/>
                </a:cubicBezTo>
                <a:cubicBezTo>
                  <a:pt x="10" y="27"/>
                  <a:pt x="10" y="27"/>
                  <a:pt x="10" y="27"/>
                </a:cubicBezTo>
                <a:cubicBezTo>
                  <a:pt x="10" y="27"/>
                  <a:pt x="9" y="27"/>
                  <a:pt x="8" y="26"/>
                </a:cubicBezTo>
                <a:cubicBezTo>
                  <a:pt x="8" y="26"/>
                  <a:pt x="7" y="26"/>
                  <a:pt x="7" y="26"/>
                </a:cubicBezTo>
                <a:cubicBezTo>
                  <a:pt x="6" y="25"/>
                  <a:pt x="6" y="25"/>
                  <a:pt x="6" y="24"/>
                </a:cubicBezTo>
                <a:cubicBezTo>
                  <a:pt x="5" y="24"/>
                  <a:pt x="5" y="23"/>
                  <a:pt x="5" y="23"/>
                </a:cubicBezTo>
                <a:cubicBezTo>
                  <a:pt x="9" y="2"/>
                  <a:pt x="9" y="2"/>
                  <a:pt x="9" y="2"/>
                </a:cubicBezTo>
                <a:cubicBezTo>
                  <a:pt x="9" y="2"/>
                  <a:pt x="9" y="2"/>
                  <a:pt x="9" y="2"/>
                </a:cubicBezTo>
                <a:cubicBezTo>
                  <a:pt x="9" y="1"/>
                  <a:pt x="8" y="0"/>
                  <a:pt x="6" y="0"/>
                </a:cubicBezTo>
                <a:cubicBezTo>
                  <a:pt x="5" y="0"/>
                  <a:pt x="5" y="0"/>
                  <a:pt x="4" y="0"/>
                </a:cubicBezTo>
                <a:cubicBezTo>
                  <a:pt x="4" y="0"/>
                  <a:pt x="4" y="1"/>
                  <a:pt x="3" y="2"/>
                </a:cubicBezTo>
                <a:cubicBezTo>
                  <a:pt x="3" y="5"/>
                  <a:pt x="2" y="8"/>
                  <a:pt x="2" y="10"/>
                </a:cubicBezTo>
                <a:cubicBezTo>
                  <a:pt x="1" y="16"/>
                  <a:pt x="1" y="16"/>
                  <a:pt x="1" y="16"/>
                </a:cubicBezTo>
                <a:cubicBezTo>
                  <a:pt x="1" y="17"/>
                  <a:pt x="1" y="18"/>
                  <a:pt x="0" y="19"/>
                </a:cubicBezTo>
                <a:cubicBezTo>
                  <a:pt x="0" y="21"/>
                  <a:pt x="0" y="21"/>
                  <a:pt x="0" y="21"/>
                </a:cubicBezTo>
                <a:cubicBezTo>
                  <a:pt x="0" y="22"/>
                  <a:pt x="0" y="22"/>
                  <a:pt x="0" y="22"/>
                </a:cubicBezTo>
                <a:cubicBezTo>
                  <a:pt x="0" y="22"/>
                  <a:pt x="0" y="22"/>
                  <a:pt x="0" y="22"/>
                </a:cubicBezTo>
                <a:cubicBezTo>
                  <a:pt x="0" y="24"/>
                  <a:pt x="0" y="25"/>
                  <a:pt x="1" y="26"/>
                </a:cubicBezTo>
                <a:cubicBezTo>
                  <a:pt x="1" y="27"/>
                  <a:pt x="2" y="28"/>
                  <a:pt x="3" y="29"/>
                </a:cubicBezTo>
                <a:cubicBezTo>
                  <a:pt x="4" y="30"/>
                  <a:pt x="5" y="30"/>
                  <a:pt x="6" y="31"/>
                </a:cubicBezTo>
                <a:cubicBezTo>
                  <a:pt x="7" y="31"/>
                  <a:pt x="9" y="31"/>
                  <a:pt x="10" y="31"/>
                </a:cubicBezTo>
                <a:cubicBezTo>
                  <a:pt x="27" y="31"/>
                  <a:pt x="27" y="31"/>
                  <a:pt x="27" y="31"/>
                </a:cubicBezTo>
                <a:cubicBezTo>
                  <a:pt x="27" y="35"/>
                  <a:pt x="27" y="35"/>
                  <a:pt x="27" y="35"/>
                </a:cubicBezTo>
                <a:cubicBezTo>
                  <a:pt x="27" y="37"/>
                  <a:pt x="28" y="38"/>
                  <a:pt x="29" y="38"/>
                </a:cubicBezTo>
                <a:cubicBezTo>
                  <a:pt x="31" y="38"/>
                  <a:pt x="32" y="37"/>
                  <a:pt x="32" y="35"/>
                </a:cubicBezTo>
                <a:cubicBezTo>
                  <a:pt x="32" y="31"/>
                  <a:pt x="32" y="31"/>
                  <a:pt x="32" y="31"/>
                </a:cubicBezTo>
                <a:cubicBezTo>
                  <a:pt x="36" y="31"/>
                  <a:pt x="36" y="31"/>
                  <a:pt x="36" y="31"/>
                </a:cubicBezTo>
                <a:cubicBezTo>
                  <a:pt x="38" y="31"/>
                  <a:pt x="39" y="31"/>
                  <a:pt x="39" y="29"/>
                </a:cubicBezTo>
                <a:cubicBezTo>
                  <a:pt x="39" y="28"/>
                  <a:pt x="38" y="27"/>
                  <a:pt x="36" y="27"/>
                </a:cubicBezTo>
                <a:close/>
              </a:path>
            </a:pathLst>
          </a:custGeom>
          <a:solidFill>
            <a:srgbClr val="F779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C9E3EF5-024A-4C13-8446-0B1B25091E84}"/>
              </a:ext>
            </a:extLst>
          </p:cNvPr>
          <p:cNvSpPr>
            <a:spLocks/>
          </p:cNvSpPr>
          <p:nvPr/>
        </p:nvSpPr>
        <p:spPr bwMode="auto">
          <a:xfrm>
            <a:off x="4145701" y="3957583"/>
            <a:ext cx="344026" cy="387686"/>
          </a:xfrm>
          <a:custGeom>
            <a:avLst/>
            <a:gdLst>
              <a:gd name="T0" fmla="*/ 35 w 35"/>
              <a:gd name="T1" fmla="*/ 13 h 38"/>
              <a:gd name="T2" fmla="*/ 35 w 35"/>
              <a:gd name="T3" fmla="*/ 9 h 38"/>
              <a:gd name="T4" fmla="*/ 34 w 35"/>
              <a:gd name="T5" fmla="*/ 5 h 38"/>
              <a:gd name="T6" fmla="*/ 31 w 35"/>
              <a:gd name="T7" fmla="*/ 3 h 38"/>
              <a:gd name="T8" fmla="*/ 28 w 35"/>
              <a:gd name="T9" fmla="*/ 1 h 38"/>
              <a:gd name="T10" fmla="*/ 24 w 35"/>
              <a:gd name="T11" fmla="*/ 0 h 38"/>
              <a:gd name="T12" fmla="*/ 2 w 35"/>
              <a:gd name="T13" fmla="*/ 0 h 38"/>
              <a:gd name="T14" fmla="*/ 0 w 35"/>
              <a:gd name="T15" fmla="*/ 3 h 38"/>
              <a:gd name="T16" fmla="*/ 2 w 35"/>
              <a:gd name="T17" fmla="*/ 5 h 38"/>
              <a:gd name="T18" fmla="*/ 24 w 35"/>
              <a:gd name="T19" fmla="*/ 5 h 38"/>
              <a:gd name="T20" fmla="*/ 26 w 35"/>
              <a:gd name="T21" fmla="*/ 5 h 38"/>
              <a:gd name="T22" fmla="*/ 28 w 35"/>
              <a:gd name="T23" fmla="*/ 6 h 38"/>
              <a:gd name="T24" fmla="*/ 29 w 35"/>
              <a:gd name="T25" fmla="*/ 7 h 38"/>
              <a:gd name="T26" fmla="*/ 29 w 35"/>
              <a:gd name="T27" fmla="*/ 9 h 38"/>
              <a:gd name="T28" fmla="*/ 29 w 35"/>
              <a:gd name="T29" fmla="*/ 13 h 38"/>
              <a:gd name="T30" fmla="*/ 29 w 35"/>
              <a:gd name="T31" fmla="*/ 15 h 38"/>
              <a:gd name="T32" fmla="*/ 28 w 35"/>
              <a:gd name="T33" fmla="*/ 16 h 38"/>
              <a:gd name="T34" fmla="*/ 26 w 35"/>
              <a:gd name="T35" fmla="*/ 16 h 38"/>
              <a:gd name="T36" fmla="*/ 24 w 35"/>
              <a:gd name="T37" fmla="*/ 17 h 38"/>
              <a:gd name="T38" fmla="*/ 6 w 35"/>
              <a:gd name="T39" fmla="*/ 17 h 38"/>
              <a:gd name="T40" fmla="*/ 4 w 35"/>
              <a:gd name="T41" fmla="*/ 19 h 38"/>
              <a:gd name="T42" fmla="*/ 6 w 35"/>
              <a:gd name="T43" fmla="*/ 22 h 38"/>
              <a:gd name="T44" fmla="*/ 24 w 35"/>
              <a:gd name="T45" fmla="*/ 22 h 38"/>
              <a:gd name="T46" fmla="*/ 26 w 35"/>
              <a:gd name="T47" fmla="*/ 22 h 38"/>
              <a:gd name="T48" fmla="*/ 28 w 35"/>
              <a:gd name="T49" fmla="*/ 23 h 38"/>
              <a:gd name="T50" fmla="*/ 29 w 35"/>
              <a:gd name="T51" fmla="*/ 24 h 38"/>
              <a:gd name="T52" fmla="*/ 29 w 35"/>
              <a:gd name="T53" fmla="*/ 25 h 38"/>
              <a:gd name="T54" fmla="*/ 29 w 35"/>
              <a:gd name="T55" fmla="*/ 30 h 38"/>
              <a:gd name="T56" fmla="*/ 29 w 35"/>
              <a:gd name="T57" fmla="*/ 31 h 38"/>
              <a:gd name="T58" fmla="*/ 28 w 35"/>
              <a:gd name="T59" fmla="*/ 32 h 38"/>
              <a:gd name="T60" fmla="*/ 26 w 35"/>
              <a:gd name="T61" fmla="*/ 33 h 38"/>
              <a:gd name="T62" fmla="*/ 24 w 35"/>
              <a:gd name="T63" fmla="*/ 33 h 38"/>
              <a:gd name="T64" fmla="*/ 2 w 35"/>
              <a:gd name="T65" fmla="*/ 33 h 38"/>
              <a:gd name="T66" fmla="*/ 0 w 35"/>
              <a:gd name="T67" fmla="*/ 36 h 38"/>
              <a:gd name="T68" fmla="*/ 2 w 35"/>
              <a:gd name="T69" fmla="*/ 38 h 38"/>
              <a:gd name="T70" fmla="*/ 24 w 35"/>
              <a:gd name="T71" fmla="*/ 38 h 38"/>
              <a:gd name="T72" fmla="*/ 28 w 35"/>
              <a:gd name="T73" fmla="*/ 38 h 38"/>
              <a:gd name="T74" fmla="*/ 31 w 35"/>
              <a:gd name="T75" fmla="*/ 36 h 38"/>
              <a:gd name="T76" fmla="*/ 34 w 35"/>
              <a:gd name="T77" fmla="*/ 33 h 38"/>
              <a:gd name="T78" fmla="*/ 35 w 35"/>
              <a:gd name="T79" fmla="*/ 30 h 38"/>
              <a:gd name="T80" fmla="*/ 35 w 35"/>
              <a:gd name="T81" fmla="*/ 25 h 38"/>
              <a:gd name="T82" fmla="*/ 32 w 35"/>
              <a:gd name="T83" fmla="*/ 19 h 38"/>
              <a:gd name="T84" fmla="*/ 35 w 35"/>
              <a:gd name="T8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8">
                <a:moveTo>
                  <a:pt x="35" y="13"/>
                </a:moveTo>
                <a:cubicBezTo>
                  <a:pt x="35" y="9"/>
                  <a:pt x="35" y="9"/>
                  <a:pt x="35" y="9"/>
                </a:cubicBezTo>
                <a:cubicBezTo>
                  <a:pt x="35" y="7"/>
                  <a:pt x="34" y="6"/>
                  <a:pt x="34" y="5"/>
                </a:cubicBezTo>
                <a:cubicBezTo>
                  <a:pt x="33" y="4"/>
                  <a:pt x="32" y="3"/>
                  <a:pt x="31" y="3"/>
                </a:cubicBezTo>
                <a:cubicBezTo>
                  <a:pt x="31" y="2"/>
                  <a:pt x="29" y="1"/>
                  <a:pt x="28" y="1"/>
                </a:cubicBezTo>
                <a:cubicBezTo>
                  <a:pt x="27" y="0"/>
                  <a:pt x="26" y="0"/>
                  <a:pt x="24" y="0"/>
                </a:cubicBezTo>
                <a:cubicBezTo>
                  <a:pt x="2" y="0"/>
                  <a:pt x="2" y="0"/>
                  <a:pt x="2" y="0"/>
                </a:cubicBezTo>
                <a:cubicBezTo>
                  <a:pt x="1" y="0"/>
                  <a:pt x="0" y="1"/>
                  <a:pt x="0" y="3"/>
                </a:cubicBezTo>
                <a:cubicBezTo>
                  <a:pt x="0" y="4"/>
                  <a:pt x="1" y="5"/>
                  <a:pt x="2" y="5"/>
                </a:cubicBezTo>
                <a:cubicBezTo>
                  <a:pt x="24" y="5"/>
                  <a:pt x="24" y="5"/>
                  <a:pt x="24" y="5"/>
                </a:cubicBezTo>
                <a:cubicBezTo>
                  <a:pt x="25" y="5"/>
                  <a:pt x="26" y="5"/>
                  <a:pt x="26" y="5"/>
                </a:cubicBezTo>
                <a:cubicBezTo>
                  <a:pt x="27" y="6"/>
                  <a:pt x="28" y="6"/>
                  <a:pt x="28" y="6"/>
                </a:cubicBezTo>
                <a:cubicBezTo>
                  <a:pt x="28" y="6"/>
                  <a:pt x="29" y="7"/>
                  <a:pt x="29" y="7"/>
                </a:cubicBezTo>
                <a:cubicBezTo>
                  <a:pt x="29" y="8"/>
                  <a:pt x="29" y="8"/>
                  <a:pt x="29" y="9"/>
                </a:cubicBezTo>
                <a:cubicBezTo>
                  <a:pt x="29" y="13"/>
                  <a:pt x="29" y="13"/>
                  <a:pt x="29" y="13"/>
                </a:cubicBezTo>
                <a:cubicBezTo>
                  <a:pt x="29" y="14"/>
                  <a:pt x="29" y="14"/>
                  <a:pt x="29" y="15"/>
                </a:cubicBezTo>
                <a:cubicBezTo>
                  <a:pt x="29" y="15"/>
                  <a:pt x="28" y="15"/>
                  <a:pt x="28" y="16"/>
                </a:cubicBezTo>
                <a:cubicBezTo>
                  <a:pt x="28" y="16"/>
                  <a:pt x="27" y="16"/>
                  <a:pt x="26" y="16"/>
                </a:cubicBezTo>
                <a:cubicBezTo>
                  <a:pt x="26" y="17"/>
                  <a:pt x="25" y="17"/>
                  <a:pt x="24" y="17"/>
                </a:cubicBezTo>
                <a:cubicBezTo>
                  <a:pt x="6" y="17"/>
                  <a:pt x="6" y="17"/>
                  <a:pt x="6" y="17"/>
                </a:cubicBezTo>
                <a:cubicBezTo>
                  <a:pt x="5" y="17"/>
                  <a:pt x="4" y="18"/>
                  <a:pt x="4" y="19"/>
                </a:cubicBezTo>
                <a:cubicBezTo>
                  <a:pt x="4" y="21"/>
                  <a:pt x="5" y="22"/>
                  <a:pt x="6" y="22"/>
                </a:cubicBezTo>
                <a:cubicBezTo>
                  <a:pt x="24" y="22"/>
                  <a:pt x="24" y="22"/>
                  <a:pt x="24" y="22"/>
                </a:cubicBezTo>
                <a:cubicBezTo>
                  <a:pt x="25" y="22"/>
                  <a:pt x="26" y="22"/>
                  <a:pt x="26" y="22"/>
                </a:cubicBezTo>
                <a:cubicBezTo>
                  <a:pt x="27" y="22"/>
                  <a:pt x="28" y="22"/>
                  <a:pt x="28" y="23"/>
                </a:cubicBezTo>
                <a:cubicBezTo>
                  <a:pt x="28" y="23"/>
                  <a:pt x="29" y="23"/>
                  <a:pt x="29" y="24"/>
                </a:cubicBezTo>
                <a:cubicBezTo>
                  <a:pt x="29" y="24"/>
                  <a:pt x="29" y="25"/>
                  <a:pt x="29" y="25"/>
                </a:cubicBezTo>
                <a:cubicBezTo>
                  <a:pt x="29" y="30"/>
                  <a:pt x="29" y="30"/>
                  <a:pt x="29" y="30"/>
                </a:cubicBezTo>
                <a:cubicBezTo>
                  <a:pt x="29" y="30"/>
                  <a:pt x="29" y="31"/>
                  <a:pt x="29" y="31"/>
                </a:cubicBezTo>
                <a:cubicBezTo>
                  <a:pt x="29" y="32"/>
                  <a:pt x="28" y="32"/>
                  <a:pt x="28" y="32"/>
                </a:cubicBezTo>
                <a:cubicBezTo>
                  <a:pt x="28" y="33"/>
                  <a:pt x="27" y="33"/>
                  <a:pt x="26" y="33"/>
                </a:cubicBezTo>
                <a:cubicBezTo>
                  <a:pt x="26" y="33"/>
                  <a:pt x="25" y="33"/>
                  <a:pt x="24" y="33"/>
                </a:cubicBezTo>
                <a:cubicBezTo>
                  <a:pt x="2" y="33"/>
                  <a:pt x="2" y="33"/>
                  <a:pt x="2" y="33"/>
                </a:cubicBezTo>
                <a:cubicBezTo>
                  <a:pt x="1" y="33"/>
                  <a:pt x="0" y="34"/>
                  <a:pt x="0" y="36"/>
                </a:cubicBezTo>
                <a:cubicBezTo>
                  <a:pt x="0" y="37"/>
                  <a:pt x="1" y="38"/>
                  <a:pt x="2" y="38"/>
                </a:cubicBezTo>
                <a:cubicBezTo>
                  <a:pt x="24" y="38"/>
                  <a:pt x="24" y="38"/>
                  <a:pt x="24" y="38"/>
                </a:cubicBezTo>
                <a:cubicBezTo>
                  <a:pt x="26" y="38"/>
                  <a:pt x="27" y="38"/>
                  <a:pt x="28" y="38"/>
                </a:cubicBezTo>
                <a:cubicBezTo>
                  <a:pt x="29" y="37"/>
                  <a:pt x="31" y="37"/>
                  <a:pt x="31" y="36"/>
                </a:cubicBezTo>
                <a:cubicBezTo>
                  <a:pt x="32" y="35"/>
                  <a:pt x="33" y="34"/>
                  <a:pt x="34" y="33"/>
                </a:cubicBezTo>
                <a:cubicBezTo>
                  <a:pt x="34" y="32"/>
                  <a:pt x="35" y="31"/>
                  <a:pt x="35" y="30"/>
                </a:cubicBezTo>
                <a:cubicBezTo>
                  <a:pt x="35" y="25"/>
                  <a:pt x="35" y="25"/>
                  <a:pt x="35" y="25"/>
                </a:cubicBezTo>
                <a:cubicBezTo>
                  <a:pt x="35" y="23"/>
                  <a:pt x="34" y="21"/>
                  <a:pt x="32" y="19"/>
                </a:cubicBezTo>
                <a:cubicBezTo>
                  <a:pt x="34" y="18"/>
                  <a:pt x="35" y="16"/>
                  <a:pt x="35" y="13"/>
                </a:cubicBezTo>
                <a:close/>
              </a:path>
            </a:pathLst>
          </a:custGeom>
          <a:solidFill>
            <a:srgbClr val="D06F83"/>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Freeform 2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4604203-B72C-4048-B783-55465C599C0F}"/>
              </a:ext>
            </a:extLst>
          </p:cNvPr>
          <p:cNvSpPr>
            <a:spLocks/>
          </p:cNvSpPr>
          <p:nvPr/>
        </p:nvSpPr>
        <p:spPr bwMode="auto">
          <a:xfrm>
            <a:off x="4131542" y="2621938"/>
            <a:ext cx="372345" cy="388249"/>
          </a:xfrm>
          <a:custGeom>
            <a:avLst/>
            <a:gdLst>
              <a:gd name="T0" fmla="*/ 6 w 38"/>
              <a:gd name="T1" fmla="*/ 24 h 38"/>
              <a:gd name="T2" fmla="*/ 7 w 38"/>
              <a:gd name="T3" fmla="*/ 22 h 38"/>
              <a:gd name="T4" fmla="*/ 8 w 38"/>
              <a:gd name="T5" fmla="*/ 22 h 38"/>
              <a:gd name="T6" fmla="*/ 10 w 38"/>
              <a:gd name="T7" fmla="*/ 21 h 38"/>
              <a:gd name="T8" fmla="*/ 28 w 38"/>
              <a:gd name="T9" fmla="*/ 21 h 38"/>
              <a:gd name="T10" fmla="*/ 32 w 38"/>
              <a:gd name="T11" fmla="*/ 21 h 38"/>
              <a:gd name="T12" fmla="*/ 35 w 38"/>
              <a:gd name="T13" fmla="*/ 19 h 38"/>
              <a:gd name="T14" fmla="*/ 38 w 38"/>
              <a:gd name="T15" fmla="*/ 16 h 38"/>
              <a:gd name="T16" fmla="*/ 38 w 38"/>
              <a:gd name="T17" fmla="*/ 13 h 38"/>
              <a:gd name="T18" fmla="*/ 38 w 38"/>
              <a:gd name="T19" fmla="*/ 8 h 38"/>
              <a:gd name="T20" fmla="*/ 38 w 38"/>
              <a:gd name="T21" fmla="*/ 5 h 38"/>
              <a:gd name="T22" fmla="*/ 35 w 38"/>
              <a:gd name="T23" fmla="*/ 2 h 38"/>
              <a:gd name="T24" fmla="*/ 32 w 38"/>
              <a:gd name="T25" fmla="*/ 1 h 38"/>
              <a:gd name="T26" fmla="*/ 28 w 38"/>
              <a:gd name="T27" fmla="*/ 0 h 38"/>
              <a:gd name="T28" fmla="*/ 9 w 38"/>
              <a:gd name="T29" fmla="*/ 0 h 38"/>
              <a:gd name="T30" fmla="*/ 6 w 38"/>
              <a:gd name="T31" fmla="*/ 2 h 38"/>
              <a:gd name="T32" fmla="*/ 9 w 38"/>
              <a:gd name="T33" fmla="*/ 5 h 38"/>
              <a:gd name="T34" fmla="*/ 28 w 38"/>
              <a:gd name="T35" fmla="*/ 5 h 38"/>
              <a:gd name="T36" fmla="*/ 30 w 38"/>
              <a:gd name="T37" fmla="*/ 5 h 38"/>
              <a:gd name="T38" fmla="*/ 32 w 38"/>
              <a:gd name="T39" fmla="*/ 6 h 38"/>
              <a:gd name="T40" fmla="*/ 33 w 38"/>
              <a:gd name="T41" fmla="*/ 7 h 38"/>
              <a:gd name="T42" fmla="*/ 33 w 38"/>
              <a:gd name="T43" fmla="*/ 8 h 38"/>
              <a:gd name="T44" fmla="*/ 33 w 38"/>
              <a:gd name="T45" fmla="*/ 13 h 38"/>
              <a:gd name="T46" fmla="*/ 33 w 38"/>
              <a:gd name="T47" fmla="*/ 14 h 38"/>
              <a:gd name="T48" fmla="*/ 32 w 38"/>
              <a:gd name="T49" fmla="*/ 16 h 38"/>
              <a:gd name="T50" fmla="*/ 30 w 38"/>
              <a:gd name="T51" fmla="*/ 16 h 38"/>
              <a:gd name="T52" fmla="*/ 28 w 38"/>
              <a:gd name="T53" fmla="*/ 17 h 38"/>
              <a:gd name="T54" fmla="*/ 10 w 38"/>
              <a:gd name="T55" fmla="*/ 17 h 38"/>
              <a:gd name="T56" fmla="*/ 6 w 38"/>
              <a:gd name="T57" fmla="*/ 17 h 38"/>
              <a:gd name="T58" fmla="*/ 3 w 38"/>
              <a:gd name="T59" fmla="*/ 19 h 38"/>
              <a:gd name="T60" fmla="*/ 1 w 38"/>
              <a:gd name="T61" fmla="*/ 22 h 38"/>
              <a:gd name="T62" fmla="*/ 0 w 38"/>
              <a:gd name="T63" fmla="*/ 25 h 38"/>
              <a:gd name="T64" fmla="*/ 0 w 38"/>
              <a:gd name="T65" fmla="*/ 29 h 38"/>
              <a:gd name="T66" fmla="*/ 1 w 38"/>
              <a:gd name="T67" fmla="*/ 33 h 38"/>
              <a:gd name="T68" fmla="*/ 3 w 38"/>
              <a:gd name="T69" fmla="*/ 36 h 38"/>
              <a:gd name="T70" fmla="*/ 6 w 38"/>
              <a:gd name="T71" fmla="*/ 37 h 38"/>
              <a:gd name="T72" fmla="*/ 10 w 38"/>
              <a:gd name="T73" fmla="*/ 38 h 38"/>
              <a:gd name="T74" fmla="*/ 36 w 38"/>
              <a:gd name="T75" fmla="*/ 38 h 38"/>
              <a:gd name="T76" fmla="*/ 38 w 38"/>
              <a:gd name="T77" fmla="*/ 35 h 38"/>
              <a:gd name="T78" fmla="*/ 36 w 38"/>
              <a:gd name="T79" fmla="*/ 33 h 38"/>
              <a:gd name="T80" fmla="*/ 10 w 38"/>
              <a:gd name="T81" fmla="*/ 33 h 38"/>
              <a:gd name="T82" fmla="*/ 8 w 38"/>
              <a:gd name="T83" fmla="*/ 33 h 38"/>
              <a:gd name="T84" fmla="*/ 7 w 38"/>
              <a:gd name="T85" fmla="*/ 32 h 38"/>
              <a:gd name="T86" fmla="*/ 6 w 38"/>
              <a:gd name="T87" fmla="*/ 31 h 38"/>
              <a:gd name="T88" fmla="*/ 5 w 38"/>
              <a:gd name="T89" fmla="*/ 29 h 38"/>
              <a:gd name="T90" fmla="*/ 5 w 38"/>
              <a:gd name="T91" fmla="*/ 25 h 38"/>
              <a:gd name="T92" fmla="*/ 6 w 38"/>
              <a:gd name="T9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38">
                <a:moveTo>
                  <a:pt x="6" y="24"/>
                </a:moveTo>
                <a:cubicBezTo>
                  <a:pt x="6" y="23"/>
                  <a:pt x="6" y="23"/>
                  <a:pt x="7" y="22"/>
                </a:cubicBezTo>
                <a:cubicBezTo>
                  <a:pt x="7" y="22"/>
                  <a:pt x="8" y="22"/>
                  <a:pt x="8" y="22"/>
                </a:cubicBezTo>
                <a:cubicBezTo>
                  <a:pt x="9" y="21"/>
                  <a:pt x="10" y="21"/>
                  <a:pt x="10" y="21"/>
                </a:cubicBezTo>
                <a:cubicBezTo>
                  <a:pt x="28" y="21"/>
                  <a:pt x="28" y="21"/>
                  <a:pt x="28" y="21"/>
                </a:cubicBezTo>
                <a:cubicBezTo>
                  <a:pt x="30" y="21"/>
                  <a:pt x="31" y="21"/>
                  <a:pt x="32" y="21"/>
                </a:cubicBezTo>
                <a:cubicBezTo>
                  <a:pt x="33" y="20"/>
                  <a:pt x="34" y="20"/>
                  <a:pt x="35" y="19"/>
                </a:cubicBezTo>
                <a:cubicBezTo>
                  <a:pt x="36" y="18"/>
                  <a:pt x="37" y="17"/>
                  <a:pt x="38" y="16"/>
                </a:cubicBezTo>
                <a:cubicBezTo>
                  <a:pt x="38" y="15"/>
                  <a:pt x="38" y="14"/>
                  <a:pt x="38" y="13"/>
                </a:cubicBezTo>
                <a:cubicBezTo>
                  <a:pt x="38" y="8"/>
                  <a:pt x="38" y="8"/>
                  <a:pt x="38" y="8"/>
                </a:cubicBezTo>
                <a:cubicBezTo>
                  <a:pt x="38" y="7"/>
                  <a:pt x="38" y="6"/>
                  <a:pt x="38" y="5"/>
                </a:cubicBezTo>
                <a:cubicBezTo>
                  <a:pt x="37" y="4"/>
                  <a:pt x="36" y="3"/>
                  <a:pt x="35" y="2"/>
                </a:cubicBezTo>
                <a:cubicBezTo>
                  <a:pt x="34" y="2"/>
                  <a:pt x="33" y="1"/>
                  <a:pt x="32" y="1"/>
                </a:cubicBezTo>
                <a:cubicBezTo>
                  <a:pt x="31" y="0"/>
                  <a:pt x="29" y="0"/>
                  <a:pt x="28" y="0"/>
                </a:cubicBezTo>
                <a:cubicBezTo>
                  <a:pt x="9" y="0"/>
                  <a:pt x="9" y="0"/>
                  <a:pt x="9" y="0"/>
                </a:cubicBezTo>
                <a:cubicBezTo>
                  <a:pt x="7" y="0"/>
                  <a:pt x="6" y="1"/>
                  <a:pt x="6" y="2"/>
                </a:cubicBezTo>
                <a:cubicBezTo>
                  <a:pt x="6" y="4"/>
                  <a:pt x="7" y="5"/>
                  <a:pt x="9" y="5"/>
                </a:cubicBezTo>
                <a:cubicBezTo>
                  <a:pt x="28" y="5"/>
                  <a:pt x="28" y="5"/>
                  <a:pt x="28" y="5"/>
                </a:cubicBezTo>
                <a:cubicBezTo>
                  <a:pt x="29" y="5"/>
                  <a:pt x="29" y="5"/>
                  <a:pt x="30" y="5"/>
                </a:cubicBezTo>
                <a:cubicBezTo>
                  <a:pt x="31" y="5"/>
                  <a:pt x="31" y="6"/>
                  <a:pt x="32" y="6"/>
                </a:cubicBezTo>
                <a:cubicBezTo>
                  <a:pt x="32" y="6"/>
                  <a:pt x="33" y="7"/>
                  <a:pt x="33" y="7"/>
                </a:cubicBezTo>
                <a:cubicBezTo>
                  <a:pt x="33" y="7"/>
                  <a:pt x="33" y="8"/>
                  <a:pt x="33" y="8"/>
                </a:cubicBezTo>
                <a:cubicBezTo>
                  <a:pt x="33" y="13"/>
                  <a:pt x="33" y="13"/>
                  <a:pt x="33" y="13"/>
                </a:cubicBezTo>
                <a:cubicBezTo>
                  <a:pt x="33" y="13"/>
                  <a:pt x="33" y="14"/>
                  <a:pt x="33" y="14"/>
                </a:cubicBezTo>
                <a:cubicBezTo>
                  <a:pt x="33" y="15"/>
                  <a:pt x="32" y="15"/>
                  <a:pt x="32" y="16"/>
                </a:cubicBezTo>
                <a:cubicBezTo>
                  <a:pt x="31" y="16"/>
                  <a:pt x="31" y="16"/>
                  <a:pt x="30" y="16"/>
                </a:cubicBezTo>
                <a:cubicBezTo>
                  <a:pt x="29" y="16"/>
                  <a:pt x="29" y="17"/>
                  <a:pt x="28" y="17"/>
                </a:cubicBezTo>
                <a:cubicBezTo>
                  <a:pt x="10" y="17"/>
                  <a:pt x="10" y="17"/>
                  <a:pt x="10" y="17"/>
                </a:cubicBezTo>
                <a:cubicBezTo>
                  <a:pt x="9" y="17"/>
                  <a:pt x="7" y="17"/>
                  <a:pt x="6" y="17"/>
                </a:cubicBezTo>
                <a:cubicBezTo>
                  <a:pt x="5" y="18"/>
                  <a:pt x="4" y="18"/>
                  <a:pt x="3" y="19"/>
                </a:cubicBezTo>
                <a:cubicBezTo>
                  <a:pt x="2" y="20"/>
                  <a:pt x="1" y="21"/>
                  <a:pt x="1" y="22"/>
                </a:cubicBezTo>
                <a:cubicBezTo>
                  <a:pt x="0" y="23"/>
                  <a:pt x="0" y="24"/>
                  <a:pt x="0" y="25"/>
                </a:cubicBezTo>
                <a:cubicBezTo>
                  <a:pt x="0" y="29"/>
                  <a:pt x="0" y="29"/>
                  <a:pt x="0" y="29"/>
                </a:cubicBezTo>
                <a:cubicBezTo>
                  <a:pt x="0" y="31"/>
                  <a:pt x="0" y="32"/>
                  <a:pt x="1" y="33"/>
                </a:cubicBezTo>
                <a:cubicBezTo>
                  <a:pt x="1" y="34"/>
                  <a:pt x="2" y="35"/>
                  <a:pt x="3" y="36"/>
                </a:cubicBezTo>
                <a:cubicBezTo>
                  <a:pt x="4" y="36"/>
                  <a:pt x="5" y="37"/>
                  <a:pt x="6" y="37"/>
                </a:cubicBezTo>
                <a:cubicBezTo>
                  <a:pt x="7" y="38"/>
                  <a:pt x="9" y="38"/>
                  <a:pt x="10" y="38"/>
                </a:cubicBezTo>
                <a:cubicBezTo>
                  <a:pt x="36" y="38"/>
                  <a:pt x="36" y="38"/>
                  <a:pt x="36" y="38"/>
                </a:cubicBezTo>
                <a:cubicBezTo>
                  <a:pt x="38" y="38"/>
                  <a:pt x="38" y="37"/>
                  <a:pt x="38" y="35"/>
                </a:cubicBezTo>
                <a:cubicBezTo>
                  <a:pt x="38" y="34"/>
                  <a:pt x="38" y="33"/>
                  <a:pt x="36" y="33"/>
                </a:cubicBezTo>
                <a:cubicBezTo>
                  <a:pt x="10" y="33"/>
                  <a:pt x="10" y="33"/>
                  <a:pt x="10" y="33"/>
                </a:cubicBezTo>
                <a:cubicBezTo>
                  <a:pt x="10" y="33"/>
                  <a:pt x="9" y="33"/>
                  <a:pt x="8" y="33"/>
                </a:cubicBezTo>
                <a:cubicBezTo>
                  <a:pt x="8" y="33"/>
                  <a:pt x="7" y="32"/>
                  <a:pt x="7" y="32"/>
                </a:cubicBezTo>
                <a:cubicBezTo>
                  <a:pt x="6" y="32"/>
                  <a:pt x="6" y="31"/>
                  <a:pt x="6" y="31"/>
                </a:cubicBezTo>
                <a:cubicBezTo>
                  <a:pt x="5" y="30"/>
                  <a:pt x="5" y="30"/>
                  <a:pt x="5" y="29"/>
                </a:cubicBezTo>
                <a:cubicBezTo>
                  <a:pt x="5" y="25"/>
                  <a:pt x="5" y="25"/>
                  <a:pt x="5" y="25"/>
                </a:cubicBezTo>
                <a:cubicBezTo>
                  <a:pt x="5" y="24"/>
                  <a:pt x="5" y="24"/>
                  <a:pt x="6" y="24"/>
                </a:cubicBezTo>
                <a:close/>
              </a:path>
            </a:pathLst>
          </a:custGeom>
          <a:solidFill>
            <a:srgbClr val="96648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Freeform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971BE34-2CF3-407F-BCC9-E308EB5D515B}"/>
              </a:ext>
            </a:extLst>
          </p:cNvPr>
          <p:cNvSpPr>
            <a:spLocks/>
          </p:cNvSpPr>
          <p:nvPr/>
        </p:nvSpPr>
        <p:spPr bwMode="auto">
          <a:xfrm>
            <a:off x="4165997" y="1286855"/>
            <a:ext cx="303434" cy="387687"/>
          </a:xfrm>
          <a:custGeom>
            <a:avLst/>
            <a:gdLst>
              <a:gd name="T0" fmla="*/ 28 w 31"/>
              <a:gd name="T1" fmla="*/ 33 h 38"/>
              <a:gd name="T2" fmla="*/ 18 w 31"/>
              <a:gd name="T3" fmla="*/ 33 h 38"/>
              <a:gd name="T4" fmla="*/ 18 w 31"/>
              <a:gd name="T5" fmla="*/ 2 h 38"/>
              <a:gd name="T6" fmla="*/ 16 w 31"/>
              <a:gd name="T7" fmla="*/ 0 h 38"/>
              <a:gd name="T8" fmla="*/ 9 w 31"/>
              <a:gd name="T9" fmla="*/ 0 h 38"/>
              <a:gd name="T10" fmla="*/ 7 w 31"/>
              <a:gd name="T11" fmla="*/ 2 h 38"/>
              <a:gd name="T12" fmla="*/ 9 w 31"/>
              <a:gd name="T13" fmla="*/ 5 h 38"/>
              <a:gd name="T14" fmla="*/ 13 w 31"/>
              <a:gd name="T15" fmla="*/ 5 h 38"/>
              <a:gd name="T16" fmla="*/ 13 w 31"/>
              <a:gd name="T17" fmla="*/ 33 h 38"/>
              <a:gd name="T18" fmla="*/ 3 w 31"/>
              <a:gd name="T19" fmla="*/ 33 h 38"/>
              <a:gd name="T20" fmla="*/ 0 w 31"/>
              <a:gd name="T21" fmla="*/ 35 h 38"/>
              <a:gd name="T22" fmla="*/ 3 w 31"/>
              <a:gd name="T23" fmla="*/ 38 h 38"/>
              <a:gd name="T24" fmla="*/ 28 w 31"/>
              <a:gd name="T25" fmla="*/ 38 h 38"/>
              <a:gd name="T26" fmla="*/ 31 w 31"/>
              <a:gd name="T27" fmla="*/ 35 h 38"/>
              <a:gd name="T28" fmla="*/ 28 w 31"/>
              <a:gd name="T2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8">
                <a:moveTo>
                  <a:pt x="28" y="33"/>
                </a:moveTo>
                <a:cubicBezTo>
                  <a:pt x="18" y="33"/>
                  <a:pt x="18" y="33"/>
                  <a:pt x="18" y="33"/>
                </a:cubicBezTo>
                <a:cubicBezTo>
                  <a:pt x="18" y="2"/>
                  <a:pt x="18" y="2"/>
                  <a:pt x="18" y="2"/>
                </a:cubicBezTo>
                <a:cubicBezTo>
                  <a:pt x="18" y="1"/>
                  <a:pt x="17" y="0"/>
                  <a:pt x="16" y="0"/>
                </a:cubicBezTo>
                <a:cubicBezTo>
                  <a:pt x="9" y="0"/>
                  <a:pt x="9" y="0"/>
                  <a:pt x="9" y="0"/>
                </a:cubicBezTo>
                <a:cubicBezTo>
                  <a:pt x="7" y="0"/>
                  <a:pt x="7" y="1"/>
                  <a:pt x="7" y="2"/>
                </a:cubicBezTo>
                <a:cubicBezTo>
                  <a:pt x="7" y="4"/>
                  <a:pt x="7" y="5"/>
                  <a:pt x="9" y="5"/>
                </a:cubicBezTo>
                <a:cubicBezTo>
                  <a:pt x="13" y="5"/>
                  <a:pt x="13" y="5"/>
                  <a:pt x="13" y="5"/>
                </a:cubicBezTo>
                <a:cubicBezTo>
                  <a:pt x="13" y="33"/>
                  <a:pt x="13" y="33"/>
                  <a:pt x="13" y="33"/>
                </a:cubicBezTo>
                <a:cubicBezTo>
                  <a:pt x="3" y="33"/>
                  <a:pt x="3" y="33"/>
                  <a:pt x="3" y="33"/>
                </a:cubicBezTo>
                <a:cubicBezTo>
                  <a:pt x="1" y="33"/>
                  <a:pt x="0" y="34"/>
                  <a:pt x="0" y="35"/>
                </a:cubicBezTo>
                <a:cubicBezTo>
                  <a:pt x="0" y="37"/>
                  <a:pt x="1" y="38"/>
                  <a:pt x="3" y="38"/>
                </a:cubicBezTo>
                <a:cubicBezTo>
                  <a:pt x="28" y="38"/>
                  <a:pt x="28" y="38"/>
                  <a:pt x="28" y="38"/>
                </a:cubicBezTo>
                <a:cubicBezTo>
                  <a:pt x="30" y="38"/>
                  <a:pt x="31" y="37"/>
                  <a:pt x="31" y="35"/>
                </a:cubicBezTo>
                <a:cubicBezTo>
                  <a:pt x="31" y="34"/>
                  <a:pt x="30" y="33"/>
                  <a:pt x="28" y="33"/>
                </a:cubicBezTo>
                <a:close/>
              </a:path>
            </a:pathLst>
          </a:custGeom>
          <a:solidFill>
            <a:srgbClr val="365B7C"/>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41758072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2000"/>
                            </p:stCondLst>
                            <p:childTnLst>
                              <p:par>
                                <p:cTn id="28" presetID="1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750"/>
                                        <p:tgtEl>
                                          <p:spTgt spid="28"/>
                                        </p:tgtEl>
                                        <p:attrNameLst>
                                          <p:attrName>ppt_x</p:attrName>
                                        </p:attrNameLst>
                                      </p:cBhvr>
                                      <p:tavLst>
                                        <p:tav tm="0">
                                          <p:val>
                                            <p:strVal val="#ppt_x-#ppt_w*1.125000"/>
                                          </p:val>
                                        </p:tav>
                                        <p:tav tm="100000">
                                          <p:val>
                                            <p:strVal val="#ppt_x"/>
                                          </p:val>
                                        </p:tav>
                                      </p:tavLst>
                                    </p:anim>
                                    <p:animEffect transition="in" filter="wipe(right)">
                                      <p:cBhvr>
                                        <p:cTn id="31" dur="750"/>
                                        <p:tgtEl>
                                          <p:spTgt spid="28"/>
                                        </p:tgtEl>
                                      </p:cBhvr>
                                    </p:animEffect>
                                  </p:childTnLst>
                                </p:cTn>
                              </p:par>
                              <p:par>
                                <p:cTn id="32" presetID="2" presetClass="entr" presetSubtype="2" decel="44000" fill="hold" grpId="0" nodeType="withEffect">
                                  <p:stCondLst>
                                    <p:cond delay="25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750" fill="hold"/>
                                        <p:tgtEl>
                                          <p:spTgt spid="2"/>
                                        </p:tgtEl>
                                        <p:attrNameLst>
                                          <p:attrName>ppt_x</p:attrName>
                                        </p:attrNameLst>
                                      </p:cBhvr>
                                      <p:tavLst>
                                        <p:tav tm="0">
                                          <p:val>
                                            <p:strVal val="1+#ppt_w/2"/>
                                          </p:val>
                                        </p:tav>
                                        <p:tav tm="100000">
                                          <p:val>
                                            <p:strVal val="#ppt_x"/>
                                          </p:val>
                                        </p:tav>
                                      </p:tavLst>
                                    </p:anim>
                                    <p:anim calcmode="lin" valueType="num">
                                      <p:cBhvr additive="base">
                                        <p:cTn id="35" dur="750" fill="hold"/>
                                        <p:tgtEl>
                                          <p:spTgt spid="2"/>
                                        </p:tgtEl>
                                        <p:attrNameLst>
                                          <p:attrName>ppt_y</p:attrName>
                                        </p:attrNameLst>
                                      </p:cBhvr>
                                      <p:tavLst>
                                        <p:tav tm="0">
                                          <p:val>
                                            <p:strVal val="#ppt_y"/>
                                          </p:val>
                                        </p:tav>
                                        <p:tav tm="100000">
                                          <p:val>
                                            <p:strVal val="#ppt_y"/>
                                          </p:val>
                                        </p:tav>
                                      </p:tavLst>
                                    </p:anim>
                                  </p:childTnLst>
                                </p:cTn>
                              </p:par>
                              <p:par>
                                <p:cTn id="36" presetID="12" presetClass="entr" presetSubtype="8" fill="hold" grpId="0" nodeType="withEffect">
                                  <p:stCondLst>
                                    <p:cond delay="5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750"/>
                                        <p:tgtEl>
                                          <p:spTgt spid="29"/>
                                        </p:tgtEl>
                                        <p:attrNameLst>
                                          <p:attrName>ppt_x</p:attrName>
                                        </p:attrNameLst>
                                      </p:cBhvr>
                                      <p:tavLst>
                                        <p:tav tm="0">
                                          <p:val>
                                            <p:strVal val="#ppt_x-#ppt_w*1.125000"/>
                                          </p:val>
                                        </p:tav>
                                        <p:tav tm="100000">
                                          <p:val>
                                            <p:strVal val="#ppt_x"/>
                                          </p:val>
                                        </p:tav>
                                      </p:tavLst>
                                    </p:anim>
                                    <p:animEffect transition="in" filter="wipe(right)">
                                      <p:cBhvr>
                                        <p:cTn id="39" dur="750"/>
                                        <p:tgtEl>
                                          <p:spTgt spid="29"/>
                                        </p:tgtEl>
                                      </p:cBhvr>
                                    </p:animEffect>
                                  </p:childTnLst>
                                </p:cTn>
                              </p:par>
                              <p:par>
                                <p:cTn id="40" presetID="2" presetClass="entr" presetSubtype="2" decel="44000" fill="hold" grpId="0" nodeType="withEffect">
                                  <p:stCondLst>
                                    <p:cond delay="75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750" fill="hold"/>
                                        <p:tgtEl>
                                          <p:spTgt spid="3"/>
                                        </p:tgtEl>
                                        <p:attrNameLst>
                                          <p:attrName>ppt_x</p:attrName>
                                        </p:attrNameLst>
                                      </p:cBhvr>
                                      <p:tavLst>
                                        <p:tav tm="0">
                                          <p:val>
                                            <p:strVal val="1+#ppt_w/2"/>
                                          </p:val>
                                        </p:tav>
                                        <p:tav tm="100000">
                                          <p:val>
                                            <p:strVal val="#ppt_x"/>
                                          </p:val>
                                        </p:tav>
                                      </p:tavLst>
                                    </p:anim>
                                    <p:anim calcmode="lin" valueType="num">
                                      <p:cBhvr additive="base">
                                        <p:cTn id="43" dur="750" fill="hold"/>
                                        <p:tgtEl>
                                          <p:spTgt spid="3"/>
                                        </p:tgtEl>
                                        <p:attrNameLst>
                                          <p:attrName>ppt_y</p:attrName>
                                        </p:attrNameLst>
                                      </p:cBhvr>
                                      <p:tavLst>
                                        <p:tav tm="0">
                                          <p:val>
                                            <p:strVal val="#ppt_y"/>
                                          </p:val>
                                        </p:tav>
                                        <p:tav tm="100000">
                                          <p:val>
                                            <p:strVal val="#ppt_y"/>
                                          </p:val>
                                        </p:tav>
                                      </p:tavLst>
                                    </p:anim>
                                  </p:childTnLst>
                                </p:cTn>
                              </p:par>
                              <p:par>
                                <p:cTn id="44" presetID="12" presetClass="entr" presetSubtype="8" fill="hold" grpId="0" nodeType="withEffect">
                                  <p:stCondLst>
                                    <p:cond delay="10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750"/>
                                        <p:tgtEl>
                                          <p:spTgt spid="30"/>
                                        </p:tgtEl>
                                        <p:attrNameLst>
                                          <p:attrName>ppt_x</p:attrName>
                                        </p:attrNameLst>
                                      </p:cBhvr>
                                      <p:tavLst>
                                        <p:tav tm="0">
                                          <p:val>
                                            <p:strVal val="#ppt_x-#ppt_w*1.125000"/>
                                          </p:val>
                                        </p:tav>
                                        <p:tav tm="100000">
                                          <p:val>
                                            <p:strVal val="#ppt_x"/>
                                          </p:val>
                                        </p:tav>
                                      </p:tavLst>
                                    </p:anim>
                                    <p:animEffect transition="in" filter="wipe(right)">
                                      <p:cBhvr>
                                        <p:cTn id="47" dur="750"/>
                                        <p:tgtEl>
                                          <p:spTgt spid="30"/>
                                        </p:tgtEl>
                                      </p:cBhvr>
                                    </p:animEffect>
                                  </p:childTnLst>
                                </p:cTn>
                              </p:par>
                              <p:par>
                                <p:cTn id="48" presetID="2" presetClass="entr" presetSubtype="2" decel="44000" fill="hold" grpId="0" nodeType="withEffect">
                                  <p:stCondLst>
                                    <p:cond delay="125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750" fill="hold"/>
                                        <p:tgtEl>
                                          <p:spTgt spid="4"/>
                                        </p:tgtEl>
                                        <p:attrNameLst>
                                          <p:attrName>ppt_x</p:attrName>
                                        </p:attrNameLst>
                                      </p:cBhvr>
                                      <p:tavLst>
                                        <p:tav tm="0">
                                          <p:val>
                                            <p:strVal val="1+#ppt_w/2"/>
                                          </p:val>
                                        </p:tav>
                                        <p:tav tm="100000">
                                          <p:val>
                                            <p:strVal val="#ppt_x"/>
                                          </p:val>
                                        </p:tav>
                                      </p:tavLst>
                                    </p:anim>
                                    <p:anim calcmode="lin" valueType="num">
                                      <p:cBhvr additive="base">
                                        <p:cTn id="51" dur="750" fill="hold"/>
                                        <p:tgtEl>
                                          <p:spTgt spid="4"/>
                                        </p:tgtEl>
                                        <p:attrNameLst>
                                          <p:attrName>ppt_y</p:attrName>
                                        </p:attrNameLst>
                                      </p:cBhvr>
                                      <p:tavLst>
                                        <p:tav tm="0">
                                          <p:val>
                                            <p:strVal val="#ppt_y"/>
                                          </p:val>
                                        </p:tav>
                                        <p:tav tm="100000">
                                          <p:val>
                                            <p:strVal val="#ppt_y"/>
                                          </p:val>
                                        </p:tav>
                                      </p:tavLst>
                                    </p:anim>
                                  </p:childTnLst>
                                </p:cTn>
                              </p:par>
                              <p:par>
                                <p:cTn id="52" presetID="12" presetClass="entr" presetSubtype="8" fill="hold" grpId="0" nodeType="withEffect">
                                  <p:stCondLst>
                                    <p:cond delay="1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750"/>
                                        <p:tgtEl>
                                          <p:spTgt spid="31"/>
                                        </p:tgtEl>
                                        <p:attrNameLst>
                                          <p:attrName>ppt_x</p:attrName>
                                        </p:attrNameLst>
                                      </p:cBhvr>
                                      <p:tavLst>
                                        <p:tav tm="0">
                                          <p:val>
                                            <p:strVal val="#ppt_x-#ppt_w*1.125000"/>
                                          </p:val>
                                        </p:tav>
                                        <p:tav tm="100000">
                                          <p:val>
                                            <p:strVal val="#ppt_x"/>
                                          </p:val>
                                        </p:tav>
                                      </p:tavLst>
                                    </p:anim>
                                    <p:animEffect transition="in" filter="wipe(right)">
                                      <p:cBhvr>
                                        <p:cTn id="55" dur="750"/>
                                        <p:tgtEl>
                                          <p:spTgt spid="31"/>
                                        </p:tgtEl>
                                      </p:cBhvr>
                                    </p:animEffect>
                                  </p:childTnLst>
                                </p:cTn>
                              </p:par>
                              <p:par>
                                <p:cTn id="56" presetID="2" presetClass="entr" presetSubtype="2" decel="44000" fill="hold" grpId="0" nodeType="withEffect">
                                  <p:stCondLst>
                                    <p:cond delay="175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750" fill="hold"/>
                                        <p:tgtEl>
                                          <p:spTgt spid="5"/>
                                        </p:tgtEl>
                                        <p:attrNameLst>
                                          <p:attrName>ppt_x</p:attrName>
                                        </p:attrNameLst>
                                      </p:cBhvr>
                                      <p:tavLst>
                                        <p:tav tm="0">
                                          <p:val>
                                            <p:strVal val="1+#ppt_w/2"/>
                                          </p:val>
                                        </p:tav>
                                        <p:tav tm="100000">
                                          <p:val>
                                            <p:strVal val="#ppt_x"/>
                                          </p:val>
                                        </p:tav>
                                      </p:tavLst>
                                    </p:anim>
                                    <p:anim calcmode="lin" valueType="num">
                                      <p:cBhvr additive="base">
                                        <p:cTn id="59" dur="750" fill="hold"/>
                                        <p:tgtEl>
                                          <p:spTgt spid="5"/>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50"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1000" fill="hold"/>
                                        <p:tgtEl>
                                          <p:spTgt spid="16"/>
                                        </p:tgtEl>
                                        <p:attrNameLst>
                                          <p:attrName>ppt_w</p:attrName>
                                        </p:attrNameLst>
                                      </p:cBhvr>
                                      <p:tavLst>
                                        <p:tav tm="0">
                                          <p:val>
                                            <p:strVal val="#ppt_w+.3"/>
                                          </p:val>
                                        </p:tav>
                                        <p:tav tm="100000">
                                          <p:val>
                                            <p:strVal val="#ppt_w"/>
                                          </p:val>
                                        </p:tav>
                                      </p:tavLst>
                                    </p:anim>
                                    <p:anim calcmode="lin" valueType="num">
                                      <p:cBhvr>
                                        <p:cTn id="68" dur="1000" fill="hold"/>
                                        <p:tgtEl>
                                          <p:spTgt spid="16"/>
                                        </p:tgtEl>
                                        <p:attrNameLst>
                                          <p:attrName>ppt_h</p:attrName>
                                        </p:attrNameLst>
                                      </p:cBhvr>
                                      <p:tavLst>
                                        <p:tav tm="0">
                                          <p:val>
                                            <p:strVal val="#ppt_h"/>
                                          </p:val>
                                        </p:tav>
                                        <p:tav tm="100000">
                                          <p:val>
                                            <p:strVal val="#ppt_h"/>
                                          </p:val>
                                        </p:tav>
                                      </p:tavLst>
                                    </p:anim>
                                    <p:animEffect transition="in" filter="fade">
                                      <p:cBhvr>
                                        <p:cTn id="69" dur="1000"/>
                                        <p:tgtEl>
                                          <p:spTgt spid="16"/>
                                        </p:tgtEl>
                                      </p:cBhvr>
                                    </p:animEffect>
                                  </p:childTnLst>
                                </p:cTn>
                              </p:par>
                              <p:par>
                                <p:cTn id="70" presetID="42" presetClass="entr" presetSubtype="0" fill="hold" grpId="0" nodeType="withEffect">
                                  <p:stCondLst>
                                    <p:cond delay="25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ppt_x</p:attrName>
                                        </p:attrNameLst>
                                      </p:cBhvr>
                                      <p:tavLst>
                                        <p:tav tm="0">
                                          <p:val>
                                            <p:strVal val="#ppt_x"/>
                                          </p:val>
                                        </p:tav>
                                        <p:tav tm="100000">
                                          <p:val>
                                            <p:strVal val="#ppt_x"/>
                                          </p:val>
                                        </p:tav>
                                      </p:tavLst>
                                    </p:anim>
                                    <p:anim calcmode="lin" valueType="num">
                                      <p:cBhvr>
                                        <p:cTn id="74" dur="500" fill="hold"/>
                                        <p:tgtEl>
                                          <p:spTgt spid="21"/>
                                        </p:tgtEl>
                                        <p:attrNameLst>
                                          <p:attrName>ppt_y</p:attrName>
                                        </p:attrNameLst>
                                      </p:cBhvr>
                                      <p:tavLst>
                                        <p:tav tm="0">
                                          <p:val>
                                            <p:strVal val="#ppt_y+.1"/>
                                          </p:val>
                                        </p:tav>
                                        <p:tav tm="100000">
                                          <p:val>
                                            <p:strVal val="#ppt_y"/>
                                          </p:val>
                                        </p:tav>
                                      </p:tavLst>
                                    </p:anim>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500"/>
                                        <p:tgtEl>
                                          <p:spTgt spid="14"/>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p:cTn id="81" dur="1000" fill="hold"/>
                                        <p:tgtEl>
                                          <p:spTgt spid="17"/>
                                        </p:tgtEl>
                                        <p:attrNameLst>
                                          <p:attrName>ppt_w</p:attrName>
                                        </p:attrNameLst>
                                      </p:cBhvr>
                                      <p:tavLst>
                                        <p:tav tm="0">
                                          <p:val>
                                            <p:strVal val="#ppt_w+.3"/>
                                          </p:val>
                                        </p:tav>
                                        <p:tav tm="100000">
                                          <p:val>
                                            <p:strVal val="#ppt_w"/>
                                          </p:val>
                                        </p:tav>
                                      </p:tavLst>
                                    </p:anim>
                                    <p:anim calcmode="lin" valueType="num">
                                      <p:cBhvr>
                                        <p:cTn id="82" dur="1000" fill="hold"/>
                                        <p:tgtEl>
                                          <p:spTgt spid="17"/>
                                        </p:tgtEl>
                                        <p:attrNameLst>
                                          <p:attrName>ppt_h</p:attrName>
                                        </p:attrNameLst>
                                      </p:cBhvr>
                                      <p:tavLst>
                                        <p:tav tm="0">
                                          <p:val>
                                            <p:strVal val="#ppt_h"/>
                                          </p:val>
                                        </p:tav>
                                        <p:tav tm="100000">
                                          <p:val>
                                            <p:strVal val="#ppt_h"/>
                                          </p:val>
                                        </p:tav>
                                      </p:tavLst>
                                    </p:anim>
                                    <p:animEffect transition="in" filter="fade">
                                      <p:cBhvr>
                                        <p:cTn id="83" dur="1000"/>
                                        <p:tgtEl>
                                          <p:spTgt spid="17"/>
                                        </p:tgtEl>
                                      </p:cBhvr>
                                    </p:animEffect>
                                  </p:childTnLst>
                                </p:cTn>
                              </p:par>
                              <p:par>
                                <p:cTn id="84" presetID="42" presetClass="entr" presetSubtype="0" fill="hold" grpId="0" nodeType="withEffect">
                                  <p:stCondLst>
                                    <p:cond delay="25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ppt_x</p:attrName>
                                        </p:attrNameLst>
                                      </p:cBhvr>
                                      <p:tavLst>
                                        <p:tav tm="0">
                                          <p:val>
                                            <p:strVal val="#ppt_x"/>
                                          </p:val>
                                        </p:tav>
                                        <p:tav tm="100000">
                                          <p:val>
                                            <p:strVal val="#ppt_x"/>
                                          </p:val>
                                        </p:tav>
                                      </p:tavLst>
                                    </p:anim>
                                    <p:anim calcmode="lin" valueType="num">
                                      <p:cBhvr>
                                        <p:cTn id="88" dur="500" fill="hold"/>
                                        <p:tgtEl>
                                          <p:spTgt spid="22"/>
                                        </p:tgtEl>
                                        <p:attrNameLst>
                                          <p:attrName>ppt_y</p:attrName>
                                        </p:attrNameLst>
                                      </p:cBhvr>
                                      <p:tavLst>
                                        <p:tav tm="0">
                                          <p:val>
                                            <p:strVal val="#ppt_y+.1"/>
                                          </p:val>
                                        </p:tav>
                                        <p:tav tm="100000">
                                          <p:val>
                                            <p:strVal val="#ppt_y"/>
                                          </p:val>
                                        </p:tav>
                                      </p:tavLst>
                                    </p:anim>
                                  </p:childTnLst>
                                </p:cTn>
                              </p:par>
                            </p:childTnLst>
                          </p:cTn>
                        </p:par>
                        <p:par>
                          <p:cTn id="89" fill="hold">
                            <p:stCondLst>
                              <p:cond delay="7000"/>
                            </p:stCondLst>
                            <p:childTnLst>
                              <p:par>
                                <p:cTn id="90" presetID="10"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par>
                                <p:cTn id="93" presetID="50" presetClass="entr" presetSubtype="0" decel="100000"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 calcmode="lin" valueType="num">
                                      <p:cBhvr>
                                        <p:cTn id="95" dur="1000" fill="hold"/>
                                        <p:tgtEl>
                                          <p:spTgt spid="18"/>
                                        </p:tgtEl>
                                        <p:attrNameLst>
                                          <p:attrName>ppt_w</p:attrName>
                                        </p:attrNameLst>
                                      </p:cBhvr>
                                      <p:tavLst>
                                        <p:tav tm="0">
                                          <p:val>
                                            <p:strVal val="#ppt_w+.3"/>
                                          </p:val>
                                        </p:tav>
                                        <p:tav tm="100000">
                                          <p:val>
                                            <p:strVal val="#ppt_w"/>
                                          </p:val>
                                        </p:tav>
                                      </p:tavLst>
                                    </p:anim>
                                    <p:anim calcmode="lin" valueType="num">
                                      <p:cBhvr>
                                        <p:cTn id="96" dur="1000" fill="hold"/>
                                        <p:tgtEl>
                                          <p:spTgt spid="18"/>
                                        </p:tgtEl>
                                        <p:attrNameLst>
                                          <p:attrName>ppt_h</p:attrName>
                                        </p:attrNameLst>
                                      </p:cBhvr>
                                      <p:tavLst>
                                        <p:tav tm="0">
                                          <p:val>
                                            <p:strVal val="#ppt_h"/>
                                          </p:val>
                                        </p:tav>
                                        <p:tav tm="100000">
                                          <p:val>
                                            <p:strVal val="#ppt_h"/>
                                          </p:val>
                                        </p:tav>
                                      </p:tavLst>
                                    </p:anim>
                                    <p:animEffect transition="in" filter="fade">
                                      <p:cBhvr>
                                        <p:cTn id="97" dur="1000"/>
                                        <p:tgtEl>
                                          <p:spTgt spid="18"/>
                                        </p:tgtEl>
                                      </p:cBhvr>
                                    </p:animEffect>
                                  </p:childTnLst>
                                </p:cTn>
                              </p:par>
                              <p:par>
                                <p:cTn id="98" presetID="42" presetClass="entr" presetSubtype="0" fill="hold" grpId="0" nodeType="withEffect">
                                  <p:stCondLst>
                                    <p:cond delay="250"/>
                                  </p:stCondLst>
                                  <p:childTnLst>
                                    <p:set>
                                      <p:cBhvr>
                                        <p:cTn id="99" dur="1" fill="hold">
                                          <p:stCondLst>
                                            <p:cond delay="0"/>
                                          </p:stCondLst>
                                        </p:cTn>
                                        <p:tgtEl>
                                          <p:spTgt spid="23"/>
                                        </p:tgtEl>
                                        <p:attrNameLst>
                                          <p:attrName>style.visibility</p:attrName>
                                        </p:attrNameLst>
                                      </p:cBhvr>
                                      <p:to>
                                        <p:strVal val="visible"/>
                                      </p:to>
                                    </p:set>
                                    <p:animEffect transition="in" filter="fade">
                                      <p:cBhvr>
                                        <p:cTn id="100" dur="500"/>
                                        <p:tgtEl>
                                          <p:spTgt spid="23"/>
                                        </p:tgtEl>
                                      </p:cBhvr>
                                    </p:animEffect>
                                    <p:anim calcmode="lin" valueType="num">
                                      <p:cBhvr>
                                        <p:cTn id="101" dur="500" fill="hold"/>
                                        <p:tgtEl>
                                          <p:spTgt spid="23"/>
                                        </p:tgtEl>
                                        <p:attrNameLst>
                                          <p:attrName>ppt_x</p:attrName>
                                        </p:attrNameLst>
                                      </p:cBhvr>
                                      <p:tavLst>
                                        <p:tav tm="0">
                                          <p:val>
                                            <p:strVal val="#ppt_x"/>
                                          </p:val>
                                        </p:tav>
                                        <p:tav tm="100000">
                                          <p:val>
                                            <p:strVal val="#ppt_x"/>
                                          </p:val>
                                        </p:tav>
                                      </p:tavLst>
                                    </p:anim>
                                    <p:anim calcmode="lin" valueType="num">
                                      <p:cBhvr>
                                        <p:cTn id="102" dur="500" fill="hold"/>
                                        <p:tgtEl>
                                          <p:spTgt spid="23"/>
                                        </p:tgtEl>
                                        <p:attrNameLst>
                                          <p:attrName>ppt_y</p:attrName>
                                        </p:attrNameLst>
                                      </p:cBhvr>
                                      <p:tavLst>
                                        <p:tav tm="0">
                                          <p:val>
                                            <p:strVal val="#ppt_y+.1"/>
                                          </p:val>
                                        </p:tav>
                                        <p:tav tm="100000">
                                          <p:val>
                                            <p:strVal val="#ppt_y"/>
                                          </p:val>
                                        </p:tav>
                                      </p:tavLst>
                                    </p:anim>
                                  </p:childTnLst>
                                </p:cTn>
                              </p:par>
                            </p:childTnLst>
                          </p:cTn>
                        </p:par>
                        <p:par>
                          <p:cTn id="103" fill="hold">
                            <p:stCondLst>
                              <p:cond delay="8000"/>
                            </p:stCondLst>
                            <p:childTnLst>
                              <p:par>
                                <p:cTn id="104" presetID="10" presetClass="entr" presetSubtype="0"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fade">
                                      <p:cBhvr>
                                        <p:cTn id="106" dur="500"/>
                                        <p:tgtEl>
                                          <p:spTgt spid="12"/>
                                        </p:tgtEl>
                                      </p:cBhvr>
                                    </p:animEffect>
                                  </p:childTnLst>
                                </p:cTn>
                              </p:par>
                              <p:par>
                                <p:cTn id="107" presetID="50" presetClass="entr" presetSubtype="0" decel="100000" fill="hold" grpId="0" nodeType="withEffect">
                                  <p:stCondLst>
                                    <p:cond delay="0"/>
                                  </p:stCondLst>
                                  <p:childTnLst>
                                    <p:set>
                                      <p:cBhvr>
                                        <p:cTn id="108" dur="1" fill="hold">
                                          <p:stCondLst>
                                            <p:cond delay="0"/>
                                          </p:stCondLst>
                                        </p:cTn>
                                        <p:tgtEl>
                                          <p:spTgt spid="19"/>
                                        </p:tgtEl>
                                        <p:attrNameLst>
                                          <p:attrName>style.visibility</p:attrName>
                                        </p:attrNameLst>
                                      </p:cBhvr>
                                      <p:to>
                                        <p:strVal val="visible"/>
                                      </p:to>
                                    </p:set>
                                    <p:anim calcmode="lin" valueType="num">
                                      <p:cBhvr>
                                        <p:cTn id="109" dur="1000" fill="hold"/>
                                        <p:tgtEl>
                                          <p:spTgt spid="19"/>
                                        </p:tgtEl>
                                        <p:attrNameLst>
                                          <p:attrName>ppt_w</p:attrName>
                                        </p:attrNameLst>
                                      </p:cBhvr>
                                      <p:tavLst>
                                        <p:tav tm="0">
                                          <p:val>
                                            <p:strVal val="#ppt_w+.3"/>
                                          </p:val>
                                        </p:tav>
                                        <p:tav tm="100000">
                                          <p:val>
                                            <p:strVal val="#ppt_w"/>
                                          </p:val>
                                        </p:tav>
                                      </p:tavLst>
                                    </p:anim>
                                    <p:anim calcmode="lin" valueType="num">
                                      <p:cBhvr>
                                        <p:cTn id="110" dur="1000" fill="hold"/>
                                        <p:tgtEl>
                                          <p:spTgt spid="19"/>
                                        </p:tgtEl>
                                        <p:attrNameLst>
                                          <p:attrName>ppt_h</p:attrName>
                                        </p:attrNameLst>
                                      </p:cBhvr>
                                      <p:tavLst>
                                        <p:tav tm="0">
                                          <p:val>
                                            <p:strVal val="#ppt_h"/>
                                          </p:val>
                                        </p:tav>
                                        <p:tav tm="100000">
                                          <p:val>
                                            <p:strVal val="#ppt_h"/>
                                          </p:val>
                                        </p:tav>
                                      </p:tavLst>
                                    </p:anim>
                                    <p:animEffect transition="in" filter="fade">
                                      <p:cBhvr>
                                        <p:cTn id="111" dur="1000"/>
                                        <p:tgtEl>
                                          <p:spTgt spid="19"/>
                                        </p:tgtEl>
                                      </p:cBhvr>
                                    </p:animEffect>
                                  </p:childTnLst>
                                </p:cTn>
                              </p:par>
                              <p:par>
                                <p:cTn id="112" presetID="42" presetClass="entr" presetSubtype="0" fill="hold" grpId="0" nodeType="withEffect">
                                  <p:stCondLst>
                                    <p:cond delay="250"/>
                                  </p:stCondLst>
                                  <p:childTnLst>
                                    <p:set>
                                      <p:cBhvr>
                                        <p:cTn id="113" dur="1" fill="hold">
                                          <p:stCondLst>
                                            <p:cond delay="0"/>
                                          </p:stCondLst>
                                        </p:cTn>
                                        <p:tgtEl>
                                          <p:spTgt spid="24"/>
                                        </p:tgtEl>
                                        <p:attrNameLst>
                                          <p:attrName>style.visibility</p:attrName>
                                        </p:attrNameLst>
                                      </p:cBhvr>
                                      <p:to>
                                        <p:strVal val="visible"/>
                                      </p:to>
                                    </p:set>
                                    <p:animEffect transition="in" filter="fade">
                                      <p:cBhvr>
                                        <p:cTn id="114" dur="500"/>
                                        <p:tgtEl>
                                          <p:spTgt spid="24"/>
                                        </p:tgtEl>
                                      </p:cBhvr>
                                    </p:animEffect>
                                    <p:anim calcmode="lin" valueType="num">
                                      <p:cBhvr>
                                        <p:cTn id="115" dur="500" fill="hold"/>
                                        <p:tgtEl>
                                          <p:spTgt spid="24"/>
                                        </p:tgtEl>
                                        <p:attrNameLst>
                                          <p:attrName>ppt_x</p:attrName>
                                        </p:attrNameLst>
                                      </p:cBhvr>
                                      <p:tavLst>
                                        <p:tav tm="0">
                                          <p:val>
                                            <p:strVal val="#ppt_x"/>
                                          </p:val>
                                        </p:tav>
                                        <p:tav tm="100000">
                                          <p:val>
                                            <p:strVal val="#ppt_x"/>
                                          </p:val>
                                        </p:tav>
                                      </p:tavLst>
                                    </p:anim>
                                    <p:anim calcmode="lin" valueType="num">
                                      <p:cBhvr>
                                        <p:cTn id="116"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6" grpId="0"/>
      <p:bldP spid="17" grpId="0"/>
      <p:bldP spid="18" grpId="0"/>
      <p:bldP spid="19" grpId="0"/>
      <p:bldP spid="21" grpId="0"/>
      <p:bldP spid="22" grpId="0"/>
      <p:bldP spid="23" grpId="0"/>
      <p:bldP spid="24" grpId="0"/>
      <p:bldP spid="28" grpId="0" animBg="1"/>
      <p:bldP spid="29" grpId="0" animBg="1"/>
      <p:bldP spid="30" grpId="0" animBg="1"/>
      <p:bldP spid="31" grpId="0" animBg="1"/>
      <p:bldP spid="25" grpId="0" animBg="1"/>
      <p:bldP spid="7" grpId="0"/>
      <p:bldP spid="8" grpId="0" animBg="1"/>
      <p:bldP spid="9" grpId="0" animBg="1"/>
      <p:bldP spid="10" grpId="0" animBg="1"/>
      <p:bldP spid="11" grpId="0" animBg="1"/>
      <p:bldP spid="12" grpId="0" animBg="1"/>
      <p:bldP spid="13" grpId="0" animBg="1"/>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a:extLst>
              <a:ext uri="{FF2B5EF4-FFF2-40B4-BE49-F238E27FC236}">
                <a16:creationId xmlns="" xmlns:a16="http://schemas.microsoft.com/office/drawing/2014/main" id="{B53D4044-226A-4264-85F4-B2AED8F29C7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0" name="矩形 59">
            <a:extLst>
              <a:ext uri="{FF2B5EF4-FFF2-40B4-BE49-F238E27FC236}">
                <a16:creationId xmlns="" xmlns:a16="http://schemas.microsoft.com/office/drawing/2014/main" id="{0A3AA79E-53EB-4415-82A6-19DC5275C05A}"/>
              </a:ext>
            </a:extLst>
          </p:cNvPr>
          <p:cNvSpPr/>
          <p:nvPr/>
        </p:nvSpPr>
        <p:spPr>
          <a:xfrm>
            <a:off x="2402650" y="4799578"/>
            <a:ext cx="7386701" cy="523220"/>
          </a:xfrm>
          <a:prstGeom prst="rect">
            <a:avLst/>
          </a:prstGeom>
        </p:spPr>
        <p:txBody>
          <a:bodyPr wrap="none">
            <a:spAutoFit/>
          </a:bodyPr>
          <a:lstStyle/>
          <a:p>
            <a:pPr algn="ctr"/>
            <a:r>
              <a:rPr lang="en-US" altLang="zh-CN" sz="2800" dirty="0">
                <a:solidFill>
                  <a:schemeClr val="bg1"/>
                </a:solidFill>
                <a:cs typeface="+mn-ea"/>
                <a:sym typeface="+mn-lt"/>
              </a:rPr>
              <a:t>COLLEGE STUDENTS' CAREER  PLANNING</a:t>
            </a:r>
          </a:p>
        </p:txBody>
      </p:sp>
      <p:sp>
        <p:nvSpPr>
          <p:cNvPr id="47" name="圆角矩形 50"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a:extLst>
              <a:ext uri="{FF2B5EF4-FFF2-40B4-BE49-F238E27FC236}">
                <a16:creationId xmlns="" xmlns:a16="http://schemas.microsoft.com/office/drawing/2014/main" id="{4240010F-6631-4331-8761-4C454920121E}"/>
              </a:ext>
            </a:extLst>
          </p:cNvPr>
          <p:cNvSpPr/>
          <p:nvPr/>
        </p:nvSpPr>
        <p:spPr bwMode="auto">
          <a:xfrm flipH="1">
            <a:off x="2474988" y="3766525"/>
            <a:ext cx="7242024" cy="895809"/>
          </a:xfrm>
          <a:prstGeom prst="roundRect">
            <a:avLst>
              <a:gd name="adj" fmla="val 50000"/>
            </a:avLst>
          </a:prstGeom>
          <a:gradFill flip="none" rotWithShape="1">
            <a:gsLst>
              <a:gs pos="0">
                <a:schemeClr val="bg1"/>
              </a:gs>
              <a:gs pos="100000">
                <a:srgbClr val="E0E0E0"/>
              </a:gs>
            </a:gsLst>
            <a:lin ang="5400000" scaled="1"/>
            <a:tileRect/>
          </a:gradFill>
          <a:ln>
            <a:gradFill>
              <a:gsLst>
                <a:gs pos="0">
                  <a:schemeClr val="bg1">
                    <a:lumMod val="85000"/>
                  </a:schemeClr>
                </a:gs>
                <a:gs pos="50000">
                  <a:schemeClr val="bg1">
                    <a:lumMod val="95000"/>
                  </a:schemeClr>
                </a:gs>
                <a:gs pos="100000">
                  <a:schemeClr val="bg1"/>
                </a:gs>
              </a:gsLst>
              <a:lin ang="8100000" scaled="0"/>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29" name="文本框 28">
            <a:extLst>
              <a:ext uri="{FF2B5EF4-FFF2-40B4-BE49-F238E27FC236}">
                <a16:creationId xmlns="" xmlns:a16="http://schemas.microsoft.com/office/drawing/2014/main" id="{8DF701F2-5F64-4D23-97AC-3DA267F0F82E}"/>
              </a:ext>
            </a:extLst>
          </p:cNvPr>
          <p:cNvSpPr txBox="1"/>
          <p:nvPr/>
        </p:nvSpPr>
        <p:spPr>
          <a:xfrm flipH="1">
            <a:off x="3130284" y="3777104"/>
            <a:ext cx="5931432" cy="923330"/>
          </a:xfrm>
          <a:prstGeom prst="rect">
            <a:avLst/>
          </a:prstGeom>
          <a:noFill/>
        </p:spPr>
        <p:txBody>
          <a:bodyPr wrap="none" rtlCol="0">
            <a:spAutoFit/>
          </a:bodyPr>
          <a:lstStyle/>
          <a:p>
            <a:r>
              <a:rPr lang="zh-CN" altLang="en-US" sz="5400" b="1" dirty="0">
                <a:gradFill>
                  <a:gsLst>
                    <a:gs pos="100000">
                      <a:srgbClr val="F57882"/>
                    </a:gs>
                    <a:gs pos="0">
                      <a:srgbClr val="365B7C"/>
                    </a:gs>
                  </a:gsLst>
                  <a:lin ang="2400000" scaled="0"/>
                </a:gradFill>
                <a:cs typeface="+mn-ea"/>
                <a:sym typeface="+mn-lt"/>
              </a:rPr>
              <a:t>演示完毕 感谢聆听</a:t>
            </a: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ACB68A7-D079-4386-AF86-F96F64800F88}"/>
              </a:ext>
            </a:extLst>
          </p:cNvPr>
          <p:cNvSpPr/>
          <p:nvPr/>
        </p:nvSpPr>
        <p:spPr>
          <a:xfrm>
            <a:off x="1728902" y="633838"/>
            <a:ext cx="380124" cy="380124"/>
          </a:xfrm>
          <a:prstGeom prst="ellipse">
            <a:avLst/>
          </a:prstGeom>
          <a:solidFill>
            <a:srgbClr val="365B7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7B53589-D874-4629-A579-8C017FC30913}"/>
              </a:ext>
            </a:extLst>
          </p:cNvPr>
          <p:cNvSpPr/>
          <p:nvPr/>
        </p:nvSpPr>
        <p:spPr>
          <a:xfrm>
            <a:off x="3933391" y="3253217"/>
            <a:ext cx="380124" cy="380124"/>
          </a:xfrm>
          <a:prstGeom prst="ellipse">
            <a:avLst/>
          </a:prstGeom>
          <a:solidFill>
            <a:srgbClr val="91617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2" name="椭圆 1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66D42FE-1C29-4DB9-A2E4-00BA2C8F351C}"/>
              </a:ext>
            </a:extLst>
          </p:cNvPr>
          <p:cNvSpPr/>
          <p:nvPr/>
        </p:nvSpPr>
        <p:spPr>
          <a:xfrm>
            <a:off x="5937607" y="633838"/>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331F67E-ACBD-46FA-B115-A87EA7198D07}"/>
              </a:ext>
            </a:extLst>
          </p:cNvPr>
          <p:cNvSpPr/>
          <p:nvPr/>
        </p:nvSpPr>
        <p:spPr>
          <a:xfrm>
            <a:off x="8246905" y="3238938"/>
            <a:ext cx="380124" cy="380124"/>
          </a:xfrm>
          <a:prstGeom prst="ellipse">
            <a:avLst/>
          </a:prstGeom>
          <a:solidFill>
            <a:srgbClr val="F3778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椭圆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9C79603-7514-4AEE-A12B-C5A3395ABD77}"/>
              </a:ext>
            </a:extLst>
          </p:cNvPr>
          <p:cNvSpPr/>
          <p:nvPr/>
        </p:nvSpPr>
        <p:spPr>
          <a:xfrm>
            <a:off x="10078533" y="633838"/>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标题 4">
            <a:extLst>
              <a:ext uri="{FF2B5EF4-FFF2-40B4-BE49-F238E27FC236}">
                <a16:creationId xmlns="" xmlns:a16="http://schemas.microsoft.com/office/drawing/2014/main" id="{C6AE5699-5DDC-477A-8343-EDD4716F3E15}"/>
              </a:ext>
            </a:extLst>
          </p:cNvPr>
          <p:cNvSpPr txBox="1">
            <a:spLocks/>
          </p:cNvSpPr>
          <p:nvPr/>
        </p:nvSpPr>
        <p:spPr>
          <a:xfrm>
            <a:off x="4043124" y="5575774"/>
            <a:ext cx="4169090"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defTabSz="457200">
              <a:spcBef>
                <a:spcPts val="0"/>
              </a:spcBef>
            </a:pPr>
            <a:r>
              <a:rPr lang="zh-CN" altLang="en-US" sz="2000" dirty="0">
                <a:solidFill>
                  <a:srgbClr val="000000"/>
                </a:solidFill>
                <a:cs typeface="+mn-ea"/>
                <a:sym typeface="+mn-lt"/>
              </a:rPr>
              <a:t>高校学校院系专业信息</a:t>
            </a:r>
          </a:p>
        </p:txBody>
      </p:sp>
      <p:sp>
        <p:nvSpPr>
          <p:cNvPr id="40" name="椭圆 3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22A495F-DBAE-429A-A561-221A84431642}"/>
              </a:ext>
            </a:extLst>
          </p:cNvPr>
          <p:cNvSpPr/>
          <p:nvPr/>
        </p:nvSpPr>
        <p:spPr>
          <a:xfrm>
            <a:off x="6714016" y="6371685"/>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1597CAC-C60B-45CE-8DDA-5B3F7FAF2A96}"/>
              </a:ext>
            </a:extLst>
          </p:cNvPr>
          <p:cNvSpPr/>
          <p:nvPr/>
        </p:nvSpPr>
        <p:spPr>
          <a:xfrm>
            <a:off x="6344798" y="6371685"/>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C3E3DF9-1D2E-4FFF-AE95-1C16C4BE1CEB}"/>
              </a:ext>
            </a:extLst>
          </p:cNvPr>
          <p:cNvSpPr/>
          <p:nvPr/>
        </p:nvSpPr>
        <p:spPr>
          <a:xfrm>
            <a:off x="5975580" y="6371685"/>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1FCE026-BE46-46CF-887B-8D8B82790D20}"/>
              </a:ext>
            </a:extLst>
          </p:cNvPr>
          <p:cNvSpPr/>
          <p:nvPr/>
        </p:nvSpPr>
        <p:spPr>
          <a:xfrm>
            <a:off x="5606362" y="6371685"/>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2A26D74-76CC-4B13-9B39-DCE1A37CE33F}"/>
              </a:ext>
            </a:extLst>
          </p:cNvPr>
          <p:cNvSpPr/>
          <p:nvPr/>
        </p:nvSpPr>
        <p:spPr>
          <a:xfrm>
            <a:off x="5237450" y="6371685"/>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任意多边形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18F464A-65E5-4F7E-B09C-9951BAFD36AA}"/>
              </a:ext>
            </a:extLst>
          </p:cNvPr>
          <p:cNvSpPr>
            <a:spLocks noChangeAspect="1"/>
          </p:cNvSpPr>
          <p:nvPr>
            <p:custDataLst>
              <p:tags r:id="rId1"/>
            </p:custDataLst>
          </p:nvPr>
        </p:nvSpPr>
        <p:spPr>
          <a:xfrm>
            <a:off x="1729416" y="2142144"/>
            <a:ext cx="2416954" cy="1372823"/>
          </a:xfrm>
          <a:custGeom>
            <a:avLst/>
            <a:gdLst>
              <a:gd name="connsiteX0" fmla="*/ 153000 w 2372742"/>
              <a:gd name="connsiteY0" fmla="*/ 0 h 1347711"/>
              <a:gd name="connsiteX1" fmla="*/ 306000 w 2372742"/>
              <a:gd name="connsiteY1" fmla="*/ 153000 h 1347711"/>
              <a:gd name="connsiteX2" fmla="*/ 304316 w 2372742"/>
              <a:gd name="connsiteY2" fmla="*/ 161340 h 1347711"/>
              <a:gd name="connsiteX3" fmla="*/ 304370 w 2372742"/>
              <a:gd name="connsiteY3" fmla="*/ 161340 h 1347711"/>
              <a:gd name="connsiteX4" fmla="*/ 308924 w 2372742"/>
              <a:gd name="connsiteY4" fmla="*/ 251518 h 1347711"/>
              <a:gd name="connsiteX5" fmla="*/ 1186370 w 2372742"/>
              <a:gd name="connsiteY5" fmla="*/ 1043339 h 1347711"/>
              <a:gd name="connsiteX6" fmla="*/ 2063816 w 2372742"/>
              <a:gd name="connsiteY6" fmla="*/ 251518 h 1347711"/>
              <a:gd name="connsiteX7" fmla="*/ 2068370 w 2372742"/>
              <a:gd name="connsiteY7" fmla="*/ 161340 h 1347711"/>
              <a:gd name="connsiteX8" fmla="*/ 2068426 w 2372742"/>
              <a:gd name="connsiteY8" fmla="*/ 161340 h 1347711"/>
              <a:gd name="connsiteX9" fmla="*/ 2066742 w 2372742"/>
              <a:gd name="connsiteY9" fmla="*/ 153000 h 1347711"/>
              <a:gd name="connsiteX10" fmla="*/ 2067149 w 2372742"/>
              <a:gd name="connsiteY10" fmla="*/ 150983 h 1347711"/>
              <a:gd name="connsiteX11" fmla="*/ 2372335 w 2372742"/>
              <a:gd name="connsiteY11" fmla="*/ 150983 h 1347711"/>
              <a:gd name="connsiteX12" fmla="*/ 2372742 w 2372742"/>
              <a:gd name="connsiteY12" fmla="*/ 153000 h 1347711"/>
              <a:gd name="connsiteX13" fmla="*/ 2371058 w 2372742"/>
              <a:gd name="connsiteY13" fmla="*/ 161340 h 1347711"/>
              <a:gd name="connsiteX14" fmla="*/ 2372742 w 2372742"/>
              <a:gd name="connsiteY14" fmla="*/ 161340 h 1347711"/>
              <a:gd name="connsiteX15" fmla="*/ 1186371 w 2372742"/>
              <a:gd name="connsiteY15" fmla="*/ 1347711 h 1347711"/>
              <a:gd name="connsiteX16" fmla="*/ 0 w 2372742"/>
              <a:gd name="connsiteY16" fmla="*/ 161340 h 1347711"/>
              <a:gd name="connsiteX17" fmla="*/ 1684 w 2372742"/>
              <a:gd name="connsiteY17" fmla="*/ 161340 h 1347711"/>
              <a:gd name="connsiteX18" fmla="*/ 0 w 2372742"/>
              <a:gd name="connsiteY18" fmla="*/ 153000 h 1347711"/>
              <a:gd name="connsiteX19" fmla="*/ 153000 w 2372742"/>
              <a:gd name="connsiteY19" fmla="*/ 0 h 1347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42" h="1347711">
                <a:moveTo>
                  <a:pt x="153000" y="0"/>
                </a:moveTo>
                <a:cubicBezTo>
                  <a:pt x="237500" y="0"/>
                  <a:pt x="306000" y="68500"/>
                  <a:pt x="306000" y="153000"/>
                </a:cubicBezTo>
                <a:lnTo>
                  <a:pt x="304316" y="161340"/>
                </a:lnTo>
                <a:lnTo>
                  <a:pt x="304370" y="161340"/>
                </a:lnTo>
                <a:lnTo>
                  <a:pt x="308924" y="251518"/>
                </a:lnTo>
                <a:cubicBezTo>
                  <a:pt x="354091" y="696272"/>
                  <a:pt x="729700" y="1043339"/>
                  <a:pt x="1186370" y="1043339"/>
                </a:cubicBezTo>
                <a:cubicBezTo>
                  <a:pt x="1643040" y="1043339"/>
                  <a:pt x="2018649" y="696272"/>
                  <a:pt x="2063816" y="251518"/>
                </a:cubicBezTo>
                <a:lnTo>
                  <a:pt x="2068370" y="161340"/>
                </a:lnTo>
                <a:lnTo>
                  <a:pt x="2068426" y="161340"/>
                </a:lnTo>
                <a:lnTo>
                  <a:pt x="2066742" y="153000"/>
                </a:lnTo>
                <a:lnTo>
                  <a:pt x="2067149" y="150983"/>
                </a:lnTo>
                <a:lnTo>
                  <a:pt x="2372335" y="150983"/>
                </a:lnTo>
                <a:lnTo>
                  <a:pt x="2372742" y="153000"/>
                </a:lnTo>
                <a:lnTo>
                  <a:pt x="2371058" y="161340"/>
                </a:lnTo>
                <a:lnTo>
                  <a:pt x="2372742" y="161340"/>
                </a:lnTo>
                <a:cubicBezTo>
                  <a:pt x="2372742" y="816555"/>
                  <a:pt x="1841586" y="1347711"/>
                  <a:pt x="1186371" y="1347711"/>
                </a:cubicBezTo>
                <a:cubicBezTo>
                  <a:pt x="531156" y="1347711"/>
                  <a:pt x="0" y="816555"/>
                  <a:pt x="0" y="161340"/>
                </a:cubicBezTo>
                <a:lnTo>
                  <a:pt x="1684" y="161340"/>
                </a:lnTo>
                <a:lnTo>
                  <a:pt x="0" y="153000"/>
                </a:lnTo>
                <a:cubicBezTo>
                  <a:pt x="0" y="68500"/>
                  <a:pt x="68500" y="0"/>
                  <a:pt x="153000" y="0"/>
                </a:cubicBezTo>
                <a:close/>
              </a:path>
            </a:pathLst>
          </a:custGeom>
          <a:solidFill>
            <a:srgbClr val="365B7C"/>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55" name="任意多边形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3511219D-4556-452E-A2BF-9EC75FC66541}"/>
              </a:ext>
            </a:extLst>
          </p:cNvPr>
          <p:cNvSpPr>
            <a:spLocks noChangeAspect="1"/>
          </p:cNvSpPr>
          <p:nvPr>
            <p:custDataLst>
              <p:tags r:id="rId2"/>
            </p:custDataLst>
          </p:nvPr>
        </p:nvSpPr>
        <p:spPr>
          <a:xfrm flipV="1">
            <a:off x="3833512" y="1079349"/>
            <a:ext cx="2416954" cy="1216591"/>
          </a:xfrm>
          <a:custGeom>
            <a:avLst/>
            <a:gdLst>
              <a:gd name="connsiteX0" fmla="*/ 1186371 w 2372742"/>
              <a:gd name="connsiteY0" fmla="*/ 1194337 h 1194337"/>
              <a:gd name="connsiteX1" fmla="*/ 2372742 w 2372742"/>
              <a:gd name="connsiteY1" fmla="*/ 7966 h 1194337"/>
              <a:gd name="connsiteX2" fmla="*/ 2371058 w 2372742"/>
              <a:gd name="connsiteY2" fmla="*/ 7966 h 1194337"/>
              <a:gd name="connsiteX3" fmla="*/ 2372667 w 2372742"/>
              <a:gd name="connsiteY3" fmla="*/ 0 h 1194337"/>
              <a:gd name="connsiteX4" fmla="*/ 2066818 w 2372742"/>
              <a:gd name="connsiteY4" fmla="*/ 0 h 1194337"/>
              <a:gd name="connsiteX5" fmla="*/ 2068426 w 2372742"/>
              <a:gd name="connsiteY5" fmla="*/ 7966 h 1194337"/>
              <a:gd name="connsiteX6" fmla="*/ 2068370 w 2372742"/>
              <a:gd name="connsiteY6" fmla="*/ 7966 h 1194337"/>
              <a:gd name="connsiteX7" fmla="*/ 2063816 w 2372742"/>
              <a:gd name="connsiteY7" fmla="*/ 98144 h 1194337"/>
              <a:gd name="connsiteX8" fmla="*/ 1186370 w 2372742"/>
              <a:gd name="connsiteY8" fmla="*/ 889965 h 1194337"/>
              <a:gd name="connsiteX9" fmla="*/ 308924 w 2372742"/>
              <a:gd name="connsiteY9" fmla="*/ 98144 h 1194337"/>
              <a:gd name="connsiteX10" fmla="*/ 304370 w 2372742"/>
              <a:gd name="connsiteY10" fmla="*/ 7966 h 1194337"/>
              <a:gd name="connsiteX11" fmla="*/ 304316 w 2372742"/>
              <a:gd name="connsiteY11" fmla="*/ 7966 h 1194337"/>
              <a:gd name="connsiteX12" fmla="*/ 305925 w 2372742"/>
              <a:gd name="connsiteY12" fmla="*/ 0 h 1194337"/>
              <a:gd name="connsiteX13" fmla="*/ 76 w 2372742"/>
              <a:gd name="connsiteY13" fmla="*/ 0 h 1194337"/>
              <a:gd name="connsiteX14" fmla="*/ 1684 w 2372742"/>
              <a:gd name="connsiteY14" fmla="*/ 7966 h 1194337"/>
              <a:gd name="connsiteX15" fmla="*/ 0 w 2372742"/>
              <a:gd name="connsiteY15" fmla="*/ 7966 h 1194337"/>
              <a:gd name="connsiteX16" fmla="*/ 1186371 w 2372742"/>
              <a:gd name="connsiteY16" fmla="*/ 1194337 h 119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2742" h="1194337">
                <a:moveTo>
                  <a:pt x="1186371" y="1194337"/>
                </a:moveTo>
                <a:cubicBezTo>
                  <a:pt x="1841586" y="1194337"/>
                  <a:pt x="2372742" y="663181"/>
                  <a:pt x="2372742" y="7966"/>
                </a:cubicBezTo>
                <a:lnTo>
                  <a:pt x="2371058" y="7966"/>
                </a:lnTo>
                <a:lnTo>
                  <a:pt x="2372667" y="0"/>
                </a:lnTo>
                <a:lnTo>
                  <a:pt x="2066818" y="0"/>
                </a:lnTo>
                <a:lnTo>
                  <a:pt x="2068426" y="7966"/>
                </a:lnTo>
                <a:lnTo>
                  <a:pt x="2068370" y="7966"/>
                </a:lnTo>
                <a:lnTo>
                  <a:pt x="2063816" y="98144"/>
                </a:lnTo>
                <a:cubicBezTo>
                  <a:pt x="2018649" y="542898"/>
                  <a:pt x="1643040" y="889965"/>
                  <a:pt x="1186370" y="889965"/>
                </a:cubicBezTo>
                <a:cubicBezTo>
                  <a:pt x="729700" y="889965"/>
                  <a:pt x="354091" y="542898"/>
                  <a:pt x="308924" y="98144"/>
                </a:cubicBezTo>
                <a:lnTo>
                  <a:pt x="304370" y="7966"/>
                </a:lnTo>
                <a:lnTo>
                  <a:pt x="304316" y="7966"/>
                </a:lnTo>
                <a:lnTo>
                  <a:pt x="305925" y="0"/>
                </a:lnTo>
                <a:lnTo>
                  <a:pt x="76" y="0"/>
                </a:lnTo>
                <a:lnTo>
                  <a:pt x="1684" y="7966"/>
                </a:lnTo>
                <a:lnTo>
                  <a:pt x="0" y="7966"/>
                </a:lnTo>
                <a:cubicBezTo>
                  <a:pt x="0" y="663181"/>
                  <a:pt x="531156" y="1194337"/>
                  <a:pt x="1186371" y="1194337"/>
                </a:cubicBezTo>
                <a:close/>
              </a:path>
            </a:pathLst>
          </a:custGeom>
          <a:solidFill>
            <a:srgbClr val="96648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56" name="任意多边形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B6D126-D6CC-489A-806D-009E05D0B9C5}"/>
              </a:ext>
            </a:extLst>
          </p:cNvPr>
          <p:cNvSpPr>
            <a:spLocks noChangeAspect="1"/>
          </p:cNvSpPr>
          <p:nvPr>
            <p:custDataLst>
              <p:tags r:id="rId3"/>
            </p:custDataLst>
          </p:nvPr>
        </p:nvSpPr>
        <p:spPr>
          <a:xfrm flipV="1">
            <a:off x="8041703" y="1079348"/>
            <a:ext cx="2416954" cy="1372823"/>
          </a:xfrm>
          <a:custGeom>
            <a:avLst/>
            <a:gdLst>
              <a:gd name="connsiteX0" fmla="*/ 153000 w 2372742"/>
              <a:gd name="connsiteY0" fmla="*/ 0 h 1347711"/>
              <a:gd name="connsiteX1" fmla="*/ 306000 w 2372742"/>
              <a:gd name="connsiteY1" fmla="*/ 153000 h 1347711"/>
              <a:gd name="connsiteX2" fmla="*/ 304316 w 2372742"/>
              <a:gd name="connsiteY2" fmla="*/ 161340 h 1347711"/>
              <a:gd name="connsiteX3" fmla="*/ 304370 w 2372742"/>
              <a:gd name="connsiteY3" fmla="*/ 161340 h 1347711"/>
              <a:gd name="connsiteX4" fmla="*/ 308924 w 2372742"/>
              <a:gd name="connsiteY4" fmla="*/ 251518 h 1347711"/>
              <a:gd name="connsiteX5" fmla="*/ 1186370 w 2372742"/>
              <a:gd name="connsiteY5" fmla="*/ 1043339 h 1347711"/>
              <a:gd name="connsiteX6" fmla="*/ 2063816 w 2372742"/>
              <a:gd name="connsiteY6" fmla="*/ 251518 h 1347711"/>
              <a:gd name="connsiteX7" fmla="*/ 2068370 w 2372742"/>
              <a:gd name="connsiteY7" fmla="*/ 161340 h 1347711"/>
              <a:gd name="connsiteX8" fmla="*/ 2068426 w 2372742"/>
              <a:gd name="connsiteY8" fmla="*/ 161340 h 1347711"/>
              <a:gd name="connsiteX9" fmla="*/ 2066742 w 2372742"/>
              <a:gd name="connsiteY9" fmla="*/ 153000 h 1347711"/>
              <a:gd name="connsiteX10" fmla="*/ 2219742 w 2372742"/>
              <a:gd name="connsiteY10" fmla="*/ 0 h 1347711"/>
              <a:gd name="connsiteX11" fmla="*/ 2372742 w 2372742"/>
              <a:gd name="connsiteY11" fmla="*/ 153000 h 1347711"/>
              <a:gd name="connsiteX12" fmla="*/ 2371058 w 2372742"/>
              <a:gd name="connsiteY12" fmla="*/ 161340 h 1347711"/>
              <a:gd name="connsiteX13" fmla="*/ 2372742 w 2372742"/>
              <a:gd name="connsiteY13" fmla="*/ 161340 h 1347711"/>
              <a:gd name="connsiteX14" fmla="*/ 1186371 w 2372742"/>
              <a:gd name="connsiteY14" fmla="*/ 1347711 h 1347711"/>
              <a:gd name="connsiteX15" fmla="*/ 0 w 2372742"/>
              <a:gd name="connsiteY15" fmla="*/ 161340 h 1347711"/>
              <a:gd name="connsiteX16" fmla="*/ 1684 w 2372742"/>
              <a:gd name="connsiteY16" fmla="*/ 161340 h 1347711"/>
              <a:gd name="connsiteX17" fmla="*/ 0 w 2372742"/>
              <a:gd name="connsiteY17" fmla="*/ 153000 h 1347711"/>
              <a:gd name="connsiteX18" fmla="*/ 153000 w 2372742"/>
              <a:gd name="connsiteY18" fmla="*/ 0 h 1347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72742" h="1347711">
                <a:moveTo>
                  <a:pt x="153000" y="0"/>
                </a:moveTo>
                <a:cubicBezTo>
                  <a:pt x="237500" y="0"/>
                  <a:pt x="306000" y="68500"/>
                  <a:pt x="306000" y="153000"/>
                </a:cubicBezTo>
                <a:lnTo>
                  <a:pt x="304316" y="161340"/>
                </a:lnTo>
                <a:lnTo>
                  <a:pt x="304370" y="161340"/>
                </a:lnTo>
                <a:lnTo>
                  <a:pt x="308924" y="251518"/>
                </a:lnTo>
                <a:cubicBezTo>
                  <a:pt x="354091" y="696272"/>
                  <a:pt x="729700" y="1043339"/>
                  <a:pt x="1186370" y="1043339"/>
                </a:cubicBezTo>
                <a:cubicBezTo>
                  <a:pt x="1643040" y="1043339"/>
                  <a:pt x="2018649" y="696272"/>
                  <a:pt x="2063816" y="251518"/>
                </a:cubicBezTo>
                <a:lnTo>
                  <a:pt x="2068370" y="161340"/>
                </a:lnTo>
                <a:lnTo>
                  <a:pt x="2068426" y="161340"/>
                </a:lnTo>
                <a:lnTo>
                  <a:pt x="2066742" y="153000"/>
                </a:lnTo>
                <a:cubicBezTo>
                  <a:pt x="2066742" y="68500"/>
                  <a:pt x="2135242" y="0"/>
                  <a:pt x="2219742" y="0"/>
                </a:cubicBezTo>
                <a:cubicBezTo>
                  <a:pt x="2304242" y="0"/>
                  <a:pt x="2372742" y="68500"/>
                  <a:pt x="2372742" y="153000"/>
                </a:cubicBezTo>
                <a:lnTo>
                  <a:pt x="2371058" y="161340"/>
                </a:lnTo>
                <a:lnTo>
                  <a:pt x="2372742" y="161340"/>
                </a:lnTo>
                <a:cubicBezTo>
                  <a:pt x="2372742" y="816555"/>
                  <a:pt x="1841586" y="1347711"/>
                  <a:pt x="1186371" y="1347711"/>
                </a:cubicBezTo>
                <a:cubicBezTo>
                  <a:pt x="531156" y="1347711"/>
                  <a:pt x="0" y="816555"/>
                  <a:pt x="0" y="161340"/>
                </a:cubicBezTo>
                <a:lnTo>
                  <a:pt x="1684" y="161340"/>
                </a:lnTo>
                <a:lnTo>
                  <a:pt x="0" y="153000"/>
                </a:lnTo>
                <a:cubicBezTo>
                  <a:pt x="0" y="68500"/>
                  <a:pt x="68500" y="0"/>
                  <a:pt x="153000" y="0"/>
                </a:cubicBezTo>
                <a:close/>
              </a:path>
            </a:pathLst>
          </a:custGeom>
          <a:solidFill>
            <a:srgbClr val="F779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sp>
        <p:nvSpPr>
          <p:cNvPr id="57" name="任意多边形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97A7A27-667B-44A7-BCA4-17BB8061C46D}"/>
              </a:ext>
            </a:extLst>
          </p:cNvPr>
          <p:cNvSpPr>
            <a:spLocks noChangeAspect="1"/>
          </p:cNvSpPr>
          <p:nvPr>
            <p:custDataLst>
              <p:tags r:id="rId4"/>
            </p:custDataLst>
          </p:nvPr>
        </p:nvSpPr>
        <p:spPr>
          <a:xfrm>
            <a:off x="5937608" y="2295940"/>
            <a:ext cx="2416954" cy="1219026"/>
          </a:xfrm>
          <a:custGeom>
            <a:avLst/>
            <a:gdLst>
              <a:gd name="connsiteX0" fmla="*/ 407 w 2372742"/>
              <a:gd name="connsiteY0" fmla="*/ 0 h 1196727"/>
              <a:gd name="connsiteX1" fmla="*/ 305593 w 2372742"/>
              <a:gd name="connsiteY1" fmla="*/ 0 h 1196727"/>
              <a:gd name="connsiteX2" fmla="*/ 306000 w 2372742"/>
              <a:gd name="connsiteY2" fmla="*/ 2016 h 1196727"/>
              <a:gd name="connsiteX3" fmla="*/ 304316 w 2372742"/>
              <a:gd name="connsiteY3" fmla="*/ 10356 h 1196727"/>
              <a:gd name="connsiteX4" fmla="*/ 304370 w 2372742"/>
              <a:gd name="connsiteY4" fmla="*/ 10356 h 1196727"/>
              <a:gd name="connsiteX5" fmla="*/ 308924 w 2372742"/>
              <a:gd name="connsiteY5" fmla="*/ 100534 h 1196727"/>
              <a:gd name="connsiteX6" fmla="*/ 1186370 w 2372742"/>
              <a:gd name="connsiteY6" fmla="*/ 892355 h 1196727"/>
              <a:gd name="connsiteX7" fmla="*/ 2063816 w 2372742"/>
              <a:gd name="connsiteY7" fmla="*/ 100534 h 1196727"/>
              <a:gd name="connsiteX8" fmla="*/ 2068370 w 2372742"/>
              <a:gd name="connsiteY8" fmla="*/ 10356 h 1196727"/>
              <a:gd name="connsiteX9" fmla="*/ 2068426 w 2372742"/>
              <a:gd name="connsiteY9" fmla="*/ 10356 h 1196727"/>
              <a:gd name="connsiteX10" fmla="*/ 2066742 w 2372742"/>
              <a:gd name="connsiteY10" fmla="*/ 2016 h 1196727"/>
              <a:gd name="connsiteX11" fmla="*/ 2067149 w 2372742"/>
              <a:gd name="connsiteY11" fmla="*/ 0 h 1196727"/>
              <a:gd name="connsiteX12" fmla="*/ 2372335 w 2372742"/>
              <a:gd name="connsiteY12" fmla="*/ 0 h 1196727"/>
              <a:gd name="connsiteX13" fmla="*/ 2372742 w 2372742"/>
              <a:gd name="connsiteY13" fmla="*/ 2016 h 1196727"/>
              <a:gd name="connsiteX14" fmla="*/ 2371058 w 2372742"/>
              <a:gd name="connsiteY14" fmla="*/ 10356 h 1196727"/>
              <a:gd name="connsiteX15" fmla="*/ 2372742 w 2372742"/>
              <a:gd name="connsiteY15" fmla="*/ 10356 h 1196727"/>
              <a:gd name="connsiteX16" fmla="*/ 1186371 w 2372742"/>
              <a:gd name="connsiteY16" fmla="*/ 1196727 h 1196727"/>
              <a:gd name="connsiteX17" fmla="*/ 0 w 2372742"/>
              <a:gd name="connsiteY17" fmla="*/ 10356 h 1196727"/>
              <a:gd name="connsiteX18" fmla="*/ 1684 w 2372742"/>
              <a:gd name="connsiteY18" fmla="*/ 10356 h 1196727"/>
              <a:gd name="connsiteX19" fmla="*/ 0 w 2372742"/>
              <a:gd name="connsiteY19" fmla="*/ 2016 h 119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42" h="1196727">
                <a:moveTo>
                  <a:pt x="407" y="0"/>
                </a:moveTo>
                <a:lnTo>
                  <a:pt x="305593" y="0"/>
                </a:lnTo>
                <a:lnTo>
                  <a:pt x="306000" y="2016"/>
                </a:lnTo>
                <a:lnTo>
                  <a:pt x="304316" y="10356"/>
                </a:lnTo>
                <a:lnTo>
                  <a:pt x="304370" y="10356"/>
                </a:lnTo>
                <a:lnTo>
                  <a:pt x="308924" y="100534"/>
                </a:lnTo>
                <a:cubicBezTo>
                  <a:pt x="354091" y="545288"/>
                  <a:pt x="729700" y="892355"/>
                  <a:pt x="1186370" y="892355"/>
                </a:cubicBezTo>
                <a:cubicBezTo>
                  <a:pt x="1643040" y="892355"/>
                  <a:pt x="2018649" y="545288"/>
                  <a:pt x="2063816" y="100534"/>
                </a:cubicBezTo>
                <a:lnTo>
                  <a:pt x="2068370" y="10356"/>
                </a:lnTo>
                <a:lnTo>
                  <a:pt x="2068426" y="10356"/>
                </a:lnTo>
                <a:lnTo>
                  <a:pt x="2066742" y="2016"/>
                </a:lnTo>
                <a:lnTo>
                  <a:pt x="2067149" y="0"/>
                </a:lnTo>
                <a:lnTo>
                  <a:pt x="2372335" y="0"/>
                </a:lnTo>
                <a:lnTo>
                  <a:pt x="2372742" y="2016"/>
                </a:lnTo>
                <a:lnTo>
                  <a:pt x="2371058" y="10356"/>
                </a:lnTo>
                <a:lnTo>
                  <a:pt x="2372742" y="10356"/>
                </a:lnTo>
                <a:cubicBezTo>
                  <a:pt x="2372742" y="665571"/>
                  <a:pt x="1841586" y="1196727"/>
                  <a:pt x="1186371" y="1196727"/>
                </a:cubicBezTo>
                <a:cubicBezTo>
                  <a:pt x="531156" y="1196727"/>
                  <a:pt x="0" y="665571"/>
                  <a:pt x="0" y="10356"/>
                </a:cubicBezTo>
                <a:lnTo>
                  <a:pt x="1684" y="10356"/>
                </a:lnTo>
                <a:lnTo>
                  <a:pt x="0" y="2016"/>
                </a:lnTo>
                <a:close/>
              </a:path>
            </a:pathLst>
          </a:custGeom>
          <a:solidFill>
            <a:srgbClr val="D06F83"/>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en-US" sz="2400">
              <a:solidFill>
                <a:prstClr val="white"/>
              </a:solidFill>
              <a:cs typeface="+mn-ea"/>
              <a:sym typeface="+mn-lt"/>
            </a:endParaRPr>
          </a:p>
        </p:txBody>
      </p:sp>
      <p:grpSp>
        <p:nvGrpSpPr>
          <p:cNvPr id="15" name="组合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B3FCB5E-88B6-4A3D-B53C-B92CE035D95F}"/>
              </a:ext>
            </a:extLst>
          </p:cNvPr>
          <p:cNvGrpSpPr/>
          <p:nvPr/>
        </p:nvGrpSpPr>
        <p:grpSpPr>
          <a:xfrm>
            <a:off x="2032003" y="1338490"/>
            <a:ext cx="1791239" cy="1862048"/>
            <a:chOff x="2032003" y="1977119"/>
            <a:chExt cx="1791239" cy="1862048"/>
          </a:xfrm>
        </p:grpSpPr>
        <p:sp>
          <p:nvSpPr>
            <p:cNvPr id="16" name="椭圆 1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392D66F2-516B-4A43-95FD-1441BB9F1D0A}"/>
                </a:ext>
              </a:extLst>
            </p:cNvPr>
            <p:cNvSpPr>
              <a:spLocks noChangeAspect="1"/>
            </p:cNvSpPr>
            <p:nvPr/>
          </p:nvSpPr>
          <p:spPr>
            <a:xfrm>
              <a:off x="2032003" y="2035321"/>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7" name="TextBox 53">
              <a:extLst>
                <a:ext uri="{FF2B5EF4-FFF2-40B4-BE49-F238E27FC236}">
                  <a16:creationId xmlns="" xmlns:a16="http://schemas.microsoft.com/office/drawing/2014/main" id="{57A2509F-722D-4455-847D-26EA9A755670}"/>
                </a:ext>
              </a:extLst>
            </p:cNvPr>
            <p:cNvSpPr txBox="1"/>
            <p:nvPr/>
          </p:nvSpPr>
          <p:spPr>
            <a:xfrm>
              <a:off x="2369433" y="1977119"/>
              <a:ext cx="1058274" cy="1862048"/>
            </a:xfrm>
            <a:prstGeom prst="rect">
              <a:avLst/>
            </a:prstGeom>
            <a:noFill/>
          </p:spPr>
          <p:txBody>
            <a:bodyPr wrap="square" rtlCol="0">
              <a:spAutoFit/>
            </a:bodyPr>
            <a:lstStyle/>
            <a:p>
              <a:pPr algn="ctr"/>
              <a:r>
                <a:rPr lang="en-US" altLang="zh-CN" sz="11500" b="1" dirty="0">
                  <a:solidFill>
                    <a:srgbClr val="365B7C"/>
                  </a:solidFill>
                  <a:cs typeface="+mn-ea"/>
                  <a:sym typeface="+mn-lt"/>
                </a:rPr>
                <a:t>2</a:t>
              </a:r>
              <a:endParaRPr lang="zh-CN" altLang="en-US" sz="11500" b="1" dirty="0">
                <a:solidFill>
                  <a:srgbClr val="365B7C"/>
                </a:solidFill>
                <a:cs typeface="+mn-ea"/>
                <a:sym typeface="+mn-lt"/>
              </a:endParaRPr>
            </a:p>
          </p:txBody>
        </p:sp>
      </p:grpSp>
      <p:grpSp>
        <p:nvGrpSpPr>
          <p:cNvPr id="18" name="组合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2876326-0C42-4C18-B142-88E0D1F932FE}"/>
              </a:ext>
            </a:extLst>
          </p:cNvPr>
          <p:cNvGrpSpPr/>
          <p:nvPr/>
        </p:nvGrpSpPr>
        <p:grpSpPr>
          <a:xfrm>
            <a:off x="4136099" y="1338489"/>
            <a:ext cx="1791239" cy="1862048"/>
            <a:chOff x="4136099" y="1977118"/>
            <a:chExt cx="1791239" cy="1862048"/>
          </a:xfrm>
        </p:grpSpPr>
        <p:sp>
          <p:nvSpPr>
            <p:cNvPr id="19" name="椭圆 1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61DF46E0-90AA-431A-A340-1BEE16F437D6}"/>
                </a:ext>
              </a:extLst>
            </p:cNvPr>
            <p:cNvSpPr>
              <a:spLocks noChangeAspect="1"/>
            </p:cNvSpPr>
            <p:nvPr/>
          </p:nvSpPr>
          <p:spPr>
            <a:xfrm>
              <a:off x="4136099" y="2044868"/>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TextBox 53">
              <a:extLst>
                <a:ext uri="{FF2B5EF4-FFF2-40B4-BE49-F238E27FC236}">
                  <a16:creationId xmlns="" xmlns:a16="http://schemas.microsoft.com/office/drawing/2014/main" id="{ED127F98-99D6-4944-BCC7-8EE7FE7A21F0}"/>
                </a:ext>
              </a:extLst>
            </p:cNvPr>
            <p:cNvSpPr txBox="1"/>
            <p:nvPr/>
          </p:nvSpPr>
          <p:spPr>
            <a:xfrm>
              <a:off x="4507717" y="1977118"/>
              <a:ext cx="1058274" cy="1862048"/>
            </a:xfrm>
            <a:prstGeom prst="rect">
              <a:avLst/>
            </a:prstGeom>
            <a:noFill/>
          </p:spPr>
          <p:txBody>
            <a:bodyPr wrap="square" rtlCol="0">
              <a:spAutoFit/>
            </a:bodyPr>
            <a:lstStyle/>
            <a:p>
              <a:pPr algn="ctr"/>
              <a:r>
                <a:rPr lang="en-US" altLang="zh-CN" sz="11500" b="1" dirty="0">
                  <a:solidFill>
                    <a:srgbClr val="91617D"/>
                  </a:solidFill>
                  <a:cs typeface="+mn-ea"/>
                  <a:sym typeface="+mn-lt"/>
                </a:rPr>
                <a:t>0</a:t>
              </a:r>
              <a:endParaRPr lang="zh-CN" altLang="en-US" sz="11500" b="1" dirty="0">
                <a:solidFill>
                  <a:srgbClr val="91617D"/>
                </a:solidFill>
                <a:cs typeface="+mn-ea"/>
                <a:sym typeface="+mn-lt"/>
              </a:endParaRPr>
            </a:p>
          </p:txBody>
        </p:sp>
      </p:grpSp>
      <p:grpSp>
        <p:nvGrpSpPr>
          <p:cNvPr id="21" name="组合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65D03DB-9437-4B79-A611-18669F0CC5AA}"/>
              </a:ext>
            </a:extLst>
          </p:cNvPr>
          <p:cNvGrpSpPr/>
          <p:nvPr/>
        </p:nvGrpSpPr>
        <p:grpSpPr>
          <a:xfrm>
            <a:off x="6260735" y="1338488"/>
            <a:ext cx="1791239" cy="1862048"/>
            <a:chOff x="6260735" y="1977117"/>
            <a:chExt cx="1791239" cy="1862048"/>
          </a:xfrm>
        </p:grpSpPr>
        <p:sp>
          <p:nvSpPr>
            <p:cNvPr id="22" name="椭圆 2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83CD6B71-20A6-44B5-BCFF-4ADB4AD0B327}"/>
                </a:ext>
              </a:extLst>
            </p:cNvPr>
            <p:cNvSpPr>
              <a:spLocks noChangeAspect="1"/>
            </p:cNvSpPr>
            <p:nvPr/>
          </p:nvSpPr>
          <p:spPr>
            <a:xfrm>
              <a:off x="6260735" y="2035320"/>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 name="TextBox 53">
              <a:extLst>
                <a:ext uri="{FF2B5EF4-FFF2-40B4-BE49-F238E27FC236}">
                  <a16:creationId xmlns="" xmlns:a16="http://schemas.microsoft.com/office/drawing/2014/main" id="{2415F2A6-5526-4796-B406-B25CEEE02943}"/>
                </a:ext>
              </a:extLst>
            </p:cNvPr>
            <p:cNvSpPr txBox="1"/>
            <p:nvPr/>
          </p:nvSpPr>
          <p:spPr>
            <a:xfrm>
              <a:off x="6601542" y="1977117"/>
              <a:ext cx="1058274" cy="1862048"/>
            </a:xfrm>
            <a:prstGeom prst="rect">
              <a:avLst/>
            </a:prstGeom>
            <a:noFill/>
          </p:spPr>
          <p:txBody>
            <a:bodyPr wrap="square" rtlCol="0">
              <a:spAutoFit/>
            </a:bodyPr>
            <a:lstStyle/>
            <a:p>
              <a:pPr algn="ctr"/>
              <a:r>
                <a:rPr lang="en-US" altLang="zh-CN" sz="11500" b="1" dirty="0">
                  <a:solidFill>
                    <a:srgbClr val="CA6B7F"/>
                  </a:solidFill>
                  <a:cs typeface="+mn-ea"/>
                  <a:sym typeface="+mn-lt"/>
                </a:rPr>
                <a:t>2</a:t>
              </a:r>
              <a:endParaRPr lang="zh-CN" altLang="en-US" sz="11500" b="1" dirty="0">
                <a:solidFill>
                  <a:srgbClr val="CA6B7F"/>
                </a:solidFill>
                <a:cs typeface="+mn-ea"/>
                <a:sym typeface="+mn-lt"/>
              </a:endParaRPr>
            </a:p>
          </p:txBody>
        </p:sp>
      </p:grpSp>
      <p:grpSp>
        <p:nvGrpSpPr>
          <p:cNvPr id="24" name="组合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9EB4AFA-64B7-4593-A072-869DEDDAF3B8}"/>
              </a:ext>
            </a:extLst>
          </p:cNvPr>
          <p:cNvGrpSpPr/>
          <p:nvPr/>
        </p:nvGrpSpPr>
        <p:grpSpPr>
          <a:xfrm>
            <a:off x="8364831" y="1363887"/>
            <a:ext cx="1791239" cy="1862048"/>
            <a:chOff x="8364831" y="2002516"/>
            <a:chExt cx="1791239" cy="1862048"/>
          </a:xfrm>
        </p:grpSpPr>
        <p:sp>
          <p:nvSpPr>
            <p:cNvPr id="25" name="椭圆 2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66F4BAC7-A7C2-4022-8962-3A8C7BE22F03}"/>
                </a:ext>
              </a:extLst>
            </p:cNvPr>
            <p:cNvSpPr>
              <a:spLocks noChangeAspect="1"/>
            </p:cNvSpPr>
            <p:nvPr/>
          </p:nvSpPr>
          <p:spPr>
            <a:xfrm>
              <a:off x="8364831" y="2044867"/>
              <a:ext cx="1791239" cy="1791239"/>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6" name="TextBox 53">
              <a:extLst>
                <a:ext uri="{FF2B5EF4-FFF2-40B4-BE49-F238E27FC236}">
                  <a16:creationId xmlns="" xmlns:a16="http://schemas.microsoft.com/office/drawing/2014/main" id="{E5E8DB18-ADD0-4917-A2F8-70DC195ABE7C}"/>
                </a:ext>
              </a:extLst>
            </p:cNvPr>
            <p:cNvSpPr txBox="1"/>
            <p:nvPr/>
          </p:nvSpPr>
          <p:spPr>
            <a:xfrm>
              <a:off x="8736449" y="2002516"/>
              <a:ext cx="1058274" cy="1862048"/>
            </a:xfrm>
            <a:prstGeom prst="rect">
              <a:avLst/>
            </a:prstGeom>
            <a:noFill/>
          </p:spPr>
          <p:txBody>
            <a:bodyPr wrap="square" rtlCol="0">
              <a:spAutoFit/>
            </a:bodyPr>
            <a:lstStyle/>
            <a:p>
              <a:pPr algn="ctr"/>
              <a:r>
                <a:rPr lang="en-US" altLang="zh-CN" sz="11500" b="1" dirty="0">
                  <a:solidFill>
                    <a:srgbClr val="F57882"/>
                  </a:solidFill>
                  <a:cs typeface="+mn-ea"/>
                  <a:sym typeface="+mn-lt"/>
                </a:rPr>
                <a:t>X</a:t>
              </a:r>
              <a:endParaRPr lang="zh-CN" altLang="en-US" sz="11500" b="1" dirty="0">
                <a:solidFill>
                  <a:srgbClr val="F57882"/>
                </a:solidFill>
                <a:cs typeface="+mn-ea"/>
                <a:sym typeface="+mn-lt"/>
              </a:endParaRPr>
            </a:p>
          </p:txBody>
        </p:sp>
      </p:grpSp>
    </p:spTree>
    <p:extLst>
      <p:ext uri="{BB962C8B-B14F-4D97-AF65-F5344CB8AC3E}">
        <p14:creationId xmlns:p14="http://schemas.microsoft.com/office/powerpoint/2010/main" val="21447826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4400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750" fill="hold"/>
                                        <p:tgtEl>
                                          <p:spTgt spid="54"/>
                                        </p:tgtEl>
                                        <p:attrNameLst>
                                          <p:attrName>ppt_x</p:attrName>
                                        </p:attrNameLst>
                                      </p:cBhvr>
                                      <p:tavLst>
                                        <p:tav tm="0">
                                          <p:val>
                                            <p:strVal val="#ppt_x"/>
                                          </p:val>
                                        </p:tav>
                                        <p:tav tm="100000">
                                          <p:val>
                                            <p:strVal val="#ppt_x"/>
                                          </p:val>
                                        </p:tav>
                                      </p:tavLst>
                                    </p:anim>
                                    <p:anim calcmode="lin" valueType="num">
                                      <p:cBhvr additive="base">
                                        <p:cTn id="8" dur="75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1" decel="44000" fill="hold" grpId="0" nodeType="withEffect">
                                  <p:stCondLst>
                                    <p:cond delay="25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750" fill="hold"/>
                                        <p:tgtEl>
                                          <p:spTgt spid="55"/>
                                        </p:tgtEl>
                                        <p:attrNameLst>
                                          <p:attrName>ppt_x</p:attrName>
                                        </p:attrNameLst>
                                      </p:cBhvr>
                                      <p:tavLst>
                                        <p:tav tm="0">
                                          <p:val>
                                            <p:strVal val="#ppt_x"/>
                                          </p:val>
                                        </p:tav>
                                        <p:tav tm="100000">
                                          <p:val>
                                            <p:strVal val="#ppt_x"/>
                                          </p:val>
                                        </p:tav>
                                      </p:tavLst>
                                    </p:anim>
                                    <p:anim calcmode="lin" valueType="num">
                                      <p:cBhvr additive="base">
                                        <p:cTn id="12" dur="750" fill="hold"/>
                                        <p:tgtEl>
                                          <p:spTgt spid="55"/>
                                        </p:tgtEl>
                                        <p:attrNameLst>
                                          <p:attrName>ppt_y</p:attrName>
                                        </p:attrNameLst>
                                      </p:cBhvr>
                                      <p:tavLst>
                                        <p:tav tm="0">
                                          <p:val>
                                            <p:strVal val="0-#ppt_h/2"/>
                                          </p:val>
                                        </p:tav>
                                        <p:tav tm="100000">
                                          <p:val>
                                            <p:strVal val="#ppt_y"/>
                                          </p:val>
                                        </p:tav>
                                      </p:tavLst>
                                    </p:anim>
                                  </p:childTnLst>
                                </p:cTn>
                              </p:par>
                              <p:par>
                                <p:cTn id="13" presetID="2" presetClass="entr" presetSubtype="4" decel="44000" fill="hold" grpId="0" nodeType="withEffect">
                                  <p:stCondLst>
                                    <p:cond delay="50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750" fill="hold"/>
                                        <p:tgtEl>
                                          <p:spTgt spid="57"/>
                                        </p:tgtEl>
                                        <p:attrNameLst>
                                          <p:attrName>ppt_x</p:attrName>
                                        </p:attrNameLst>
                                      </p:cBhvr>
                                      <p:tavLst>
                                        <p:tav tm="0">
                                          <p:val>
                                            <p:strVal val="#ppt_x"/>
                                          </p:val>
                                        </p:tav>
                                        <p:tav tm="100000">
                                          <p:val>
                                            <p:strVal val="#ppt_x"/>
                                          </p:val>
                                        </p:tav>
                                      </p:tavLst>
                                    </p:anim>
                                    <p:anim calcmode="lin" valueType="num">
                                      <p:cBhvr additive="base">
                                        <p:cTn id="16" dur="750" fill="hold"/>
                                        <p:tgtEl>
                                          <p:spTgt spid="57"/>
                                        </p:tgtEl>
                                        <p:attrNameLst>
                                          <p:attrName>ppt_y</p:attrName>
                                        </p:attrNameLst>
                                      </p:cBhvr>
                                      <p:tavLst>
                                        <p:tav tm="0">
                                          <p:val>
                                            <p:strVal val="1+#ppt_h/2"/>
                                          </p:val>
                                        </p:tav>
                                        <p:tav tm="100000">
                                          <p:val>
                                            <p:strVal val="#ppt_y"/>
                                          </p:val>
                                        </p:tav>
                                      </p:tavLst>
                                    </p:anim>
                                  </p:childTnLst>
                                </p:cTn>
                              </p:par>
                              <p:par>
                                <p:cTn id="17" presetID="2" presetClass="entr" presetSubtype="1" decel="44000" fill="hold" grpId="0" nodeType="withEffect">
                                  <p:stCondLst>
                                    <p:cond delay="75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750" fill="hold"/>
                                        <p:tgtEl>
                                          <p:spTgt spid="56"/>
                                        </p:tgtEl>
                                        <p:attrNameLst>
                                          <p:attrName>ppt_x</p:attrName>
                                        </p:attrNameLst>
                                      </p:cBhvr>
                                      <p:tavLst>
                                        <p:tav tm="0">
                                          <p:val>
                                            <p:strVal val="#ppt_x"/>
                                          </p:val>
                                        </p:tav>
                                        <p:tav tm="100000">
                                          <p:val>
                                            <p:strVal val="#ppt_x"/>
                                          </p:val>
                                        </p:tav>
                                      </p:tavLst>
                                    </p:anim>
                                    <p:anim calcmode="lin" valueType="num">
                                      <p:cBhvr additive="base">
                                        <p:cTn id="20" dur="750" fill="hold"/>
                                        <p:tgtEl>
                                          <p:spTgt spid="56"/>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3" presetClass="entr" presetSubtype="32"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750" fill="hold"/>
                                        <p:tgtEl>
                                          <p:spTgt spid="15"/>
                                        </p:tgtEl>
                                        <p:attrNameLst>
                                          <p:attrName>ppt_w</p:attrName>
                                        </p:attrNameLst>
                                      </p:cBhvr>
                                      <p:tavLst>
                                        <p:tav tm="0">
                                          <p:val>
                                            <p:strVal val="4*#ppt_w"/>
                                          </p:val>
                                        </p:tav>
                                        <p:tav tm="100000">
                                          <p:val>
                                            <p:strVal val="#ppt_w"/>
                                          </p:val>
                                        </p:tav>
                                      </p:tavLst>
                                    </p:anim>
                                    <p:anim calcmode="lin" valueType="num">
                                      <p:cBhvr>
                                        <p:cTn id="25" dur="750" fill="hold"/>
                                        <p:tgtEl>
                                          <p:spTgt spid="15"/>
                                        </p:tgtEl>
                                        <p:attrNameLst>
                                          <p:attrName>ppt_h</p:attrName>
                                        </p:attrNameLst>
                                      </p:cBhvr>
                                      <p:tavLst>
                                        <p:tav tm="0">
                                          <p:val>
                                            <p:strVal val="4*#ppt_h"/>
                                          </p:val>
                                        </p:tav>
                                        <p:tav tm="100000">
                                          <p:val>
                                            <p:strVal val="#ppt_h"/>
                                          </p:val>
                                        </p:tav>
                                      </p:tavLst>
                                    </p:anim>
                                  </p:childTnLst>
                                </p:cTn>
                              </p:par>
                              <p:par>
                                <p:cTn id="26" presetID="23" presetClass="entr" presetSubtype="32" fill="hold" nodeType="withEffect">
                                  <p:stCondLst>
                                    <p:cond delay="250"/>
                                  </p:stCondLst>
                                  <p:childTnLst>
                                    <p:set>
                                      <p:cBhvr>
                                        <p:cTn id="27" dur="1" fill="hold">
                                          <p:stCondLst>
                                            <p:cond delay="0"/>
                                          </p:stCondLst>
                                        </p:cTn>
                                        <p:tgtEl>
                                          <p:spTgt spid="18"/>
                                        </p:tgtEl>
                                        <p:attrNameLst>
                                          <p:attrName>style.visibility</p:attrName>
                                        </p:attrNameLst>
                                      </p:cBhvr>
                                      <p:to>
                                        <p:strVal val="visible"/>
                                      </p:to>
                                    </p:set>
                                    <p:anim calcmode="lin" valueType="num">
                                      <p:cBhvr>
                                        <p:cTn id="28" dur="750" fill="hold"/>
                                        <p:tgtEl>
                                          <p:spTgt spid="18"/>
                                        </p:tgtEl>
                                        <p:attrNameLst>
                                          <p:attrName>ppt_w</p:attrName>
                                        </p:attrNameLst>
                                      </p:cBhvr>
                                      <p:tavLst>
                                        <p:tav tm="0">
                                          <p:val>
                                            <p:strVal val="4*#ppt_w"/>
                                          </p:val>
                                        </p:tav>
                                        <p:tav tm="100000">
                                          <p:val>
                                            <p:strVal val="#ppt_w"/>
                                          </p:val>
                                        </p:tav>
                                      </p:tavLst>
                                    </p:anim>
                                    <p:anim calcmode="lin" valueType="num">
                                      <p:cBhvr>
                                        <p:cTn id="29" dur="750" fill="hold"/>
                                        <p:tgtEl>
                                          <p:spTgt spid="18"/>
                                        </p:tgtEl>
                                        <p:attrNameLst>
                                          <p:attrName>ppt_h</p:attrName>
                                        </p:attrNameLst>
                                      </p:cBhvr>
                                      <p:tavLst>
                                        <p:tav tm="0">
                                          <p:val>
                                            <p:strVal val="4*#ppt_h"/>
                                          </p:val>
                                        </p:tav>
                                        <p:tav tm="100000">
                                          <p:val>
                                            <p:strVal val="#ppt_h"/>
                                          </p:val>
                                        </p:tav>
                                      </p:tavLst>
                                    </p:anim>
                                  </p:childTnLst>
                                </p:cTn>
                              </p:par>
                              <p:par>
                                <p:cTn id="30" presetID="23" presetClass="entr" presetSubtype="32" fill="hold" nodeType="withEffect">
                                  <p:stCondLst>
                                    <p:cond delay="5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750" fill="hold"/>
                                        <p:tgtEl>
                                          <p:spTgt spid="21"/>
                                        </p:tgtEl>
                                        <p:attrNameLst>
                                          <p:attrName>ppt_w</p:attrName>
                                        </p:attrNameLst>
                                      </p:cBhvr>
                                      <p:tavLst>
                                        <p:tav tm="0">
                                          <p:val>
                                            <p:strVal val="4*#ppt_w"/>
                                          </p:val>
                                        </p:tav>
                                        <p:tav tm="100000">
                                          <p:val>
                                            <p:strVal val="#ppt_w"/>
                                          </p:val>
                                        </p:tav>
                                      </p:tavLst>
                                    </p:anim>
                                    <p:anim calcmode="lin" valueType="num">
                                      <p:cBhvr>
                                        <p:cTn id="33" dur="750" fill="hold"/>
                                        <p:tgtEl>
                                          <p:spTgt spid="21"/>
                                        </p:tgtEl>
                                        <p:attrNameLst>
                                          <p:attrName>ppt_h</p:attrName>
                                        </p:attrNameLst>
                                      </p:cBhvr>
                                      <p:tavLst>
                                        <p:tav tm="0">
                                          <p:val>
                                            <p:strVal val="4*#ppt_h"/>
                                          </p:val>
                                        </p:tav>
                                        <p:tav tm="100000">
                                          <p:val>
                                            <p:strVal val="#ppt_h"/>
                                          </p:val>
                                        </p:tav>
                                      </p:tavLst>
                                    </p:anim>
                                  </p:childTnLst>
                                </p:cTn>
                              </p:par>
                              <p:par>
                                <p:cTn id="34" presetID="23" presetClass="entr" presetSubtype="32" fill="hold"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p:cTn id="36" dur="750" fill="hold"/>
                                        <p:tgtEl>
                                          <p:spTgt spid="24"/>
                                        </p:tgtEl>
                                        <p:attrNameLst>
                                          <p:attrName>ppt_w</p:attrName>
                                        </p:attrNameLst>
                                      </p:cBhvr>
                                      <p:tavLst>
                                        <p:tav tm="0">
                                          <p:val>
                                            <p:strVal val="4*#ppt_w"/>
                                          </p:val>
                                        </p:tav>
                                        <p:tav tm="100000">
                                          <p:val>
                                            <p:strVal val="#ppt_w"/>
                                          </p:val>
                                        </p:tav>
                                      </p:tavLst>
                                    </p:anim>
                                    <p:anim calcmode="lin" valueType="num">
                                      <p:cBhvr>
                                        <p:cTn id="37" dur="750" fill="hold"/>
                                        <p:tgtEl>
                                          <p:spTgt spid="24"/>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6" presetClass="emph" presetSubtype="0" fill="hold" nodeType="afterEffect">
                                  <p:stCondLst>
                                    <p:cond delay="0"/>
                                  </p:stCondLst>
                                  <p:childTnLst>
                                    <p:animEffect transition="out" filter="fade">
                                      <p:cBhvr>
                                        <p:cTn id="40" dur="500" tmFilter="0, 0; .2, .5; .8, .5; 1, 0"/>
                                        <p:tgtEl>
                                          <p:spTgt spid="15"/>
                                        </p:tgtEl>
                                      </p:cBhvr>
                                    </p:animEffect>
                                    <p:animScale>
                                      <p:cBhvr>
                                        <p:cTn id="41" dur="250" autoRev="1" fill="hold"/>
                                        <p:tgtEl>
                                          <p:spTgt spid="15"/>
                                        </p:tgtEl>
                                      </p:cBhvr>
                                      <p:by x="105000" y="105000"/>
                                    </p:animScale>
                                  </p:childTnLst>
                                </p:cTn>
                              </p:par>
                              <p:par>
                                <p:cTn id="42" presetID="26" presetClass="emph" presetSubtype="0" fill="hold" nodeType="withEffect">
                                  <p:stCondLst>
                                    <p:cond delay="250"/>
                                  </p:stCondLst>
                                  <p:childTnLst>
                                    <p:animEffect transition="out" filter="fade">
                                      <p:cBhvr>
                                        <p:cTn id="43" dur="500" tmFilter="0, 0; .2, .5; .8, .5; 1, 0"/>
                                        <p:tgtEl>
                                          <p:spTgt spid="18"/>
                                        </p:tgtEl>
                                      </p:cBhvr>
                                    </p:animEffect>
                                    <p:animScale>
                                      <p:cBhvr>
                                        <p:cTn id="44" dur="250" autoRev="1" fill="hold"/>
                                        <p:tgtEl>
                                          <p:spTgt spid="18"/>
                                        </p:tgtEl>
                                      </p:cBhvr>
                                      <p:by x="105000" y="105000"/>
                                    </p:animScale>
                                  </p:childTnLst>
                                </p:cTn>
                              </p:par>
                              <p:par>
                                <p:cTn id="45" presetID="26" presetClass="emph" presetSubtype="0" fill="hold" nodeType="withEffect">
                                  <p:stCondLst>
                                    <p:cond delay="500"/>
                                  </p:stCondLst>
                                  <p:childTnLst>
                                    <p:animEffect transition="out" filter="fade">
                                      <p:cBhvr>
                                        <p:cTn id="46" dur="500" tmFilter="0, 0; .2, .5; .8, .5; 1, 0"/>
                                        <p:tgtEl>
                                          <p:spTgt spid="21"/>
                                        </p:tgtEl>
                                      </p:cBhvr>
                                    </p:animEffect>
                                    <p:animScale>
                                      <p:cBhvr>
                                        <p:cTn id="47" dur="250" autoRev="1" fill="hold"/>
                                        <p:tgtEl>
                                          <p:spTgt spid="21"/>
                                        </p:tgtEl>
                                      </p:cBhvr>
                                      <p:by x="105000" y="105000"/>
                                    </p:animScale>
                                  </p:childTnLst>
                                </p:cTn>
                              </p:par>
                              <p:par>
                                <p:cTn id="48" presetID="26" presetClass="emph" presetSubtype="0" fill="hold" nodeType="withEffect">
                                  <p:stCondLst>
                                    <p:cond delay="750"/>
                                  </p:stCondLst>
                                  <p:childTnLst>
                                    <p:animEffect transition="out" filter="fade">
                                      <p:cBhvr>
                                        <p:cTn id="49" dur="500" tmFilter="0, 0; .2, .5; .8, .5; 1, 0"/>
                                        <p:tgtEl>
                                          <p:spTgt spid="24"/>
                                        </p:tgtEl>
                                      </p:cBhvr>
                                    </p:animEffect>
                                    <p:animScale>
                                      <p:cBhvr>
                                        <p:cTn id="50" dur="250" autoRev="1" fill="hold"/>
                                        <p:tgtEl>
                                          <p:spTgt spid="24"/>
                                        </p:tgtEl>
                                      </p:cBhvr>
                                      <p:by x="105000" y="105000"/>
                                    </p:animScale>
                                  </p:childTnLst>
                                </p:cTn>
                              </p:par>
                            </p:childTnLst>
                          </p:cTn>
                        </p:par>
                        <p:par>
                          <p:cTn id="51" fill="hold">
                            <p:stCondLst>
                              <p:cond delay="425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par>
                                <p:cTn id="61" presetID="10" presetClass="entr" presetSubtype="0" fill="hold" grpId="0" nodeType="withEffect">
                                  <p:stCondLst>
                                    <p:cond delay="75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5750"/>
                            </p:stCondLst>
                            <p:childTnLst>
                              <p:par>
                                <p:cTn id="68" presetID="53" presetClass="entr" presetSubtype="528"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anim calcmode="lin" valueType="num">
                                      <p:cBhvr>
                                        <p:cTn id="73" dur="500" fill="hold"/>
                                        <p:tgtEl>
                                          <p:spTgt spid="47"/>
                                        </p:tgtEl>
                                        <p:attrNameLst>
                                          <p:attrName>ppt_x</p:attrName>
                                        </p:attrNameLst>
                                      </p:cBhvr>
                                      <p:tavLst>
                                        <p:tav tm="0">
                                          <p:val>
                                            <p:fltVal val="0.5"/>
                                          </p:val>
                                        </p:tav>
                                        <p:tav tm="100000">
                                          <p:val>
                                            <p:strVal val="#ppt_x"/>
                                          </p:val>
                                        </p:tav>
                                      </p:tavLst>
                                    </p:anim>
                                    <p:anim calcmode="lin" valueType="num">
                                      <p:cBhvr>
                                        <p:cTn id="74" dur="500" fill="hold"/>
                                        <p:tgtEl>
                                          <p:spTgt spid="47"/>
                                        </p:tgtEl>
                                        <p:attrNameLst>
                                          <p:attrName>ppt_y</p:attrName>
                                        </p:attrNameLst>
                                      </p:cBhvr>
                                      <p:tavLst>
                                        <p:tav tm="0">
                                          <p:val>
                                            <p:fltVal val="0.5"/>
                                          </p:val>
                                        </p:tav>
                                        <p:tav tm="100000">
                                          <p:val>
                                            <p:strVal val="#ppt_y"/>
                                          </p:val>
                                        </p:tav>
                                      </p:tavLst>
                                    </p:anim>
                                  </p:childTnLst>
                                </p:cTn>
                              </p:par>
                            </p:childTnLst>
                          </p:cTn>
                        </p:par>
                        <p:par>
                          <p:cTn id="75" fill="hold">
                            <p:stCondLst>
                              <p:cond delay="6250"/>
                            </p:stCondLst>
                            <p:childTnLst>
                              <p:par>
                                <p:cTn id="76" presetID="16" presetClass="entr" presetSubtype="21"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barn(inVertical)">
                                      <p:cBhvr>
                                        <p:cTn id="78" dur="750"/>
                                        <p:tgtEl>
                                          <p:spTgt spid="29"/>
                                        </p:tgtEl>
                                      </p:cBhvr>
                                    </p:animEffect>
                                  </p:childTnLst>
                                </p:cTn>
                              </p:par>
                            </p:childTnLst>
                          </p:cTn>
                        </p:par>
                        <p:par>
                          <p:cTn id="79" fill="hold">
                            <p:stCondLst>
                              <p:cond delay="7000"/>
                            </p:stCondLst>
                            <p:childTnLst>
                              <p:par>
                                <p:cTn id="80" presetID="47" presetClass="entr" presetSubtype="0" fill="hold" grpId="0" nodeType="afterEffect">
                                  <p:stCondLst>
                                    <p:cond delay="0"/>
                                  </p:stCondLst>
                                  <p:iterate type="lt">
                                    <p:tmPct val="4138"/>
                                  </p:iterate>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anim calcmode="lin" valueType="num">
                                      <p:cBhvr>
                                        <p:cTn id="83" dur="500" fill="hold"/>
                                        <p:tgtEl>
                                          <p:spTgt spid="60"/>
                                        </p:tgtEl>
                                        <p:attrNameLst>
                                          <p:attrName>ppt_x</p:attrName>
                                        </p:attrNameLst>
                                      </p:cBhvr>
                                      <p:tavLst>
                                        <p:tav tm="0">
                                          <p:val>
                                            <p:strVal val="#ppt_x"/>
                                          </p:val>
                                        </p:tav>
                                        <p:tav tm="100000">
                                          <p:val>
                                            <p:strVal val="#ppt_x"/>
                                          </p:val>
                                        </p:tav>
                                      </p:tavLst>
                                    </p:anim>
                                    <p:anim calcmode="lin" valueType="num">
                                      <p:cBhvr>
                                        <p:cTn id="84" dur="500" fill="hold"/>
                                        <p:tgtEl>
                                          <p:spTgt spid="60"/>
                                        </p:tgtEl>
                                        <p:attrNameLst>
                                          <p:attrName>ppt_y</p:attrName>
                                        </p:attrNameLst>
                                      </p:cBhvr>
                                      <p:tavLst>
                                        <p:tav tm="0">
                                          <p:val>
                                            <p:strVal val="#ppt_y-.1"/>
                                          </p:val>
                                        </p:tav>
                                        <p:tav tm="100000">
                                          <p:val>
                                            <p:strVal val="#ppt_y"/>
                                          </p:val>
                                        </p:tav>
                                      </p:tavLst>
                                    </p:anim>
                                  </p:childTnLst>
                                </p:cTn>
                              </p:par>
                            </p:childTnLst>
                          </p:cTn>
                        </p:par>
                        <p:par>
                          <p:cTn id="85" fill="hold">
                            <p:stCondLst>
                              <p:cond delay="8100"/>
                            </p:stCondLst>
                            <p:childTnLst>
                              <p:par>
                                <p:cTn id="86" presetID="2" presetClass="entr" presetSubtype="4"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1+#ppt_h/2"/>
                                          </p:val>
                                        </p:tav>
                                        <p:tav tm="100000">
                                          <p:val>
                                            <p:strVal val="#ppt_y"/>
                                          </p:val>
                                        </p:tav>
                                      </p:tavLst>
                                    </p:anim>
                                  </p:childTnLst>
                                </p:cTn>
                              </p:par>
                            </p:childTnLst>
                          </p:cTn>
                        </p:par>
                        <p:par>
                          <p:cTn id="90" fill="hold">
                            <p:stCondLst>
                              <p:cond delay="8600"/>
                            </p:stCondLst>
                            <p:childTnLst>
                              <p:par>
                                <p:cTn id="91" presetID="2" presetClass="entr" presetSubtype="2"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1+#ppt_w/2"/>
                                          </p:val>
                                        </p:tav>
                                        <p:tav tm="100000">
                                          <p:val>
                                            <p:strVal val="#ppt_x"/>
                                          </p:val>
                                        </p:tav>
                                      </p:tavLst>
                                    </p:anim>
                                    <p:anim calcmode="lin" valueType="num">
                                      <p:cBhvr additive="base">
                                        <p:cTn id="94" dur="500" fill="hold"/>
                                        <p:tgtEl>
                                          <p:spTgt spid="40"/>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1+#ppt_w/2"/>
                                          </p:val>
                                        </p:tav>
                                        <p:tav tm="100000">
                                          <p:val>
                                            <p:strVal val="#ppt_x"/>
                                          </p:val>
                                        </p:tav>
                                      </p:tavLst>
                                    </p:anim>
                                    <p:anim calcmode="lin" valueType="num">
                                      <p:cBhvr additive="base">
                                        <p:cTn id="98" dur="500" fill="hold"/>
                                        <p:tgtEl>
                                          <p:spTgt spid="41"/>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1+#ppt_w/2"/>
                                          </p:val>
                                        </p:tav>
                                        <p:tav tm="100000">
                                          <p:val>
                                            <p:strVal val="#ppt_x"/>
                                          </p:val>
                                        </p:tav>
                                      </p:tavLst>
                                    </p:anim>
                                    <p:anim calcmode="lin" valueType="num">
                                      <p:cBhvr additive="base">
                                        <p:cTn id="102" dur="500" fill="hold"/>
                                        <p:tgtEl>
                                          <p:spTgt spid="42"/>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1+#ppt_w/2"/>
                                          </p:val>
                                        </p:tav>
                                        <p:tav tm="100000">
                                          <p:val>
                                            <p:strVal val="#ppt_x"/>
                                          </p:val>
                                        </p:tav>
                                      </p:tavLst>
                                    </p:anim>
                                    <p:anim calcmode="lin" valueType="num">
                                      <p:cBhvr additive="base">
                                        <p:cTn id="106" dur="500" fill="hold"/>
                                        <p:tgtEl>
                                          <p:spTgt spid="4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 calcmode="lin" valueType="num">
                                      <p:cBhvr additive="base">
                                        <p:cTn id="109" dur="500" fill="hold"/>
                                        <p:tgtEl>
                                          <p:spTgt spid="53"/>
                                        </p:tgtEl>
                                        <p:attrNameLst>
                                          <p:attrName>ppt_x</p:attrName>
                                        </p:attrNameLst>
                                      </p:cBhvr>
                                      <p:tavLst>
                                        <p:tav tm="0">
                                          <p:val>
                                            <p:strVal val="1+#ppt_w/2"/>
                                          </p:val>
                                        </p:tav>
                                        <p:tav tm="100000">
                                          <p:val>
                                            <p:strVal val="#ppt_x"/>
                                          </p:val>
                                        </p:tav>
                                      </p:tavLst>
                                    </p:anim>
                                    <p:anim calcmode="lin" valueType="num">
                                      <p:cBhvr additive="base">
                                        <p:cTn id="110"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47" grpId="0" animBg="1"/>
      <p:bldP spid="29" grpId="0"/>
      <p:bldP spid="10" grpId="0" animBg="1"/>
      <p:bldP spid="11" grpId="0" animBg="1"/>
      <p:bldP spid="12" grpId="0" animBg="1"/>
      <p:bldP spid="13" grpId="0" animBg="1"/>
      <p:bldP spid="14" grpId="0" animBg="1"/>
      <p:bldP spid="38" grpId="0"/>
      <p:bldP spid="40" grpId="0" animBg="1"/>
      <p:bldP spid="41" grpId="0" animBg="1"/>
      <p:bldP spid="42" grpId="0" animBg="1"/>
      <p:bldP spid="43" grpId="0" animBg="1"/>
      <p:bldP spid="53" grpId="0" animBg="1"/>
      <p:bldP spid="54" grpId="0" animBg="1"/>
      <p:bldP spid="55" grpId="0" animBg="1"/>
      <p:bldP spid="56" grpId="0" animBg="1"/>
      <p:bldP spid="5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2525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BF4573D5-7EF7-44B5-8A01-01B0E82DE2E7}"/>
              </a:ext>
            </a:extLst>
          </p:cNvPr>
          <p:cNvSpPr/>
          <p:nvPr/>
        </p:nvSpPr>
        <p:spPr>
          <a:xfrm>
            <a:off x="3841129" y="563605"/>
            <a:ext cx="4509743" cy="4509743"/>
          </a:xfrm>
          <a:prstGeom prst="ellipse">
            <a:avLst/>
          </a:prstGeom>
          <a:noFill/>
          <a:ln w="28575">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a:extLst>
              <a:ext uri="{FF2B5EF4-FFF2-40B4-BE49-F238E27FC236}">
                <a16:creationId xmlns="" xmlns:a16="http://schemas.microsoft.com/office/drawing/2014/main" id="{D647D34F-ADE9-4BEC-B570-EBBF1A87852F}"/>
              </a:ext>
            </a:extLst>
          </p:cNvPr>
          <p:cNvSpPr>
            <a:spLocks noChangeAspect="1"/>
          </p:cNvSpPr>
          <p:nvPr/>
        </p:nvSpPr>
        <p:spPr>
          <a:xfrm>
            <a:off x="4156791" y="864793"/>
            <a:ext cx="3868357" cy="3868357"/>
          </a:xfrm>
          <a:prstGeom prst="ellipse">
            <a:avLst/>
          </a:prstGeom>
          <a:gradFill>
            <a:gsLst>
              <a:gs pos="0">
                <a:schemeClr val="bg1"/>
              </a:gs>
              <a:gs pos="100000">
                <a:srgbClr val="C7C7C7"/>
              </a:gs>
            </a:gsLst>
            <a:lin ang="13200000" scaled="0"/>
          </a:gradFill>
          <a:ln w="22225">
            <a:solidFill>
              <a:schemeClr val="bg1"/>
            </a:solidFill>
          </a:ln>
          <a:effectLst>
            <a:outerShdw blurRad="3937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文本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7ACD412-869F-4747-88CA-37F63365E75E}"/>
              </a:ext>
            </a:extLst>
          </p:cNvPr>
          <p:cNvSpPr txBox="1"/>
          <p:nvPr/>
        </p:nvSpPr>
        <p:spPr>
          <a:xfrm>
            <a:off x="4541728" y="2967335"/>
            <a:ext cx="3108543" cy="923330"/>
          </a:xfrm>
          <a:prstGeom prst="rect">
            <a:avLst/>
          </a:prstGeom>
          <a:noFill/>
        </p:spPr>
        <p:txBody>
          <a:bodyPr wrap="none" rtlCol="0">
            <a:spAutoFit/>
          </a:bodyPr>
          <a:lstStyle/>
          <a:p>
            <a:pPr algn="ctr"/>
            <a:r>
              <a:rPr lang="zh-CN" altLang="en-US" sz="5400" b="1" spc="300" dirty="0">
                <a:solidFill>
                  <a:srgbClr val="355979"/>
                </a:solidFill>
                <a:cs typeface="+mn-ea"/>
                <a:sym typeface="+mn-lt"/>
              </a:rPr>
              <a:t>认识自我</a:t>
            </a:r>
          </a:p>
        </p:txBody>
      </p:sp>
      <p:sp>
        <p:nvSpPr>
          <p:cNvPr id="16" name="Freeform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4973746-3964-4192-88BA-8AA12725A693}"/>
              </a:ext>
            </a:extLst>
          </p:cNvPr>
          <p:cNvSpPr>
            <a:spLocks/>
          </p:cNvSpPr>
          <p:nvPr/>
        </p:nvSpPr>
        <p:spPr bwMode="auto">
          <a:xfrm>
            <a:off x="5531049" y="1183499"/>
            <a:ext cx="1129903" cy="1443638"/>
          </a:xfrm>
          <a:custGeom>
            <a:avLst/>
            <a:gdLst>
              <a:gd name="T0" fmla="*/ 28 w 31"/>
              <a:gd name="T1" fmla="*/ 33 h 38"/>
              <a:gd name="T2" fmla="*/ 18 w 31"/>
              <a:gd name="T3" fmla="*/ 33 h 38"/>
              <a:gd name="T4" fmla="*/ 18 w 31"/>
              <a:gd name="T5" fmla="*/ 2 h 38"/>
              <a:gd name="T6" fmla="*/ 16 w 31"/>
              <a:gd name="T7" fmla="*/ 0 h 38"/>
              <a:gd name="T8" fmla="*/ 9 w 31"/>
              <a:gd name="T9" fmla="*/ 0 h 38"/>
              <a:gd name="T10" fmla="*/ 7 w 31"/>
              <a:gd name="T11" fmla="*/ 2 h 38"/>
              <a:gd name="T12" fmla="*/ 9 w 31"/>
              <a:gd name="T13" fmla="*/ 5 h 38"/>
              <a:gd name="T14" fmla="*/ 13 w 31"/>
              <a:gd name="T15" fmla="*/ 5 h 38"/>
              <a:gd name="T16" fmla="*/ 13 w 31"/>
              <a:gd name="T17" fmla="*/ 33 h 38"/>
              <a:gd name="T18" fmla="*/ 3 w 31"/>
              <a:gd name="T19" fmla="*/ 33 h 38"/>
              <a:gd name="T20" fmla="*/ 0 w 31"/>
              <a:gd name="T21" fmla="*/ 35 h 38"/>
              <a:gd name="T22" fmla="*/ 3 w 31"/>
              <a:gd name="T23" fmla="*/ 38 h 38"/>
              <a:gd name="T24" fmla="*/ 28 w 31"/>
              <a:gd name="T25" fmla="*/ 38 h 38"/>
              <a:gd name="T26" fmla="*/ 31 w 31"/>
              <a:gd name="T27" fmla="*/ 35 h 38"/>
              <a:gd name="T28" fmla="*/ 28 w 31"/>
              <a:gd name="T2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8">
                <a:moveTo>
                  <a:pt x="28" y="33"/>
                </a:moveTo>
                <a:cubicBezTo>
                  <a:pt x="18" y="33"/>
                  <a:pt x="18" y="33"/>
                  <a:pt x="18" y="33"/>
                </a:cubicBezTo>
                <a:cubicBezTo>
                  <a:pt x="18" y="2"/>
                  <a:pt x="18" y="2"/>
                  <a:pt x="18" y="2"/>
                </a:cubicBezTo>
                <a:cubicBezTo>
                  <a:pt x="18" y="1"/>
                  <a:pt x="17" y="0"/>
                  <a:pt x="16" y="0"/>
                </a:cubicBezTo>
                <a:cubicBezTo>
                  <a:pt x="9" y="0"/>
                  <a:pt x="9" y="0"/>
                  <a:pt x="9" y="0"/>
                </a:cubicBezTo>
                <a:cubicBezTo>
                  <a:pt x="7" y="0"/>
                  <a:pt x="7" y="1"/>
                  <a:pt x="7" y="2"/>
                </a:cubicBezTo>
                <a:cubicBezTo>
                  <a:pt x="7" y="4"/>
                  <a:pt x="7" y="5"/>
                  <a:pt x="9" y="5"/>
                </a:cubicBezTo>
                <a:cubicBezTo>
                  <a:pt x="13" y="5"/>
                  <a:pt x="13" y="5"/>
                  <a:pt x="13" y="5"/>
                </a:cubicBezTo>
                <a:cubicBezTo>
                  <a:pt x="13" y="33"/>
                  <a:pt x="13" y="33"/>
                  <a:pt x="13" y="33"/>
                </a:cubicBezTo>
                <a:cubicBezTo>
                  <a:pt x="3" y="33"/>
                  <a:pt x="3" y="33"/>
                  <a:pt x="3" y="33"/>
                </a:cubicBezTo>
                <a:cubicBezTo>
                  <a:pt x="1" y="33"/>
                  <a:pt x="0" y="34"/>
                  <a:pt x="0" y="35"/>
                </a:cubicBezTo>
                <a:cubicBezTo>
                  <a:pt x="0" y="37"/>
                  <a:pt x="1" y="38"/>
                  <a:pt x="3" y="38"/>
                </a:cubicBezTo>
                <a:cubicBezTo>
                  <a:pt x="28" y="38"/>
                  <a:pt x="28" y="38"/>
                  <a:pt x="28" y="38"/>
                </a:cubicBezTo>
                <a:cubicBezTo>
                  <a:pt x="30" y="38"/>
                  <a:pt x="31" y="37"/>
                  <a:pt x="31" y="35"/>
                </a:cubicBezTo>
                <a:cubicBezTo>
                  <a:pt x="31" y="34"/>
                  <a:pt x="30" y="33"/>
                  <a:pt x="28" y="33"/>
                </a:cubicBezTo>
                <a:close/>
              </a:path>
            </a:pathLst>
          </a:custGeom>
          <a:solidFill>
            <a:srgbClr val="365B7C"/>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椭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14602A2-8BC7-4343-A2DC-0A4981A81297}"/>
              </a:ext>
            </a:extLst>
          </p:cNvPr>
          <p:cNvSpPr/>
          <p:nvPr/>
        </p:nvSpPr>
        <p:spPr>
          <a:xfrm>
            <a:off x="4813657" y="1726002"/>
            <a:ext cx="380124" cy="380124"/>
          </a:xfrm>
          <a:prstGeom prst="ellipse">
            <a:avLst/>
          </a:prstGeom>
          <a:solidFill>
            <a:srgbClr val="CA6B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32C67B-DF30-4C95-88BC-2043619D21C1}"/>
              </a:ext>
            </a:extLst>
          </p:cNvPr>
          <p:cNvSpPr/>
          <p:nvPr/>
        </p:nvSpPr>
        <p:spPr>
          <a:xfrm>
            <a:off x="6920547" y="1726002"/>
            <a:ext cx="380124" cy="380124"/>
          </a:xfrm>
          <a:prstGeom prst="ellipse">
            <a:avLst/>
          </a:prstGeom>
          <a:solidFill>
            <a:srgbClr val="F8AD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8C4E9C7-688B-40AD-A764-F94A931797D3}"/>
              </a:ext>
            </a:extLst>
          </p:cNvPr>
          <p:cNvSpPr/>
          <p:nvPr/>
        </p:nvSpPr>
        <p:spPr>
          <a:xfrm>
            <a:off x="6708447" y="620703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09ACCD0-C518-4095-8407-F42FE44F8D7C}"/>
              </a:ext>
            </a:extLst>
          </p:cNvPr>
          <p:cNvSpPr/>
          <p:nvPr/>
        </p:nvSpPr>
        <p:spPr>
          <a:xfrm>
            <a:off x="6339229" y="620703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6910FFF-188B-4DFE-B5AF-69438EFB5444}"/>
              </a:ext>
            </a:extLst>
          </p:cNvPr>
          <p:cNvSpPr/>
          <p:nvPr/>
        </p:nvSpPr>
        <p:spPr>
          <a:xfrm>
            <a:off x="5970011" y="620703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73E638AC-C627-4A72-9561-C10664B41F8C}"/>
              </a:ext>
            </a:extLst>
          </p:cNvPr>
          <p:cNvSpPr/>
          <p:nvPr/>
        </p:nvSpPr>
        <p:spPr>
          <a:xfrm>
            <a:off x="5600793" y="620703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B9AEF9-5572-4404-A0B8-D2C28768C69A}"/>
              </a:ext>
            </a:extLst>
          </p:cNvPr>
          <p:cNvSpPr/>
          <p:nvPr/>
        </p:nvSpPr>
        <p:spPr>
          <a:xfrm>
            <a:off x="5231881" y="620703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4515611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6" presetClass="emph" presetSubtype="0" fill="hold" grpId="1" nodeType="withEffect">
                                  <p:stCondLst>
                                    <p:cond delay="250"/>
                                  </p:stCondLst>
                                  <p:childTnLst>
                                    <p:animEffect transition="out" filter="fade">
                                      <p:cBhvr>
                                        <p:cTn id="16" dur="500" tmFilter="0, 0; .2, .5; .8, .5; 1, 0"/>
                                        <p:tgtEl>
                                          <p:spTgt spid="5"/>
                                        </p:tgtEl>
                                      </p:cBhvr>
                                    </p:animEffect>
                                    <p:animScale>
                                      <p:cBhvr>
                                        <p:cTn id="17" dur="250" autoRev="1" fill="hold"/>
                                        <p:tgtEl>
                                          <p:spTgt spid="5"/>
                                        </p:tgtEl>
                                      </p:cBhvr>
                                      <p:by x="105000" y="105000"/>
                                    </p:animScale>
                                  </p:childTnLst>
                                </p:cTn>
                              </p:par>
                            </p:childTnLst>
                          </p:cTn>
                        </p:par>
                        <p:par>
                          <p:cTn id="18" fill="hold">
                            <p:stCondLst>
                              <p:cond delay="750"/>
                            </p:stCondLst>
                            <p:childTnLst>
                              <p:par>
                                <p:cTn id="19" presetID="2" presetClass="entr" presetSubtype="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5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1500"/>
                            </p:stCondLst>
                            <p:childTnLst>
                              <p:par>
                                <p:cTn id="33" presetID="50" presetClass="entr" presetSubtype="0" decel="10000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strVal val="#ppt_w+.3"/>
                                          </p:val>
                                        </p:tav>
                                        <p:tav tm="100000">
                                          <p:val>
                                            <p:strVal val="#ppt_w"/>
                                          </p:val>
                                        </p:tav>
                                      </p:tavLst>
                                    </p:anim>
                                    <p:anim calcmode="lin" valueType="num">
                                      <p:cBhvr>
                                        <p:cTn id="36" dur="1000" fill="hold"/>
                                        <p:tgtEl>
                                          <p:spTgt spid="13"/>
                                        </p:tgtEl>
                                        <p:attrNameLst>
                                          <p:attrName>ppt_h</p:attrName>
                                        </p:attrNameLst>
                                      </p:cBhvr>
                                      <p:tavLst>
                                        <p:tav tm="0">
                                          <p:val>
                                            <p:strVal val="#ppt_h"/>
                                          </p:val>
                                        </p:tav>
                                        <p:tav tm="100000">
                                          <p:val>
                                            <p:strVal val="#ppt_h"/>
                                          </p:val>
                                        </p:tav>
                                      </p:tavLst>
                                    </p:anim>
                                    <p:animEffect transition="in" filter="fade">
                                      <p:cBhvr>
                                        <p:cTn id="37" dur="1000"/>
                                        <p:tgtEl>
                                          <p:spTgt spid="13"/>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250" fill="hold"/>
                                        <p:tgtEl>
                                          <p:spTgt spid="23"/>
                                        </p:tgtEl>
                                        <p:attrNameLst>
                                          <p:attrName>ppt_x</p:attrName>
                                        </p:attrNameLst>
                                      </p:cBhvr>
                                      <p:tavLst>
                                        <p:tav tm="0">
                                          <p:val>
                                            <p:strVal val="#ppt_x"/>
                                          </p:val>
                                        </p:tav>
                                        <p:tav tm="100000">
                                          <p:val>
                                            <p:strVal val="#ppt_x"/>
                                          </p:val>
                                        </p:tav>
                                      </p:tavLst>
                                    </p:anim>
                                    <p:anim calcmode="lin" valueType="num">
                                      <p:cBhvr additive="base">
                                        <p:cTn id="42" dur="25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250" fill="hold"/>
                                        <p:tgtEl>
                                          <p:spTgt spid="24"/>
                                        </p:tgtEl>
                                        <p:attrNameLst>
                                          <p:attrName>ppt_x</p:attrName>
                                        </p:attrNameLst>
                                      </p:cBhvr>
                                      <p:tavLst>
                                        <p:tav tm="0">
                                          <p:val>
                                            <p:strVal val="#ppt_x"/>
                                          </p:val>
                                        </p:tav>
                                        <p:tav tm="100000">
                                          <p:val>
                                            <p:strVal val="#ppt_x"/>
                                          </p:val>
                                        </p:tav>
                                      </p:tavLst>
                                    </p:anim>
                                    <p:anim calcmode="lin" valueType="num">
                                      <p:cBhvr additive="base">
                                        <p:cTn id="46" dur="25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250" fill="hold"/>
                                        <p:tgtEl>
                                          <p:spTgt spid="22"/>
                                        </p:tgtEl>
                                        <p:attrNameLst>
                                          <p:attrName>ppt_x</p:attrName>
                                        </p:attrNameLst>
                                      </p:cBhvr>
                                      <p:tavLst>
                                        <p:tav tm="0">
                                          <p:val>
                                            <p:strVal val="#ppt_x"/>
                                          </p:val>
                                        </p:tav>
                                        <p:tav tm="100000">
                                          <p:val>
                                            <p:strVal val="#ppt_x"/>
                                          </p:val>
                                        </p:tav>
                                      </p:tavLst>
                                    </p:anim>
                                    <p:anim calcmode="lin" valueType="num">
                                      <p:cBhvr additive="base">
                                        <p:cTn id="50" dur="25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ppt_x"/>
                                          </p:val>
                                        </p:tav>
                                        <p:tav tm="100000">
                                          <p:val>
                                            <p:strVal val="#ppt_x"/>
                                          </p:val>
                                        </p:tav>
                                      </p:tavLst>
                                    </p:anim>
                                    <p:anim calcmode="lin" valueType="num">
                                      <p:cBhvr additive="base">
                                        <p:cTn id="54" dur="25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250" fill="hold"/>
                                        <p:tgtEl>
                                          <p:spTgt spid="21"/>
                                        </p:tgtEl>
                                        <p:attrNameLst>
                                          <p:attrName>ppt_x</p:attrName>
                                        </p:attrNameLst>
                                      </p:cBhvr>
                                      <p:tavLst>
                                        <p:tav tm="0">
                                          <p:val>
                                            <p:strVal val="#ppt_x"/>
                                          </p:val>
                                        </p:tav>
                                        <p:tav tm="100000">
                                          <p:val>
                                            <p:strVal val="#ppt_x"/>
                                          </p:val>
                                        </p:tav>
                                      </p:tavLst>
                                    </p:anim>
                                    <p:anim calcmode="lin" valueType="num">
                                      <p:cBhvr additive="base">
                                        <p:cTn id="58"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P spid="13" grpId="0"/>
      <p:bldP spid="16" grpId="0" animBg="1"/>
      <p:bldP spid="17" grpId="0" animBg="1"/>
      <p:bldP spid="18" grpId="0" animBg="1"/>
      <p:bldP spid="21" grpId="0" animBg="1"/>
      <p:bldP spid="22" grpId="0" animBg="1"/>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FC516A9C-B9C8-4EEF-BEFF-6D338568B9D5}"/>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D41E55D-A355-4D3D-A2AF-26CAF92A4B59}"/>
              </a:ext>
            </a:extLst>
          </p:cNvPr>
          <p:cNvSpPr/>
          <p:nvPr/>
        </p:nvSpPr>
        <p:spPr>
          <a:xfrm>
            <a:off x="0" y="0"/>
            <a:ext cx="12192000" cy="1026120"/>
          </a:xfrm>
          <a:prstGeom prst="roundRect">
            <a:avLst>
              <a:gd name="adj" fmla="val 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40C3102-523C-4A4B-8C2E-185A31618154}"/>
              </a:ext>
            </a:extLst>
          </p:cNvPr>
          <p:cNvSpPr txBox="1"/>
          <p:nvPr/>
        </p:nvSpPr>
        <p:spPr>
          <a:xfrm>
            <a:off x="1160398" y="133400"/>
            <a:ext cx="3198311"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个人价值观</a:t>
            </a:r>
          </a:p>
        </p:txBody>
      </p:sp>
      <p:grpSp>
        <p:nvGrpSpPr>
          <p:cNvPr id="17" name="组合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D58199E-E180-4854-AFBB-17649D09E8AA}"/>
              </a:ext>
            </a:extLst>
          </p:cNvPr>
          <p:cNvGrpSpPr/>
          <p:nvPr/>
        </p:nvGrpSpPr>
        <p:grpSpPr>
          <a:xfrm>
            <a:off x="6296415" y="1502964"/>
            <a:ext cx="2304256" cy="4243263"/>
            <a:chOff x="752634" y="1703075"/>
            <a:chExt cx="2304256" cy="4243263"/>
          </a:xfrm>
        </p:grpSpPr>
        <p:sp>
          <p:nvSpPr>
            <p:cNvPr id="18" name="圆角矩形 38">
              <a:extLst>
                <a:ext uri="{FF2B5EF4-FFF2-40B4-BE49-F238E27FC236}">
                  <a16:creationId xmlns="" xmlns:a16="http://schemas.microsoft.com/office/drawing/2014/main" id="{6F232611-C6C7-4B4B-84C5-84DCCD9E094E}"/>
                </a:ext>
              </a:extLst>
            </p:cNvPr>
            <p:cNvSpPr/>
            <p:nvPr/>
          </p:nvSpPr>
          <p:spPr>
            <a:xfrm rot="572624">
              <a:off x="1297576" y="1779108"/>
              <a:ext cx="1274792" cy="1256404"/>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F8AD94"/>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19" name="圆角矩形 32">
              <a:extLst>
                <a:ext uri="{FF2B5EF4-FFF2-40B4-BE49-F238E27FC236}">
                  <a16:creationId xmlns="" xmlns:a16="http://schemas.microsoft.com/office/drawing/2014/main" id="{248F51BC-698E-4A5C-8E5E-9E0CF1919BDB}"/>
                </a:ext>
              </a:extLst>
            </p:cNvPr>
            <p:cNvSpPr/>
            <p:nvPr/>
          </p:nvSpPr>
          <p:spPr>
            <a:xfrm>
              <a:off x="752634" y="3115798"/>
              <a:ext cx="2304256" cy="2830540"/>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nvGrpSpPr>
            <p:cNvPr id="20" name="组合 19">
              <a:extLst>
                <a:ext uri="{FF2B5EF4-FFF2-40B4-BE49-F238E27FC236}">
                  <a16:creationId xmlns="" xmlns:a16="http://schemas.microsoft.com/office/drawing/2014/main" id="{CDB9C689-4E7D-420D-BA75-98E8D1772166}"/>
                </a:ext>
              </a:extLst>
            </p:cNvPr>
            <p:cNvGrpSpPr/>
            <p:nvPr/>
          </p:nvGrpSpPr>
          <p:grpSpPr>
            <a:xfrm rot="16200000">
              <a:off x="2087525" y="3024024"/>
              <a:ext cx="441397" cy="58863"/>
              <a:chOff x="2975753" y="1851670"/>
              <a:chExt cx="539968" cy="72008"/>
            </a:xfrm>
          </p:grpSpPr>
          <p:sp>
            <p:nvSpPr>
              <p:cNvPr id="28" name="椭圆 27">
                <a:extLst>
                  <a:ext uri="{FF2B5EF4-FFF2-40B4-BE49-F238E27FC236}">
                    <a16:creationId xmlns="" xmlns:a16="http://schemas.microsoft.com/office/drawing/2014/main" id="{9E1C3425-1754-4E8C-B8A0-7725261FDFE0}"/>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29" name="椭圆 28">
                <a:extLst>
                  <a:ext uri="{FF2B5EF4-FFF2-40B4-BE49-F238E27FC236}">
                    <a16:creationId xmlns="" xmlns:a16="http://schemas.microsoft.com/office/drawing/2014/main" id="{D4B5E76F-7269-43E1-A4F8-08C97C54712F}"/>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30" name="圆角矩形 53">
                <a:extLst>
                  <a:ext uri="{FF2B5EF4-FFF2-40B4-BE49-F238E27FC236}">
                    <a16:creationId xmlns="" xmlns:a16="http://schemas.microsoft.com/office/drawing/2014/main" id="{B5CBE33F-1A1F-478A-A0AE-BBB29D687DDD}"/>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grpSp>
          <p:nvGrpSpPr>
            <p:cNvPr id="21" name="组合 20">
              <a:extLst>
                <a:ext uri="{FF2B5EF4-FFF2-40B4-BE49-F238E27FC236}">
                  <a16:creationId xmlns="" xmlns:a16="http://schemas.microsoft.com/office/drawing/2014/main" id="{CCAE506C-49C2-4E27-9B24-0381F9266A83}"/>
                </a:ext>
              </a:extLst>
            </p:cNvPr>
            <p:cNvGrpSpPr/>
            <p:nvPr/>
          </p:nvGrpSpPr>
          <p:grpSpPr>
            <a:xfrm rot="16200000">
              <a:off x="1203997" y="3024024"/>
              <a:ext cx="441397" cy="58863"/>
              <a:chOff x="2975753" y="1851670"/>
              <a:chExt cx="539968" cy="72008"/>
            </a:xfrm>
          </p:grpSpPr>
          <p:sp>
            <p:nvSpPr>
              <p:cNvPr id="25" name="椭圆 24">
                <a:extLst>
                  <a:ext uri="{FF2B5EF4-FFF2-40B4-BE49-F238E27FC236}">
                    <a16:creationId xmlns="" xmlns:a16="http://schemas.microsoft.com/office/drawing/2014/main" id="{022D293C-6033-4E62-B36E-5482BA977275}"/>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26" name="椭圆 25">
                <a:extLst>
                  <a:ext uri="{FF2B5EF4-FFF2-40B4-BE49-F238E27FC236}">
                    <a16:creationId xmlns="" xmlns:a16="http://schemas.microsoft.com/office/drawing/2014/main" id="{AE2FA97B-4695-4B19-9027-BBC497DAB3D8}"/>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27" name="圆角矩形 50">
                <a:extLst>
                  <a:ext uri="{FF2B5EF4-FFF2-40B4-BE49-F238E27FC236}">
                    <a16:creationId xmlns="" xmlns:a16="http://schemas.microsoft.com/office/drawing/2014/main" id="{1D8798B8-44AC-4A7D-9091-474DB931295E}"/>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sp>
          <p:nvSpPr>
            <p:cNvPr id="22" name="TextBox 76">
              <a:extLst>
                <a:ext uri="{FF2B5EF4-FFF2-40B4-BE49-F238E27FC236}">
                  <a16:creationId xmlns="" xmlns:a16="http://schemas.microsoft.com/office/drawing/2014/main" id="{1C35BD32-CDB4-4D68-8520-980333B12601}"/>
                </a:ext>
              </a:extLst>
            </p:cNvPr>
            <p:cNvSpPr txBox="1"/>
            <p:nvPr/>
          </p:nvSpPr>
          <p:spPr>
            <a:xfrm>
              <a:off x="1865412" y="1703075"/>
              <a:ext cx="660794" cy="716350"/>
            </a:xfrm>
            <a:prstGeom prst="rect">
              <a:avLst/>
            </a:prstGeom>
            <a:noFill/>
          </p:spPr>
          <p:txBody>
            <a:bodyPr wrap="square" rtlCol="0">
              <a:spAutoFit/>
            </a:bodyPr>
            <a:lstStyle/>
            <a:p>
              <a:pPr algn="ctr">
                <a:lnSpc>
                  <a:spcPct val="200000"/>
                </a:lnSpc>
              </a:pPr>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sp>
          <p:nvSpPr>
            <p:cNvPr id="23" name="Rectangle 42">
              <a:extLst>
                <a:ext uri="{FF2B5EF4-FFF2-40B4-BE49-F238E27FC236}">
                  <a16:creationId xmlns="" xmlns:a16="http://schemas.microsoft.com/office/drawing/2014/main" id="{62AD355D-5DC3-44B9-8999-507D063449A5}"/>
                </a:ext>
              </a:extLst>
            </p:cNvPr>
            <p:cNvSpPr/>
            <p:nvPr/>
          </p:nvSpPr>
          <p:spPr>
            <a:xfrm flipH="1">
              <a:off x="941501" y="3397434"/>
              <a:ext cx="1960186" cy="367746"/>
            </a:xfrm>
            <a:prstGeom prst="rect">
              <a:avLst/>
            </a:prstGeom>
            <a:noFill/>
            <a:ln w="12700" cap="flat" cmpd="sng" algn="ctr">
              <a:noFill/>
              <a:prstDash val="solid"/>
            </a:ln>
            <a:effectLst/>
          </p:spPr>
          <p:txBody>
            <a:bodyPr lIns="91440" tIns="0" rIns="91440" bIns="0" rtlCol="0" anchor="t"/>
            <a:lstStyle/>
            <a:p>
              <a:pPr algn="ctr">
                <a:lnSpc>
                  <a:spcPct val="200000"/>
                </a:lnSpc>
              </a:pPr>
              <a:r>
                <a:rPr lang="zh-CN" altLang="en-US" sz="1600" b="1" dirty="0">
                  <a:solidFill>
                    <a:schemeClr val="tx1">
                      <a:lumMod val="75000"/>
                      <a:lumOff val="25000"/>
                    </a:schemeClr>
                  </a:solidFill>
                  <a:cs typeface="+mn-ea"/>
                  <a:sym typeface="+mn-lt"/>
                </a:rPr>
                <a:t>点击此处添加文本</a:t>
              </a:r>
            </a:p>
          </p:txBody>
        </p:sp>
        <p:sp>
          <p:nvSpPr>
            <p:cNvPr id="24" name="Rectangle 42">
              <a:extLst>
                <a:ext uri="{FF2B5EF4-FFF2-40B4-BE49-F238E27FC236}">
                  <a16:creationId xmlns="" xmlns:a16="http://schemas.microsoft.com/office/drawing/2014/main" id="{F9AFB24E-3F89-48C8-84F3-27B3A4C88262}"/>
                </a:ext>
              </a:extLst>
            </p:cNvPr>
            <p:cNvSpPr/>
            <p:nvPr/>
          </p:nvSpPr>
          <p:spPr>
            <a:xfrm flipH="1">
              <a:off x="941501" y="3885803"/>
              <a:ext cx="1960186" cy="1703437"/>
            </a:xfrm>
            <a:prstGeom prst="rect">
              <a:avLst/>
            </a:prstGeom>
            <a:noFill/>
            <a:ln w="12700" cap="flat" cmpd="sng" algn="ctr">
              <a:noFill/>
              <a:prstDash val="solid"/>
            </a:ln>
            <a:effectLst/>
          </p:spPr>
          <p:txBody>
            <a:bodyPr lIns="91440" tIns="0" rIns="91440" bIns="0" rtlCol="0" anchor="t"/>
            <a:lstStyle/>
            <a:p>
              <a:pPr>
                <a:lnSpc>
                  <a:spcPct val="20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31" name="组合 3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112F2E8-9E9B-4910-92F2-F11D03661942}"/>
              </a:ext>
            </a:extLst>
          </p:cNvPr>
          <p:cNvGrpSpPr/>
          <p:nvPr/>
        </p:nvGrpSpPr>
        <p:grpSpPr>
          <a:xfrm>
            <a:off x="3630680" y="1483914"/>
            <a:ext cx="2304256" cy="4262313"/>
            <a:chOff x="752634" y="1684025"/>
            <a:chExt cx="2304256" cy="4262313"/>
          </a:xfrm>
        </p:grpSpPr>
        <p:sp>
          <p:nvSpPr>
            <p:cNvPr id="32" name="圆角矩形 38">
              <a:extLst>
                <a:ext uri="{FF2B5EF4-FFF2-40B4-BE49-F238E27FC236}">
                  <a16:creationId xmlns="" xmlns:a16="http://schemas.microsoft.com/office/drawing/2014/main" id="{821F948B-4D36-4D31-9FF7-E019546A0B1C}"/>
                </a:ext>
              </a:extLst>
            </p:cNvPr>
            <p:cNvSpPr/>
            <p:nvPr/>
          </p:nvSpPr>
          <p:spPr>
            <a:xfrm rot="572624">
              <a:off x="1297576" y="1779108"/>
              <a:ext cx="1274792" cy="1256404"/>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D06F83"/>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33" name="圆角矩形 56">
              <a:extLst>
                <a:ext uri="{FF2B5EF4-FFF2-40B4-BE49-F238E27FC236}">
                  <a16:creationId xmlns="" xmlns:a16="http://schemas.microsoft.com/office/drawing/2014/main" id="{E49D8B22-580E-4E13-9AF8-8C358F296558}"/>
                </a:ext>
              </a:extLst>
            </p:cNvPr>
            <p:cNvSpPr/>
            <p:nvPr/>
          </p:nvSpPr>
          <p:spPr>
            <a:xfrm>
              <a:off x="752634" y="3115798"/>
              <a:ext cx="2304256" cy="2830540"/>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nvGrpSpPr>
            <p:cNvPr id="34" name="组合 33">
              <a:extLst>
                <a:ext uri="{FF2B5EF4-FFF2-40B4-BE49-F238E27FC236}">
                  <a16:creationId xmlns="" xmlns:a16="http://schemas.microsoft.com/office/drawing/2014/main" id="{9224B7EB-18AF-4BF8-BADC-BA190052DD3F}"/>
                </a:ext>
              </a:extLst>
            </p:cNvPr>
            <p:cNvGrpSpPr/>
            <p:nvPr/>
          </p:nvGrpSpPr>
          <p:grpSpPr>
            <a:xfrm rot="16200000">
              <a:off x="2087525" y="3024024"/>
              <a:ext cx="441397" cy="58863"/>
              <a:chOff x="2975753" y="1851670"/>
              <a:chExt cx="539968" cy="72008"/>
            </a:xfrm>
          </p:grpSpPr>
          <p:sp>
            <p:nvSpPr>
              <p:cNvPr id="42" name="椭圆 41">
                <a:extLst>
                  <a:ext uri="{FF2B5EF4-FFF2-40B4-BE49-F238E27FC236}">
                    <a16:creationId xmlns="" xmlns:a16="http://schemas.microsoft.com/office/drawing/2014/main" id="{F052FD2F-82F5-416D-B4D2-6F51E492DCC1}"/>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43" name="椭圆 42">
                <a:extLst>
                  <a:ext uri="{FF2B5EF4-FFF2-40B4-BE49-F238E27FC236}">
                    <a16:creationId xmlns="" xmlns:a16="http://schemas.microsoft.com/office/drawing/2014/main" id="{0A16EE9B-5044-4F4C-9AAE-B12C3950F364}"/>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44" name="圆角矩形 67">
                <a:extLst>
                  <a:ext uri="{FF2B5EF4-FFF2-40B4-BE49-F238E27FC236}">
                    <a16:creationId xmlns="" xmlns:a16="http://schemas.microsoft.com/office/drawing/2014/main" id="{9B3C5A97-02B6-4C46-834C-6EC365A3EB99}"/>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grpSp>
          <p:nvGrpSpPr>
            <p:cNvPr id="35" name="组合 34">
              <a:extLst>
                <a:ext uri="{FF2B5EF4-FFF2-40B4-BE49-F238E27FC236}">
                  <a16:creationId xmlns="" xmlns:a16="http://schemas.microsoft.com/office/drawing/2014/main" id="{64CD196D-A468-4DA2-AC2F-55F4ECBE4B1D}"/>
                </a:ext>
              </a:extLst>
            </p:cNvPr>
            <p:cNvGrpSpPr/>
            <p:nvPr/>
          </p:nvGrpSpPr>
          <p:grpSpPr>
            <a:xfrm rot="16200000">
              <a:off x="1203997" y="3024024"/>
              <a:ext cx="441397" cy="58863"/>
              <a:chOff x="2975753" y="1851670"/>
              <a:chExt cx="539968" cy="72008"/>
            </a:xfrm>
          </p:grpSpPr>
          <p:sp>
            <p:nvSpPr>
              <p:cNvPr id="39" name="椭圆 38">
                <a:extLst>
                  <a:ext uri="{FF2B5EF4-FFF2-40B4-BE49-F238E27FC236}">
                    <a16:creationId xmlns="" xmlns:a16="http://schemas.microsoft.com/office/drawing/2014/main" id="{F70F6DF1-A04D-45B2-8434-19F2F52B119C}"/>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40" name="椭圆 39">
                <a:extLst>
                  <a:ext uri="{FF2B5EF4-FFF2-40B4-BE49-F238E27FC236}">
                    <a16:creationId xmlns="" xmlns:a16="http://schemas.microsoft.com/office/drawing/2014/main" id="{BFD7EFE9-BC98-40F3-90E9-C7CBF0742331}"/>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41" name="圆角矩形 64">
                <a:extLst>
                  <a:ext uri="{FF2B5EF4-FFF2-40B4-BE49-F238E27FC236}">
                    <a16:creationId xmlns="" xmlns:a16="http://schemas.microsoft.com/office/drawing/2014/main" id="{5A1F831E-34D9-4A8E-8B91-A6F437F183D5}"/>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sp>
          <p:nvSpPr>
            <p:cNvPr id="36" name="TextBox 62">
              <a:extLst>
                <a:ext uri="{FF2B5EF4-FFF2-40B4-BE49-F238E27FC236}">
                  <a16:creationId xmlns="" xmlns:a16="http://schemas.microsoft.com/office/drawing/2014/main" id="{5229916D-05C8-4E19-99F8-3D66ED34DB1F}"/>
                </a:ext>
              </a:extLst>
            </p:cNvPr>
            <p:cNvSpPr txBox="1"/>
            <p:nvPr/>
          </p:nvSpPr>
          <p:spPr>
            <a:xfrm>
              <a:off x="1865412" y="1684025"/>
              <a:ext cx="660794" cy="716350"/>
            </a:xfrm>
            <a:prstGeom prst="rect">
              <a:avLst/>
            </a:prstGeom>
            <a:noFill/>
          </p:spPr>
          <p:txBody>
            <a:bodyPr wrap="square" rtlCol="0">
              <a:spAutoFit/>
            </a:bodyPr>
            <a:lstStyle/>
            <a:p>
              <a:pPr algn="ctr">
                <a:lnSpc>
                  <a:spcPct val="200000"/>
                </a:lnSpc>
              </a:pPr>
              <a:r>
                <a:rPr lang="en-US" altLang="zh-CN" sz="2400" b="1" dirty="0">
                  <a:solidFill>
                    <a:schemeClr val="bg1"/>
                  </a:solidFill>
                  <a:cs typeface="+mn-ea"/>
                  <a:sym typeface="+mn-lt"/>
                </a:rPr>
                <a:t>02</a:t>
              </a:r>
              <a:endParaRPr lang="zh-CN" altLang="en-US" sz="2400" b="1" dirty="0">
                <a:solidFill>
                  <a:schemeClr val="bg1"/>
                </a:solidFill>
                <a:cs typeface="+mn-ea"/>
                <a:sym typeface="+mn-lt"/>
              </a:endParaRPr>
            </a:p>
          </p:txBody>
        </p:sp>
        <p:sp>
          <p:nvSpPr>
            <p:cNvPr id="37" name="Rectangle 42">
              <a:extLst>
                <a:ext uri="{FF2B5EF4-FFF2-40B4-BE49-F238E27FC236}">
                  <a16:creationId xmlns="" xmlns:a16="http://schemas.microsoft.com/office/drawing/2014/main" id="{F71C1FE9-922E-40F3-BEB5-894523D2ADB9}"/>
                </a:ext>
              </a:extLst>
            </p:cNvPr>
            <p:cNvSpPr/>
            <p:nvPr/>
          </p:nvSpPr>
          <p:spPr>
            <a:xfrm flipH="1">
              <a:off x="941501" y="3422934"/>
              <a:ext cx="1960186" cy="342245"/>
            </a:xfrm>
            <a:prstGeom prst="rect">
              <a:avLst/>
            </a:prstGeom>
            <a:noFill/>
            <a:ln w="12700" cap="flat" cmpd="sng" algn="ctr">
              <a:noFill/>
              <a:prstDash val="solid"/>
            </a:ln>
            <a:effectLst/>
          </p:spPr>
          <p:txBody>
            <a:bodyPr lIns="91440" tIns="0" rIns="91440" bIns="0" rtlCol="0" anchor="t"/>
            <a:lstStyle/>
            <a:p>
              <a:pPr algn="ctr">
                <a:lnSpc>
                  <a:spcPct val="200000"/>
                </a:lnSpc>
              </a:pPr>
              <a:r>
                <a:rPr lang="zh-CN" altLang="en-US" sz="1600" b="1" dirty="0">
                  <a:solidFill>
                    <a:schemeClr val="tx1">
                      <a:lumMod val="75000"/>
                      <a:lumOff val="25000"/>
                    </a:schemeClr>
                  </a:solidFill>
                  <a:cs typeface="+mn-ea"/>
                  <a:sym typeface="+mn-lt"/>
                </a:rPr>
                <a:t>点击此处添加文本</a:t>
              </a:r>
            </a:p>
          </p:txBody>
        </p:sp>
        <p:sp>
          <p:nvSpPr>
            <p:cNvPr id="38" name="Rectangle 42">
              <a:extLst>
                <a:ext uri="{FF2B5EF4-FFF2-40B4-BE49-F238E27FC236}">
                  <a16:creationId xmlns="" xmlns:a16="http://schemas.microsoft.com/office/drawing/2014/main" id="{32ADD3A8-74DC-4E07-8C74-6619AE92305B}"/>
                </a:ext>
              </a:extLst>
            </p:cNvPr>
            <p:cNvSpPr/>
            <p:nvPr/>
          </p:nvSpPr>
          <p:spPr>
            <a:xfrm flipH="1">
              <a:off x="941501" y="3885803"/>
              <a:ext cx="1960186" cy="1703437"/>
            </a:xfrm>
            <a:prstGeom prst="rect">
              <a:avLst/>
            </a:prstGeom>
            <a:noFill/>
            <a:ln w="12700" cap="flat" cmpd="sng" algn="ctr">
              <a:noFill/>
              <a:prstDash val="solid"/>
            </a:ln>
            <a:effectLst/>
          </p:spPr>
          <p:txBody>
            <a:bodyPr lIns="91440" tIns="0" rIns="91440" bIns="0" rtlCol="0" anchor="t"/>
            <a:lstStyle/>
            <a:p>
              <a:pPr>
                <a:lnSpc>
                  <a:spcPct val="20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45" name="组合 4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01D856D-4341-40D7-A338-00DFAA4BCD14}"/>
              </a:ext>
            </a:extLst>
          </p:cNvPr>
          <p:cNvGrpSpPr/>
          <p:nvPr/>
        </p:nvGrpSpPr>
        <p:grpSpPr>
          <a:xfrm>
            <a:off x="964945" y="1541064"/>
            <a:ext cx="2304256" cy="4205163"/>
            <a:chOff x="752634" y="1741175"/>
            <a:chExt cx="2304256" cy="4205163"/>
          </a:xfrm>
        </p:grpSpPr>
        <p:sp>
          <p:nvSpPr>
            <p:cNvPr id="46" name="圆角矩形 38">
              <a:extLst>
                <a:ext uri="{FF2B5EF4-FFF2-40B4-BE49-F238E27FC236}">
                  <a16:creationId xmlns="" xmlns:a16="http://schemas.microsoft.com/office/drawing/2014/main" id="{EE43A475-440B-44BC-BFE8-097C419FF8ED}"/>
                </a:ext>
              </a:extLst>
            </p:cNvPr>
            <p:cNvSpPr/>
            <p:nvPr/>
          </p:nvSpPr>
          <p:spPr>
            <a:xfrm rot="572624">
              <a:off x="1297576" y="1779108"/>
              <a:ext cx="1274792" cy="1256404"/>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47" name="圆角矩形 70">
              <a:extLst>
                <a:ext uri="{FF2B5EF4-FFF2-40B4-BE49-F238E27FC236}">
                  <a16:creationId xmlns="" xmlns:a16="http://schemas.microsoft.com/office/drawing/2014/main" id="{75060E7D-7683-4563-87AE-8CBDFC45141A}"/>
                </a:ext>
              </a:extLst>
            </p:cNvPr>
            <p:cNvSpPr/>
            <p:nvPr/>
          </p:nvSpPr>
          <p:spPr>
            <a:xfrm>
              <a:off x="752634" y="3115798"/>
              <a:ext cx="2304256" cy="2830540"/>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nvGrpSpPr>
            <p:cNvPr id="48" name="组合 47">
              <a:extLst>
                <a:ext uri="{FF2B5EF4-FFF2-40B4-BE49-F238E27FC236}">
                  <a16:creationId xmlns="" xmlns:a16="http://schemas.microsoft.com/office/drawing/2014/main" id="{5C113D5C-05C7-4BF2-906B-3A8347DA5BF2}"/>
                </a:ext>
              </a:extLst>
            </p:cNvPr>
            <p:cNvGrpSpPr/>
            <p:nvPr/>
          </p:nvGrpSpPr>
          <p:grpSpPr>
            <a:xfrm rot="16200000">
              <a:off x="2087525" y="3024024"/>
              <a:ext cx="441397" cy="58863"/>
              <a:chOff x="2975753" y="1851670"/>
              <a:chExt cx="539968" cy="72008"/>
            </a:xfrm>
          </p:grpSpPr>
          <p:sp>
            <p:nvSpPr>
              <p:cNvPr id="56" name="椭圆 55">
                <a:extLst>
                  <a:ext uri="{FF2B5EF4-FFF2-40B4-BE49-F238E27FC236}">
                    <a16:creationId xmlns="" xmlns:a16="http://schemas.microsoft.com/office/drawing/2014/main" id="{96A3D370-1DDB-449D-9422-7A0CDA6773D6}"/>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57" name="椭圆 56">
                <a:extLst>
                  <a:ext uri="{FF2B5EF4-FFF2-40B4-BE49-F238E27FC236}">
                    <a16:creationId xmlns="" xmlns:a16="http://schemas.microsoft.com/office/drawing/2014/main" id="{43C405CB-EFEE-4655-AFAC-14C2C0D70F34}"/>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58" name="圆角矩形 81">
                <a:extLst>
                  <a:ext uri="{FF2B5EF4-FFF2-40B4-BE49-F238E27FC236}">
                    <a16:creationId xmlns="" xmlns:a16="http://schemas.microsoft.com/office/drawing/2014/main" id="{D4B43D80-58B5-4E11-A619-71A7EFC156A2}"/>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grpSp>
          <p:nvGrpSpPr>
            <p:cNvPr id="49" name="组合 48">
              <a:extLst>
                <a:ext uri="{FF2B5EF4-FFF2-40B4-BE49-F238E27FC236}">
                  <a16:creationId xmlns="" xmlns:a16="http://schemas.microsoft.com/office/drawing/2014/main" id="{E530442D-FC32-4CBD-A7C7-78EB7DC90FAB}"/>
                </a:ext>
              </a:extLst>
            </p:cNvPr>
            <p:cNvGrpSpPr/>
            <p:nvPr/>
          </p:nvGrpSpPr>
          <p:grpSpPr>
            <a:xfrm rot="16200000">
              <a:off x="1203997" y="3024024"/>
              <a:ext cx="441397" cy="58863"/>
              <a:chOff x="2975753" y="1851670"/>
              <a:chExt cx="539968" cy="72008"/>
            </a:xfrm>
          </p:grpSpPr>
          <p:sp>
            <p:nvSpPr>
              <p:cNvPr id="53" name="椭圆 52">
                <a:extLst>
                  <a:ext uri="{FF2B5EF4-FFF2-40B4-BE49-F238E27FC236}">
                    <a16:creationId xmlns="" xmlns:a16="http://schemas.microsoft.com/office/drawing/2014/main" id="{7BA24A26-16FE-4F4A-9CF0-7ADB6B1DC188}"/>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54" name="椭圆 53">
                <a:extLst>
                  <a:ext uri="{FF2B5EF4-FFF2-40B4-BE49-F238E27FC236}">
                    <a16:creationId xmlns="" xmlns:a16="http://schemas.microsoft.com/office/drawing/2014/main" id="{E5AF1811-3D81-457A-BBEF-C8AE2A3B495D}"/>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55" name="圆角矩形 78">
                <a:extLst>
                  <a:ext uri="{FF2B5EF4-FFF2-40B4-BE49-F238E27FC236}">
                    <a16:creationId xmlns="" xmlns:a16="http://schemas.microsoft.com/office/drawing/2014/main" id="{ADCA6DC8-3D43-47D2-BD31-C5CC221D3588}"/>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sp>
          <p:nvSpPr>
            <p:cNvPr id="50" name="TextBox 53">
              <a:extLst>
                <a:ext uri="{FF2B5EF4-FFF2-40B4-BE49-F238E27FC236}">
                  <a16:creationId xmlns="" xmlns:a16="http://schemas.microsoft.com/office/drawing/2014/main" id="{0EF5C511-0929-48F8-B52A-FE75F37F66BB}"/>
                </a:ext>
              </a:extLst>
            </p:cNvPr>
            <p:cNvSpPr txBox="1"/>
            <p:nvPr/>
          </p:nvSpPr>
          <p:spPr>
            <a:xfrm>
              <a:off x="1865412" y="1741175"/>
              <a:ext cx="660794" cy="716350"/>
            </a:xfrm>
            <a:prstGeom prst="rect">
              <a:avLst/>
            </a:prstGeom>
            <a:noFill/>
          </p:spPr>
          <p:txBody>
            <a:bodyPr wrap="square" rtlCol="0">
              <a:spAutoFit/>
            </a:bodyPr>
            <a:lstStyle/>
            <a:p>
              <a:pPr algn="ctr">
                <a:lnSpc>
                  <a:spcPct val="200000"/>
                </a:lnSpc>
              </a:pPr>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sp>
          <p:nvSpPr>
            <p:cNvPr id="51" name="Rectangle 42">
              <a:extLst>
                <a:ext uri="{FF2B5EF4-FFF2-40B4-BE49-F238E27FC236}">
                  <a16:creationId xmlns="" xmlns:a16="http://schemas.microsoft.com/office/drawing/2014/main" id="{F3804D47-8021-4C10-A03D-EBF3482B82C3}"/>
                </a:ext>
              </a:extLst>
            </p:cNvPr>
            <p:cNvSpPr/>
            <p:nvPr/>
          </p:nvSpPr>
          <p:spPr>
            <a:xfrm flipH="1">
              <a:off x="941501" y="3422934"/>
              <a:ext cx="1960186" cy="342245"/>
            </a:xfrm>
            <a:prstGeom prst="rect">
              <a:avLst/>
            </a:prstGeom>
            <a:noFill/>
            <a:ln w="12700" cap="flat" cmpd="sng" algn="ctr">
              <a:noFill/>
              <a:prstDash val="solid"/>
            </a:ln>
            <a:effectLst/>
          </p:spPr>
          <p:txBody>
            <a:bodyPr lIns="91440" tIns="0" rIns="91440" bIns="0" rtlCol="0" anchor="t"/>
            <a:lstStyle/>
            <a:p>
              <a:pPr algn="ctr">
                <a:lnSpc>
                  <a:spcPct val="200000"/>
                </a:lnSpc>
              </a:pPr>
              <a:r>
                <a:rPr lang="zh-CN" altLang="en-US" sz="1600" b="1" dirty="0">
                  <a:solidFill>
                    <a:schemeClr val="tx1">
                      <a:lumMod val="75000"/>
                      <a:lumOff val="25000"/>
                    </a:schemeClr>
                  </a:solidFill>
                  <a:cs typeface="+mn-ea"/>
                  <a:sym typeface="+mn-lt"/>
                </a:rPr>
                <a:t>点击此处添加文本</a:t>
              </a:r>
            </a:p>
          </p:txBody>
        </p:sp>
        <p:sp>
          <p:nvSpPr>
            <p:cNvPr id="52" name="Rectangle 42">
              <a:extLst>
                <a:ext uri="{FF2B5EF4-FFF2-40B4-BE49-F238E27FC236}">
                  <a16:creationId xmlns="" xmlns:a16="http://schemas.microsoft.com/office/drawing/2014/main" id="{02A24887-6438-408B-94EA-E1F8BD94EF48}"/>
                </a:ext>
              </a:extLst>
            </p:cNvPr>
            <p:cNvSpPr/>
            <p:nvPr/>
          </p:nvSpPr>
          <p:spPr>
            <a:xfrm flipH="1">
              <a:off x="941501" y="3885803"/>
              <a:ext cx="1960186" cy="1703437"/>
            </a:xfrm>
            <a:prstGeom prst="rect">
              <a:avLst/>
            </a:prstGeom>
            <a:noFill/>
            <a:ln w="12700" cap="flat" cmpd="sng" algn="ctr">
              <a:noFill/>
              <a:prstDash val="solid"/>
            </a:ln>
            <a:effectLst/>
          </p:spPr>
          <p:txBody>
            <a:bodyPr lIns="91440" tIns="0" rIns="91440" bIns="0" rtlCol="0" anchor="t"/>
            <a:lstStyle/>
            <a:p>
              <a:pPr>
                <a:lnSpc>
                  <a:spcPct val="20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grpSp>
        <p:nvGrpSpPr>
          <p:cNvPr id="59" name="组合 5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96909C3-D9A2-4391-94B7-E2A66370D2A8}"/>
              </a:ext>
            </a:extLst>
          </p:cNvPr>
          <p:cNvGrpSpPr/>
          <p:nvPr/>
        </p:nvGrpSpPr>
        <p:grpSpPr>
          <a:xfrm>
            <a:off x="8962149" y="1502964"/>
            <a:ext cx="2304256" cy="4243263"/>
            <a:chOff x="752634" y="1703075"/>
            <a:chExt cx="2304256" cy="4243263"/>
          </a:xfrm>
        </p:grpSpPr>
        <p:sp>
          <p:nvSpPr>
            <p:cNvPr id="60" name="圆角矩形 38">
              <a:extLst>
                <a:ext uri="{FF2B5EF4-FFF2-40B4-BE49-F238E27FC236}">
                  <a16:creationId xmlns="" xmlns:a16="http://schemas.microsoft.com/office/drawing/2014/main" id="{B8D3B334-1360-45AC-9D95-EBB0BB8DAD46}"/>
                </a:ext>
              </a:extLst>
            </p:cNvPr>
            <p:cNvSpPr/>
            <p:nvPr/>
          </p:nvSpPr>
          <p:spPr>
            <a:xfrm rot="572624">
              <a:off x="1297576" y="1779108"/>
              <a:ext cx="1274792" cy="1256404"/>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chemeClr val="bg1">
                <a:lumMod val="65000"/>
              </a:schemeClr>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61" name="圆角矩形 32">
              <a:extLst>
                <a:ext uri="{FF2B5EF4-FFF2-40B4-BE49-F238E27FC236}">
                  <a16:creationId xmlns="" xmlns:a16="http://schemas.microsoft.com/office/drawing/2014/main" id="{43CBD211-7187-4E0E-AE26-EFE0D9C3BA1F}"/>
                </a:ext>
              </a:extLst>
            </p:cNvPr>
            <p:cNvSpPr/>
            <p:nvPr/>
          </p:nvSpPr>
          <p:spPr>
            <a:xfrm>
              <a:off x="752634" y="3115798"/>
              <a:ext cx="2304256" cy="2830540"/>
            </a:xfrm>
            <a:prstGeom prst="roundRect">
              <a:avLst>
                <a:gd name="adj" fmla="val 6909"/>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nvGrpSpPr>
            <p:cNvPr id="62" name="组合 61">
              <a:extLst>
                <a:ext uri="{FF2B5EF4-FFF2-40B4-BE49-F238E27FC236}">
                  <a16:creationId xmlns="" xmlns:a16="http://schemas.microsoft.com/office/drawing/2014/main" id="{08E3D9DA-4C83-4893-BB97-F143AD0DBCAD}"/>
                </a:ext>
              </a:extLst>
            </p:cNvPr>
            <p:cNvGrpSpPr/>
            <p:nvPr/>
          </p:nvGrpSpPr>
          <p:grpSpPr>
            <a:xfrm rot="16200000">
              <a:off x="2087525" y="3024024"/>
              <a:ext cx="441397" cy="58863"/>
              <a:chOff x="2975753" y="1851670"/>
              <a:chExt cx="539968" cy="72008"/>
            </a:xfrm>
          </p:grpSpPr>
          <p:sp>
            <p:nvSpPr>
              <p:cNvPr id="70" name="椭圆 69">
                <a:extLst>
                  <a:ext uri="{FF2B5EF4-FFF2-40B4-BE49-F238E27FC236}">
                    <a16:creationId xmlns="" xmlns:a16="http://schemas.microsoft.com/office/drawing/2014/main" id="{DFB2BE7E-E5F0-4DF2-8E6C-F8C2429A9C42}"/>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71" name="椭圆 70">
                <a:extLst>
                  <a:ext uri="{FF2B5EF4-FFF2-40B4-BE49-F238E27FC236}">
                    <a16:creationId xmlns="" xmlns:a16="http://schemas.microsoft.com/office/drawing/2014/main" id="{E90D4D42-637D-4B85-88A7-2B3DBBBE5CFC}"/>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72" name="圆角矩形 53">
                <a:extLst>
                  <a:ext uri="{FF2B5EF4-FFF2-40B4-BE49-F238E27FC236}">
                    <a16:creationId xmlns="" xmlns:a16="http://schemas.microsoft.com/office/drawing/2014/main" id="{01045A0D-195B-46BF-848D-9C55A94E4F7D}"/>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grpSp>
          <p:nvGrpSpPr>
            <p:cNvPr id="63" name="组合 62">
              <a:extLst>
                <a:ext uri="{FF2B5EF4-FFF2-40B4-BE49-F238E27FC236}">
                  <a16:creationId xmlns="" xmlns:a16="http://schemas.microsoft.com/office/drawing/2014/main" id="{30EF7771-3E7B-4AE5-AD39-A663719BAD55}"/>
                </a:ext>
              </a:extLst>
            </p:cNvPr>
            <p:cNvGrpSpPr/>
            <p:nvPr/>
          </p:nvGrpSpPr>
          <p:grpSpPr>
            <a:xfrm rot="16200000">
              <a:off x="1203997" y="3024024"/>
              <a:ext cx="441397" cy="58863"/>
              <a:chOff x="2975753" y="1851670"/>
              <a:chExt cx="539968" cy="72008"/>
            </a:xfrm>
          </p:grpSpPr>
          <p:sp>
            <p:nvSpPr>
              <p:cNvPr id="67" name="椭圆 66">
                <a:extLst>
                  <a:ext uri="{FF2B5EF4-FFF2-40B4-BE49-F238E27FC236}">
                    <a16:creationId xmlns="" xmlns:a16="http://schemas.microsoft.com/office/drawing/2014/main" id="{DB0BF768-1AD0-400B-B8C3-71BC5B557F22}"/>
                  </a:ext>
                </a:extLst>
              </p:cNvPr>
              <p:cNvSpPr/>
              <p:nvPr/>
            </p:nvSpPr>
            <p:spPr>
              <a:xfrm>
                <a:off x="297575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68" name="椭圆 67">
                <a:extLst>
                  <a:ext uri="{FF2B5EF4-FFF2-40B4-BE49-F238E27FC236}">
                    <a16:creationId xmlns="" xmlns:a16="http://schemas.microsoft.com/office/drawing/2014/main" id="{6DCC66D1-D4AE-45EF-93EF-B207E09B8477}"/>
                  </a:ext>
                </a:extLst>
              </p:cNvPr>
              <p:cNvSpPr/>
              <p:nvPr/>
            </p:nvSpPr>
            <p:spPr>
              <a:xfrm>
                <a:off x="3443713" y="1851670"/>
                <a:ext cx="72008" cy="720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sp>
            <p:nvSpPr>
              <p:cNvPr id="69" name="圆角矩形 50">
                <a:extLst>
                  <a:ext uri="{FF2B5EF4-FFF2-40B4-BE49-F238E27FC236}">
                    <a16:creationId xmlns="" xmlns:a16="http://schemas.microsoft.com/office/drawing/2014/main" id="{D1656D52-CB96-4E50-A29B-2359C2FDFB46}"/>
                  </a:ext>
                </a:extLst>
              </p:cNvPr>
              <p:cNvSpPr/>
              <p:nvPr/>
            </p:nvSpPr>
            <p:spPr>
              <a:xfrm>
                <a:off x="3011757" y="1864814"/>
                <a:ext cx="467960" cy="45719"/>
              </a:xfrm>
              <a:prstGeom prst="roundRect">
                <a:avLst>
                  <a:gd name="adj" fmla="val 50000"/>
                </a:avLst>
              </a:prstGeom>
              <a:gradFill>
                <a:gsLst>
                  <a:gs pos="0">
                    <a:schemeClr val="bg1">
                      <a:lumMod val="75000"/>
                    </a:schemeClr>
                  </a:gs>
                  <a:gs pos="50000">
                    <a:schemeClr val="bg1">
                      <a:lumMod val="95000"/>
                    </a:schemeClr>
                  </a:gs>
                  <a:gs pos="100000">
                    <a:schemeClr val="bg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cs typeface="+mn-ea"/>
                  <a:sym typeface="+mn-lt"/>
                </a:endParaRPr>
              </a:p>
            </p:txBody>
          </p:sp>
        </p:grpSp>
        <p:sp>
          <p:nvSpPr>
            <p:cNvPr id="64" name="TextBox 76">
              <a:extLst>
                <a:ext uri="{FF2B5EF4-FFF2-40B4-BE49-F238E27FC236}">
                  <a16:creationId xmlns="" xmlns:a16="http://schemas.microsoft.com/office/drawing/2014/main" id="{443ABE90-2DCF-42C7-9DE1-31C3A6F94CB8}"/>
                </a:ext>
              </a:extLst>
            </p:cNvPr>
            <p:cNvSpPr txBox="1"/>
            <p:nvPr/>
          </p:nvSpPr>
          <p:spPr>
            <a:xfrm>
              <a:off x="1865412" y="1703075"/>
              <a:ext cx="660794" cy="716350"/>
            </a:xfrm>
            <a:prstGeom prst="rect">
              <a:avLst/>
            </a:prstGeom>
            <a:noFill/>
          </p:spPr>
          <p:txBody>
            <a:bodyPr wrap="square" rtlCol="0">
              <a:spAutoFit/>
            </a:bodyPr>
            <a:lstStyle/>
            <a:p>
              <a:pPr algn="ctr">
                <a:lnSpc>
                  <a:spcPct val="200000"/>
                </a:lnSpc>
              </a:pPr>
              <a:r>
                <a:rPr lang="en-US" altLang="zh-CN" sz="2400" b="1" dirty="0">
                  <a:solidFill>
                    <a:schemeClr val="bg1"/>
                  </a:solidFill>
                  <a:cs typeface="+mn-ea"/>
                  <a:sym typeface="+mn-lt"/>
                </a:rPr>
                <a:t>04</a:t>
              </a:r>
              <a:endParaRPr lang="zh-CN" altLang="en-US" sz="2400" b="1" dirty="0">
                <a:solidFill>
                  <a:schemeClr val="bg1"/>
                </a:solidFill>
                <a:cs typeface="+mn-ea"/>
                <a:sym typeface="+mn-lt"/>
              </a:endParaRPr>
            </a:p>
          </p:txBody>
        </p:sp>
        <p:sp>
          <p:nvSpPr>
            <p:cNvPr id="65" name="Rectangle 42">
              <a:extLst>
                <a:ext uri="{FF2B5EF4-FFF2-40B4-BE49-F238E27FC236}">
                  <a16:creationId xmlns="" xmlns:a16="http://schemas.microsoft.com/office/drawing/2014/main" id="{F457E8A9-985D-4C21-BB19-5C4757D2B111}"/>
                </a:ext>
              </a:extLst>
            </p:cNvPr>
            <p:cNvSpPr/>
            <p:nvPr/>
          </p:nvSpPr>
          <p:spPr>
            <a:xfrm flipH="1">
              <a:off x="941501" y="3422934"/>
              <a:ext cx="1960186" cy="342245"/>
            </a:xfrm>
            <a:prstGeom prst="rect">
              <a:avLst/>
            </a:prstGeom>
            <a:noFill/>
            <a:ln w="12700" cap="flat" cmpd="sng" algn="ctr">
              <a:noFill/>
              <a:prstDash val="solid"/>
            </a:ln>
            <a:effectLst/>
          </p:spPr>
          <p:txBody>
            <a:bodyPr lIns="91440" tIns="0" rIns="91440" bIns="0" rtlCol="0" anchor="t"/>
            <a:lstStyle/>
            <a:p>
              <a:pPr algn="ctr">
                <a:lnSpc>
                  <a:spcPct val="200000"/>
                </a:lnSpc>
              </a:pPr>
              <a:r>
                <a:rPr lang="zh-CN" altLang="en-US" sz="1600" b="1" dirty="0">
                  <a:solidFill>
                    <a:schemeClr val="tx1">
                      <a:lumMod val="75000"/>
                      <a:lumOff val="25000"/>
                    </a:schemeClr>
                  </a:solidFill>
                  <a:cs typeface="+mn-ea"/>
                  <a:sym typeface="+mn-lt"/>
                </a:rPr>
                <a:t>点击此处添加文本</a:t>
              </a:r>
            </a:p>
          </p:txBody>
        </p:sp>
        <p:sp>
          <p:nvSpPr>
            <p:cNvPr id="66" name="Rectangle 42">
              <a:extLst>
                <a:ext uri="{FF2B5EF4-FFF2-40B4-BE49-F238E27FC236}">
                  <a16:creationId xmlns="" xmlns:a16="http://schemas.microsoft.com/office/drawing/2014/main" id="{0F3487FE-520B-4415-885C-14CE682C806E}"/>
                </a:ext>
              </a:extLst>
            </p:cNvPr>
            <p:cNvSpPr/>
            <p:nvPr/>
          </p:nvSpPr>
          <p:spPr>
            <a:xfrm flipH="1">
              <a:off x="941501" y="3885803"/>
              <a:ext cx="1960186" cy="1703437"/>
            </a:xfrm>
            <a:prstGeom prst="rect">
              <a:avLst/>
            </a:prstGeom>
            <a:noFill/>
            <a:ln w="12700" cap="flat" cmpd="sng" algn="ctr">
              <a:noFill/>
              <a:prstDash val="solid"/>
            </a:ln>
            <a:effectLst/>
          </p:spPr>
          <p:txBody>
            <a:bodyPr lIns="91440" tIns="0" rIns="91440" bIns="0" rtlCol="0" anchor="t"/>
            <a:lstStyle/>
            <a:p>
              <a:pPr>
                <a:lnSpc>
                  <a:spcPct val="20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用户可以在投影仪或者计算机上进行演示也可以将演示文稿打印出来制作成胶片用户以在投影仪</a:t>
              </a:r>
            </a:p>
          </p:txBody>
        </p:sp>
      </p:grpSp>
      <p:sp>
        <p:nvSpPr>
          <p:cNvPr id="74" name="圆角矩形 38">
            <a:extLst>
              <a:ext uri="{FF2B5EF4-FFF2-40B4-BE49-F238E27FC236}">
                <a16:creationId xmlns="" xmlns:a16="http://schemas.microsoft.com/office/drawing/2014/main" id="{20CBE1CF-EC2E-4F3B-93F4-FB341924590F}"/>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FB512C3-C7CF-407D-BA2C-0736600F161D}"/>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880993A-10B9-4DB6-9A8F-31E8C6CE8AEA}"/>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046B9B2-F602-4FAA-BF30-48AFB770B041}"/>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F47EA6E-2A06-4B80-ADE3-C84139172F62}"/>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2612CEE-8BFE-4D9E-ACFF-35CFCCC3180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6746022" y="301841"/>
            <a:ext cx="3241357" cy="369332"/>
          </a:xfrm>
          <a:prstGeom prst="rect">
            <a:avLst/>
          </a:prstGeom>
          <a:noFill/>
        </p:spPr>
        <p:txBody>
          <a:bodyPr wrap="square" rtlCol="0">
            <a:spAutoFit/>
          </a:bodyPr>
          <a:lstStyle/>
          <a:p>
            <a:r>
              <a:rPr lang="en-US" altLang="zh-CN" dirty="0">
                <a:solidFill>
                  <a:srgbClr val="365B7C"/>
                </a:solidFill>
              </a:rPr>
              <a:t>https://www.ypppt.com/</a:t>
            </a:r>
            <a:endParaRPr lang="zh-CN" altLang="en-US" dirty="0">
              <a:solidFill>
                <a:srgbClr val="365B7C"/>
              </a:solidFill>
            </a:endParaRPr>
          </a:p>
        </p:txBody>
      </p:sp>
    </p:spTree>
    <p:extLst>
      <p:ext uri="{BB962C8B-B14F-4D97-AF65-F5344CB8AC3E}">
        <p14:creationId xmlns:p14="http://schemas.microsoft.com/office/powerpoint/2010/main" val="969253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1+#ppt_w/2"/>
                                          </p:val>
                                        </p:tav>
                                        <p:tav tm="100000">
                                          <p:val>
                                            <p:strVal val="#ppt_x"/>
                                          </p:val>
                                        </p:tav>
                                      </p:tavLst>
                                    </p:anim>
                                    <p:anim calcmode="lin" valueType="num">
                                      <p:cBhvr additive="base">
                                        <p:cTn id="12" dur="500" fill="hold"/>
                                        <p:tgtEl>
                                          <p:spTgt spid="7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1+#ppt_w/2"/>
                                          </p:val>
                                        </p:tav>
                                        <p:tav tm="100000">
                                          <p:val>
                                            <p:strVal val="#ppt_x"/>
                                          </p:val>
                                        </p:tav>
                                      </p:tavLst>
                                    </p:anim>
                                    <p:anim calcmode="lin" valueType="num">
                                      <p:cBhvr additive="base">
                                        <p:cTn id="16" dur="500" fill="hold"/>
                                        <p:tgtEl>
                                          <p:spTgt spid="8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fill="hold"/>
                                        <p:tgtEl>
                                          <p:spTgt spid="81"/>
                                        </p:tgtEl>
                                        <p:attrNameLst>
                                          <p:attrName>ppt_x</p:attrName>
                                        </p:attrNameLst>
                                      </p:cBhvr>
                                      <p:tavLst>
                                        <p:tav tm="0">
                                          <p:val>
                                            <p:strVal val="1+#ppt_w/2"/>
                                          </p:val>
                                        </p:tav>
                                        <p:tav tm="100000">
                                          <p:val>
                                            <p:strVal val="#ppt_x"/>
                                          </p:val>
                                        </p:tav>
                                      </p:tavLst>
                                    </p:anim>
                                    <p:anim calcmode="lin" valueType="num">
                                      <p:cBhvr additive="base">
                                        <p:cTn id="20" dur="5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1+#ppt_w/2"/>
                                          </p:val>
                                        </p:tav>
                                        <p:tav tm="100000">
                                          <p:val>
                                            <p:strVal val="#ppt_x"/>
                                          </p:val>
                                        </p:tav>
                                      </p:tavLst>
                                    </p:anim>
                                    <p:anim calcmode="lin" valueType="num">
                                      <p:cBhvr additive="base">
                                        <p:cTn id="24" dur="500" fill="hold"/>
                                        <p:tgtEl>
                                          <p:spTgt spid="8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additive="base">
                                        <p:cTn id="27" dur="500" fill="hold"/>
                                        <p:tgtEl>
                                          <p:spTgt spid="83"/>
                                        </p:tgtEl>
                                        <p:attrNameLst>
                                          <p:attrName>ppt_x</p:attrName>
                                        </p:attrNameLst>
                                      </p:cBhvr>
                                      <p:tavLst>
                                        <p:tav tm="0">
                                          <p:val>
                                            <p:strVal val="1+#ppt_w/2"/>
                                          </p:val>
                                        </p:tav>
                                        <p:tav tm="100000">
                                          <p:val>
                                            <p:strVal val="#ppt_x"/>
                                          </p:val>
                                        </p:tav>
                                      </p:tavLst>
                                    </p:anim>
                                    <p:anim calcmode="lin" valueType="num">
                                      <p:cBhvr additive="base">
                                        <p:cTn id="28" dur="500" fill="hold"/>
                                        <p:tgtEl>
                                          <p:spTgt spid="83"/>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p:tgtEl>
                                          <p:spTgt spid="15"/>
                                        </p:tgtEl>
                                        <p:attrNameLst>
                                          <p:attrName>ppt_x</p:attrName>
                                        </p:attrNameLst>
                                      </p:cBhvr>
                                      <p:tavLst>
                                        <p:tav tm="0">
                                          <p:val>
                                            <p:strVal val="#ppt_x-#ppt_w*1.125000"/>
                                          </p:val>
                                        </p:tav>
                                        <p:tav tm="100000">
                                          <p:val>
                                            <p:strVal val="#ppt_x"/>
                                          </p:val>
                                        </p:tav>
                                      </p:tavLst>
                                    </p:anim>
                                    <p:animEffect transition="in" filter="wipe(right)">
                                      <p:cBhvr>
                                        <p:cTn id="33" dur="500"/>
                                        <p:tgtEl>
                                          <p:spTgt spid="15"/>
                                        </p:tgtEl>
                                      </p:cBhvr>
                                    </p:animEffect>
                                  </p:childTnLst>
                                </p:cTn>
                              </p:par>
                            </p:childTnLst>
                          </p:cTn>
                        </p:par>
                        <p:par>
                          <p:cTn id="34" fill="hold">
                            <p:stCondLst>
                              <p:cond delay="1200"/>
                            </p:stCondLst>
                            <p:childTnLst>
                              <p:par>
                                <p:cTn id="35" presetID="2" presetClass="entr" presetSubtype="4" decel="4400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750" fill="hold"/>
                                        <p:tgtEl>
                                          <p:spTgt spid="45"/>
                                        </p:tgtEl>
                                        <p:attrNameLst>
                                          <p:attrName>ppt_x</p:attrName>
                                        </p:attrNameLst>
                                      </p:cBhvr>
                                      <p:tavLst>
                                        <p:tav tm="0">
                                          <p:val>
                                            <p:strVal val="#ppt_x"/>
                                          </p:val>
                                        </p:tav>
                                        <p:tav tm="100000">
                                          <p:val>
                                            <p:strVal val="#ppt_x"/>
                                          </p:val>
                                        </p:tav>
                                      </p:tavLst>
                                    </p:anim>
                                    <p:anim calcmode="lin" valueType="num">
                                      <p:cBhvr additive="base">
                                        <p:cTn id="38" dur="750" fill="hold"/>
                                        <p:tgtEl>
                                          <p:spTgt spid="45"/>
                                        </p:tgtEl>
                                        <p:attrNameLst>
                                          <p:attrName>ppt_y</p:attrName>
                                        </p:attrNameLst>
                                      </p:cBhvr>
                                      <p:tavLst>
                                        <p:tav tm="0">
                                          <p:val>
                                            <p:strVal val="1+#ppt_h/2"/>
                                          </p:val>
                                        </p:tav>
                                        <p:tav tm="100000">
                                          <p:val>
                                            <p:strVal val="#ppt_y"/>
                                          </p:val>
                                        </p:tav>
                                      </p:tavLst>
                                    </p:anim>
                                  </p:childTnLst>
                                </p:cTn>
                              </p:par>
                              <p:par>
                                <p:cTn id="39" presetID="2" presetClass="entr" presetSubtype="4" decel="44000" fill="hold" nodeType="withEffect">
                                  <p:stCondLst>
                                    <p:cond delay="25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44000" fill="hold" nodeType="withEffect">
                                  <p:stCondLst>
                                    <p:cond delay="50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750" fill="hold"/>
                                        <p:tgtEl>
                                          <p:spTgt spid="17"/>
                                        </p:tgtEl>
                                        <p:attrNameLst>
                                          <p:attrName>ppt_x</p:attrName>
                                        </p:attrNameLst>
                                      </p:cBhvr>
                                      <p:tavLst>
                                        <p:tav tm="0">
                                          <p:val>
                                            <p:strVal val="#ppt_x"/>
                                          </p:val>
                                        </p:tav>
                                        <p:tav tm="100000">
                                          <p:val>
                                            <p:strVal val="#ppt_x"/>
                                          </p:val>
                                        </p:tav>
                                      </p:tavLst>
                                    </p:anim>
                                    <p:anim calcmode="lin" valueType="num">
                                      <p:cBhvr additive="base">
                                        <p:cTn id="46" dur="750" fill="hold"/>
                                        <p:tgtEl>
                                          <p:spTgt spid="17"/>
                                        </p:tgtEl>
                                        <p:attrNameLst>
                                          <p:attrName>ppt_y</p:attrName>
                                        </p:attrNameLst>
                                      </p:cBhvr>
                                      <p:tavLst>
                                        <p:tav tm="0">
                                          <p:val>
                                            <p:strVal val="1+#ppt_h/2"/>
                                          </p:val>
                                        </p:tav>
                                        <p:tav tm="100000">
                                          <p:val>
                                            <p:strVal val="#ppt_y"/>
                                          </p:val>
                                        </p:tav>
                                      </p:tavLst>
                                    </p:anim>
                                  </p:childTnLst>
                                </p:cTn>
                              </p:par>
                              <p:par>
                                <p:cTn id="47" presetID="2" presetClass="entr" presetSubtype="4" decel="44000" fill="hold" nodeType="withEffect">
                                  <p:stCondLst>
                                    <p:cond delay="5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750" fill="hold"/>
                                        <p:tgtEl>
                                          <p:spTgt spid="59"/>
                                        </p:tgtEl>
                                        <p:attrNameLst>
                                          <p:attrName>ppt_x</p:attrName>
                                        </p:attrNameLst>
                                      </p:cBhvr>
                                      <p:tavLst>
                                        <p:tav tm="0">
                                          <p:val>
                                            <p:strVal val="#ppt_x"/>
                                          </p:val>
                                        </p:tav>
                                        <p:tav tm="100000">
                                          <p:val>
                                            <p:strVal val="#ppt_x"/>
                                          </p:val>
                                        </p:tav>
                                      </p:tavLst>
                                    </p:anim>
                                    <p:anim calcmode="lin" valueType="num">
                                      <p:cBhvr additive="base">
                                        <p:cTn id="50" dur="75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4" grpId="0" animBg="1"/>
      <p:bldP spid="79" grpId="0" animBg="1"/>
      <p:bldP spid="80" grpId="0" animBg="1"/>
      <p:bldP spid="81" grpId="0" animBg="1"/>
      <p:bldP spid="82" grpId="0" animBg="1"/>
      <p:bldP spid="8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940999" y="6038203"/>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355979"/>
                </a:solidFill>
                <a:effectLst/>
                <a:uLnTx/>
                <a:uFillTx/>
              </a:rPr>
              <a:t>PPT</a:t>
            </a:r>
            <a:r>
              <a:rPr kumimoji="0" lang="zh-CN" altLang="en-US" sz="100" b="0" i="0" u="none" strike="noStrike" kern="0" cap="none" spc="0" normalizeH="0" baseline="0" noProof="0" dirty="0" smtClean="0">
                <a:ln>
                  <a:noFill/>
                </a:ln>
                <a:solidFill>
                  <a:srgbClr val="355979"/>
                </a:solidFill>
                <a:effectLst/>
                <a:uLnTx/>
                <a:uFillTx/>
              </a:rPr>
              <a:t>下载 </a:t>
            </a:r>
            <a:r>
              <a:rPr kumimoji="0" lang="en-US" altLang="zh-CN" sz="100" b="0" i="0" u="none" strike="noStrike" kern="0" cap="none" spc="0" normalizeH="0" baseline="0" noProof="0" dirty="0" smtClean="0">
                <a:ln>
                  <a:noFill/>
                </a:ln>
                <a:solidFill>
                  <a:srgbClr val="355979"/>
                </a:solidFill>
                <a:effectLst/>
                <a:uLnTx/>
                <a:uFillTx/>
              </a:rPr>
              <a:t>http://www.1ppt.com/xiazai/</a:t>
            </a:r>
          </a:p>
        </p:txBody>
      </p:sp>
      <p:sp>
        <p:nvSpPr>
          <p:cNvPr id="13" name="矩形 12">
            <a:extLst>
              <a:ext uri="{FF2B5EF4-FFF2-40B4-BE49-F238E27FC236}">
                <a16:creationId xmlns="" xmlns:a16="http://schemas.microsoft.com/office/drawing/2014/main" id="{FC516A9C-B9C8-4EEF-BEFF-6D338568B9D5}"/>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D41E55D-A355-4D3D-A2AF-26CAF92A4B59}"/>
              </a:ext>
            </a:extLst>
          </p:cNvPr>
          <p:cNvSpPr/>
          <p:nvPr/>
        </p:nvSpPr>
        <p:spPr>
          <a:xfrm>
            <a:off x="0" y="0"/>
            <a:ext cx="12192000" cy="1026120"/>
          </a:xfrm>
          <a:prstGeom prst="roundRect">
            <a:avLst>
              <a:gd name="adj" fmla="val 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40C3102-523C-4A4B-8C2E-185A31618154}"/>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兴趣爱好</a:t>
            </a:r>
          </a:p>
        </p:txBody>
      </p:sp>
      <p:sp>
        <p:nvSpPr>
          <p:cNvPr id="74" name="圆角矩形 38">
            <a:extLst>
              <a:ext uri="{FF2B5EF4-FFF2-40B4-BE49-F238E27FC236}">
                <a16:creationId xmlns="" xmlns:a16="http://schemas.microsoft.com/office/drawing/2014/main" id="{20CBE1CF-EC2E-4F3B-93F4-FB341924590F}"/>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C86095AD-E520-4894-943B-78BA4133F0EA}"/>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6A986C8-64B3-4813-98AF-A1377F5CD2DA}"/>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301B912-8E96-491C-84AC-CC342B0971AB}"/>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E7DA186-BE2B-45FD-A4E8-52C015D02242}"/>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92CE8FDF-6CDF-48EA-BD5F-377262C7BC4D}"/>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50ACD26-1303-4305-AB77-BCD62B00F81C}"/>
              </a:ext>
            </a:extLst>
          </p:cNvPr>
          <p:cNvSpPr/>
          <p:nvPr/>
        </p:nvSpPr>
        <p:spPr>
          <a:xfrm>
            <a:off x="1069670" y="1859440"/>
            <a:ext cx="2898258" cy="3606345"/>
          </a:xfrm>
          <a:prstGeom prst="rect">
            <a:avLst/>
          </a:prstGeom>
          <a:blipFill>
            <a:blip r:embed="rId3"/>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816F123-6606-46BB-990E-0583ED50EE5A}"/>
              </a:ext>
            </a:extLst>
          </p:cNvPr>
          <p:cNvSpPr/>
          <p:nvPr/>
        </p:nvSpPr>
        <p:spPr>
          <a:xfrm>
            <a:off x="4068511" y="1859439"/>
            <a:ext cx="2313209" cy="1757952"/>
          </a:xfrm>
          <a:prstGeom prst="rect">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1F553C9-8E87-441B-A09B-5DCF0FF90084}"/>
              </a:ext>
            </a:extLst>
          </p:cNvPr>
          <p:cNvSpPr/>
          <p:nvPr/>
        </p:nvSpPr>
        <p:spPr>
          <a:xfrm>
            <a:off x="6474970" y="3707833"/>
            <a:ext cx="2313209" cy="1757952"/>
          </a:xfrm>
          <a:prstGeom prst="rect">
            <a:avLst/>
          </a:prstGeom>
          <a:blipFill>
            <a:blip r:embed="rId5"/>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矩形 8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5DD9717-0FE1-44E8-B68E-EB1C605BD1C6}"/>
              </a:ext>
            </a:extLst>
          </p:cNvPr>
          <p:cNvSpPr/>
          <p:nvPr/>
        </p:nvSpPr>
        <p:spPr>
          <a:xfrm>
            <a:off x="8881429" y="1859439"/>
            <a:ext cx="2313209" cy="1757952"/>
          </a:xfrm>
          <a:prstGeom prst="rect">
            <a:avLst/>
          </a:prstGeom>
          <a:blipFill>
            <a:blip r:embed="rId6"/>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7" name="组合 8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74ECCCA-B7DE-4A90-BC1B-7C2CE08A6B49}"/>
              </a:ext>
            </a:extLst>
          </p:cNvPr>
          <p:cNvGrpSpPr/>
          <p:nvPr/>
        </p:nvGrpSpPr>
        <p:grpSpPr>
          <a:xfrm>
            <a:off x="4068511" y="3707833"/>
            <a:ext cx="2313209" cy="1757952"/>
            <a:chOff x="4074822" y="4204801"/>
            <a:chExt cx="2313209" cy="1757952"/>
          </a:xfrm>
        </p:grpSpPr>
        <p:sp>
          <p:nvSpPr>
            <p:cNvPr id="88" name="矩形 87">
              <a:extLst>
                <a:ext uri="{FF2B5EF4-FFF2-40B4-BE49-F238E27FC236}">
                  <a16:creationId xmlns="" xmlns:a16="http://schemas.microsoft.com/office/drawing/2014/main" id="{E2667909-B782-4370-B9D2-C16B7805D8BC}"/>
                </a:ext>
              </a:extLst>
            </p:cNvPr>
            <p:cNvSpPr/>
            <p:nvPr/>
          </p:nvSpPr>
          <p:spPr>
            <a:xfrm>
              <a:off x="4074822" y="4204801"/>
              <a:ext cx="2313209" cy="1757952"/>
            </a:xfrm>
            <a:prstGeom prst="rect">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文本框 88">
              <a:extLst>
                <a:ext uri="{FF2B5EF4-FFF2-40B4-BE49-F238E27FC236}">
                  <a16:creationId xmlns="" xmlns:a16="http://schemas.microsoft.com/office/drawing/2014/main" id="{32AFAEC0-A725-4469-9874-DEC19E041418}"/>
                </a:ext>
              </a:extLst>
            </p:cNvPr>
            <p:cNvSpPr txBox="1"/>
            <p:nvPr/>
          </p:nvSpPr>
          <p:spPr>
            <a:xfrm>
              <a:off x="4214676" y="4457030"/>
              <a:ext cx="2023623" cy="1200329"/>
            </a:xfrm>
            <a:prstGeom prst="rect">
              <a:avLst/>
            </a:prstGeom>
            <a:noFill/>
            <a:effectLst/>
          </p:spPr>
          <p:txBody>
            <a:bodyPr wrap="square" rtlCol="0">
              <a:spAutoFit/>
            </a:bodyPr>
            <a:lstStyle/>
            <a:p>
              <a:pPr lvl="0">
                <a:lnSpc>
                  <a:spcPct val="150000"/>
                </a:lnSpc>
              </a:pPr>
              <a:r>
                <a:rPr lang="zh-CN" altLang="en-US" sz="1200" dirty="0">
                  <a:solidFill>
                    <a:srgbClr val="FFFFFF"/>
                  </a:solidFill>
                  <a:cs typeface="+mn-ea"/>
                  <a:sym typeface="+mn-lt"/>
                </a:rPr>
                <a:t>用户可以在投影仪或者计算机上进行演示也可以将演示文稿打印出来制作成胶片用户以在投影仪</a:t>
              </a:r>
            </a:p>
          </p:txBody>
        </p:sp>
      </p:grpSp>
      <p:grpSp>
        <p:nvGrpSpPr>
          <p:cNvPr id="90" name="组合 8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41811E3-40B9-44EC-9D61-09AC4C0FC191}"/>
              </a:ext>
            </a:extLst>
          </p:cNvPr>
          <p:cNvGrpSpPr/>
          <p:nvPr/>
        </p:nvGrpSpPr>
        <p:grpSpPr>
          <a:xfrm>
            <a:off x="6474970" y="1859439"/>
            <a:ext cx="2313209" cy="1757952"/>
            <a:chOff x="6481281" y="2356407"/>
            <a:chExt cx="2313209" cy="1757952"/>
          </a:xfrm>
        </p:grpSpPr>
        <p:sp>
          <p:nvSpPr>
            <p:cNvPr id="91" name="矩形 90">
              <a:extLst>
                <a:ext uri="{FF2B5EF4-FFF2-40B4-BE49-F238E27FC236}">
                  <a16:creationId xmlns="" xmlns:a16="http://schemas.microsoft.com/office/drawing/2014/main" id="{D669DA20-8FBE-4D54-BF9E-E5D7F7E9733C}"/>
                </a:ext>
              </a:extLst>
            </p:cNvPr>
            <p:cNvSpPr/>
            <p:nvPr/>
          </p:nvSpPr>
          <p:spPr>
            <a:xfrm>
              <a:off x="6481281" y="2356407"/>
              <a:ext cx="2313209" cy="1757952"/>
            </a:xfrm>
            <a:prstGeom prst="rect">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文本框 91">
              <a:extLst>
                <a:ext uri="{FF2B5EF4-FFF2-40B4-BE49-F238E27FC236}">
                  <a16:creationId xmlns="" xmlns:a16="http://schemas.microsoft.com/office/drawing/2014/main" id="{B069D47E-42A6-4617-9423-A5EEA33518F8}"/>
                </a:ext>
              </a:extLst>
            </p:cNvPr>
            <p:cNvSpPr txBox="1"/>
            <p:nvPr/>
          </p:nvSpPr>
          <p:spPr>
            <a:xfrm>
              <a:off x="6609647" y="2632794"/>
              <a:ext cx="2056476" cy="1200329"/>
            </a:xfrm>
            <a:prstGeom prst="rect">
              <a:avLst/>
            </a:prstGeom>
            <a:noFill/>
            <a:effectLst/>
          </p:spPr>
          <p:txBody>
            <a:bodyPr wrap="square" rtlCol="0">
              <a:spAutoFit/>
            </a:bodyPr>
            <a:lstStyle/>
            <a:p>
              <a:pPr>
                <a:lnSpc>
                  <a:spcPct val="150000"/>
                </a:lnSpc>
              </a:pPr>
              <a:r>
                <a:rPr lang="zh-CN" altLang="en-US" sz="1200" dirty="0">
                  <a:solidFill>
                    <a:srgbClr val="FFFFFF"/>
                  </a:solidFill>
                  <a:cs typeface="+mn-ea"/>
                  <a:sym typeface="+mn-lt"/>
                </a:rPr>
                <a:t>用户可以在投影仪或者计算机上进行演示也可以将演示文稿打印出来制作成胶片用户以在投影仪</a:t>
              </a:r>
            </a:p>
          </p:txBody>
        </p:sp>
      </p:grpSp>
      <p:grpSp>
        <p:nvGrpSpPr>
          <p:cNvPr id="93" name="组合 9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B3151D1-1CFB-4964-9E03-89A70F60866A}"/>
              </a:ext>
            </a:extLst>
          </p:cNvPr>
          <p:cNvGrpSpPr/>
          <p:nvPr/>
        </p:nvGrpSpPr>
        <p:grpSpPr>
          <a:xfrm>
            <a:off x="8881429" y="3707833"/>
            <a:ext cx="2313209" cy="1757952"/>
            <a:chOff x="8887740" y="4204801"/>
            <a:chExt cx="2313209" cy="1757952"/>
          </a:xfrm>
        </p:grpSpPr>
        <p:sp>
          <p:nvSpPr>
            <p:cNvPr id="94" name="矩形 93">
              <a:extLst>
                <a:ext uri="{FF2B5EF4-FFF2-40B4-BE49-F238E27FC236}">
                  <a16:creationId xmlns="" xmlns:a16="http://schemas.microsoft.com/office/drawing/2014/main" id="{3EBD0C57-928B-46EF-B83C-185E87D0151E}"/>
                </a:ext>
              </a:extLst>
            </p:cNvPr>
            <p:cNvSpPr/>
            <p:nvPr/>
          </p:nvSpPr>
          <p:spPr>
            <a:xfrm>
              <a:off x="8887740" y="4204801"/>
              <a:ext cx="2313209" cy="1757952"/>
            </a:xfrm>
            <a:prstGeom prst="rect">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文本框 94">
              <a:extLst>
                <a:ext uri="{FF2B5EF4-FFF2-40B4-BE49-F238E27FC236}">
                  <a16:creationId xmlns="" xmlns:a16="http://schemas.microsoft.com/office/drawing/2014/main" id="{B1388979-C611-4338-A49A-C9BAEB979105}"/>
                </a:ext>
              </a:extLst>
            </p:cNvPr>
            <p:cNvSpPr txBox="1"/>
            <p:nvPr/>
          </p:nvSpPr>
          <p:spPr>
            <a:xfrm>
              <a:off x="9009285" y="4499228"/>
              <a:ext cx="2119356" cy="1200329"/>
            </a:xfrm>
            <a:prstGeom prst="rect">
              <a:avLst/>
            </a:prstGeom>
            <a:noFill/>
            <a:effectLst/>
          </p:spPr>
          <p:txBody>
            <a:bodyPr wrap="square" rtlCol="0">
              <a:spAutoFit/>
            </a:bodyPr>
            <a:lstStyle/>
            <a:p>
              <a:pPr lvl="0">
                <a:lnSpc>
                  <a:spcPct val="150000"/>
                </a:lnSpc>
              </a:pPr>
              <a:r>
                <a:rPr lang="zh-CN" altLang="en-US" sz="1200" dirty="0">
                  <a:solidFill>
                    <a:srgbClr val="FFFFFF"/>
                  </a:solidFill>
                  <a:cs typeface="+mn-ea"/>
                  <a:sym typeface="+mn-lt"/>
                </a:rPr>
                <a:t>用户可以在投影仪或者计算机上进行演示也可以将演示文稿打印出来制作成胶片用户以在投影仪</a:t>
              </a:r>
            </a:p>
          </p:txBody>
        </p:sp>
      </p:grpSp>
    </p:spTree>
    <p:extLst>
      <p:ext uri="{BB962C8B-B14F-4D97-AF65-F5344CB8AC3E}">
        <p14:creationId xmlns:p14="http://schemas.microsoft.com/office/powerpoint/2010/main" val="4834852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1+#ppt_w/2"/>
                                          </p:val>
                                        </p:tav>
                                        <p:tav tm="100000">
                                          <p:val>
                                            <p:strVal val="#ppt_x"/>
                                          </p:val>
                                        </p:tav>
                                      </p:tavLst>
                                    </p:anim>
                                    <p:anim calcmode="lin" valueType="num">
                                      <p:cBhvr additive="base">
                                        <p:cTn id="12" dur="500" fill="hold"/>
                                        <p:tgtEl>
                                          <p:spTgt spid="7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9"/>
                                        </p:tgtEl>
                                        <p:attrNameLst>
                                          <p:attrName>style.visibility</p:attrName>
                                        </p:attrNameLst>
                                      </p:cBhvr>
                                      <p:to>
                                        <p:strVal val="visible"/>
                                      </p:to>
                                    </p:set>
                                    <p:anim calcmode="lin" valueType="num">
                                      <p:cBhvr additive="base">
                                        <p:cTn id="15" dur="500" fill="hold"/>
                                        <p:tgtEl>
                                          <p:spTgt spid="79"/>
                                        </p:tgtEl>
                                        <p:attrNameLst>
                                          <p:attrName>ppt_x</p:attrName>
                                        </p:attrNameLst>
                                      </p:cBhvr>
                                      <p:tavLst>
                                        <p:tav tm="0">
                                          <p:val>
                                            <p:strVal val="1+#ppt_w/2"/>
                                          </p:val>
                                        </p:tav>
                                        <p:tav tm="100000">
                                          <p:val>
                                            <p:strVal val="#ppt_x"/>
                                          </p:val>
                                        </p:tav>
                                      </p:tavLst>
                                    </p:anim>
                                    <p:anim calcmode="lin" valueType="num">
                                      <p:cBhvr additive="base">
                                        <p:cTn id="16" dur="500" fill="hold"/>
                                        <p:tgtEl>
                                          <p:spTgt spid="7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0"/>
                                        </p:tgtEl>
                                        <p:attrNameLst>
                                          <p:attrName>style.visibility</p:attrName>
                                        </p:attrNameLst>
                                      </p:cBhvr>
                                      <p:to>
                                        <p:strVal val="visible"/>
                                      </p:to>
                                    </p:set>
                                    <p:anim calcmode="lin" valueType="num">
                                      <p:cBhvr additive="base">
                                        <p:cTn id="19" dur="500" fill="hold"/>
                                        <p:tgtEl>
                                          <p:spTgt spid="80"/>
                                        </p:tgtEl>
                                        <p:attrNameLst>
                                          <p:attrName>ppt_x</p:attrName>
                                        </p:attrNameLst>
                                      </p:cBhvr>
                                      <p:tavLst>
                                        <p:tav tm="0">
                                          <p:val>
                                            <p:strVal val="1+#ppt_w/2"/>
                                          </p:val>
                                        </p:tav>
                                        <p:tav tm="100000">
                                          <p:val>
                                            <p:strVal val="#ppt_x"/>
                                          </p:val>
                                        </p:tav>
                                      </p:tavLst>
                                    </p:anim>
                                    <p:anim calcmode="lin" valueType="num">
                                      <p:cBhvr additive="base">
                                        <p:cTn id="20" dur="500" fill="hold"/>
                                        <p:tgtEl>
                                          <p:spTgt spid="8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500" fill="hold"/>
                                        <p:tgtEl>
                                          <p:spTgt spid="81"/>
                                        </p:tgtEl>
                                        <p:attrNameLst>
                                          <p:attrName>ppt_x</p:attrName>
                                        </p:attrNameLst>
                                      </p:cBhvr>
                                      <p:tavLst>
                                        <p:tav tm="0">
                                          <p:val>
                                            <p:strVal val="1+#ppt_w/2"/>
                                          </p:val>
                                        </p:tav>
                                        <p:tav tm="100000">
                                          <p:val>
                                            <p:strVal val="#ppt_x"/>
                                          </p:val>
                                        </p:tav>
                                      </p:tavLst>
                                    </p:anim>
                                    <p:anim calcmode="lin" valueType="num">
                                      <p:cBhvr additive="base">
                                        <p:cTn id="24" dur="500" fill="hold"/>
                                        <p:tgtEl>
                                          <p:spTgt spid="8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500" fill="hold"/>
                                        <p:tgtEl>
                                          <p:spTgt spid="82"/>
                                        </p:tgtEl>
                                        <p:attrNameLst>
                                          <p:attrName>ppt_x</p:attrName>
                                        </p:attrNameLst>
                                      </p:cBhvr>
                                      <p:tavLst>
                                        <p:tav tm="0">
                                          <p:val>
                                            <p:strVal val="1+#ppt_w/2"/>
                                          </p:val>
                                        </p:tav>
                                        <p:tav tm="100000">
                                          <p:val>
                                            <p:strVal val="#ppt_x"/>
                                          </p:val>
                                        </p:tav>
                                      </p:tavLst>
                                    </p:anim>
                                    <p:anim calcmode="lin" valueType="num">
                                      <p:cBhvr additive="base">
                                        <p:cTn id="28" dur="500" fill="hold"/>
                                        <p:tgtEl>
                                          <p:spTgt spid="82"/>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p:tgtEl>
                                          <p:spTgt spid="15"/>
                                        </p:tgtEl>
                                        <p:attrNameLst>
                                          <p:attrName>ppt_x</p:attrName>
                                        </p:attrNameLst>
                                      </p:cBhvr>
                                      <p:tavLst>
                                        <p:tav tm="0">
                                          <p:val>
                                            <p:strVal val="#ppt_x-#ppt_w*1.125000"/>
                                          </p:val>
                                        </p:tav>
                                        <p:tav tm="100000">
                                          <p:val>
                                            <p:strVal val="#ppt_x"/>
                                          </p:val>
                                        </p:tav>
                                      </p:tavLst>
                                    </p:anim>
                                    <p:animEffect transition="in" filter="wipe(right)">
                                      <p:cBhvr>
                                        <p:cTn id="33" dur="500"/>
                                        <p:tgtEl>
                                          <p:spTgt spid="15"/>
                                        </p:tgtEl>
                                      </p:cBhvr>
                                    </p:animEffect>
                                  </p:childTnLst>
                                </p:cTn>
                              </p:par>
                            </p:childTnLst>
                          </p:cTn>
                        </p:par>
                        <p:par>
                          <p:cTn id="34" fill="hold">
                            <p:stCondLst>
                              <p:cond delay="1150"/>
                            </p:stCondLst>
                            <p:childTnLst>
                              <p:par>
                                <p:cTn id="35" presetID="14" presetClass="entr" presetSubtype="1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randombar(horizontal)">
                                      <p:cBhvr>
                                        <p:cTn id="37" dur="500"/>
                                        <p:tgtEl>
                                          <p:spTgt spid="83"/>
                                        </p:tgtEl>
                                      </p:cBhvr>
                                    </p:animEffect>
                                  </p:childTnLst>
                                </p:cTn>
                              </p:par>
                            </p:childTnLst>
                          </p:cTn>
                        </p:par>
                        <p:par>
                          <p:cTn id="38" fill="hold">
                            <p:stCondLst>
                              <p:cond delay="1650"/>
                            </p:stCondLst>
                            <p:childTnLst>
                              <p:par>
                                <p:cTn id="39" presetID="2" presetClass="entr" presetSubtype="1" decel="4400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ppt_x"/>
                                          </p:val>
                                        </p:tav>
                                        <p:tav tm="100000">
                                          <p:val>
                                            <p:strVal val="#ppt_x"/>
                                          </p:val>
                                        </p:tav>
                                      </p:tavLst>
                                    </p:anim>
                                    <p:anim calcmode="lin" valueType="num">
                                      <p:cBhvr additive="base">
                                        <p:cTn id="42" dur="750" fill="hold"/>
                                        <p:tgtEl>
                                          <p:spTgt spid="84"/>
                                        </p:tgtEl>
                                        <p:attrNameLst>
                                          <p:attrName>ppt_y</p:attrName>
                                        </p:attrNameLst>
                                      </p:cBhvr>
                                      <p:tavLst>
                                        <p:tav tm="0">
                                          <p:val>
                                            <p:strVal val="0-#ppt_h/2"/>
                                          </p:val>
                                        </p:tav>
                                        <p:tav tm="100000">
                                          <p:val>
                                            <p:strVal val="#ppt_y"/>
                                          </p:val>
                                        </p:tav>
                                      </p:tavLst>
                                    </p:anim>
                                  </p:childTnLst>
                                </p:cTn>
                              </p:par>
                              <p:par>
                                <p:cTn id="43" presetID="2" presetClass="entr" presetSubtype="4" decel="44000" fill="hold" grpId="0" nodeType="with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additive="base">
                                        <p:cTn id="45" dur="750" fill="hold"/>
                                        <p:tgtEl>
                                          <p:spTgt spid="85"/>
                                        </p:tgtEl>
                                        <p:attrNameLst>
                                          <p:attrName>ppt_x</p:attrName>
                                        </p:attrNameLst>
                                      </p:cBhvr>
                                      <p:tavLst>
                                        <p:tav tm="0">
                                          <p:val>
                                            <p:strVal val="#ppt_x"/>
                                          </p:val>
                                        </p:tav>
                                        <p:tav tm="100000">
                                          <p:val>
                                            <p:strVal val="#ppt_x"/>
                                          </p:val>
                                        </p:tav>
                                      </p:tavLst>
                                    </p:anim>
                                    <p:anim calcmode="lin" valueType="num">
                                      <p:cBhvr additive="base">
                                        <p:cTn id="46" dur="750" fill="hold"/>
                                        <p:tgtEl>
                                          <p:spTgt spid="85"/>
                                        </p:tgtEl>
                                        <p:attrNameLst>
                                          <p:attrName>ppt_y</p:attrName>
                                        </p:attrNameLst>
                                      </p:cBhvr>
                                      <p:tavLst>
                                        <p:tav tm="0">
                                          <p:val>
                                            <p:strVal val="1+#ppt_h/2"/>
                                          </p:val>
                                        </p:tav>
                                        <p:tav tm="100000">
                                          <p:val>
                                            <p:strVal val="#ppt_y"/>
                                          </p:val>
                                        </p:tav>
                                      </p:tavLst>
                                    </p:anim>
                                  </p:childTnLst>
                                </p:cTn>
                              </p:par>
                              <p:par>
                                <p:cTn id="47" presetID="2" presetClass="entr" presetSubtype="1" decel="44000" fill="hold" grpId="0" nodeType="withEffect">
                                  <p:stCondLst>
                                    <p:cond delay="0"/>
                                  </p:stCondLst>
                                  <p:childTnLst>
                                    <p:set>
                                      <p:cBhvr>
                                        <p:cTn id="48" dur="1" fill="hold">
                                          <p:stCondLst>
                                            <p:cond delay="0"/>
                                          </p:stCondLst>
                                        </p:cTn>
                                        <p:tgtEl>
                                          <p:spTgt spid="86"/>
                                        </p:tgtEl>
                                        <p:attrNameLst>
                                          <p:attrName>style.visibility</p:attrName>
                                        </p:attrNameLst>
                                      </p:cBhvr>
                                      <p:to>
                                        <p:strVal val="visible"/>
                                      </p:to>
                                    </p:set>
                                    <p:anim calcmode="lin" valueType="num">
                                      <p:cBhvr additive="base">
                                        <p:cTn id="49" dur="750" fill="hold"/>
                                        <p:tgtEl>
                                          <p:spTgt spid="86"/>
                                        </p:tgtEl>
                                        <p:attrNameLst>
                                          <p:attrName>ppt_x</p:attrName>
                                        </p:attrNameLst>
                                      </p:cBhvr>
                                      <p:tavLst>
                                        <p:tav tm="0">
                                          <p:val>
                                            <p:strVal val="#ppt_x"/>
                                          </p:val>
                                        </p:tav>
                                        <p:tav tm="100000">
                                          <p:val>
                                            <p:strVal val="#ppt_x"/>
                                          </p:val>
                                        </p:tav>
                                      </p:tavLst>
                                    </p:anim>
                                    <p:anim calcmode="lin" valueType="num">
                                      <p:cBhvr additive="base">
                                        <p:cTn id="50" dur="750" fill="hold"/>
                                        <p:tgtEl>
                                          <p:spTgt spid="86"/>
                                        </p:tgtEl>
                                        <p:attrNameLst>
                                          <p:attrName>ppt_y</p:attrName>
                                        </p:attrNameLst>
                                      </p:cBhvr>
                                      <p:tavLst>
                                        <p:tav tm="0">
                                          <p:val>
                                            <p:strVal val="0-#ppt_h/2"/>
                                          </p:val>
                                        </p:tav>
                                        <p:tav tm="100000">
                                          <p:val>
                                            <p:strVal val="#ppt_y"/>
                                          </p:val>
                                        </p:tav>
                                      </p:tavLst>
                                    </p:anim>
                                  </p:childTnLst>
                                </p:cTn>
                              </p:par>
                            </p:childTnLst>
                          </p:cTn>
                        </p:par>
                        <p:par>
                          <p:cTn id="51" fill="hold">
                            <p:stCondLst>
                              <p:cond delay="2400"/>
                            </p:stCondLst>
                            <p:childTnLst>
                              <p:par>
                                <p:cTn id="52" presetID="2" presetClass="entr" presetSubtype="4" decel="44000" fill="hold" nodeType="afterEffect">
                                  <p:stCondLst>
                                    <p:cond delay="0"/>
                                  </p:stCondLst>
                                  <p:childTnLst>
                                    <p:set>
                                      <p:cBhvr>
                                        <p:cTn id="53" dur="1" fill="hold">
                                          <p:stCondLst>
                                            <p:cond delay="0"/>
                                          </p:stCondLst>
                                        </p:cTn>
                                        <p:tgtEl>
                                          <p:spTgt spid="87"/>
                                        </p:tgtEl>
                                        <p:attrNameLst>
                                          <p:attrName>style.visibility</p:attrName>
                                        </p:attrNameLst>
                                      </p:cBhvr>
                                      <p:to>
                                        <p:strVal val="visible"/>
                                      </p:to>
                                    </p:set>
                                    <p:anim calcmode="lin" valueType="num">
                                      <p:cBhvr additive="base">
                                        <p:cTn id="54" dur="750" fill="hold"/>
                                        <p:tgtEl>
                                          <p:spTgt spid="87"/>
                                        </p:tgtEl>
                                        <p:attrNameLst>
                                          <p:attrName>ppt_x</p:attrName>
                                        </p:attrNameLst>
                                      </p:cBhvr>
                                      <p:tavLst>
                                        <p:tav tm="0">
                                          <p:val>
                                            <p:strVal val="#ppt_x"/>
                                          </p:val>
                                        </p:tav>
                                        <p:tav tm="100000">
                                          <p:val>
                                            <p:strVal val="#ppt_x"/>
                                          </p:val>
                                        </p:tav>
                                      </p:tavLst>
                                    </p:anim>
                                    <p:anim calcmode="lin" valueType="num">
                                      <p:cBhvr additive="base">
                                        <p:cTn id="55" dur="750" fill="hold"/>
                                        <p:tgtEl>
                                          <p:spTgt spid="87"/>
                                        </p:tgtEl>
                                        <p:attrNameLst>
                                          <p:attrName>ppt_y</p:attrName>
                                        </p:attrNameLst>
                                      </p:cBhvr>
                                      <p:tavLst>
                                        <p:tav tm="0">
                                          <p:val>
                                            <p:strVal val="1+#ppt_h/2"/>
                                          </p:val>
                                        </p:tav>
                                        <p:tav tm="100000">
                                          <p:val>
                                            <p:strVal val="#ppt_y"/>
                                          </p:val>
                                        </p:tav>
                                      </p:tavLst>
                                    </p:anim>
                                  </p:childTnLst>
                                </p:cTn>
                              </p:par>
                              <p:par>
                                <p:cTn id="56" presetID="2" presetClass="entr" presetSubtype="1" decel="44000" fill="hold" nodeType="withEffect">
                                  <p:stCondLst>
                                    <p:cond delay="0"/>
                                  </p:stCondLst>
                                  <p:childTnLst>
                                    <p:set>
                                      <p:cBhvr>
                                        <p:cTn id="57" dur="1" fill="hold">
                                          <p:stCondLst>
                                            <p:cond delay="0"/>
                                          </p:stCondLst>
                                        </p:cTn>
                                        <p:tgtEl>
                                          <p:spTgt spid="90"/>
                                        </p:tgtEl>
                                        <p:attrNameLst>
                                          <p:attrName>style.visibility</p:attrName>
                                        </p:attrNameLst>
                                      </p:cBhvr>
                                      <p:to>
                                        <p:strVal val="visible"/>
                                      </p:to>
                                    </p:set>
                                    <p:anim calcmode="lin" valueType="num">
                                      <p:cBhvr additive="base">
                                        <p:cTn id="58" dur="750" fill="hold"/>
                                        <p:tgtEl>
                                          <p:spTgt spid="90"/>
                                        </p:tgtEl>
                                        <p:attrNameLst>
                                          <p:attrName>ppt_x</p:attrName>
                                        </p:attrNameLst>
                                      </p:cBhvr>
                                      <p:tavLst>
                                        <p:tav tm="0">
                                          <p:val>
                                            <p:strVal val="#ppt_x"/>
                                          </p:val>
                                        </p:tav>
                                        <p:tav tm="100000">
                                          <p:val>
                                            <p:strVal val="#ppt_x"/>
                                          </p:val>
                                        </p:tav>
                                      </p:tavLst>
                                    </p:anim>
                                    <p:anim calcmode="lin" valueType="num">
                                      <p:cBhvr additive="base">
                                        <p:cTn id="59" dur="750" fill="hold"/>
                                        <p:tgtEl>
                                          <p:spTgt spid="90"/>
                                        </p:tgtEl>
                                        <p:attrNameLst>
                                          <p:attrName>ppt_y</p:attrName>
                                        </p:attrNameLst>
                                      </p:cBhvr>
                                      <p:tavLst>
                                        <p:tav tm="0">
                                          <p:val>
                                            <p:strVal val="0-#ppt_h/2"/>
                                          </p:val>
                                        </p:tav>
                                        <p:tav tm="100000">
                                          <p:val>
                                            <p:strVal val="#ppt_y"/>
                                          </p:val>
                                        </p:tav>
                                      </p:tavLst>
                                    </p:anim>
                                  </p:childTnLst>
                                </p:cTn>
                              </p:par>
                              <p:par>
                                <p:cTn id="60" presetID="2" presetClass="entr" presetSubtype="4" decel="44000" fill="hold" nodeType="with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additive="base">
                                        <p:cTn id="62" dur="750" fill="hold"/>
                                        <p:tgtEl>
                                          <p:spTgt spid="93"/>
                                        </p:tgtEl>
                                        <p:attrNameLst>
                                          <p:attrName>ppt_x</p:attrName>
                                        </p:attrNameLst>
                                      </p:cBhvr>
                                      <p:tavLst>
                                        <p:tav tm="0">
                                          <p:val>
                                            <p:strVal val="#ppt_x"/>
                                          </p:val>
                                        </p:tav>
                                        <p:tav tm="100000">
                                          <p:val>
                                            <p:strVal val="#ppt_x"/>
                                          </p:val>
                                        </p:tav>
                                      </p:tavLst>
                                    </p:anim>
                                    <p:anim calcmode="lin" valueType="num">
                                      <p:cBhvr additive="base">
                                        <p:cTn id="63" dur="75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4" grpId="0" animBg="1"/>
      <p:bldP spid="73" grpId="0" animBg="1"/>
      <p:bldP spid="79" grpId="0" animBg="1"/>
      <p:bldP spid="80" grpId="0" animBg="1"/>
      <p:bldP spid="81" grpId="0" animBg="1"/>
      <p:bldP spid="82" grpId="0" animBg="1"/>
      <p:bldP spid="83" grpId="0" animBg="1"/>
      <p:bldP spid="84" grpId="0" animBg="1"/>
      <p:bldP spid="85" grpId="0" animBg="1"/>
      <p:bldP spid="8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性格分析</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6="http://schemas.microsoft.com/office/drawing/2014/main" id="{4CCDFDDC-EDBE-4AFF-B982-FA34ADE9A5F0}"/>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2242" b="97091" l="9855" r="89984">
                        <a14:foregroundMark x1="50565" y1="9030" x2="51292" y2="56000"/>
                        <a14:foregroundMark x1="53231" y1="22606" x2="53958" y2="37152"/>
                        <a14:foregroundMark x1="48384" y1="25455" x2="46204" y2="39758"/>
                        <a14:foregroundMark x1="47819" y1="17212" x2="49273" y2="18727"/>
                        <a14:foregroundMark x1="55170" y1="13697" x2="55170" y2="13697"/>
                        <a14:foregroundMark x1="55897" y1="12364" x2="55493" y2="14303"/>
                        <a14:foregroundMark x1="55089" y1="14667" x2="55008" y2="15879"/>
                        <a14:backgroundMark x1="32310" y1="34182" x2="32310" y2="34182"/>
                        <a14:backgroundMark x1="55008" y1="14848" x2="54927" y2="15879"/>
                        <a14:backgroundMark x1="55008" y1="14788" x2="55897" y2="14242"/>
                        <a14:backgroundMark x1="55008" y1="15818" x2="55654" y2="16182"/>
                        <a14:backgroundMark x1="54847" y1="14424" x2="54685" y2="14667"/>
                        <a14:backgroundMark x1="55897" y1="13515" x2="55331" y2="14485"/>
                        <a14:backgroundMark x1="55170" y1="14727" x2="55331" y2="16303"/>
                        <a14:backgroundMark x1="54766" y1="14727" x2="54685" y2="15818"/>
                      </a14:backgroundRemoval>
                    </a14:imgEffect>
                  </a14:imgLayer>
                </a14:imgProps>
              </a:ext>
              <a:ext uri="{28A0092B-C50C-407E-A947-70E740481C1C}">
                <a14:useLocalDpi xmlns:a14="http://schemas.microsoft.com/office/drawing/2010/main" val="0"/>
              </a:ext>
            </a:extLst>
          </a:blip>
          <a:stretch>
            <a:fillRect/>
          </a:stretch>
        </p:blipFill>
        <p:spPr>
          <a:xfrm>
            <a:off x="468582" y="1352087"/>
            <a:ext cx="3710979" cy="4947018"/>
          </a:xfrm>
          <a:prstGeom prst="rect">
            <a:avLst/>
          </a:prstGeom>
          <a:effectLst>
            <a:outerShdw dist="101600" dir="2700000" algn="br" rotWithShape="0">
              <a:prstClr val="black">
                <a:alpha val="10000"/>
              </a:prstClr>
            </a:outerShdw>
          </a:effectLst>
        </p:spPr>
      </p:pic>
      <p:cxnSp>
        <p:nvCxnSpPr>
          <p:cNvPr id="12" name="直接连接符 11">
            <a:extLst>
              <a:ext uri="{FF2B5EF4-FFF2-40B4-BE49-F238E27FC236}">
                <a16:creationId xmlns="" xmlns:a16="http://schemas.microsoft.com/office/drawing/2014/main" id="{B948AD82-6EE7-4275-B700-A8BB47CFF16C}"/>
              </a:ext>
            </a:extLst>
          </p:cNvPr>
          <p:cNvCxnSpPr/>
          <p:nvPr/>
        </p:nvCxnSpPr>
        <p:spPr>
          <a:xfrm>
            <a:off x="3809832" y="1770486"/>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 xmlns:a16="http://schemas.microsoft.com/office/drawing/2014/main" id="{9729AC8F-4A7E-491B-90AD-6072AB27D9F8}"/>
              </a:ext>
            </a:extLst>
          </p:cNvPr>
          <p:cNvGrpSpPr/>
          <p:nvPr/>
        </p:nvGrpSpPr>
        <p:grpSpPr>
          <a:xfrm>
            <a:off x="5211074" y="1427246"/>
            <a:ext cx="5279687" cy="864096"/>
            <a:chOff x="2288094" y="1321493"/>
            <a:chExt cx="1371968" cy="864096"/>
          </a:xfrm>
        </p:grpSpPr>
        <p:sp>
          <p:nvSpPr>
            <p:cNvPr id="14" name="矩形 13">
              <a:extLst>
                <a:ext uri="{FF2B5EF4-FFF2-40B4-BE49-F238E27FC236}">
                  <a16:creationId xmlns="" xmlns:a16="http://schemas.microsoft.com/office/drawing/2014/main" id="{8C80BD61-4871-411A-9F49-AA18B88014A4}"/>
                </a:ext>
              </a:extLst>
            </p:cNvPr>
            <p:cNvSpPr/>
            <p:nvPr/>
          </p:nvSpPr>
          <p:spPr>
            <a:xfrm>
              <a:off x="2288094" y="1321493"/>
              <a:ext cx="287921" cy="369332"/>
            </a:xfrm>
            <a:prstGeom prst="rect">
              <a:avLst/>
            </a:prstGeom>
          </p:spPr>
          <p:txBody>
            <a:bodyPr wrap="none">
              <a:spAutoFit/>
            </a:bodyPr>
            <a:lstStyle/>
            <a:p>
              <a:r>
                <a:rPr lang="zh-CN" altLang="en-US" b="1" dirty="0">
                  <a:solidFill>
                    <a:schemeClr val="tx1">
                      <a:lumMod val="75000"/>
                      <a:lumOff val="25000"/>
                    </a:schemeClr>
                  </a:solidFill>
                  <a:cs typeface="+mn-ea"/>
                  <a:sym typeface="+mn-lt"/>
                </a:rPr>
                <a:t>沉着冷静</a:t>
              </a:r>
            </a:p>
          </p:txBody>
        </p:sp>
        <p:sp>
          <p:nvSpPr>
            <p:cNvPr id="15" name="矩形 14">
              <a:extLst>
                <a:ext uri="{FF2B5EF4-FFF2-40B4-BE49-F238E27FC236}">
                  <a16:creationId xmlns="" xmlns:a16="http://schemas.microsoft.com/office/drawing/2014/main" id="{00DFA5EB-BFF9-4FCE-BD1C-0CEB93FE409B}"/>
                </a:ext>
              </a:extLst>
            </p:cNvPr>
            <p:cNvSpPr/>
            <p:nvPr/>
          </p:nvSpPr>
          <p:spPr>
            <a:xfrm>
              <a:off x="2288094" y="1662369"/>
              <a:ext cx="1371968" cy="523220"/>
            </a:xfrm>
            <a:prstGeom prst="rect">
              <a:avLst/>
            </a:prstGeom>
          </p:spPr>
          <p:txBody>
            <a:bodyPr wrap="square" anchor="ctr">
              <a:spAutoFit/>
            </a:bodyPr>
            <a:lstStyle/>
            <a:p>
              <a:r>
                <a:rPr lang="zh-CN" altLang="en-US" sz="14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grpSp>
      <p:cxnSp>
        <p:nvCxnSpPr>
          <p:cNvPr id="16" name="直接连接符 15">
            <a:extLst>
              <a:ext uri="{FF2B5EF4-FFF2-40B4-BE49-F238E27FC236}">
                <a16:creationId xmlns="" xmlns:a16="http://schemas.microsoft.com/office/drawing/2014/main" id="{A9D2D8F5-688A-4263-8B98-3078DC8BCAAE}"/>
              </a:ext>
            </a:extLst>
          </p:cNvPr>
          <p:cNvCxnSpPr/>
          <p:nvPr/>
        </p:nvCxnSpPr>
        <p:spPr>
          <a:xfrm>
            <a:off x="4507002" y="2922614"/>
            <a:ext cx="635350"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7C9D865D-8C3E-4499-87B1-99B9BBBEA130}"/>
              </a:ext>
            </a:extLst>
          </p:cNvPr>
          <p:cNvGrpSpPr/>
          <p:nvPr/>
        </p:nvGrpSpPr>
        <p:grpSpPr>
          <a:xfrm>
            <a:off x="5215433" y="2579374"/>
            <a:ext cx="5279687" cy="864096"/>
            <a:chOff x="2288094" y="1321493"/>
            <a:chExt cx="1371968" cy="864096"/>
          </a:xfrm>
        </p:grpSpPr>
        <p:sp>
          <p:nvSpPr>
            <p:cNvPr id="18" name="矩形 17">
              <a:extLst>
                <a:ext uri="{FF2B5EF4-FFF2-40B4-BE49-F238E27FC236}">
                  <a16:creationId xmlns="" xmlns:a16="http://schemas.microsoft.com/office/drawing/2014/main" id="{3D3EB669-E283-45C8-A182-22272809EB77}"/>
                </a:ext>
              </a:extLst>
            </p:cNvPr>
            <p:cNvSpPr/>
            <p:nvPr/>
          </p:nvSpPr>
          <p:spPr>
            <a:xfrm>
              <a:off x="2288094" y="1321493"/>
              <a:ext cx="287921" cy="369332"/>
            </a:xfrm>
            <a:prstGeom prst="rect">
              <a:avLst/>
            </a:prstGeom>
          </p:spPr>
          <p:txBody>
            <a:bodyPr wrap="none">
              <a:spAutoFit/>
            </a:bodyPr>
            <a:lstStyle/>
            <a:p>
              <a:r>
                <a:rPr lang="zh-CN" altLang="en-US" b="1" dirty="0">
                  <a:solidFill>
                    <a:schemeClr val="tx1">
                      <a:lumMod val="75000"/>
                      <a:lumOff val="25000"/>
                    </a:schemeClr>
                  </a:solidFill>
                  <a:cs typeface="+mn-ea"/>
                  <a:sym typeface="+mn-lt"/>
                </a:rPr>
                <a:t>热爱思考</a:t>
              </a:r>
            </a:p>
          </p:txBody>
        </p:sp>
        <p:sp>
          <p:nvSpPr>
            <p:cNvPr id="19" name="矩形 18">
              <a:extLst>
                <a:ext uri="{FF2B5EF4-FFF2-40B4-BE49-F238E27FC236}">
                  <a16:creationId xmlns="" xmlns:a16="http://schemas.microsoft.com/office/drawing/2014/main" id="{765EB12C-28F5-46FD-B494-6274F1FBCEC0}"/>
                </a:ext>
              </a:extLst>
            </p:cNvPr>
            <p:cNvSpPr/>
            <p:nvPr/>
          </p:nvSpPr>
          <p:spPr>
            <a:xfrm>
              <a:off x="2288094" y="1662369"/>
              <a:ext cx="1371968" cy="523220"/>
            </a:xfrm>
            <a:prstGeom prst="rect">
              <a:avLst/>
            </a:prstGeom>
          </p:spPr>
          <p:txBody>
            <a:bodyPr wrap="square" anchor="ctr">
              <a:spAutoFit/>
            </a:bodyPr>
            <a:lstStyle/>
            <a:p>
              <a:r>
                <a:rPr lang="zh-CN" altLang="en-US" sz="14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grpSp>
      <p:cxnSp>
        <p:nvCxnSpPr>
          <p:cNvPr id="20" name="直接连接符 19">
            <a:extLst>
              <a:ext uri="{FF2B5EF4-FFF2-40B4-BE49-F238E27FC236}">
                <a16:creationId xmlns="" xmlns:a16="http://schemas.microsoft.com/office/drawing/2014/main" id="{52039120-2A31-4DA4-A2E4-9946B6B858FF}"/>
              </a:ext>
            </a:extLst>
          </p:cNvPr>
          <p:cNvCxnSpPr/>
          <p:nvPr/>
        </p:nvCxnSpPr>
        <p:spPr>
          <a:xfrm>
            <a:off x="3842922" y="4074742"/>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 xmlns:a16="http://schemas.microsoft.com/office/drawing/2014/main" id="{8525AA77-0EE5-4882-9951-9DECA9132EAB}"/>
              </a:ext>
            </a:extLst>
          </p:cNvPr>
          <p:cNvGrpSpPr/>
          <p:nvPr/>
        </p:nvGrpSpPr>
        <p:grpSpPr>
          <a:xfrm>
            <a:off x="5244164" y="3731502"/>
            <a:ext cx="5279687" cy="864096"/>
            <a:chOff x="2288094" y="1321493"/>
            <a:chExt cx="1371968" cy="864096"/>
          </a:xfrm>
        </p:grpSpPr>
        <p:sp>
          <p:nvSpPr>
            <p:cNvPr id="22" name="矩形 21">
              <a:extLst>
                <a:ext uri="{FF2B5EF4-FFF2-40B4-BE49-F238E27FC236}">
                  <a16:creationId xmlns="" xmlns:a16="http://schemas.microsoft.com/office/drawing/2014/main" id="{92B3123F-5EB1-4880-9A7C-15F1BD2BD6BD}"/>
                </a:ext>
              </a:extLst>
            </p:cNvPr>
            <p:cNvSpPr/>
            <p:nvPr/>
          </p:nvSpPr>
          <p:spPr>
            <a:xfrm>
              <a:off x="2288094" y="1321493"/>
              <a:ext cx="287921" cy="369332"/>
            </a:xfrm>
            <a:prstGeom prst="rect">
              <a:avLst/>
            </a:prstGeom>
          </p:spPr>
          <p:txBody>
            <a:bodyPr wrap="none">
              <a:spAutoFit/>
            </a:bodyPr>
            <a:lstStyle/>
            <a:p>
              <a:r>
                <a:rPr lang="zh-CN" altLang="en-US" b="1" dirty="0">
                  <a:solidFill>
                    <a:schemeClr val="tx1">
                      <a:lumMod val="75000"/>
                      <a:lumOff val="25000"/>
                    </a:schemeClr>
                  </a:solidFill>
                  <a:cs typeface="+mn-ea"/>
                  <a:sym typeface="+mn-lt"/>
                </a:rPr>
                <a:t>优柔寡断</a:t>
              </a:r>
            </a:p>
          </p:txBody>
        </p:sp>
        <p:sp>
          <p:nvSpPr>
            <p:cNvPr id="23" name="矩形 22">
              <a:extLst>
                <a:ext uri="{FF2B5EF4-FFF2-40B4-BE49-F238E27FC236}">
                  <a16:creationId xmlns="" xmlns:a16="http://schemas.microsoft.com/office/drawing/2014/main" id="{E30C7BF5-3358-4C31-8015-0F76EFDB0B30}"/>
                </a:ext>
              </a:extLst>
            </p:cNvPr>
            <p:cNvSpPr/>
            <p:nvPr/>
          </p:nvSpPr>
          <p:spPr>
            <a:xfrm>
              <a:off x="2288094" y="1662369"/>
              <a:ext cx="1371968" cy="523220"/>
            </a:xfrm>
            <a:prstGeom prst="rect">
              <a:avLst/>
            </a:prstGeom>
          </p:spPr>
          <p:txBody>
            <a:bodyPr wrap="square" anchor="ctr">
              <a:spAutoFit/>
            </a:bodyPr>
            <a:lstStyle/>
            <a:p>
              <a:r>
                <a:rPr lang="zh-CN" altLang="en-US" sz="14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grpSp>
      <p:cxnSp>
        <p:nvCxnSpPr>
          <p:cNvPr id="24" name="直接连接符 23">
            <a:extLst>
              <a:ext uri="{FF2B5EF4-FFF2-40B4-BE49-F238E27FC236}">
                <a16:creationId xmlns="" xmlns:a16="http://schemas.microsoft.com/office/drawing/2014/main" id="{6537B520-7667-4664-8A02-9A3331313FE0}"/>
              </a:ext>
            </a:extLst>
          </p:cNvPr>
          <p:cNvCxnSpPr/>
          <p:nvPr/>
        </p:nvCxnSpPr>
        <p:spPr>
          <a:xfrm>
            <a:off x="3842922" y="5298878"/>
            <a:ext cx="1328161" cy="0"/>
          </a:xfrm>
          <a:prstGeom prst="line">
            <a:avLst/>
          </a:prstGeom>
          <a:ln w="9525">
            <a:solidFill>
              <a:schemeClr val="bg1">
                <a:lumMod val="50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7E9C8EF0-0AFE-49F3-B97C-0138BB991E0B}"/>
              </a:ext>
            </a:extLst>
          </p:cNvPr>
          <p:cNvGrpSpPr/>
          <p:nvPr/>
        </p:nvGrpSpPr>
        <p:grpSpPr>
          <a:xfrm>
            <a:off x="5244164" y="4955638"/>
            <a:ext cx="5279687" cy="864096"/>
            <a:chOff x="2288094" y="1321493"/>
            <a:chExt cx="1371968" cy="864096"/>
          </a:xfrm>
        </p:grpSpPr>
        <p:sp>
          <p:nvSpPr>
            <p:cNvPr id="26" name="矩形 25">
              <a:extLst>
                <a:ext uri="{FF2B5EF4-FFF2-40B4-BE49-F238E27FC236}">
                  <a16:creationId xmlns="" xmlns:a16="http://schemas.microsoft.com/office/drawing/2014/main" id="{798431D7-181D-44BE-AFD4-9AA865E61A43}"/>
                </a:ext>
              </a:extLst>
            </p:cNvPr>
            <p:cNvSpPr/>
            <p:nvPr/>
          </p:nvSpPr>
          <p:spPr>
            <a:xfrm>
              <a:off x="2288094" y="1321493"/>
              <a:ext cx="287921" cy="369332"/>
            </a:xfrm>
            <a:prstGeom prst="rect">
              <a:avLst/>
            </a:prstGeom>
          </p:spPr>
          <p:txBody>
            <a:bodyPr wrap="none">
              <a:spAutoFit/>
            </a:bodyPr>
            <a:lstStyle/>
            <a:p>
              <a:r>
                <a:rPr lang="zh-CN" altLang="en-US" b="1" dirty="0">
                  <a:solidFill>
                    <a:schemeClr val="tx1">
                      <a:lumMod val="75000"/>
                      <a:lumOff val="25000"/>
                    </a:schemeClr>
                  </a:solidFill>
                  <a:cs typeface="+mn-ea"/>
                  <a:sym typeface="+mn-lt"/>
                </a:rPr>
                <a:t>感情用事</a:t>
              </a:r>
            </a:p>
          </p:txBody>
        </p:sp>
        <p:sp>
          <p:nvSpPr>
            <p:cNvPr id="27" name="矩形 26">
              <a:extLst>
                <a:ext uri="{FF2B5EF4-FFF2-40B4-BE49-F238E27FC236}">
                  <a16:creationId xmlns="" xmlns:a16="http://schemas.microsoft.com/office/drawing/2014/main" id="{C30B2AE2-7C1F-41BC-9B92-37CDFCDCAFEC}"/>
                </a:ext>
              </a:extLst>
            </p:cNvPr>
            <p:cNvSpPr/>
            <p:nvPr/>
          </p:nvSpPr>
          <p:spPr>
            <a:xfrm>
              <a:off x="2288094" y="1662369"/>
              <a:ext cx="1371968" cy="523220"/>
            </a:xfrm>
            <a:prstGeom prst="rect">
              <a:avLst/>
            </a:prstGeom>
          </p:spPr>
          <p:txBody>
            <a:bodyPr wrap="square" anchor="ctr">
              <a:spAutoFit/>
            </a:bodyPr>
            <a:lstStyle/>
            <a:p>
              <a:r>
                <a:rPr lang="zh-CN" altLang="en-US" sz="14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grpSp>
    </p:spTree>
    <p:extLst>
      <p:ext uri="{BB962C8B-B14F-4D97-AF65-F5344CB8AC3E}">
        <p14:creationId xmlns:p14="http://schemas.microsoft.com/office/powerpoint/2010/main" val="20154875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37"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900" decel="100000" fill="hold"/>
                                        <p:tgtEl>
                                          <p:spTgt spid="11"/>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41" fill="hold">
                            <p:stCondLst>
                              <p:cond delay="2150"/>
                            </p:stCondLst>
                            <p:childTnLst>
                              <p:par>
                                <p:cTn id="42" presetID="22" presetClass="entr" presetSubtype="8"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par>
                                <p:cTn id="45" presetID="2" presetClass="entr" presetSubtype="2" fill="hold" nodeType="withEffect">
                                  <p:stCondLst>
                                    <p:cond delay="7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1+#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par>
                          <p:cTn id="49" fill="hold">
                            <p:stCondLst>
                              <p:cond delay="3400"/>
                            </p:stCondLst>
                            <p:childTnLst>
                              <p:par>
                                <p:cTn id="50" presetID="22"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par>
                                <p:cTn id="53" presetID="2" presetClass="entr" presetSubtype="2" fill="hold" nodeType="withEffect">
                                  <p:stCondLst>
                                    <p:cond delay="7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par>
                          <p:cTn id="57" fill="hold">
                            <p:stCondLst>
                              <p:cond delay="4650"/>
                            </p:stCondLst>
                            <p:childTnLst>
                              <p:par>
                                <p:cTn id="58" presetID="22" presetClass="entr" presetSubtype="8"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par>
                                <p:cTn id="61" presetID="2" presetClass="entr" presetSubtype="2" fill="hold" nodeType="withEffect">
                                  <p:stCondLst>
                                    <p:cond delay="75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1+#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childTnLst>
                          </p:cTn>
                        </p:par>
                        <p:par>
                          <p:cTn id="65" fill="hold">
                            <p:stCondLst>
                              <p:cond delay="5900"/>
                            </p:stCondLst>
                            <p:childTnLst>
                              <p:par>
                                <p:cTn id="66" presetID="22" presetClass="entr" presetSubtype="8"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 presetClass="entr" presetSubtype="2" fill="hold" nodeType="withEffect">
                                  <p:stCondLst>
                                    <p:cond delay="75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1+#ppt_w/2"/>
                                          </p:val>
                                        </p:tav>
                                        <p:tav tm="100000">
                                          <p:val>
                                            <p:strVal val="#ppt_x"/>
                                          </p:val>
                                        </p:tav>
                                      </p:tavLst>
                                    </p:anim>
                                    <p:anim calcmode="lin" valueType="num">
                                      <p:cBhvr additive="base">
                                        <p:cTn id="7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2595582"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职业兴趣</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F98BE53D-A804-4486-BA16-4AFD137B0B03}"/>
              </a:ext>
            </a:extLst>
          </p:cNvPr>
          <p:cNvSpPr/>
          <p:nvPr/>
        </p:nvSpPr>
        <p:spPr>
          <a:xfrm>
            <a:off x="9285821" y="3152241"/>
            <a:ext cx="1415634" cy="1415634"/>
          </a:xfrm>
          <a:prstGeom prst="ellipse">
            <a:avLst/>
          </a:prstGeom>
          <a:blipFill>
            <a:blip r:embed="rId3"/>
            <a:stretch>
              <a:fillRect/>
            </a:stretch>
          </a:blipFill>
          <a:ln w="88900">
            <a:solidFill>
              <a:srgbClr val="F8AD94"/>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60EB1455-CF85-4AB3-A2E0-8CE10C68EAA2}"/>
              </a:ext>
            </a:extLst>
          </p:cNvPr>
          <p:cNvSpPr/>
          <p:nvPr/>
        </p:nvSpPr>
        <p:spPr>
          <a:xfrm>
            <a:off x="1446149" y="3152241"/>
            <a:ext cx="1415634" cy="1415634"/>
          </a:xfrm>
          <a:prstGeom prst="ellipse">
            <a:avLst/>
          </a:prstGeom>
          <a:blipFill>
            <a:blip r:embed="rId4"/>
            <a:stretch>
              <a:fillRect/>
            </a:stretch>
          </a:blipFill>
          <a:ln w="88900">
            <a:solidFill>
              <a:srgbClr val="365B7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8B6AE41-B67B-424F-B5BC-C1D011966092}"/>
              </a:ext>
            </a:extLst>
          </p:cNvPr>
          <p:cNvSpPr/>
          <p:nvPr/>
        </p:nvSpPr>
        <p:spPr>
          <a:xfrm>
            <a:off x="7376660" y="2241219"/>
            <a:ext cx="2126011" cy="2126011"/>
          </a:xfrm>
          <a:prstGeom prst="ellipse">
            <a:avLst/>
          </a:prstGeom>
          <a:blipFill>
            <a:blip r:embed="rId5"/>
            <a:stretch>
              <a:fillRect/>
            </a:stretch>
          </a:blipFill>
          <a:ln w="88900">
            <a:solidFill>
              <a:srgbClr val="F7798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1A6EB30B-1F32-4A95-BA68-0EF2027B60A7}"/>
              </a:ext>
            </a:extLst>
          </p:cNvPr>
          <p:cNvSpPr/>
          <p:nvPr/>
        </p:nvSpPr>
        <p:spPr>
          <a:xfrm>
            <a:off x="2698357" y="2241219"/>
            <a:ext cx="2126011" cy="2126011"/>
          </a:xfrm>
          <a:prstGeom prst="ellipse">
            <a:avLst/>
          </a:prstGeom>
          <a:blipFill>
            <a:blip r:embed="rId6"/>
            <a:stretch>
              <a:fillRect/>
            </a:stretch>
          </a:blipFill>
          <a:ln w="88900">
            <a:solidFill>
              <a:srgbClr val="96648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289B116-D820-415B-AC58-0E6F9F11E919}"/>
              </a:ext>
            </a:extLst>
          </p:cNvPr>
          <p:cNvSpPr/>
          <p:nvPr/>
        </p:nvSpPr>
        <p:spPr>
          <a:xfrm>
            <a:off x="4576128" y="1290514"/>
            <a:ext cx="2999313" cy="2999313"/>
          </a:xfrm>
          <a:prstGeom prst="ellipse">
            <a:avLst/>
          </a:prstGeom>
          <a:blipFill>
            <a:blip r:embed="rId7"/>
            <a:stretch>
              <a:fillRect/>
            </a:stretch>
          </a:blipFill>
          <a:ln w="88900">
            <a:solidFill>
              <a:srgbClr val="D06F8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AC81A04F-2FA0-4106-89B9-31CF93D2544E}"/>
              </a:ext>
            </a:extLst>
          </p:cNvPr>
          <p:cNvSpPr txBox="1"/>
          <p:nvPr/>
        </p:nvSpPr>
        <p:spPr>
          <a:xfrm>
            <a:off x="361684" y="4987405"/>
            <a:ext cx="2280401" cy="830997"/>
          </a:xfrm>
          <a:prstGeom prst="rect">
            <a:avLst/>
          </a:prstGeom>
          <a:noFill/>
          <a:effectLst/>
        </p:spPr>
        <p:txBody>
          <a:bodyPr wrap="square" rtlCol="0">
            <a:spAutoFit/>
          </a:bodyPr>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17" name="文本框 1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1E90866-4DBD-40D5-A889-DCAD45320578}"/>
              </a:ext>
            </a:extLst>
          </p:cNvPr>
          <p:cNvSpPr txBox="1"/>
          <p:nvPr/>
        </p:nvSpPr>
        <p:spPr>
          <a:xfrm>
            <a:off x="2669379" y="4804524"/>
            <a:ext cx="2280401" cy="830997"/>
          </a:xfrm>
          <a:prstGeom prst="rect">
            <a:avLst/>
          </a:prstGeom>
          <a:noFill/>
          <a:effectLst/>
        </p:spPr>
        <p:txBody>
          <a:bodyPr wrap="square" rtlCol="0">
            <a:spAutoFit/>
          </a:bodyPr>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18" name="文本框 1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7508393-DE91-485F-B35B-7FEB721CFCCE}"/>
              </a:ext>
            </a:extLst>
          </p:cNvPr>
          <p:cNvSpPr txBox="1"/>
          <p:nvPr/>
        </p:nvSpPr>
        <p:spPr>
          <a:xfrm>
            <a:off x="9592464" y="4987405"/>
            <a:ext cx="2280401" cy="830997"/>
          </a:xfrm>
          <a:prstGeom prst="rect">
            <a:avLst/>
          </a:prstGeom>
          <a:noFill/>
          <a:effectLst/>
        </p:spPr>
        <p:txBody>
          <a:bodyPr wrap="square" rtlCol="0">
            <a:spAutoFit/>
          </a:bodyPr>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19" name="文本框 1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8D2B9F38-EA57-4234-BFE4-34EC1A218652}"/>
              </a:ext>
            </a:extLst>
          </p:cNvPr>
          <p:cNvSpPr txBox="1"/>
          <p:nvPr/>
        </p:nvSpPr>
        <p:spPr>
          <a:xfrm>
            <a:off x="4977074" y="4537239"/>
            <a:ext cx="2280401" cy="830997"/>
          </a:xfrm>
          <a:prstGeom prst="rect">
            <a:avLst/>
          </a:prstGeom>
          <a:noFill/>
          <a:effectLst/>
        </p:spPr>
        <p:txBody>
          <a:bodyPr wrap="square" rtlCol="0">
            <a:spAutoFit/>
          </a:bodyPr>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20" name="文本框 1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5AD01F-0128-4CEA-8EF9-CE3C4538EA68}"/>
              </a:ext>
            </a:extLst>
          </p:cNvPr>
          <p:cNvSpPr txBox="1"/>
          <p:nvPr/>
        </p:nvSpPr>
        <p:spPr>
          <a:xfrm>
            <a:off x="7284769" y="4804524"/>
            <a:ext cx="2280401" cy="830997"/>
          </a:xfrm>
          <a:prstGeom prst="rect">
            <a:avLst/>
          </a:prstGeom>
          <a:noFill/>
          <a:effectLst/>
        </p:spPr>
        <p:txBody>
          <a:bodyPr wrap="square" rtlCol="0">
            <a:spAutoFit/>
          </a:bodyPr>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Tree>
    <p:extLst>
      <p:ext uri="{BB962C8B-B14F-4D97-AF65-F5344CB8AC3E}">
        <p14:creationId xmlns:p14="http://schemas.microsoft.com/office/powerpoint/2010/main" val="10596367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150"/>
                            </p:stCondLst>
                            <p:childTnLst>
                              <p:par>
                                <p:cTn id="35" presetID="2" presetClass="entr" presetSubtype="4" decel="4400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750" fill="hold"/>
                                        <p:tgtEl>
                                          <p:spTgt spid="12"/>
                                        </p:tgtEl>
                                        <p:attrNameLst>
                                          <p:attrName>ppt_x</p:attrName>
                                        </p:attrNameLst>
                                      </p:cBhvr>
                                      <p:tavLst>
                                        <p:tav tm="0">
                                          <p:val>
                                            <p:strVal val="#ppt_x"/>
                                          </p:val>
                                        </p:tav>
                                        <p:tav tm="100000">
                                          <p:val>
                                            <p:strVal val="#ppt_x"/>
                                          </p:val>
                                        </p:tav>
                                      </p:tavLst>
                                    </p:anim>
                                    <p:anim calcmode="lin" valueType="num">
                                      <p:cBhvr additive="base">
                                        <p:cTn id="38" dur="75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decel="44000" fill="hold" grpId="0" nodeType="withEffect">
                                  <p:stCondLst>
                                    <p:cond delay="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44000" fill="hold" grpId="0" nodeType="withEffect">
                                  <p:stCondLst>
                                    <p:cond delay="5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750" fill="hold"/>
                                        <p:tgtEl>
                                          <p:spTgt spid="15"/>
                                        </p:tgtEl>
                                        <p:attrNameLst>
                                          <p:attrName>ppt_x</p:attrName>
                                        </p:attrNameLst>
                                      </p:cBhvr>
                                      <p:tavLst>
                                        <p:tav tm="0">
                                          <p:val>
                                            <p:strVal val="#ppt_x"/>
                                          </p:val>
                                        </p:tav>
                                        <p:tav tm="100000">
                                          <p:val>
                                            <p:strVal val="#ppt_x"/>
                                          </p:val>
                                        </p:tav>
                                      </p:tavLst>
                                    </p:anim>
                                    <p:anim calcmode="lin" valueType="num">
                                      <p:cBhvr additive="base">
                                        <p:cTn id="46" dur="75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decel="44000" fill="hold" grpId="0" nodeType="withEffect">
                                  <p:stCondLst>
                                    <p:cond delay="7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ppt_x"/>
                                          </p:val>
                                        </p:tav>
                                        <p:tav tm="100000">
                                          <p:val>
                                            <p:strVal val="#ppt_x"/>
                                          </p:val>
                                        </p:tav>
                                      </p:tavLst>
                                    </p:anim>
                                    <p:anim calcmode="lin" valueType="num">
                                      <p:cBhvr additive="base">
                                        <p:cTn id="50" dur="75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4" decel="44000" fill="hold" grpId="0" nodeType="withEffect">
                                  <p:stCondLst>
                                    <p:cond delay="10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750" fill="hold"/>
                                        <p:tgtEl>
                                          <p:spTgt spid="11"/>
                                        </p:tgtEl>
                                        <p:attrNameLst>
                                          <p:attrName>ppt_x</p:attrName>
                                        </p:attrNameLst>
                                      </p:cBhvr>
                                      <p:tavLst>
                                        <p:tav tm="0">
                                          <p:val>
                                            <p:strVal val="#ppt_x"/>
                                          </p:val>
                                        </p:tav>
                                        <p:tav tm="100000">
                                          <p:val>
                                            <p:strVal val="#ppt_x"/>
                                          </p:val>
                                        </p:tav>
                                      </p:tavLst>
                                    </p:anim>
                                    <p:anim calcmode="lin" valueType="num">
                                      <p:cBhvr additive="base">
                                        <p:cTn id="54" dur="750" fill="hold"/>
                                        <p:tgtEl>
                                          <p:spTgt spid="11"/>
                                        </p:tgtEl>
                                        <p:attrNameLst>
                                          <p:attrName>ppt_y</p:attrName>
                                        </p:attrNameLst>
                                      </p:cBhvr>
                                      <p:tavLst>
                                        <p:tav tm="0">
                                          <p:val>
                                            <p:strVal val="1+#ppt_h/2"/>
                                          </p:val>
                                        </p:tav>
                                        <p:tav tm="100000">
                                          <p:val>
                                            <p:strVal val="#ppt_y"/>
                                          </p:val>
                                        </p:tav>
                                      </p:tavLst>
                                    </p:anim>
                                  </p:childTnLst>
                                </p:cTn>
                              </p:par>
                            </p:childTnLst>
                          </p:cTn>
                        </p:par>
                        <p:par>
                          <p:cTn id="55" fill="hold">
                            <p:stCondLst>
                              <p:cond delay="2900"/>
                            </p:stCondLst>
                            <p:childTnLst>
                              <p:par>
                                <p:cTn id="56" presetID="16" presetClass="entr" presetSubtype="37"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barn(outVertical)">
                                      <p:cBhvr>
                                        <p:cTn id="58" dur="500"/>
                                        <p:tgtEl>
                                          <p:spTgt spid="16"/>
                                        </p:tgtEl>
                                      </p:cBhvr>
                                    </p:animEffect>
                                  </p:childTnLst>
                                </p:cTn>
                              </p:par>
                            </p:childTnLst>
                          </p:cTn>
                        </p:par>
                        <p:par>
                          <p:cTn id="59" fill="hold">
                            <p:stCondLst>
                              <p:cond delay="3400"/>
                            </p:stCondLst>
                            <p:childTnLst>
                              <p:par>
                                <p:cTn id="60" presetID="16" presetClass="entr" presetSubtype="37"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barn(outVertical)">
                                      <p:cBhvr>
                                        <p:cTn id="62" dur="500"/>
                                        <p:tgtEl>
                                          <p:spTgt spid="17"/>
                                        </p:tgtEl>
                                      </p:cBhvr>
                                    </p:animEffect>
                                  </p:childTnLst>
                                </p:cTn>
                              </p:par>
                            </p:childTnLst>
                          </p:cTn>
                        </p:par>
                        <p:par>
                          <p:cTn id="63" fill="hold">
                            <p:stCondLst>
                              <p:cond delay="3900"/>
                            </p:stCondLst>
                            <p:childTnLst>
                              <p:par>
                                <p:cTn id="64" presetID="16" presetClass="entr" presetSubtype="37"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barn(outVertical)">
                                      <p:cBhvr>
                                        <p:cTn id="66" dur="500"/>
                                        <p:tgtEl>
                                          <p:spTgt spid="18"/>
                                        </p:tgtEl>
                                      </p:cBhvr>
                                    </p:animEffect>
                                  </p:childTnLst>
                                </p:cTn>
                              </p:par>
                            </p:childTnLst>
                          </p:cTn>
                        </p:par>
                        <p:par>
                          <p:cTn id="67" fill="hold">
                            <p:stCondLst>
                              <p:cond delay="4400"/>
                            </p:stCondLst>
                            <p:childTnLst>
                              <p:par>
                                <p:cTn id="68" presetID="16" presetClass="entr" presetSubtype="37"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barn(outVertical)">
                                      <p:cBhvr>
                                        <p:cTn id="70" dur="500"/>
                                        <p:tgtEl>
                                          <p:spTgt spid="19"/>
                                        </p:tgtEl>
                                      </p:cBhvr>
                                    </p:animEffect>
                                  </p:childTnLst>
                                </p:cTn>
                              </p:par>
                            </p:childTnLst>
                          </p:cTn>
                        </p:par>
                        <p:par>
                          <p:cTn id="71" fill="hold">
                            <p:stCondLst>
                              <p:cond delay="4900"/>
                            </p:stCondLst>
                            <p:childTnLst>
                              <p:par>
                                <p:cTn id="72" presetID="16" presetClass="entr" presetSubtype="37"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arn(outVertical)">
                                      <p:cBhvr>
                                        <p:cTn id="7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96A7E7E-BE14-43E3-B931-A9C8FB413E39}"/>
              </a:ext>
            </a:extLst>
          </p:cNvPr>
          <p:cNvSpPr/>
          <p:nvPr/>
        </p:nvSpPr>
        <p:spPr>
          <a:xfrm>
            <a:off x="0" y="1026120"/>
            <a:ext cx="12192000" cy="5272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427515B8-5F07-4474-BD9E-82FCFA183A53}"/>
              </a:ext>
            </a:extLst>
          </p:cNvPr>
          <p:cNvSpPr/>
          <p:nvPr/>
        </p:nvSpPr>
        <p:spPr>
          <a:xfrm>
            <a:off x="0" y="0"/>
            <a:ext cx="12192000" cy="1026120"/>
          </a:xfrm>
          <a:prstGeom prst="roundRect">
            <a:avLst>
              <a:gd name="adj" fmla="val 0"/>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5065B14B-0DCB-4F93-88B2-96C141808D9E}"/>
              </a:ext>
            </a:extLst>
          </p:cNvPr>
          <p:cNvSpPr txBox="1"/>
          <p:nvPr/>
        </p:nvSpPr>
        <p:spPr>
          <a:xfrm>
            <a:off x="1160398" y="133400"/>
            <a:ext cx="5006499" cy="769441"/>
          </a:xfrm>
          <a:prstGeom prst="rect">
            <a:avLst/>
          </a:prstGeom>
          <a:noFill/>
        </p:spPr>
        <p:txBody>
          <a:bodyPr wrap="none" rtlCol="0">
            <a:spAutoFit/>
          </a:bodyPr>
          <a:lstStyle/>
          <a:p>
            <a:r>
              <a:rPr lang="zh-CN" altLang="en-US" sz="4400" b="1" spc="300" dirty="0">
                <a:solidFill>
                  <a:srgbClr val="FEFEFE"/>
                </a:solidFill>
                <a:effectLst>
                  <a:outerShdw blurRad="38100" dist="38100" dir="2700000" algn="tl">
                    <a:srgbClr val="000000">
                      <a:alpha val="43137"/>
                    </a:srgbClr>
                  </a:outerShdw>
                </a:effectLst>
                <a:cs typeface="+mn-ea"/>
                <a:sym typeface="+mn-lt"/>
              </a:rPr>
              <a:t>自身兴趣职业发展</a:t>
            </a:r>
          </a:p>
        </p:txBody>
      </p:sp>
      <p:sp>
        <p:nvSpPr>
          <p:cNvPr id="5" name="圆角矩形 38">
            <a:extLst>
              <a:ext uri="{FF2B5EF4-FFF2-40B4-BE49-F238E27FC236}">
                <a16:creationId xmlns="" xmlns:a16="http://schemas.microsoft.com/office/drawing/2014/main" id="{C68838E2-2A6E-448E-BD4F-1F4624EAAD85}"/>
              </a:ext>
            </a:extLst>
          </p:cNvPr>
          <p:cNvSpPr/>
          <p:nvPr/>
        </p:nvSpPr>
        <p:spPr>
          <a:xfrm rot="572624">
            <a:off x="195140" y="191809"/>
            <a:ext cx="755690" cy="744790"/>
          </a:xfrm>
          <a:custGeom>
            <a:avLst/>
            <a:gdLst/>
            <a:ahLst/>
            <a:cxnLst/>
            <a:rect l="l" t="t" r="r" b="b"/>
            <a:pathLst>
              <a:path w="1554798" h="1532371">
                <a:moveTo>
                  <a:pt x="260464" y="73817"/>
                </a:moveTo>
                <a:cubicBezTo>
                  <a:pt x="306072" y="28209"/>
                  <a:pt x="369078" y="0"/>
                  <a:pt x="438674" y="0"/>
                </a:cubicBezTo>
                <a:lnTo>
                  <a:pt x="1302770" y="0"/>
                </a:lnTo>
                <a:cubicBezTo>
                  <a:pt x="1441961" y="0"/>
                  <a:pt x="1554798" y="112837"/>
                  <a:pt x="1554798" y="252028"/>
                </a:cubicBezTo>
                <a:lnTo>
                  <a:pt x="1554798" y="252029"/>
                </a:lnTo>
                <a:lnTo>
                  <a:pt x="1554798" y="1116125"/>
                </a:lnTo>
                <a:cubicBezTo>
                  <a:pt x="1554798" y="1255316"/>
                  <a:pt x="1441961" y="1368153"/>
                  <a:pt x="1302770" y="1368153"/>
                </a:cubicBezTo>
                <a:cubicBezTo>
                  <a:pt x="1163579" y="1368153"/>
                  <a:pt x="1050742" y="1255316"/>
                  <a:pt x="1050742" y="1116125"/>
                </a:cubicBezTo>
                <a:lnTo>
                  <a:pt x="1050742" y="860250"/>
                </a:lnTo>
                <a:cubicBezTo>
                  <a:pt x="1050311" y="861013"/>
                  <a:pt x="1049708" y="861600"/>
                  <a:pt x="1049101" y="862186"/>
                </a:cubicBezTo>
                <a:lnTo>
                  <a:pt x="426920" y="1461813"/>
                </a:lnTo>
                <a:cubicBezTo>
                  <a:pt x="326697" y="1558402"/>
                  <a:pt x="167149" y="1555457"/>
                  <a:pt x="70559" y="1455234"/>
                </a:cubicBezTo>
                <a:cubicBezTo>
                  <a:pt x="-26031" y="1355012"/>
                  <a:pt x="-23086" y="1195463"/>
                  <a:pt x="77137" y="1098874"/>
                </a:cubicBezTo>
                <a:lnTo>
                  <a:pt x="694328" y="504056"/>
                </a:lnTo>
                <a:lnTo>
                  <a:pt x="438674" y="504056"/>
                </a:lnTo>
                <a:cubicBezTo>
                  <a:pt x="299483" y="504056"/>
                  <a:pt x="186646" y="391219"/>
                  <a:pt x="186646" y="252028"/>
                </a:cubicBezTo>
                <a:cubicBezTo>
                  <a:pt x="186646" y="182432"/>
                  <a:pt x="214855" y="119426"/>
                  <a:pt x="260464" y="73817"/>
                </a:cubicBez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89EC83F-874C-45F9-B0D3-0EE554138786}"/>
              </a:ext>
            </a:extLst>
          </p:cNvPr>
          <p:cNvSpPr/>
          <p:nvPr/>
        </p:nvSpPr>
        <p:spPr>
          <a:xfrm>
            <a:off x="11734017" y="6466806"/>
            <a:ext cx="266706" cy="266706"/>
          </a:xfrm>
          <a:prstGeom prst="ellipse">
            <a:avLst/>
          </a:prstGeom>
          <a:solidFill>
            <a:srgbClr val="365B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220FBCDA-E1DD-439D-B7C1-9510528B681E}"/>
              </a:ext>
            </a:extLst>
          </p:cNvPr>
          <p:cNvSpPr/>
          <p:nvPr/>
        </p:nvSpPr>
        <p:spPr>
          <a:xfrm>
            <a:off x="11364799" y="6466806"/>
            <a:ext cx="266706" cy="266706"/>
          </a:xfrm>
          <a:prstGeom prst="ellipse">
            <a:avLst/>
          </a:prstGeom>
          <a:solidFill>
            <a:srgbClr val="9664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21F3F9B-498B-4257-B728-1F0CF1C12983}"/>
              </a:ext>
            </a:extLst>
          </p:cNvPr>
          <p:cNvSpPr/>
          <p:nvPr/>
        </p:nvSpPr>
        <p:spPr>
          <a:xfrm>
            <a:off x="10995581" y="6466806"/>
            <a:ext cx="266706" cy="266706"/>
          </a:xfrm>
          <a:prstGeom prst="ellipse">
            <a:avLst/>
          </a:prstGeom>
          <a:solidFill>
            <a:srgbClr val="D06F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B5F9ACEC-95F0-4C5B-A14F-A0C4B05806EA}"/>
              </a:ext>
            </a:extLst>
          </p:cNvPr>
          <p:cNvSpPr/>
          <p:nvPr/>
        </p:nvSpPr>
        <p:spPr>
          <a:xfrm>
            <a:off x="10626363" y="6466806"/>
            <a:ext cx="266706" cy="266706"/>
          </a:xfrm>
          <a:prstGeom prst="ellipse">
            <a:avLst/>
          </a:prstGeom>
          <a:solidFill>
            <a:srgbClr val="F779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7629EF8-F37B-4068-836F-ECE4B680DC4B}"/>
              </a:ext>
            </a:extLst>
          </p:cNvPr>
          <p:cNvSpPr/>
          <p:nvPr/>
        </p:nvSpPr>
        <p:spPr>
          <a:xfrm>
            <a:off x="10257451" y="6466806"/>
            <a:ext cx="266400" cy="266400"/>
          </a:xfrm>
          <a:prstGeom prst="ellipse">
            <a:avLst/>
          </a:prstGeom>
          <a:solidFill>
            <a:srgbClr val="F8AD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DCB5BBD6-D499-4F05-A9BE-15C25C584122}"/>
              </a:ext>
            </a:extLst>
          </p:cNvPr>
          <p:cNvGrpSpPr/>
          <p:nvPr/>
        </p:nvGrpSpPr>
        <p:grpSpPr>
          <a:xfrm>
            <a:off x="7521395" y="1718396"/>
            <a:ext cx="2736056" cy="3888432"/>
            <a:chOff x="7471675" y="2170052"/>
            <a:chExt cx="2736056" cy="3888432"/>
          </a:xfrm>
        </p:grpSpPr>
        <p:sp>
          <p:nvSpPr>
            <p:cNvPr id="28" name="矩形 27">
              <a:extLst>
                <a:ext uri="{FF2B5EF4-FFF2-40B4-BE49-F238E27FC236}">
                  <a16:creationId xmlns="" xmlns:a16="http://schemas.microsoft.com/office/drawing/2014/main" id="{C41E59A1-4CD5-433D-9ED4-21D619C1694B}"/>
                </a:ext>
              </a:extLst>
            </p:cNvPr>
            <p:cNvSpPr/>
            <p:nvPr/>
          </p:nvSpPr>
          <p:spPr>
            <a:xfrm>
              <a:off x="7471675" y="2962140"/>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五边形 5">
              <a:extLst>
                <a:ext uri="{FF2B5EF4-FFF2-40B4-BE49-F238E27FC236}">
                  <a16:creationId xmlns="" xmlns:a16="http://schemas.microsoft.com/office/drawing/2014/main" id="{F2071BA2-726E-428B-99B3-15428F6BE89D}"/>
                </a:ext>
              </a:extLst>
            </p:cNvPr>
            <p:cNvSpPr/>
            <p:nvPr/>
          </p:nvSpPr>
          <p:spPr>
            <a:xfrm>
              <a:off x="7471675" y="2170052"/>
              <a:ext cx="2736056" cy="576064"/>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F8AD94"/>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Picture 3">
              <a:extLst>
                <a:ext uri="{FF2B5EF4-FFF2-40B4-BE49-F238E27FC236}">
                  <a16:creationId xmlns="" xmlns:a16="http://schemas.microsoft.com/office/drawing/2014/main" id="{EF31B68E-3F2C-4876-A758-75E0BE9ED6E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589914" y="4472213"/>
              <a:ext cx="2212042" cy="147325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42">
              <a:extLst>
                <a:ext uri="{FF2B5EF4-FFF2-40B4-BE49-F238E27FC236}">
                  <a16:creationId xmlns="" xmlns:a16="http://schemas.microsoft.com/office/drawing/2014/main" id="{7CDBC41F-144B-49BE-9674-AAAFA96D5762}"/>
                </a:ext>
              </a:extLst>
            </p:cNvPr>
            <p:cNvSpPr/>
            <p:nvPr/>
          </p:nvSpPr>
          <p:spPr>
            <a:xfrm flipH="1">
              <a:off x="7587964" y="3250173"/>
              <a:ext cx="2304332" cy="815079"/>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32" name="Rectangle 42">
              <a:extLst>
                <a:ext uri="{FF2B5EF4-FFF2-40B4-BE49-F238E27FC236}">
                  <a16:creationId xmlns="" xmlns:a16="http://schemas.microsoft.com/office/drawing/2014/main" id="{A2413B56-01E3-494F-B2F0-8DB77A747B61}"/>
                </a:ext>
              </a:extLst>
            </p:cNvPr>
            <p:cNvSpPr/>
            <p:nvPr/>
          </p:nvSpPr>
          <p:spPr>
            <a:xfrm flipH="1">
              <a:off x="7833968" y="2331473"/>
              <a:ext cx="2058328" cy="253222"/>
            </a:xfrm>
            <a:prstGeom prst="rect">
              <a:avLst/>
            </a:prstGeom>
            <a:noFill/>
            <a:ln w="12700" cap="flat" cmpd="sng" algn="ctr">
              <a:noFill/>
              <a:prstDash val="solid"/>
            </a:ln>
            <a:effectLst/>
          </p:spPr>
          <p:txBody>
            <a:bodyPr lIns="91440" tIns="0" rIns="91440" bIns="0" rtlCol="0" anchor="t"/>
            <a:lstStyle/>
            <a:p>
              <a:pPr algn="ctr"/>
              <a:r>
                <a:rPr lang="zh-CN" altLang="en-US" sz="2000" b="1" dirty="0">
                  <a:solidFill>
                    <a:schemeClr val="bg1"/>
                  </a:solidFill>
                  <a:cs typeface="+mn-ea"/>
                  <a:sym typeface="+mn-lt"/>
                </a:rPr>
                <a:t>其他因素</a:t>
              </a:r>
            </a:p>
          </p:txBody>
        </p:sp>
      </p:grpSp>
      <p:grpSp>
        <p:nvGrpSpPr>
          <p:cNvPr id="33" name="组合 3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E97C63DE-3290-429B-96E5-B9FBA89F8E08}"/>
              </a:ext>
            </a:extLst>
          </p:cNvPr>
          <p:cNvGrpSpPr/>
          <p:nvPr/>
        </p:nvGrpSpPr>
        <p:grpSpPr>
          <a:xfrm>
            <a:off x="4806175" y="1718396"/>
            <a:ext cx="2736056" cy="3888432"/>
            <a:chOff x="4756455" y="2170052"/>
            <a:chExt cx="2736056" cy="3888432"/>
          </a:xfrm>
        </p:grpSpPr>
        <p:sp>
          <p:nvSpPr>
            <p:cNvPr id="34" name="矩形 33">
              <a:extLst>
                <a:ext uri="{FF2B5EF4-FFF2-40B4-BE49-F238E27FC236}">
                  <a16:creationId xmlns="" xmlns:a16="http://schemas.microsoft.com/office/drawing/2014/main" id="{09D0D07D-FD62-4ED9-AD0C-2BAEEBD5A310}"/>
                </a:ext>
              </a:extLst>
            </p:cNvPr>
            <p:cNvSpPr/>
            <p:nvPr/>
          </p:nvSpPr>
          <p:spPr>
            <a:xfrm>
              <a:off x="4756455" y="2962140"/>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五边形 5">
              <a:extLst>
                <a:ext uri="{FF2B5EF4-FFF2-40B4-BE49-F238E27FC236}">
                  <a16:creationId xmlns="" xmlns:a16="http://schemas.microsoft.com/office/drawing/2014/main" id="{8E64F72E-D388-48D8-83D7-014D98D0E430}"/>
                </a:ext>
              </a:extLst>
            </p:cNvPr>
            <p:cNvSpPr/>
            <p:nvPr/>
          </p:nvSpPr>
          <p:spPr>
            <a:xfrm>
              <a:off x="4756455" y="2170052"/>
              <a:ext cx="2736056" cy="576064"/>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D06F83"/>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6" name="Picture 3">
              <a:extLst>
                <a:ext uri="{FF2B5EF4-FFF2-40B4-BE49-F238E27FC236}">
                  <a16:creationId xmlns="" xmlns:a16="http://schemas.microsoft.com/office/drawing/2014/main" id="{0009AFE0-008C-4869-8E74-275A067E06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76313" y="4472213"/>
              <a:ext cx="2208803" cy="1473255"/>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2">
              <a:extLst>
                <a:ext uri="{FF2B5EF4-FFF2-40B4-BE49-F238E27FC236}">
                  <a16:creationId xmlns="" xmlns:a16="http://schemas.microsoft.com/office/drawing/2014/main" id="{8BA8413C-8C6B-4ECB-9054-F31990E9E592}"/>
                </a:ext>
              </a:extLst>
            </p:cNvPr>
            <p:cNvSpPr/>
            <p:nvPr/>
          </p:nvSpPr>
          <p:spPr>
            <a:xfrm flipH="1">
              <a:off x="4872744" y="3250173"/>
              <a:ext cx="2304332" cy="815079"/>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38" name="Rectangle 42">
              <a:extLst>
                <a:ext uri="{FF2B5EF4-FFF2-40B4-BE49-F238E27FC236}">
                  <a16:creationId xmlns="" xmlns:a16="http://schemas.microsoft.com/office/drawing/2014/main" id="{ABB85316-5DB5-4391-ABEA-85E80E3DACAB}"/>
                </a:ext>
              </a:extLst>
            </p:cNvPr>
            <p:cNvSpPr/>
            <p:nvPr/>
          </p:nvSpPr>
          <p:spPr>
            <a:xfrm flipH="1">
              <a:off x="5118748" y="2331473"/>
              <a:ext cx="2058328" cy="253222"/>
            </a:xfrm>
            <a:prstGeom prst="rect">
              <a:avLst/>
            </a:prstGeom>
            <a:noFill/>
            <a:ln w="12700" cap="flat" cmpd="sng" algn="ctr">
              <a:noFill/>
              <a:prstDash val="solid"/>
            </a:ln>
            <a:effectLst/>
          </p:spPr>
          <p:txBody>
            <a:bodyPr lIns="91440" tIns="0" rIns="91440" bIns="0" rtlCol="0" anchor="t"/>
            <a:lstStyle/>
            <a:p>
              <a:pPr algn="ctr"/>
              <a:r>
                <a:rPr lang="zh-CN" altLang="en-US" sz="2000" b="1" dirty="0">
                  <a:solidFill>
                    <a:schemeClr val="bg1"/>
                  </a:solidFill>
                  <a:cs typeface="+mn-ea"/>
                  <a:sym typeface="+mn-lt"/>
                </a:rPr>
                <a:t>职业发展因素</a:t>
              </a:r>
            </a:p>
          </p:txBody>
        </p:sp>
      </p:grpSp>
      <p:grpSp>
        <p:nvGrpSpPr>
          <p:cNvPr id="39" name="组合 3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a:extLst>
              <a:ext uri="{FF2B5EF4-FFF2-40B4-BE49-F238E27FC236}">
                <a16:creationId xmlns="" xmlns:a16="http://schemas.microsoft.com/office/drawing/2014/main" id="{075C2CAF-3D49-464D-918F-E9421632E08D}"/>
              </a:ext>
            </a:extLst>
          </p:cNvPr>
          <p:cNvGrpSpPr/>
          <p:nvPr/>
        </p:nvGrpSpPr>
        <p:grpSpPr>
          <a:xfrm>
            <a:off x="2070119" y="1718396"/>
            <a:ext cx="2736056" cy="3888432"/>
            <a:chOff x="2020399" y="2170052"/>
            <a:chExt cx="2736056" cy="3888432"/>
          </a:xfrm>
        </p:grpSpPr>
        <p:sp>
          <p:nvSpPr>
            <p:cNvPr id="40" name="矩形 39">
              <a:extLst>
                <a:ext uri="{FF2B5EF4-FFF2-40B4-BE49-F238E27FC236}">
                  <a16:creationId xmlns="" xmlns:a16="http://schemas.microsoft.com/office/drawing/2014/main" id="{E6212DA2-FFEB-44B1-8DBE-4D4FC4BF3288}"/>
                </a:ext>
              </a:extLst>
            </p:cNvPr>
            <p:cNvSpPr/>
            <p:nvPr/>
          </p:nvSpPr>
          <p:spPr>
            <a:xfrm>
              <a:off x="2020399" y="2962140"/>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五边形 5">
              <a:extLst>
                <a:ext uri="{FF2B5EF4-FFF2-40B4-BE49-F238E27FC236}">
                  <a16:creationId xmlns="" xmlns:a16="http://schemas.microsoft.com/office/drawing/2014/main" id="{D3976951-BB54-4EAB-9FAC-C017C3ECE280}"/>
                </a:ext>
              </a:extLst>
            </p:cNvPr>
            <p:cNvSpPr/>
            <p:nvPr/>
          </p:nvSpPr>
          <p:spPr>
            <a:xfrm>
              <a:off x="2020399" y="2170052"/>
              <a:ext cx="2736056" cy="576064"/>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365B7C"/>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2" name="Picture 3">
              <a:extLst>
                <a:ext uri="{FF2B5EF4-FFF2-40B4-BE49-F238E27FC236}">
                  <a16:creationId xmlns="" xmlns:a16="http://schemas.microsoft.com/office/drawing/2014/main" id="{73079713-F314-47A4-8047-590869C246D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140257" y="4472213"/>
              <a:ext cx="2208803" cy="1473255"/>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 xmlns:a16="http://schemas.microsoft.com/office/drawing/2014/main" id="{BA3B73DB-F87B-4EAD-B360-85E372132FBE}"/>
                </a:ext>
              </a:extLst>
            </p:cNvPr>
            <p:cNvSpPr/>
            <p:nvPr/>
          </p:nvSpPr>
          <p:spPr>
            <a:xfrm flipH="1">
              <a:off x="2136688" y="3250173"/>
              <a:ext cx="2304332" cy="815079"/>
            </a:xfrm>
            <a:prstGeom prst="rect">
              <a:avLst/>
            </a:prstGeom>
            <a:noFill/>
            <a:ln w="12700" cap="flat" cmpd="sng" algn="ctr">
              <a:noFill/>
              <a:prstDash val="solid"/>
            </a:ln>
            <a:effectLst/>
          </p:spPr>
          <p:txBody>
            <a:bodyPr lIns="91440" tIns="0" rIns="91440" bIns="0" rtlCol="0" anchor="t"/>
            <a:lstStyle/>
            <a:p>
              <a:r>
                <a:rPr lang="zh-CN" altLang="en-US" sz="1200" dirty="0">
                  <a:solidFill>
                    <a:srgbClr val="000000">
                      <a:lumMod val="85000"/>
                      <a:lumOff val="15000"/>
                    </a:srgbClr>
                  </a:solidFill>
                  <a:cs typeface="+mn-ea"/>
                  <a:sym typeface="+mn-lt"/>
                </a:rPr>
                <a:t>用户可以在投影仪或者计算机上进行演示也可以将演示文稿打印出来制作成胶片用户以在投影仪</a:t>
              </a:r>
            </a:p>
          </p:txBody>
        </p:sp>
        <p:sp>
          <p:nvSpPr>
            <p:cNvPr id="44" name="Rectangle 42">
              <a:extLst>
                <a:ext uri="{FF2B5EF4-FFF2-40B4-BE49-F238E27FC236}">
                  <a16:creationId xmlns="" xmlns:a16="http://schemas.microsoft.com/office/drawing/2014/main" id="{EF5C60BB-AAF1-4615-BD27-07AC104EC15C}"/>
                </a:ext>
              </a:extLst>
            </p:cNvPr>
            <p:cNvSpPr/>
            <p:nvPr/>
          </p:nvSpPr>
          <p:spPr>
            <a:xfrm flipH="1">
              <a:off x="2382692" y="2331473"/>
              <a:ext cx="2058328" cy="253222"/>
            </a:xfrm>
            <a:prstGeom prst="rect">
              <a:avLst/>
            </a:prstGeom>
            <a:noFill/>
            <a:ln w="12700" cap="flat" cmpd="sng" algn="ctr">
              <a:noFill/>
              <a:prstDash val="solid"/>
            </a:ln>
            <a:effectLst/>
          </p:spPr>
          <p:txBody>
            <a:bodyPr lIns="91440" tIns="0" rIns="91440" bIns="0" rtlCol="0" anchor="t"/>
            <a:lstStyle/>
            <a:p>
              <a:pPr algn="ctr"/>
              <a:r>
                <a:rPr lang="zh-CN" altLang="en-US" sz="2000" b="1" dirty="0">
                  <a:solidFill>
                    <a:schemeClr val="bg1"/>
                  </a:solidFill>
                  <a:cs typeface="+mn-ea"/>
                  <a:sym typeface="+mn-lt"/>
                </a:rPr>
                <a:t>自身兴趣因素</a:t>
              </a:r>
            </a:p>
          </p:txBody>
        </p:sp>
      </p:grpSp>
    </p:spTree>
    <p:extLst>
      <p:ext uri="{BB962C8B-B14F-4D97-AF65-F5344CB8AC3E}">
        <p14:creationId xmlns:p14="http://schemas.microsoft.com/office/powerpoint/2010/main" val="12554482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grpId="0" nodeType="afterEffect">
                                  <p:stCondLst>
                                    <p:cond delay="0"/>
                                  </p:stCondLst>
                                  <p:iterate type="lt">
                                    <p:tmPct val="10000"/>
                                  </p:iterate>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1350"/>
                            </p:stCondLst>
                            <p:childTnLst>
                              <p:par>
                                <p:cTn id="35" presetID="2" presetClass="entr" presetSubtype="8" decel="44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750" fill="hold"/>
                                        <p:tgtEl>
                                          <p:spTgt spid="27"/>
                                        </p:tgtEl>
                                        <p:attrNameLst>
                                          <p:attrName>ppt_x</p:attrName>
                                        </p:attrNameLst>
                                      </p:cBhvr>
                                      <p:tavLst>
                                        <p:tav tm="0">
                                          <p:val>
                                            <p:strVal val="0-#ppt_w/2"/>
                                          </p:val>
                                        </p:tav>
                                        <p:tav tm="100000">
                                          <p:val>
                                            <p:strVal val="#ppt_x"/>
                                          </p:val>
                                        </p:tav>
                                      </p:tavLst>
                                    </p:anim>
                                    <p:anim calcmode="lin" valueType="num">
                                      <p:cBhvr additive="base">
                                        <p:cTn id="38" dur="75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decel="44000"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750" fill="hold"/>
                                        <p:tgtEl>
                                          <p:spTgt spid="33"/>
                                        </p:tgtEl>
                                        <p:attrNameLst>
                                          <p:attrName>ppt_x</p:attrName>
                                        </p:attrNameLst>
                                      </p:cBhvr>
                                      <p:tavLst>
                                        <p:tav tm="0">
                                          <p:val>
                                            <p:strVal val="0-#ppt_w/2"/>
                                          </p:val>
                                        </p:tav>
                                        <p:tav tm="100000">
                                          <p:val>
                                            <p:strVal val="#ppt_x"/>
                                          </p:val>
                                        </p:tav>
                                      </p:tavLst>
                                    </p:anim>
                                    <p:anim calcmode="lin" valueType="num">
                                      <p:cBhvr additive="base">
                                        <p:cTn id="43" dur="75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2850"/>
                            </p:stCondLst>
                            <p:childTnLst>
                              <p:par>
                                <p:cTn id="45" presetID="2" presetClass="entr" presetSubtype="8" decel="44000"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750" fill="hold"/>
                                        <p:tgtEl>
                                          <p:spTgt spid="39"/>
                                        </p:tgtEl>
                                        <p:attrNameLst>
                                          <p:attrName>ppt_x</p:attrName>
                                        </p:attrNameLst>
                                      </p:cBhvr>
                                      <p:tavLst>
                                        <p:tav tm="0">
                                          <p:val>
                                            <p:strVal val="0-#ppt_w/2"/>
                                          </p:val>
                                        </p:tav>
                                        <p:tav tm="100000">
                                          <p:val>
                                            <p:strVal val="#ppt_x"/>
                                          </p:val>
                                        </p:tav>
                                      </p:tavLst>
                                    </p:anim>
                                    <p:anim calcmode="lin" valueType="num">
                                      <p:cBhvr additive="base">
                                        <p:cTn id="48" dur="75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大学生职业生涯规划"/>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heme/theme1.xml><?xml version="1.0" encoding="utf-8"?>
<a:theme xmlns:a="http://schemas.openxmlformats.org/drawingml/2006/main" name="第一PPT，www.1ppt.com">
  <a:themeElements>
    <a:clrScheme name="自定义 2">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fontScheme name="2zliuolk">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2.xml><?xml version="1.0" encoding="utf-8"?>
<a:themeOverride xmlns:a="http://schemas.openxmlformats.org/drawingml/2006/main">
  <a:clrScheme name="自定义 2">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3.xml><?xml version="1.0" encoding="utf-8"?>
<a:themeOverride xmlns:a="http://schemas.openxmlformats.org/drawingml/2006/main">
  <a:clrScheme name="自定义 2">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Office Theme</Template>
  <TotalTime>379</TotalTime>
  <Words>2525</Words>
  <Application>Microsoft Office PowerPoint</Application>
  <PresentationFormat>宽屏</PresentationFormat>
  <Paragraphs>304</Paragraphs>
  <Slides>31</Slides>
  <Notes>31</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31</vt:i4>
      </vt:variant>
    </vt:vector>
  </HeadingPairs>
  <TitlesOfParts>
    <vt:vector size="40"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82</cp:revision>
  <dcterms:created xsi:type="dcterms:W3CDTF">2017-08-18T03:02:00Z</dcterms:created>
  <dcterms:modified xsi:type="dcterms:W3CDTF">2022-06-18T02:11:00Z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