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6"/>
  </p:notesMasterIdLst>
  <p:sldIdLst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0" r:id="rId24"/>
    <p:sldId id="282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DFD2"/>
    <a:srgbClr val="B90E16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37F43-591D-41E4-858A-97D9BA56BD0E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68335-CB99-4AB4-B154-4E270EF50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493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" Target="../slides/slide12.xml"/><Relationship Id="rId16" Type="http://schemas.openxmlformats.org/officeDocument/2006/relationships/hyperlink" Target="http://www.1ppt.com/shit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996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844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04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2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110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3630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764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319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76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4850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464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7832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205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501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339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2341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041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358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818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922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71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587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68335-CB99-4AB4-B154-4E270EF50B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8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"/>
            <a:ext cx="12192000" cy="68571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51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75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8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79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22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108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55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69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358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4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83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35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5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4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34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11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8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243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95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45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517847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021672"/>
            <a:ext cx="8502316" cy="54458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334" y="489010"/>
            <a:ext cx="8071668" cy="514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1910" y="-159026"/>
            <a:ext cx="6112025" cy="6858000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699843" y="2514599"/>
            <a:ext cx="1190715" cy="2980631"/>
            <a:chOff x="10415212" y="3422927"/>
            <a:chExt cx="1190715" cy="2980631"/>
          </a:xfrm>
        </p:grpSpPr>
        <p:sp>
          <p:nvSpPr>
            <p:cNvPr id="5" name="文本框 4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B90E1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281059" y="2514601"/>
            <a:ext cx="2954655" cy="43434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9367" y="-41327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2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62118" y="1034231"/>
            <a:ext cx="2290031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乾清宫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562118" y="1803674"/>
            <a:ext cx="5480727" cy="2169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62118" y="4122804"/>
            <a:ext cx="5480727" cy="2169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01" y="1034232"/>
            <a:ext cx="6024771" cy="239534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01" y="3748207"/>
            <a:ext cx="6024771" cy="254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842"/>
          <a:stretch/>
        </p:blipFill>
        <p:spPr>
          <a:xfrm>
            <a:off x="-1" y="-2847"/>
            <a:ext cx="12192001" cy="6860847"/>
          </a:xfrm>
          <a:prstGeom prst="rect">
            <a:avLst/>
          </a:prstGeom>
        </p:spPr>
      </p:pic>
      <p:grpSp>
        <p:nvGrpSpPr>
          <p:cNvPr id="2" name="组 1"/>
          <p:cNvGrpSpPr/>
          <p:nvPr/>
        </p:nvGrpSpPr>
        <p:grpSpPr>
          <a:xfrm>
            <a:off x="3889238" y="238039"/>
            <a:ext cx="1477329" cy="3323075"/>
            <a:chOff x="2483002" y="1633936"/>
            <a:chExt cx="1477330" cy="3323075"/>
          </a:xfrm>
        </p:grpSpPr>
        <p:sp>
          <p:nvSpPr>
            <p:cNvPr id="3" name="文本框 2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叁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心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0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109" y="126448"/>
            <a:ext cx="6731552" cy="67315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90118" y="3002179"/>
            <a:ext cx="2290031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乾清宫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90117" y="4229898"/>
            <a:ext cx="4583503" cy="13388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济汾河。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8821418" y="2340077"/>
            <a:ext cx="1190715" cy="2980631"/>
            <a:chOff x="10415212" y="3422927"/>
            <a:chExt cx="1190715" cy="2980631"/>
          </a:xfrm>
        </p:grpSpPr>
        <p:sp>
          <p:nvSpPr>
            <p:cNvPr id="6" name="文本框 5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B90E1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00394">
            <a:off x="947652" y="-2731161"/>
            <a:ext cx="4604899" cy="110602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7335" y="1710092"/>
            <a:ext cx="2290031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乾清宫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77335" y="2479535"/>
            <a:ext cx="5480727" cy="35548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692827" y="2514599"/>
            <a:ext cx="1190715" cy="2980631"/>
            <a:chOff x="10415212" y="3422927"/>
            <a:chExt cx="1190715" cy="2980631"/>
          </a:xfrm>
        </p:grpSpPr>
        <p:sp>
          <p:nvSpPr>
            <p:cNvPr id="3" name="文本框 2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B90E1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796" y="0"/>
            <a:ext cx="7072429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0075" y="2514601"/>
            <a:ext cx="2954655" cy="43434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05061" y="0"/>
            <a:ext cx="5645427" cy="6858000"/>
          </a:xfrm>
          <a:prstGeom prst="rect">
            <a:avLst/>
          </a:prstGeom>
          <a:solidFill>
            <a:srgbClr val="B90E16"/>
          </a:solidFill>
          <a:ln>
            <a:solidFill>
              <a:srgbClr val="B90E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691" y="1095110"/>
            <a:ext cx="6551055" cy="4667787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10159767" y="1620080"/>
            <a:ext cx="1190715" cy="2980631"/>
            <a:chOff x="10415212" y="3422927"/>
            <a:chExt cx="1190715" cy="2980631"/>
          </a:xfrm>
        </p:grpSpPr>
        <p:sp>
          <p:nvSpPr>
            <p:cNvPr id="5" name="文本框 4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367015" y="1620080"/>
            <a:ext cx="2954655" cy="43434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5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-108857"/>
            <a:ext cx="12190476" cy="6966857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2303517" y="1132562"/>
            <a:ext cx="1477329" cy="3323075"/>
            <a:chOff x="2483002" y="1633936"/>
            <a:chExt cx="1477330" cy="3323075"/>
          </a:xfrm>
        </p:grpSpPr>
        <p:sp>
          <p:nvSpPr>
            <p:cNvPr id="4" name="文本框 3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肆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极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857234" y="1023735"/>
            <a:ext cx="4313583" cy="4313583"/>
          </a:xfrm>
          <a:prstGeom prst="ellipse">
            <a:avLst/>
          </a:prstGeom>
          <a:solidFill>
            <a:srgbClr val="B90E16"/>
          </a:solidFill>
          <a:ln>
            <a:solidFill>
              <a:srgbClr val="B90E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00" y="2305880"/>
            <a:ext cx="6703909" cy="3995530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2437547" y="1858619"/>
            <a:ext cx="1190715" cy="2980631"/>
            <a:chOff x="10415212" y="3422927"/>
            <a:chExt cx="1190715" cy="2980631"/>
          </a:xfrm>
        </p:grpSpPr>
        <p:sp>
          <p:nvSpPr>
            <p:cNvPr id="5" name="文本框 4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皇极殿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9833" y="1140601"/>
            <a:ext cx="4416659" cy="4416658"/>
          </a:xfrm>
          <a:prstGeom prst="ellipse">
            <a:avLst/>
          </a:prstGeom>
          <a:ln w="57150">
            <a:solidFill>
              <a:srgbClr val="B90E16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737" y="1659278"/>
            <a:ext cx="2150467" cy="337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5260848" cy="3182112"/>
          </a:xfrm>
          <a:prstGeom prst="rect">
            <a:avLst/>
          </a:prstGeom>
        </p:spPr>
      </p:pic>
      <p:grpSp>
        <p:nvGrpSpPr>
          <p:cNvPr id="7" name="组 6"/>
          <p:cNvGrpSpPr/>
          <p:nvPr/>
        </p:nvGrpSpPr>
        <p:grpSpPr>
          <a:xfrm>
            <a:off x="1510749" y="2146855"/>
            <a:ext cx="1769167" cy="3617843"/>
            <a:chOff x="1311965" y="1411357"/>
            <a:chExt cx="1769166" cy="3617843"/>
          </a:xfrm>
        </p:grpSpPr>
        <p:sp>
          <p:nvSpPr>
            <p:cNvPr id="2" name="矩形 1"/>
            <p:cNvSpPr/>
            <p:nvPr/>
          </p:nvSpPr>
          <p:spPr>
            <a:xfrm>
              <a:off x="1311965" y="1411357"/>
              <a:ext cx="1769166" cy="3617843"/>
            </a:xfrm>
            <a:prstGeom prst="rect">
              <a:avLst/>
            </a:prstGeom>
            <a:solidFill>
              <a:srgbClr val="B90E16"/>
            </a:solidFill>
            <a:ln>
              <a:solidFill>
                <a:srgbClr val="B90E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1640947" y="1898371"/>
              <a:ext cx="1190713" cy="2980631"/>
              <a:chOff x="10415214" y="3422927"/>
              <a:chExt cx="1190713" cy="2980631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0805709" y="3422927"/>
                <a:ext cx="800218" cy="197788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kumimoji="1" lang="zh-CN" altLang="en-US" sz="40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FZQingKeBenYueSongS-R-GB" charset="-122"/>
                    <a:sym typeface="印品黑体" panose="00000500000000000000" pitchFamily="2" charset="-122"/>
                  </a:rPr>
                  <a:t>皇极殿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0415214" y="3422927"/>
                <a:ext cx="600164" cy="29806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FZQingKeBenYueSongS-R-GB" charset="-122"/>
                    <a:sym typeface="印品黑体" panose="00000500000000000000" pitchFamily="2" charset="-122"/>
                  </a:rPr>
                  <a:t>明月几时有？把酒问青天。</a:t>
                </a:r>
                <a:endParaRPr kumimoji="1" lang="zh-CN" altLang="en-US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408" y="2109424"/>
            <a:ext cx="5476461" cy="3655272"/>
          </a:xfrm>
          <a:prstGeom prst="rect">
            <a:avLst/>
          </a:prstGeom>
        </p:spPr>
      </p:pic>
      <p:grpSp>
        <p:nvGrpSpPr>
          <p:cNvPr id="10" name="组 9"/>
          <p:cNvGrpSpPr/>
          <p:nvPr/>
        </p:nvGrpSpPr>
        <p:grpSpPr>
          <a:xfrm>
            <a:off x="9537363" y="2109426"/>
            <a:ext cx="1769167" cy="3617843"/>
            <a:chOff x="1311965" y="1411357"/>
            <a:chExt cx="1769166" cy="3617843"/>
          </a:xfrm>
        </p:grpSpPr>
        <p:sp>
          <p:nvSpPr>
            <p:cNvPr id="11" name="矩形 10"/>
            <p:cNvSpPr/>
            <p:nvPr/>
          </p:nvSpPr>
          <p:spPr>
            <a:xfrm>
              <a:off x="1311965" y="1411357"/>
              <a:ext cx="1769166" cy="3617843"/>
            </a:xfrm>
            <a:prstGeom prst="rect">
              <a:avLst/>
            </a:prstGeom>
            <a:solidFill>
              <a:srgbClr val="B90E16"/>
            </a:solidFill>
            <a:ln>
              <a:solidFill>
                <a:srgbClr val="B90E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印品黑体" panose="00000500000000000000" pitchFamily="2" charset="-122"/>
                <a:ea typeface="印品黑体" panose="00000500000000000000" pitchFamily="2" charset="-122"/>
                <a:sym typeface="印品黑体" panose="00000500000000000000" pitchFamily="2" charset="-122"/>
              </a:endParaRPr>
            </a:p>
          </p:txBody>
        </p:sp>
        <p:grpSp>
          <p:nvGrpSpPr>
            <p:cNvPr id="12" name="组 11"/>
            <p:cNvGrpSpPr/>
            <p:nvPr/>
          </p:nvGrpSpPr>
          <p:grpSpPr>
            <a:xfrm>
              <a:off x="1640947" y="1898371"/>
              <a:ext cx="1190713" cy="2980631"/>
              <a:chOff x="10415214" y="3422927"/>
              <a:chExt cx="1190713" cy="2980631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0805709" y="3422927"/>
                <a:ext cx="800218" cy="197788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kumimoji="1" lang="zh-CN" altLang="en-US" sz="40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FZQingKeBenYueSongS-R-GB" charset="-122"/>
                    <a:sym typeface="印品黑体" panose="00000500000000000000" pitchFamily="2" charset="-122"/>
                  </a:rPr>
                  <a:t>皇极殿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415214" y="3422927"/>
                <a:ext cx="600164" cy="29806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FZQingKeBenYueSongS-R-GB" charset="-122"/>
                    <a:sym typeface="印品黑体" panose="00000500000000000000" pitchFamily="2" charset="-122"/>
                  </a:rPr>
                  <a:t>明月几时有？把酒问青天。</a:t>
                </a:r>
                <a:endParaRPr kumimoji="1" lang="zh-CN" altLang="en-US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07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85801" y="4"/>
            <a:ext cx="1076347" cy="2124635"/>
          </a:xfrm>
          <a:prstGeom prst="rect">
            <a:avLst/>
          </a:prstGeom>
          <a:solidFill>
            <a:srgbClr val="B9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93086" y="356468"/>
            <a:ext cx="861774" cy="1411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目录</a:t>
            </a:r>
          </a:p>
        </p:txBody>
      </p:sp>
      <p:grpSp>
        <p:nvGrpSpPr>
          <p:cNvPr id="9" name="组 8"/>
          <p:cNvGrpSpPr/>
          <p:nvPr/>
        </p:nvGrpSpPr>
        <p:grpSpPr>
          <a:xfrm>
            <a:off x="2294746" y="1965159"/>
            <a:ext cx="1477329" cy="3323075"/>
            <a:chOff x="2483002" y="1633936"/>
            <a:chExt cx="1477330" cy="3323075"/>
          </a:xfrm>
        </p:grpSpPr>
        <p:sp>
          <p:nvSpPr>
            <p:cNvPr id="3" name="文本框 2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壹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05214" y="1965159"/>
            <a:ext cx="1477329" cy="3323075"/>
            <a:chOff x="2483002" y="1633936"/>
            <a:chExt cx="1477330" cy="3323075"/>
          </a:xfrm>
        </p:grpSpPr>
        <p:sp>
          <p:nvSpPr>
            <p:cNvPr id="11" name="文本框 10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贰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清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宫</a:t>
              </a: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6515683" y="1965159"/>
            <a:ext cx="1477329" cy="3323075"/>
            <a:chOff x="2483002" y="1633936"/>
            <a:chExt cx="1477330" cy="3323075"/>
          </a:xfrm>
        </p:grpSpPr>
        <p:sp>
          <p:nvSpPr>
            <p:cNvPr id="17" name="文本框 16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叁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心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8626153" y="1965159"/>
            <a:ext cx="1477329" cy="3323075"/>
            <a:chOff x="2483002" y="1633936"/>
            <a:chExt cx="1477330" cy="3323075"/>
          </a:xfrm>
        </p:grpSpPr>
        <p:sp>
          <p:nvSpPr>
            <p:cNvPr id="23" name="文本框 22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肆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极</a:t>
              </a:r>
            </a:p>
          </p:txBody>
        </p:sp>
        <p:sp>
          <p:nvSpPr>
            <p:cNvPr id="27" name="椭圆 26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  <a:endParaRPr kumimoji="1"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26379" y="-298174"/>
            <a:ext cx="10945907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45123" y="4506285"/>
            <a:ext cx="800219" cy="19778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40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皇极殿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74474" y="4506285"/>
            <a:ext cx="5170646" cy="21021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9528" y="680277"/>
            <a:ext cx="2071757" cy="32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041550"/>
            <a:ext cx="8502316" cy="544587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364" y="0"/>
            <a:ext cx="109459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334" y="449253"/>
            <a:ext cx="8071668" cy="51414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38365" y="1087747"/>
            <a:ext cx="1415772" cy="46570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8000" dirty="0" smtClean="0">
                <a:solidFill>
                  <a:srgbClr val="B90E16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FZQingKeBenYueSongS-R-GB" charset="-122"/>
                <a:sym typeface="印品黑体" panose="00000500000000000000" pitchFamily="2" charset="-122"/>
              </a:rPr>
              <a:t>谢谢观看</a:t>
            </a:r>
            <a:endParaRPr kumimoji="1" lang="zh-CN" altLang="en-US" sz="8000" dirty="0">
              <a:solidFill>
                <a:srgbClr val="B90E16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095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98423"/>
            <a:ext cx="9130553" cy="6559581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5185865" y="1609640"/>
            <a:ext cx="1477329" cy="3323075"/>
            <a:chOff x="2483002" y="1633936"/>
            <a:chExt cx="1477330" cy="3323075"/>
          </a:xfrm>
        </p:grpSpPr>
        <p:sp>
          <p:nvSpPr>
            <p:cNvPr id="4" name="文本框 3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壹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949"/>
          <a:stretch/>
        </p:blipFill>
        <p:spPr>
          <a:xfrm>
            <a:off x="1" y="735498"/>
            <a:ext cx="7470195" cy="552615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18244" y="735498"/>
            <a:ext cx="5373757" cy="5526157"/>
          </a:xfrm>
          <a:prstGeom prst="rect">
            <a:avLst/>
          </a:prstGeom>
          <a:solidFill>
            <a:srgbClr val="B9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71206" y="1103241"/>
            <a:ext cx="861774" cy="24279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44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三大殿</a:t>
            </a:r>
            <a:endParaRPr kumimoji="1" lang="zh-CN" altLang="en-US" sz="44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80510" y="1103245"/>
            <a:ext cx="2954655" cy="44726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456" y="3918803"/>
            <a:ext cx="575335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71622" y="1659833"/>
            <a:ext cx="861774" cy="24279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三大殿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80927" y="1659837"/>
            <a:ext cx="2954655" cy="58939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508" y="0"/>
            <a:ext cx="755876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16241" y="435006"/>
            <a:ext cx="2938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7DFD2"/>
                </a:solidFill>
              </a:rPr>
              <a:t>https://www.ypppt.com/</a:t>
            </a:r>
            <a:endParaRPr lang="zh-CN" altLang="en-US" dirty="0">
              <a:solidFill>
                <a:srgbClr val="E7D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2793"/>
            <a:ext cx="5260848" cy="31821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3586" y="874408"/>
            <a:ext cx="7878417" cy="59327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5335" y="2922666"/>
            <a:ext cx="2290031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kumimoji="1" lang="zh-CN" altLang="en-US" sz="4400" dirty="0">
                <a:solidFill>
                  <a:srgbClr val="B90E1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三大殿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5335" y="3692109"/>
            <a:ext cx="5480727" cy="2169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4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3000"/>
            <a:ext cx="12192000" cy="4445000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5185865" y="1609640"/>
            <a:ext cx="1477329" cy="3323075"/>
            <a:chOff x="2483002" y="1633936"/>
            <a:chExt cx="1477330" cy="3323075"/>
          </a:xfrm>
        </p:grpSpPr>
        <p:sp>
          <p:nvSpPr>
            <p:cNvPr id="4" name="文本框 3"/>
            <p:cNvSpPr txBox="1"/>
            <p:nvPr/>
          </p:nvSpPr>
          <p:spPr>
            <a:xfrm>
              <a:off x="2483002" y="1633936"/>
              <a:ext cx="861774" cy="14117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贰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344779" y="1965158"/>
              <a:ext cx="615553" cy="2991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秋风起兮白云飞，草木黄落兮雁南归。</a:t>
              </a:r>
              <a:b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</a:b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兰有秀兮菊有芳，怀佳人兮不能忘。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633155" y="2788967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621832" y="3495764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清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2621832" y="4200672"/>
              <a:ext cx="513348" cy="513348"/>
            </a:xfrm>
            <a:prstGeom prst="ellipse">
              <a:avLst/>
            </a:prstGeom>
            <a:solidFill>
              <a:srgbClr val="B90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宫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152" y="18580"/>
            <a:ext cx="5260848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78904"/>
            <a:ext cx="12192000" cy="3180521"/>
          </a:xfrm>
          <a:prstGeom prst="rect">
            <a:avLst/>
          </a:prstGeom>
        </p:spPr>
      </p:pic>
      <p:grpSp>
        <p:nvGrpSpPr>
          <p:cNvPr id="9" name="组 8"/>
          <p:cNvGrpSpPr/>
          <p:nvPr/>
        </p:nvGrpSpPr>
        <p:grpSpPr>
          <a:xfrm>
            <a:off x="2012893" y="3200955"/>
            <a:ext cx="800219" cy="3409123"/>
            <a:chOff x="3638108" y="4164494"/>
            <a:chExt cx="800219" cy="3409123"/>
          </a:xfrm>
        </p:grpSpPr>
        <p:sp>
          <p:nvSpPr>
            <p:cNvPr id="3" name="文本框 2"/>
            <p:cNvSpPr txBox="1"/>
            <p:nvPr/>
          </p:nvSpPr>
          <p:spPr>
            <a:xfrm>
              <a:off x="3638108" y="4164494"/>
              <a:ext cx="800219" cy="1977889"/>
            </a:xfrm>
            <a:prstGeom prst="rect">
              <a:avLst/>
            </a:prstGeom>
            <a:solidFill>
              <a:srgbClr val="B90E16"/>
            </a:solidFill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638108" y="4164495"/>
              <a:ext cx="0" cy="3409122"/>
            </a:xfrm>
            <a:prstGeom prst="line">
              <a:avLst/>
            </a:prstGeom>
            <a:ln>
              <a:solidFill>
                <a:srgbClr val="B9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89451" y="3171139"/>
            <a:ext cx="1292662" cy="341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明月几时有？把酒问青天。不知天上宫阙，今夕是何年。我欲乘风归去，又恐琼楼玉宇，高处不胜寒。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4749467" y="3171139"/>
            <a:ext cx="800219" cy="3409123"/>
            <a:chOff x="3638108" y="4164494"/>
            <a:chExt cx="800219" cy="3409123"/>
          </a:xfrm>
        </p:grpSpPr>
        <p:sp>
          <p:nvSpPr>
            <p:cNvPr id="12" name="文本框 11"/>
            <p:cNvSpPr txBox="1"/>
            <p:nvPr/>
          </p:nvSpPr>
          <p:spPr>
            <a:xfrm>
              <a:off x="3638108" y="4164494"/>
              <a:ext cx="800219" cy="1977889"/>
            </a:xfrm>
            <a:prstGeom prst="rect">
              <a:avLst/>
            </a:prstGeom>
            <a:solidFill>
              <a:srgbClr val="B90E16"/>
            </a:solidFill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cxnSp>
          <p:nvCxnSpPr>
            <p:cNvPr id="13" name="直线连接符 12"/>
            <p:cNvCxnSpPr/>
            <p:nvPr/>
          </p:nvCxnSpPr>
          <p:spPr>
            <a:xfrm>
              <a:off x="3638108" y="4164495"/>
              <a:ext cx="0" cy="3409122"/>
            </a:xfrm>
            <a:prstGeom prst="line">
              <a:avLst/>
            </a:prstGeom>
            <a:ln>
              <a:solidFill>
                <a:srgbClr val="B90E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3426026" y="3141323"/>
            <a:ext cx="1292662" cy="341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明月几时有？把酒问青天。不知天上宫阙，今夕是何年。我欲乘风归去，又恐琼楼玉宇，高处不胜寒。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10415207" y="3422931"/>
            <a:ext cx="1190715" cy="2980631"/>
            <a:chOff x="10415212" y="3422927"/>
            <a:chExt cx="1190715" cy="2980631"/>
          </a:xfrm>
        </p:grpSpPr>
        <p:sp>
          <p:nvSpPr>
            <p:cNvPr id="15" name="文本框 14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B90E1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725" y="3246946"/>
            <a:ext cx="1992243" cy="313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048" y="0"/>
            <a:ext cx="5260848" cy="3182112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953155" y="779122"/>
            <a:ext cx="1190715" cy="2980631"/>
            <a:chOff x="10415212" y="3422927"/>
            <a:chExt cx="1190715" cy="2980631"/>
          </a:xfrm>
        </p:grpSpPr>
        <p:sp>
          <p:nvSpPr>
            <p:cNvPr id="4" name="文本框 3"/>
            <p:cNvSpPr txBox="1"/>
            <p:nvPr/>
          </p:nvSpPr>
          <p:spPr>
            <a:xfrm>
              <a:off x="10805708" y="3422927"/>
              <a:ext cx="800219" cy="19778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B90E1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415212" y="3422927"/>
              <a:ext cx="600164" cy="29806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明月几时有？把酒问青天。</a:t>
              </a:r>
              <a:endPara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4369" y="1868561"/>
            <a:ext cx="3253984" cy="498944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13174" y="1768066"/>
            <a:ext cx="2954655" cy="58939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秋风起兮白云飞，草木黄落兮雁南归。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兰有秀兮菊有芳，怀佳人兮不能忘。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泛楼船兮济汾河，横中流兮扬素波。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箫鼓鸣兮发棹歌，欢乐极兮哀情多。</a:t>
            </a:r>
            <a:b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</a:b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少壮几时兮奈老何！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71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a14="http://schemas.microsoft.com/office/drawing/2010/main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AA002A09-D1C4-49B3-A6B6-B11EC1E75E8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G:\第十四批\610237"/>
  <p:tag name="ISPRING_PRESENTATION_TITLE" val="5a92071999ed1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677</Words>
  <Application>Microsoft Office PowerPoint</Application>
  <PresentationFormat>宽屏</PresentationFormat>
  <Paragraphs>124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FZQingKeBenYueSongS-R-GB</vt:lpstr>
      <vt:lpstr>Meiryo</vt:lpstr>
      <vt:lpstr>等线</vt:lpstr>
      <vt:lpstr>等线 Light</vt:lpstr>
      <vt:lpstr>华文行楷</vt:lpstr>
      <vt:lpstr>宋体</vt:lpstr>
      <vt:lpstr>微软雅黑</vt:lpstr>
      <vt:lpstr>印品黑体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91</cp:revision>
  <dcterms:created xsi:type="dcterms:W3CDTF">2017-08-18T03:02:00Z</dcterms:created>
  <dcterms:modified xsi:type="dcterms:W3CDTF">2021-07-09T05:58:51Z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