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0"/>
  </p:notesMasterIdLst>
  <p:handoutMasterIdLst>
    <p:handoutMasterId r:id="rId21"/>
  </p:handoutMasterIdLst>
  <p:sldIdLst>
    <p:sldId id="272" r:id="rId3"/>
    <p:sldId id="273" r:id="rId4"/>
    <p:sldId id="270" r:id="rId5"/>
    <p:sldId id="271" r:id="rId6"/>
    <p:sldId id="274" r:id="rId7"/>
    <p:sldId id="260" r:id="rId8"/>
    <p:sldId id="275" r:id="rId9"/>
    <p:sldId id="276" r:id="rId10"/>
    <p:sldId id="278" r:id="rId11"/>
    <p:sldId id="277" r:id="rId12"/>
    <p:sldId id="279" r:id="rId13"/>
    <p:sldId id="280" r:id="rId14"/>
    <p:sldId id="266" r:id="rId15"/>
    <p:sldId id="267" r:id="rId16"/>
    <p:sldId id="268" r:id="rId17"/>
    <p:sldId id="281" r:id="rId18"/>
    <p:sldId id="282"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9813B"/>
    <a:srgbClr val="4B432A"/>
    <a:srgbClr val="D1EBFC"/>
    <a:srgbClr val="4EBECA"/>
    <a:srgbClr val="3F7737"/>
    <a:srgbClr val="519935"/>
    <a:srgbClr val="94C85E"/>
    <a:srgbClr val="2982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87" autoAdjust="0"/>
    <p:restoredTop sz="96314" autoAdjust="0"/>
  </p:normalViewPr>
  <p:slideViewPr>
    <p:cSldViewPr snapToGrid="0">
      <p:cViewPr varScale="1">
        <p:scale>
          <a:sx n="108" d="100"/>
          <a:sy n="108" d="100"/>
        </p:scale>
        <p:origin x="75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2021/7/9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753934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118E75-E7E6-4902-89DA-EB55453DED43}" type="datetimeFigureOut">
              <a:rPr lang="zh-CN" altLang="en-US" smtClean="0"/>
              <a:t>2021/7/9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A200E-0CB1-405B-B6BE-95584BE6DAB0}" type="slidenum">
              <a:rPr lang="zh-CN" altLang="en-US" smtClean="0"/>
              <a:t>‹#›</a:t>
            </a:fld>
            <a:endParaRPr lang="zh-CN" altLang="en-US"/>
          </a:p>
        </p:txBody>
      </p:sp>
    </p:spTree>
    <p:extLst>
      <p:ext uri="{BB962C8B-B14F-4D97-AF65-F5344CB8AC3E}">
        <p14:creationId xmlns:p14="http://schemas.microsoft.com/office/powerpoint/2010/main" val="810911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7171"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我此次暑假</a:t>
            </a:r>
            <a:r>
              <a:rPr lang="zh-CN" altLang="en-US" b="1"/>
              <a:t>台湾南部之行</a:t>
            </a:r>
            <a:r>
              <a:rPr lang="zh-CN" altLang="en-US"/>
              <a:t>的重要行程就是国立海洋生物馆，在此之前，我知道的可以夜间游览的只有新加坡动物园和清迈动物园。位于垦丁的国立海洋馆不仅可以夜间游览还可以夜宿，能睡在大鱼缸旁边，与鱼共眠，这种事想想就很美好。</a:t>
            </a:r>
          </a:p>
          <a:p>
            <a:pPr eaLnBrk="1" hangingPunct="1">
              <a:spcBef>
                <a:spcPct val="0"/>
              </a:spcBef>
            </a:pPr>
            <a:r>
              <a:rPr lang="zh-CN" altLang="en-US"/>
              <a:t>    这座海生馆据说是台湾地区最大的海洋博物馆，共分三个展馆：台湾水域馆、珊瑚馆和世界水域馆。</a:t>
            </a:r>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EF7F73AD-5439-4EA2-B85A-427537BCE560}"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123301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560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 喂食秀之后是户外活动，去海边观察潮间带生物。</a:t>
            </a:r>
          </a:p>
          <a:p>
            <a:pPr eaLnBrk="1" hangingPunct="1">
              <a:spcBef>
                <a:spcPct val="0"/>
              </a:spcBef>
            </a:pPr>
            <a:r>
              <a:rPr lang="zh-CN" altLang="en-US"/>
              <a:t>    潮间带生态观察：实际造访野外的潮间带，大自然是我们最好的老师，看面临严苛的生存空间，居住在潮间带的生命如何应变，与讲解员一同寻找它们的踪迹，发现它们特有的生命特征，此行我们不再只是聆听，而是发现探索者！</a:t>
            </a:r>
          </a:p>
          <a:p>
            <a:pPr eaLnBrk="1" hangingPunct="1">
              <a:spcBef>
                <a:spcPct val="0"/>
              </a:spcBef>
            </a:pPr>
            <a:endParaRPr lang="zh-CN" altLang="en-US"/>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EE0F203F-4641-4461-AA9D-7D0153E77F7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2770692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 导览结束后，大家重新集结在第一天的会议厅，那里还会上一个生动有趣的海洋课程，课程结束后，海生馆会赠送给每位夜宿的游客一份纪念品。</a:t>
            </a:r>
          </a:p>
          <a:p>
            <a:pPr eaLnBrk="1" hangingPunct="1">
              <a:spcBef>
                <a:spcPct val="0"/>
              </a:spcBef>
            </a:pPr>
            <a:endParaRPr lang="zh-CN" altLang="en-US"/>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72659DD8-0C49-4126-A00F-155DCE0D9B01}"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800551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总体来说，夜宿海生馆是一个不错的旅游体验，在垦丁海生馆，我从海洋远古的过去穿越到危机四伏的现在，触摸了河滩的泥土又潜入了海洋深处，更是亲眼得见海洋精灵们的白天与黑夜。当这一切呈现在我面前时我知道，我爱这片海！是海生馆让我能跟神秘的海洋有如此亲密而深入的接触，更懂她、更爱她。而夜宿垦丁海生馆，可以让我避开喧嚣的人群，静静享受我与海洋独处的珍贵时光。若你们日后有幸也来游学，必定会觉得此行受益匪浅。</a:t>
            </a:r>
          </a:p>
          <a:p>
            <a:pPr eaLnBrk="1" hangingPunct="1">
              <a:spcBef>
                <a:spcPct val="0"/>
              </a:spcBef>
            </a:pPr>
            <a:endParaRPr lang="zh-CN" altLang="en-US"/>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9EB0EB66-9427-4441-AA9A-5ADFA01F08D5}"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1070274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97879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9219"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夜宿活动从下午四点开始，我和家人提前来到游客中心进行登记确认，领取夜宿识别胸牌。胸牌上除了日期、姓名、还有组别。</a:t>
            </a:r>
          </a:p>
          <a:p>
            <a:pPr eaLnBrk="1" hangingPunct="1">
              <a:spcBef>
                <a:spcPct val="0"/>
              </a:spcBef>
            </a:pPr>
            <a:r>
              <a:rPr lang="zh-CN" altLang="en-US"/>
              <a:t>    放完行李，大家前往位于世界水域馆负一层的会议厅集合，在那里工作人员会向大家介绍夜宿的行程安排和注意事项。</a:t>
            </a:r>
          </a:p>
          <a:p>
            <a:pPr eaLnBrk="1" hangingPunct="1">
              <a:spcBef>
                <a:spcPct val="0"/>
              </a:spcBef>
            </a:pPr>
            <a:endParaRPr lang="zh-CN" altLang="en-US"/>
          </a:p>
        </p:txBody>
      </p:sp>
      <p:sp>
        <p:nvSpPr>
          <p:cNvPr id="92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9CD6A8D7-AD28-400D-B63B-1BB7310CA3F9}"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2865523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1267"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活动安排：</a:t>
            </a:r>
          </a:p>
          <a:p>
            <a:pPr eaLnBrk="1" hangingPunct="1">
              <a:spcBef>
                <a:spcPct val="0"/>
              </a:spcBef>
            </a:pPr>
            <a:r>
              <a:rPr lang="zh-CN" altLang="en-US"/>
              <a:t>第一天：</a:t>
            </a:r>
          </a:p>
          <a:p>
            <a:pPr eaLnBrk="1" hangingPunct="1">
              <a:spcBef>
                <a:spcPct val="0"/>
              </a:spcBef>
            </a:pPr>
            <a:r>
              <a:rPr lang="en-US" altLang="zh-CN"/>
              <a:t>16:00-16:30</a:t>
            </a:r>
            <a:r>
              <a:rPr lang="zh-CN" altLang="en-US"/>
              <a:t>报道及存放行李</a:t>
            </a:r>
          </a:p>
          <a:p>
            <a:pPr eaLnBrk="1" hangingPunct="1">
              <a:spcBef>
                <a:spcPct val="0"/>
              </a:spcBef>
            </a:pPr>
            <a:r>
              <a:rPr lang="en-US" altLang="zh-CN"/>
              <a:t>16:30-16:50</a:t>
            </a:r>
            <a:r>
              <a:rPr lang="zh-CN" altLang="en-US"/>
              <a:t>夜宿精神和行前说明</a:t>
            </a:r>
          </a:p>
          <a:p>
            <a:pPr eaLnBrk="1" hangingPunct="1">
              <a:spcBef>
                <a:spcPct val="0"/>
              </a:spcBef>
            </a:pPr>
            <a:r>
              <a:rPr lang="en-US" altLang="zh-CN"/>
              <a:t>16:50-18:30</a:t>
            </a:r>
            <a:r>
              <a:rPr lang="zh-CN" altLang="en-US"/>
              <a:t>场馆深度导览和后场参观</a:t>
            </a:r>
          </a:p>
          <a:p>
            <a:pPr eaLnBrk="1" hangingPunct="1">
              <a:spcBef>
                <a:spcPct val="0"/>
              </a:spcBef>
            </a:pPr>
            <a:r>
              <a:rPr lang="en-US" altLang="zh-CN"/>
              <a:t>18:30-19:30</a:t>
            </a:r>
            <a:r>
              <a:rPr lang="zh-CN" altLang="en-US"/>
              <a:t>自助晚餐</a:t>
            </a:r>
          </a:p>
          <a:p>
            <a:pPr eaLnBrk="1" hangingPunct="1">
              <a:spcBef>
                <a:spcPct val="0"/>
              </a:spcBef>
            </a:pPr>
            <a:r>
              <a:rPr lang="en-US" altLang="zh-CN"/>
              <a:t>19:30-20:00</a:t>
            </a:r>
            <a:r>
              <a:rPr lang="zh-CN" altLang="en-US"/>
              <a:t>夜间参观</a:t>
            </a:r>
            <a:endParaRPr lang="en-US" altLang="zh-CN"/>
          </a:p>
          <a:p>
            <a:pPr eaLnBrk="1" hangingPunct="1">
              <a:spcBef>
                <a:spcPct val="0"/>
              </a:spcBef>
            </a:pPr>
            <a:r>
              <a:rPr lang="en-US" altLang="zh-CN"/>
              <a:t>20:00-20:30</a:t>
            </a:r>
            <a:r>
              <a:rPr lang="zh-CN" altLang="en-US"/>
              <a:t>领床铺打地铺</a:t>
            </a:r>
          </a:p>
          <a:p>
            <a:pPr eaLnBrk="1" hangingPunct="1">
              <a:spcBef>
                <a:spcPct val="0"/>
              </a:spcBef>
            </a:pPr>
            <a:r>
              <a:rPr lang="en-US" altLang="zh-CN"/>
              <a:t>20:30-22:30</a:t>
            </a:r>
            <a:r>
              <a:rPr lang="zh-CN" altLang="en-US"/>
              <a:t>洗澡、做泥塑、吃夜宵</a:t>
            </a:r>
          </a:p>
          <a:p>
            <a:pPr eaLnBrk="1" hangingPunct="1">
              <a:spcBef>
                <a:spcPct val="0"/>
              </a:spcBef>
            </a:pPr>
            <a:r>
              <a:rPr lang="en-US" altLang="zh-CN"/>
              <a:t>22:30</a:t>
            </a:r>
            <a:r>
              <a:rPr lang="zh-CN" altLang="en-US"/>
              <a:t>熄灯睡觉</a:t>
            </a:r>
          </a:p>
          <a:p>
            <a:pPr eaLnBrk="1" hangingPunct="1">
              <a:spcBef>
                <a:spcPct val="0"/>
              </a:spcBef>
            </a:pPr>
            <a:r>
              <a:rPr lang="zh-CN" altLang="en-US"/>
              <a:t> </a:t>
            </a:r>
          </a:p>
          <a:p>
            <a:pPr eaLnBrk="1" hangingPunct="1">
              <a:spcBef>
                <a:spcPct val="0"/>
              </a:spcBef>
            </a:pPr>
            <a:r>
              <a:rPr lang="zh-CN" altLang="en-US"/>
              <a:t>第二天：</a:t>
            </a:r>
          </a:p>
          <a:p>
            <a:pPr eaLnBrk="1" hangingPunct="1">
              <a:spcBef>
                <a:spcPct val="0"/>
              </a:spcBef>
            </a:pPr>
            <a:r>
              <a:rPr lang="en-US" altLang="zh-CN"/>
              <a:t>07:00-07:30</a:t>
            </a:r>
            <a:r>
              <a:rPr lang="zh-CN" altLang="en-US"/>
              <a:t>叫醒洗漱</a:t>
            </a:r>
          </a:p>
          <a:p>
            <a:pPr eaLnBrk="1" hangingPunct="1">
              <a:spcBef>
                <a:spcPct val="0"/>
              </a:spcBef>
            </a:pPr>
            <a:r>
              <a:rPr lang="en-US" altLang="zh-CN"/>
              <a:t>07:30-08:30</a:t>
            </a:r>
            <a:r>
              <a:rPr lang="zh-CN" altLang="en-US"/>
              <a:t>早餐时间</a:t>
            </a:r>
          </a:p>
          <a:p>
            <a:pPr eaLnBrk="1" hangingPunct="1">
              <a:spcBef>
                <a:spcPct val="0"/>
              </a:spcBef>
            </a:pPr>
            <a:r>
              <a:rPr lang="en-US" altLang="zh-CN"/>
              <a:t>08:50-09:10</a:t>
            </a:r>
            <a:r>
              <a:rPr lang="zh-CN" altLang="en-US"/>
              <a:t>大洋池早间喂食解说</a:t>
            </a:r>
          </a:p>
          <a:p>
            <a:pPr eaLnBrk="1" hangingPunct="1">
              <a:spcBef>
                <a:spcPct val="0"/>
              </a:spcBef>
            </a:pPr>
            <a:r>
              <a:rPr lang="en-US" altLang="zh-CN"/>
              <a:t>09:10-09:40</a:t>
            </a:r>
            <a:r>
              <a:rPr lang="zh-CN" altLang="en-US"/>
              <a:t>潮间带生态观察</a:t>
            </a:r>
          </a:p>
          <a:p>
            <a:pPr eaLnBrk="1" hangingPunct="1">
              <a:spcBef>
                <a:spcPct val="0"/>
              </a:spcBef>
            </a:pPr>
            <a:r>
              <a:rPr lang="en-US" altLang="zh-CN"/>
              <a:t>09:40-10:30</a:t>
            </a:r>
            <a:r>
              <a:rPr lang="zh-CN" altLang="en-US"/>
              <a:t>海洋生态课程</a:t>
            </a:r>
          </a:p>
          <a:p>
            <a:pPr eaLnBrk="1" hangingPunct="1">
              <a:spcBef>
                <a:spcPct val="0"/>
              </a:spcBef>
            </a:pPr>
            <a:r>
              <a:rPr lang="zh-CN" altLang="en-US"/>
              <a:t> </a:t>
            </a:r>
          </a:p>
          <a:p>
            <a:pPr eaLnBrk="1" hangingPunct="1">
              <a:spcBef>
                <a:spcPct val="0"/>
              </a:spcBef>
            </a:pPr>
            <a:r>
              <a:rPr lang="zh-CN" altLang="en-US"/>
              <a:t>    看看这夜宿活动和安排，那是相当紧凑啊，会议结束后，大家按照胸牌上的组别找到各组的讲解员，夜宿活动正式开始了。</a:t>
            </a:r>
          </a:p>
        </p:txBody>
      </p:sp>
      <p:sp>
        <p:nvSpPr>
          <p:cNvPr id="112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D906C93B-1699-4855-9C73-FA5DDCDE594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865792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3315"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台湾水域馆后场导览，台湾姐姐一口台湾腔讲解的生动有趣。</a:t>
            </a:r>
          </a:p>
          <a:p>
            <a:pPr eaLnBrk="1" hangingPunct="1">
              <a:spcBef>
                <a:spcPct val="0"/>
              </a:spcBef>
            </a:pPr>
            <a:r>
              <a:rPr lang="zh-CN" altLang="en-US"/>
              <a:t>    在后场还能看到海洋生物的生长过程，不同阶段的不同种群分养在单独的饲育缸，从肉眼都看不到的幼苗长到足够在纷繁的海底世界独立生存后才会被放入展示缸。除了观赏，在后场更多的是体验，亲自感受一下每天饲育员为了在展示缸内做清洁或者喂食必须负重的氧气瓶和铅块的重量，认识供整座海洋馆所有生物的食物饵料，更可以在饲育员的指导下亲手喂食海洋生物，多了一份与它们亲近的感动。</a:t>
            </a:r>
            <a:endParaRPr lang="en-US" altLang="zh-CN"/>
          </a:p>
          <a:p>
            <a:pPr eaLnBrk="1" hangingPunct="1">
              <a:spcBef>
                <a:spcPct val="0"/>
              </a:spcBef>
            </a:pPr>
            <a:endParaRPr lang="en-US" altLang="zh-CN"/>
          </a:p>
          <a:p>
            <a:pPr eaLnBrk="1" hangingPunct="1">
              <a:spcBef>
                <a:spcPct val="0"/>
              </a:spcBef>
            </a:pPr>
            <a:r>
              <a:rPr lang="zh-CN" altLang="en-US"/>
              <a:t>自用丰年虾喂食</a:t>
            </a:r>
          </a:p>
          <a:p>
            <a:pPr eaLnBrk="1" hangingPunct="1">
              <a:spcBef>
                <a:spcPct val="0"/>
              </a:spcBef>
            </a:pPr>
            <a:r>
              <a:rPr lang="zh-CN" altLang="en-US"/>
              <a:t>    喂食热带鱼南极虾</a:t>
            </a:r>
          </a:p>
          <a:p>
            <a:pPr eaLnBrk="1" hangingPunct="1">
              <a:spcBef>
                <a:spcPct val="0"/>
              </a:spcBef>
            </a:pPr>
            <a:r>
              <a:rPr lang="zh-CN" altLang="en-US"/>
              <a:t>    触摸海星、海胆、海参，不一样的手感</a:t>
            </a:r>
          </a:p>
          <a:p>
            <a:pPr eaLnBrk="1" hangingPunct="1">
              <a:spcBef>
                <a:spcPct val="0"/>
              </a:spcBef>
            </a:pPr>
            <a:endParaRPr lang="zh-CN" altLang="en-US"/>
          </a:p>
        </p:txBody>
      </p:sp>
      <p:sp>
        <p:nvSpPr>
          <p:cNvPr id="133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2DA7F76E-14F6-4D20-BC1F-C6AC19502E0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1535179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536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dirty="0" smtClean="0"/>
              <a:t>https://www.ypppt.com/</a:t>
            </a:r>
            <a:endParaRPr lang="zh-CN" altLang="en-US" dirty="0"/>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0D82C1D3-46F7-4762-8FEE-0830D373B71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4098959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7411"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让我比较好奇的是：珊瑚和海葵就像花儿一样，白天光线充足的时候各个像盛开的花朵，晚上没有光线了就成了含苞欲放的花苞。</a:t>
            </a:r>
            <a:endParaRPr lang="en-US" altLang="zh-CN"/>
          </a:p>
          <a:p>
            <a:pPr eaLnBrk="1" hangingPunct="1">
              <a:spcBef>
                <a:spcPct val="0"/>
              </a:spcBef>
            </a:pPr>
            <a:endParaRPr lang="zh-CN" altLang="en-US"/>
          </a:p>
          <a:p>
            <a:pPr eaLnBrk="1" hangingPunct="1">
              <a:spcBef>
                <a:spcPct val="0"/>
              </a:spcBef>
            </a:pPr>
            <a:r>
              <a:rPr lang="zh-CN" altLang="en-US"/>
              <a:t>做一页介绍海洋生物的</a:t>
            </a:r>
          </a:p>
          <a:p>
            <a:pPr eaLnBrk="1" hangingPunct="1">
              <a:spcBef>
                <a:spcPct val="0"/>
              </a:spcBef>
            </a:pPr>
            <a:r>
              <a:rPr lang="zh-CN" altLang="en-US"/>
              <a:t>标了我是海参、我是海葵那个，有</a:t>
            </a:r>
            <a:r>
              <a:rPr lang="en-US" altLang="zh-CN"/>
              <a:t>6</a:t>
            </a:r>
            <a:r>
              <a:rPr lang="zh-CN" altLang="en-US"/>
              <a:t>张</a:t>
            </a:r>
          </a:p>
          <a:p>
            <a:pPr eaLnBrk="1" hangingPunct="1">
              <a:spcBef>
                <a:spcPct val="0"/>
              </a:spcBef>
            </a:pPr>
            <a:endParaRPr lang="zh-CN" altLang="en-US"/>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E1B15DC4-3A88-4F83-BAC7-903F363608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3411439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59"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 晚餐后，台湾水域馆就熄灯了，整个海洋的世界静悄悄的，大多数生物都睡了吧，讲解员用一只电筒引导着我们，讲解的声音也放得极低，为了不打扰它们休息，我们不再拍照，只是用眼睛去观察，安静地聆听，用心感受海底的神秘。</a:t>
            </a:r>
            <a:endParaRPr lang="en-US" altLang="zh-CN"/>
          </a:p>
          <a:p>
            <a:pPr eaLnBrk="1" hangingPunct="1">
              <a:spcBef>
                <a:spcPct val="0"/>
              </a:spcBef>
            </a:pPr>
            <a:endParaRPr lang="en-US" altLang="zh-CN"/>
          </a:p>
          <a:p>
            <a:pPr eaLnBrk="1" hangingPunct="1">
              <a:spcBef>
                <a:spcPct val="0"/>
              </a:spcBef>
            </a:pPr>
            <a:r>
              <a:rPr lang="zh-CN" altLang="en-US"/>
              <a:t>讲解员用手电筒带我们去看夜间鱼类的生活状况，以及珊瑚、海葵、海星、海胆等海洋生物夜间睡眠的状况。</a:t>
            </a:r>
          </a:p>
          <a:p>
            <a:pPr eaLnBrk="1" hangingPunct="1">
              <a:spcBef>
                <a:spcPct val="0"/>
              </a:spcBef>
            </a:pPr>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CFFAB06D-DAE2-40FA-8D84-5E59F580FF2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2920576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1507"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 正在等待领夜宿三件套，垫子、被子、枕头，然后进去挑选自己心仪的夜宿区域。</a:t>
            </a:r>
          </a:p>
          <a:p>
            <a:pPr eaLnBrk="1" hangingPunct="1">
              <a:spcBef>
                <a:spcPct val="0"/>
              </a:spcBef>
            </a:pPr>
            <a:r>
              <a:rPr lang="zh-CN" altLang="en-US"/>
              <a:t>   躺在“床</a:t>
            </a:r>
            <a:r>
              <a:rPr lang="en-US" altLang="zh-CN"/>
              <a:t>"</a:t>
            </a:r>
            <a:r>
              <a:rPr lang="zh-CN" altLang="en-US"/>
              <a:t>上看着鱼群穿梭，恍惚中会以为身处海底。</a:t>
            </a:r>
          </a:p>
          <a:p>
            <a:pPr eaLnBrk="1" hangingPunct="1">
              <a:spcBef>
                <a:spcPct val="0"/>
              </a:spcBef>
            </a:pPr>
            <a:r>
              <a:rPr lang="zh-CN" altLang="en-US"/>
              <a:t>  梦里和小鱼们在玩耍</a:t>
            </a:r>
          </a:p>
          <a:p>
            <a:pPr eaLnBrk="1" hangingPunct="1">
              <a:spcBef>
                <a:spcPct val="0"/>
              </a:spcBef>
            </a:pPr>
            <a:endParaRPr lang="zh-CN" altLang="en-US"/>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0D06DD07-0CAE-4CD9-B54B-633E07E4351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2199112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3555"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早上七点钟工作人员准时叫早，大家起床后送回夜宿三件套，洗漱完毕就去吃早饭了。</a:t>
            </a:r>
          </a:p>
          <a:p>
            <a:pPr eaLnBrk="1" hangingPunct="1">
              <a:spcBef>
                <a:spcPct val="0"/>
              </a:spcBef>
            </a:pPr>
            <a:r>
              <a:rPr lang="zh-CN" altLang="en-US"/>
              <a:t>   八点五十，在海生馆没有正式开馆前，海生馆特意为夜宿的游客提供大洋池喂食专场秀，工作人员提供喂食解说，内容精彩不容错过啊。</a:t>
            </a:r>
          </a:p>
          <a:p>
            <a:pPr eaLnBrk="1" hangingPunct="1">
              <a:spcBef>
                <a:spcPct val="0"/>
              </a:spcBef>
            </a:pPr>
            <a:r>
              <a:rPr lang="zh-CN" altLang="en-US"/>
              <a:t>    穿梭鱼群中的饲育人员为鱼群带来丰盛早餐，如梦似幻的场景画面，人与自然共存的美妙乐章。</a:t>
            </a:r>
          </a:p>
          <a:p>
            <a:pPr eaLnBrk="1" hangingPunct="1">
              <a:spcBef>
                <a:spcPct val="0"/>
              </a:spcBef>
            </a:pPr>
            <a:endParaRPr lang="zh-CN" altLang="en-US"/>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6pPr>
            <a:lvl7pPr marL="29718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7pPr>
            <a:lvl8pPr marL="34290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8pPr>
            <a:lvl9pPr marL="3886200" indent="-228600" eaLnBrk="0" fontAlgn="base" hangingPunct="0">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7C60A652-0CF0-410B-9633-72FFEA051D6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val="122643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6ED0CAD9-7099-49C3-A447-E1768BA9696B}" type="datetimeFigureOut">
              <a:rPr lang="zh-CN" altLang="en-US"/>
              <a:t>2021/7/9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C16DBCE-F276-47EE-B97C-5951E5AE1D3E}"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466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522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795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7671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734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842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56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715760"/>
          </a:xfrm>
          <a:prstGeom prst="rect">
            <a:avLst/>
          </a:prstGeom>
          <a:solidFill>
            <a:srgbClr val="D1E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 name="矩形 7"/>
          <p:cNvSpPr/>
          <p:nvPr userDrawn="1"/>
        </p:nvSpPr>
        <p:spPr>
          <a:xfrm>
            <a:off x="263769" y="351692"/>
            <a:ext cx="11676185" cy="6119446"/>
          </a:xfrm>
          <a:prstGeom prst="rect">
            <a:avLst/>
          </a:prstGeom>
          <a:noFill/>
          <a:ln w="28575">
            <a:solidFill>
              <a:srgbClr val="41A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9" name="图片 8"/>
          <p:cNvPicPr>
            <a:picLocks noChangeAspect="1"/>
          </p:cNvPicPr>
          <p:nvPr userDrawn="1"/>
        </p:nvPicPr>
        <p:blipFill rotWithShape="1">
          <a:blip r:embed="rId2">
            <a:extLst>
              <a:ext uri="{28A0092B-C50C-407E-A947-70E740481C1C}">
                <a14:useLocalDpi xmlns:a14="http://schemas.microsoft.com/office/drawing/2010/main" val="0"/>
              </a:ext>
            </a:extLst>
          </a:blip>
          <a:srcRect l="5440" t="53381" r="34688"/>
          <a:stretch>
            <a:fillRect/>
          </a:stretch>
        </p:blipFill>
        <p:spPr>
          <a:xfrm>
            <a:off x="-1" y="3644212"/>
            <a:ext cx="12192001" cy="3213788"/>
          </a:xfrm>
          <a:prstGeom prst="rect">
            <a:avLst/>
          </a:prstGeom>
        </p:spPr>
      </p:pic>
      <p:pic>
        <p:nvPicPr>
          <p:cNvPr id="10" name="图片 9"/>
          <p:cNvPicPr>
            <a:picLocks noChangeAspect="1"/>
          </p:cNvPicPr>
          <p:nvPr userDrawn="1"/>
        </p:nvPicPr>
        <p:blipFill rotWithShape="1">
          <a:blip r:embed="rId3" cstate="print">
            <a:extLst>
              <a:ext uri="{28A0092B-C50C-407E-A947-70E740481C1C}">
                <a14:useLocalDpi xmlns:a14="http://schemas.microsoft.com/office/drawing/2010/main" val="0"/>
              </a:ext>
            </a:extLst>
          </a:blip>
          <a:srcRect l="18127" t="39511" r="19545" b="5717"/>
          <a:stretch>
            <a:fillRect/>
          </a:stretch>
        </p:blipFill>
        <p:spPr>
          <a:xfrm>
            <a:off x="7084084" y="3867326"/>
            <a:ext cx="5371685" cy="3138157"/>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864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403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555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704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12192000" cy="6715760"/>
          </a:xfrm>
          <a:prstGeom prst="rect">
            <a:avLst/>
          </a:prstGeom>
          <a:solidFill>
            <a:srgbClr val="D1E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 name="矩形 7"/>
          <p:cNvSpPr/>
          <p:nvPr userDrawn="1"/>
        </p:nvSpPr>
        <p:spPr>
          <a:xfrm>
            <a:off x="263769" y="351692"/>
            <a:ext cx="11676185" cy="6119446"/>
          </a:xfrm>
          <a:prstGeom prst="rect">
            <a:avLst/>
          </a:prstGeom>
          <a:noFill/>
          <a:ln w="28575">
            <a:solidFill>
              <a:srgbClr val="41A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9" name="图片 8"/>
          <p:cNvPicPr>
            <a:picLocks noChangeAspect="1"/>
          </p:cNvPicPr>
          <p:nvPr userDrawn="1"/>
        </p:nvPicPr>
        <p:blipFill rotWithShape="1">
          <a:blip r:embed="rId2">
            <a:extLst>
              <a:ext uri="{28A0092B-C50C-407E-A947-70E740481C1C}">
                <a14:useLocalDpi xmlns:a14="http://schemas.microsoft.com/office/drawing/2010/main" val="0"/>
              </a:ext>
            </a:extLst>
          </a:blip>
          <a:srcRect l="5440" t="53381" r="34688"/>
          <a:stretch>
            <a:fillRect/>
          </a:stretch>
        </p:blipFill>
        <p:spPr>
          <a:xfrm>
            <a:off x="-1" y="3644212"/>
            <a:ext cx="12192001" cy="3213788"/>
          </a:xfrm>
          <a:prstGeom prst="rect">
            <a:avLst/>
          </a:prstGeom>
        </p:spPr>
      </p:pic>
      <p:pic>
        <p:nvPicPr>
          <p:cNvPr id="10" name="图片 9"/>
          <p:cNvPicPr>
            <a:picLocks noChangeAspect="1"/>
          </p:cNvPicPr>
          <p:nvPr userDrawn="1"/>
        </p:nvPicPr>
        <p:blipFill rotWithShape="1">
          <a:blip r:embed="rId3" cstate="print">
            <a:extLst>
              <a:ext uri="{28A0092B-C50C-407E-A947-70E740481C1C}">
                <a14:useLocalDpi xmlns:a14="http://schemas.microsoft.com/office/drawing/2010/main" val="0"/>
              </a:ext>
            </a:extLst>
          </a:blip>
          <a:srcRect l="18127" t="39511" r="19545" b="5717"/>
          <a:stretch>
            <a:fillRect/>
          </a:stretch>
        </p:blipFill>
        <p:spPr>
          <a:xfrm>
            <a:off x="8390378" y="4791176"/>
            <a:ext cx="3537853" cy="206682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7738DC2-918D-4A7D-B032-F0926A0E72D1}" type="slidenum">
              <a:rPr lang="zh-CN" altLang="en-US" smtClean="0"/>
              <a:t>‹#›</a:t>
            </a:fld>
            <a:endParaRPr lang="zh-CN" altLang="en-US"/>
          </a:p>
        </p:txBody>
      </p:sp>
      <p:sp>
        <p:nvSpPr>
          <p:cNvPr id="11" name="TextBox 10"/>
          <p:cNvSpPr txBox="1"/>
          <p:nvPr userDrawn="1"/>
        </p:nvSpPr>
        <p:spPr>
          <a:xfrm>
            <a:off x="1907704" y="6457813"/>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3D9D551-E6A9-4D4C-B82C-FD9E1B9FBB77}" type="datetimeFigureOut">
              <a:rPr lang="zh-CN" altLang="en-US" smtClean="0"/>
              <a:t>2021/7/9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7738DC2-918D-4A7D-B032-F0926A0E72D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9D551-E6A9-4D4C-B82C-FD9E1B9FBB77}" type="datetimeFigureOut">
              <a:rPr lang="zh-CN" altLang="en-US" smtClean="0"/>
              <a:t>2021/7/9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738DC2-918D-4A7D-B032-F0926A0E72D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1682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8.jpeg"/><Relationship Id="rId7"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4.jpeg"/><Relationship Id="rId4" Type="http://schemas.openxmlformats.org/officeDocument/2006/relationships/image" Target="../media/image17.jpeg"/><Relationship Id="rId9" Type="http://schemas.openxmlformats.org/officeDocument/2006/relationships/image" Target="../media/image23.jpeg"/></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4.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image" Target="../media/image19.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18.jpeg"/><Relationship Id="rId18" Type="http://schemas.openxmlformats.org/officeDocument/2006/relationships/image" Target="../media/image20.jpe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8.jpeg"/><Relationship Id="rId17" Type="http://schemas.openxmlformats.org/officeDocument/2006/relationships/image" Target="../media/image12.jpeg"/><Relationship Id="rId2" Type="http://schemas.openxmlformats.org/officeDocument/2006/relationships/tags" Target="../tags/tag8.xml"/><Relationship Id="rId16" Type="http://schemas.openxmlformats.org/officeDocument/2006/relationships/image" Target="../media/image14.jpeg"/><Relationship Id="rId20" Type="http://schemas.openxmlformats.org/officeDocument/2006/relationships/image" Target="../media/image17.jpe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notesSlide" Target="../notesSlides/notesSlide12.xml"/><Relationship Id="rId5" Type="http://schemas.openxmlformats.org/officeDocument/2006/relationships/tags" Target="../tags/tag11.xml"/><Relationship Id="rId15" Type="http://schemas.openxmlformats.org/officeDocument/2006/relationships/image" Target="../media/image7.jpeg"/><Relationship Id="rId10" Type="http://schemas.openxmlformats.org/officeDocument/2006/relationships/slideLayout" Target="../slideLayouts/slideLayout12.xml"/><Relationship Id="rId19" Type="http://schemas.openxmlformats.org/officeDocument/2006/relationships/image" Target="../media/image13.jpeg"/><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2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ags" Target="../tags/tag3.xml"/><Relationship Id="rId7" Type="http://schemas.openxmlformats.org/officeDocument/2006/relationships/image" Target="../media/image8.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6.xml"/><Relationship Id="rId7" Type="http://schemas.openxmlformats.org/officeDocument/2006/relationships/image" Target="../media/image12.jpe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1.jpeg"/><Relationship Id="rId5" Type="http://schemas.openxmlformats.org/officeDocument/2006/relationships/notesSlide" Target="../notesSlides/notesSlide4.xml"/><Relationship Id="rId4"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8.jpeg"/><Relationship Id="rId7"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0.jpeg"/><Relationship Id="rId5" Type="http://schemas.openxmlformats.org/officeDocument/2006/relationships/image" Target="../media/image15.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2953160" y="837986"/>
            <a:ext cx="5871480" cy="771947"/>
            <a:chOff x="1087397" y="1519727"/>
            <a:chExt cx="3684267" cy="484385"/>
          </a:xfrm>
        </p:grpSpPr>
        <p:sp>
          <p:nvSpPr>
            <p:cNvPr id="27" name="平行四边形 26"/>
            <p:cNvSpPr/>
            <p:nvPr/>
          </p:nvSpPr>
          <p:spPr>
            <a:xfrm>
              <a:off x="1087397" y="1539878"/>
              <a:ext cx="3684267" cy="464234"/>
            </a:xfrm>
            <a:prstGeom prst="parallelogram">
              <a:avLst/>
            </a:prstGeom>
            <a:solidFill>
              <a:srgbClr val="8FD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文本框 27"/>
            <p:cNvSpPr txBox="1"/>
            <p:nvPr/>
          </p:nvSpPr>
          <p:spPr>
            <a:xfrm>
              <a:off x="1430266" y="1519727"/>
              <a:ext cx="3142510" cy="482813"/>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202X</a:t>
              </a:r>
              <a:r>
                <a:rPr kumimoji="0" lang="zh-CN" altLang="en-US"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暑假</a:t>
              </a:r>
              <a:r>
                <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游学相册</a:t>
              </a:r>
            </a:p>
          </p:txBody>
        </p:sp>
      </p:grpSp>
      <p:sp>
        <p:nvSpPr>
          <p:cNvPr id="22" name="KSO_Shape"/>
          <p:cNvSpPr/>
          <p:nvPr/>
        </p:nvSpPr>
        <p:spPr bwMode="auto">
          <a:xfrm>
            <a:off x="1932670" y="1739992"/>
            <a:ext cx="8326660" cy="2516301"/>
          </a:xfrm>
          <a:custGeom>
            <a:avLst/>
            <a:gdLst>
              <a:gd name="connsiteX0" fmla="*/ 1787696 w 1905000"/>
              <a:gd name="connsiteY0" fmla="*/ 0 h 1412875"/>
              <a:gd name="connsiteX1" fmla="*/ 1792359 w 1905000"/>
              <a:gd name="connsiteY1" fmla="*/ 0 h 1412875"/>
              <a:gd name="connsiteX2" fmla="*/ 1796940 w 1905000"/>
              <a:gd name="connsiteY2" fmla="*/ 82 h 1412875"/>
              <a:gd name="connsiteX3" fmla="*/ 1801276 w 1905000"/>
              <a:gd name="connsiteY3" fmla="*/ 245 h 1412875"/>
              <a:gd name="connsiteX4" fmla="*/ 1805611 w 1905000"/>
              <a:gd name="connsiteY4" fmla="*/ 572 h 1412875"/>
              <a:gd name="connsiteX5" fmla="*/ 1809783 w 1905000"/>
              <a:gd name="connsiteY5" fmla="*/ 900 h 1412875"/>
              <a:gd name="connsiteX6" fmla="*/ 1813955 w 1905000"/>
              <a:gd name="connsiteY6" fmla="*/ 1472 h 1412875"/>
              <a:gd name="connsiteX7" fmla="*/ 1818045 w 1905000"/>
              <a:gd name="connsiteY7" fmla="*/ 1962 h 1412875"/>
              <a:gd name="connsiteX8" fmla="*/ 1821890 w 1905000"/>
              <a:gd name="connsiteY8" fmla="*/ 2617 h 1412875"/>
              <a:gd name="connsiteX9" fmla="*/ 1825734 w 1905000"/>
              <a:gd name="connsiteY9" fmla="*/ 3271 h 1412875"/>
              <a:gd name="connsiteX10" fmla="*/ 1829497 w 1905000"/>
              <a:gd name="connsiteY10" fmla="*/ 4170 h 1412875"/>
              <a:gd name="connsiteX11" fmla="*/ 1833096 w 1905000"/>
              <a:gd name="connsiteY11" fmla="*/ 5069 h 1412875"/>
              <a:gd name="connsiteX12" fmla="*/ 1836614 w 1905000"/>
              <a:gd name="connsiteY12" fmla="*/ 6051 h 1412875"/>
              <a:gd name="connsiteX13" fmla="*/ 1840131 w 1905000"/>
              <a:gd name="connsiteY13" fmla="*/ 7195 h 1412875"/>
              <a:gd name="connsiteX14" fmla="*/ 1843485 w 1905000"/>
              <a:gd name="connsiteY14" fmla="*/ 8340 h 1412875"/>
              <a:gd name="connsiteX15" fmla="*/ 1846757 w 1905000"/>
              <a:gd name="connsiteY15" fmla="*/ 9648 h 1412875"/>
              <a:gd name="connsiteX16" fmla="*/ 1849866 w 1905000"/>
              <a:gd name="connsiteY16" fmla="*/ 10956 h 1412875"/>
              <a:gd name="connsiteX17" fmla="*/ 1853056 w 1905000"/>
              <a:gd name="connsiteY17" fmla="*/ 12428 h 1412875"/>
              <a:gd name="connsiteX18" fmla="*/ 1856001 w 1905000"/>
              <a:gd name="connsiteY18" fmla="*/ 13982 h 1412875"/>
              <a:gd name="connsiteX19" fmla="*/ 1858864 w 1905000"/>
              <a:gd name="connsiteY19" fmla="*/ 15617 h 1412875"/>
              <a:gd name="connsiteX20" fmla="*/ 1861727 w 1905000"/>
              <a:gd name="connsiteY20" fmla="*/ 17334 h 1412875"/>
              <a:gd name="connsiteX21" fmla="*/ 1864427 w 1905000"/>
              <a:gd name="connsiteY21" fmla="*/ 19133 h 1412875"/>
              <a:gd name="connsiteX22" fmla="*/ 1867044 w 1905000"/>
              <a:gd name="connsiteY22" fmla="*/ 21095 h 1412875"/>
              <a:gd name="connsiteX23" fmla="*/ 1869580 w 1905000"/>
              <a:gd name="connsiteY23" fmla="*/ 23057 h 1412875"/>
              <a:gd name="connsiteX24" fmla="*/ 1872034 w 1905000"/>
              <a:gd name="connsiteY24" fmla="*/ 25102 h 1412875"/>
              <a:gd name="connsiteX25" fmla="*/ 1874325 w 1905000"/>
              <a:gd name="connsiteY25" fmla="*/ 27227 h 1412875"/>
              <a:gd name="connsiteX26" fmla="*/ 1876533 w 1905000"/>
              <a:gd name="connsiteY26" fmla="*/ 29517 h 1412875"/>
              <a:gd name="connsiteX27" fmla="*/ 1878742 w 1905000"/>
              <a:gd name="connsiteY27" fmla="*/ 31888 h 1412875"/>
              <a:gd name="connsiteX28" fmla="*/ 1880787 w 1905000"/>
              <a:gd name="connsiteY28" fmla="*/ 34341 h 1412875"/>
              <a:gd name="connsiteX29" fmla="*/ 1882832 w 1905000"/>
              <a:gd name="connsiteY29" fmla="*/ 36876 h 1412875"/>
              <a:gd name="connsiteX30" fmla="*/ 1884632 w 1905000"/>
              <a:gd name="connsiteY30" fmla="*/ 39492 h 1412875"/>
              <a:gd name="connsiteX31" fmla="*/ 1886513 w 1905000"/>
              <a:gd name="connsiteY31" fmla="*/ 42108 h 1412875"/>
              <a:gd name="connsiteX32" fmla="*/ 1888231 w 1905000"/>
              <a:gd name="connsiteY32" fmla="*/ 44888 h 1412875"/>
              <a:gd name="connsiteX33" fmla="*/ 1889867 w 1905000"/>
              <a:gd name="connsiteY33" fmla="*/ 47750 h 1412875"/>
              <a:gd name="connsiteX34" fmla="*/ 1891421 w 1905000"/>
              <a:gd name="connsiteY34" fmla="*/ 50694 h 1412875"/>
              <a:gd name="connsiteX35" fmla="*/ 1892812 w 1905000"/>
              <a:gd name="connsiteY35" fmla="*/ 53801 h 1412875"/>
              <a:gd name="connsiteX36" fmla="*/ 1894284 w 1905000"/>
              <a:gd name="connsiteY36" fmla="*/ 56908 h 1412875"/>
              <a:gd name="connsiteX37" fmla="*/ 1895511 w 1905000"/>
              <a:gd name="connsiteY37" fmla="*/ 60096 h 1412875"/>
              <a:gd name="connsiteX38" fmla="*/ 1896738 w 1905000"/>
              <a:gd name="connsiteY38" fmla="*/ 63449 h 1412875"/>
              <a:gd name="connsiteX39" fmla="*/ 1897883 w 1905000"/>
              <a:gd name="connsiteY39" fmla="*/ 66801 h 1412875"/>
              <a:gd name="connsiteX40" fmla="*/ 1898947 w 1905000"/>
              <a:gd name="connsiteY40" fmla="*/ 70235 h 1412875"/>
              <a:gd name="connsiteX41" fmla="*/ 1899847 w 1905000"/>
              <a:gd name="connsiteY41" fmla="*/ 73914 h 1412875"/>
              <a:gd name="connsiteX42" fmla="*/ 1900746 w 1905000"/>
              <a:gd name="connsiteY42" fmla="*/ 77512 h 1412875"/>
              <a:gd name="connsiteX43" fmla="*/ 1901565 w 1905000"/>
              <a:gd name="connsiteY43" fmla="*/ 81191 h 1412875"/>
              <a:gd name="connsiteX44" fmla="*/ 1902301 w 1905000"/>
              <a:gd name="connsiteY44" fmla="*/ 85034 h 1412875"/>
              <a:gd name="connsiteX45" fmla="*/ 1902873 w 1905000"/>
              <a:gd name="connsiteY45" fmla="*/ 88959 h 1412875"/>
              <a:gd name="connsiteX46" fmla="*/ 1903364 w 1905000"/>
              <a:gd name="connsiteY46" fmla="*/ 92965 h 1412875"/>
              <a:gd name="connsiteX47" fmla="*/ 1903937 w 1905000"/>
              <a:gd name="connsiteY47" fmla="*/ 96972 h 1412875"/>
              <a:gd name="connsiteX48" fmla="*/ 1904264 w 1905000"/>
              <a:gd name="connsiteY48" fmla="*/ 101223 h 1412875"/>
              <a:gd name="connsiteX49" fmla="*/ 1904591 w 1905000"/>
              <a:gd name="connsiteY49" fmla="*/ 105393 h 1412875"/>
              <a:gd name="connsiteX50" fmla="*/ 1904755 w 1905000"/>
              <a:gd name="connsiteY50" fmla="*/ 109727 h 1412875"/>
              <a:gd name="connsiteX51" fmla="*/ 1904918 w 1905000"/>
              <a:gd name="connsiteY51" fmla="*/ 114224 h 1412875"/>
              <a:gd name="connsiteX52" fmla="*/ 1905000 w 1905000"/>
              <a:gd name="connsiteY52" fmla="*/ 118639 h 1412875"/>
              <a:gd name="connsiteX53" fmla="*/ 1905000 w 1905000"/>
              <a:gd name="connsiteY53" fmla="*/ 123218 h 1412875"/>
              <a:gd name="connsiteX54" fmla="*/ 1904837 w 1905000"/>
              <a:gd name="connsiteY54" fmla="*/ 127960 h 1412875"/>
              <a:gd name="connsiteX55" fmla="*/ 1904673 w 1905000"/>
              <a:gd name="connsiteY55" fmla="*/ 132621 h 1412875"/>
              <a:gd name="connsiteX56" fmla="*/ 1904428 w 1905000"/>
              <a:gd name="connsiteY56" fmla="*/ 137445 h 1412875"/>
              <a:gd name="connsiteX57" fmla="*/ 1904182 w 1905000"/>
              <a:gd name="connsiteY57" fmla="*/ 142351 h 1412875"/>
              <a:gd name="connsiteX58" fmla="*/ 1903773 w 1905000"/>
              <a:gd name="connsiteY58" fmla="*/ 147420 h 1412875"/>
              <a:gd name="connsiteX59" fmla="*/ 1903201 w 1905000"/>
              <a:gd name="connsiteY59" fmla="*/ 152489 h 1412875"/>
              <a:gd name="connsiteX60" fmla="*/ 1902628 w 1905000"/>
              <a:gd name="connsiteY60" fmla="*/ 157640 h 1412875"/>
              <a:gd name="connsiteX61" fmla="*/ 1848312 w 1905000"/>
              <a:gd name="connsiteY61" fmla="*/ 952791 h 1412875"/>
              <a:gd name="connsiteX62" fmla="*/ 1846839 w 1905000"/>
              <a:gd name="connsiteY62" fmla="*/ 969553 h 1412875"/>
              <a:gd name="connsiteX63" fmla="*/ 1845612 w 1905000"/>
              <a:gd name="connsiteY63" fmla="*/ 985660 h 1412875"/>
              <a:gd name="connsiteX64" fmla="*/ 1843322 w 1905000"/>
              <a:gd name="connsiteY64" fmla="*/ 1015504 h 1412875"/>
              <a:gd name="connsiteX65" fmla="*/ 1842258 w 1905000"/>
              <a:gd name="connsiteY65" fmla="*/ 1029404 h 1412875"/>
              <a:gd name="connsiteX66" fmla="*/ 1841113 w 1905000"/>
              <a:gd name="connsiteY66" fmla="*/ 1042568 h 1412875"/>
              <a:gd name="connsiteX67" fmla="*/ 1839968 w 1905000"/>
              <a:gd name="connsiteY67" fmla="*/ 1055078 h 1412875"/>
              <a:gd name="connsiteX68" fmla="*/ 1838659 w 1905000"/>
              <a:gd name="connsiteY68" fmla="*/ 1066852 h 1412875"/>
              <a:gd name="connsiteX69" fmla="*/ 1838005 w 1905000"/>
              <a:gd name="connsiteY69" fmla="*/ 1072493 h 1412875"/>
              <a:gd name="connsiteX70" fmla="*/ 1837268 w 1905000"/>
              <a:gd name="connsiteY70" fmla="*/ 1077971 h 1412875"/>
              <a:gd name="connsiteX71" fmla="*/ 1836450 w 1905000"/>
              <a:gd name="connsiteY71" fmla="*/ 1083286 h 1412875"/>
              <a:gd name="connsiteX72" fmla="*/ 1835632 w 1905000"/>
              <a:gd name="connsiteY72" fmla="*/ 1088437 h 1412875"/>
              <a:gd name="connsiteX73" fmla="*/ 1834814 w 1905000"/>
              <a:gd name="connsiteY73" fmla="*/ 1093507 h 1412875"/>
              <a:gd name="connsiteX74" fmla="*/ 1833833 w 1905000"/>
              <a:gd name="connsiteY74" fmla="*/ 1098331 h 1412875"/>
              <a:gd name="connsiteX75" fmla="*/ 1832851 w 1905000"/>
              <a:gd name="connsiteY75" fmla="*/ 1102991 h 1412875"/>
              <a:gd name="connsiteX76" fmla="*/ 1831788 w 1905000"/>
              <a:gd name="connsiteY76" fmla="*/ 1107488 h 1412875"/>
              <a:gd name="connsiteX77" fmla="*/ 1830642 w 1905000"/>
              <a:gd name="connsiteY77" fmla="*/ 1111903 h 1412875"/>
              <a:gd name="connsiteX78" fmla="*/ 1829415 w 1905000"/>
              <a:gd name="connsiteY78" fmla="*/ 1116155 h 1412875"/>
              <a:gd name="connsiteX79" fmla="*/ 1828107 w 1905000"/>
              <a:gd name="connsiteY79" fmla="*/ 1120162 h 1412875"/>
              <a:gd name="connsiteX80" fmla="*/ 1826716 w 1905000"/>
              <a:gd name="connsiteY80" fmla="*/ 1124168 h 1412875"/>
              <a:gd name="connsiteX81" fmla="*/ 1825243 w 1905000"/>
              <a:gd name="connsiteY81" fmla="*/ 1127847 h 1412875"/>
              <a:gd name="connsiteX82" fmla="*/ 1823689 w 1905000"/>
              <a:gd name="connsiteY82" fmla="*/ 1131445 h 1412875"/>
              <a:gd name="connsiteX83" fmla="*/ 1821971 w 1905000"/>
              <a:gd name="connsiteY83" fmla="*/ 1134961 h 1412875"/>
              <a:gd name="connsiteX84" fmla="*/ 1820172 w 1905000"/>
              <a:gd name="connsiteY84" fmla="*/ 1138313 h 1412875"/>
              <a:gd name="connsiteX85" fmla="*/ 1818290 w 1905000"/>
              <a:gd name="connsiteY85" fmla="*/ 1141420 h 1412875"/>
              <a:gd name="connsiteX86" fmla="*/ 1816245 w 1905000"/>
              <a:gd name="connsiteY86" fmla="*/ 1144445 h 1412875"/>
              <a:gd name="connsiteX87" fmla="*/ 1814118 w 1905000"/>
              <a:gd name="connsiteY87" fmla="*/ 1147389 h 1412875"/>
              <a:gd name="connsiteX88" fmla="*/ 1811828 w 1905000"/>
              <a:gd name="connsiteY88" fmla="*/ 1150087 h 1412875"/>
              <a:gd name="connsiteX89" fmla="*/ 1809374 w 1905000"/>
              <a:gd name="connsiteY89" fmla="*/ 1152785 h 1412875"/>
              <a:gd name="connsiteX90" fmla="*/ 1806838 w 1905000"/>
              <a:gd name="connsiteY90" fmla="*/ 1155238 h 1412875"/>
              <a:gd name="connsiteX91" fmla="*/ 1804139 w 1905000"/>
              <a:gd name="connsiteY91" fmla="*/ 1157609 h 1412875"/>
              <a:gd name="connsiteX92" fmla="*/ 1801276 w 1905000"/>
              <a:gd name="connsiteY92" fmla="*/ 1159817 h 1412875"/>
              <a:gd name="connsiteX93" fmla="*/ 1798331 w 1905000"/>
              <a:gd name="connsiteY93" fmla="*/ 1161943 h 1412875"/>
              <a:gd name="connsiteX94" fmla="*/ 1795222 w 1905000"/>
              <a:gd name="connsiteY94" fmla="*/ 1163823 h 1412875"/>
              <a:gd name="connsiteX95" fmla="*/ 1791868 w 1905000"/>
              <a:gd name="connsiteY95" fmla="*/ 1165704 h 1412875"/>
              <a:gd name="connsiteX96" fmla="*/ 1788351 w 1905000"/>
              <a:gd name="connsiteY96" fmla="*/ 1167421 h 1412875"/>
              <a:gd name="connsiteX97" fmla="*/ 1784752 w 1905000"/>
              <a:gd name="connsiteY97" fmla="*/ 1168974 h 1412875"/>
              <a:gd name="connsiteX98" fmla="*/ 1780907 w 1905000"/>
              <a:gd name="connsiteY98" fmla="*/ 1170446 h 1412875"/>
              <a:gd name="connsiteX99" fmla="*/ 1776899 w 1905000"/>
              <a:gd name="connsiteY99" fmla="*/ 1171754 h 1412875"/>
              <a:gd name="connsiteX100" fmla="*/ 1772727 w 1905000"/>
              <a:gd name="connsiteY100" fmla="*/ 1172981 h 1412875"/>
              <a:gd name="connsiteX101" fmla="*/ 1768309 w 1905000"/>
              <a:gd name="connsiteY101" fmla="*/ 1174044 h 1412875"/>
              <a:gd name="connsiteX102" fmla="*/ 1763729 w 1905000"/>
              <a:gd name="connsiteY102" fmla="*/ 1175025 h 1412875"/>
              <a:gd name="connsiteX103" fmla="*/ 1758902 w 1905000"/>
              <a:gd name="connsiteY103" fmla="*/ 1175924 h 1412875"/>
              <a:gd name="connsiteX104" fmla="*/ 1753994 w 1905000"/>
              <a:gd name="connsiteY104" fmla="*/ 1176660 h 1412875"/>
              <a:gd name="connsiteX105" fmla="*/ 1748759 w 1905000"/>
              <a:gd name="connsiteY105" fmla="*/ 1177232 h 1412875"/>
              <a:gd name="connsiteX106" fmla="*/ 1743360 w 1905000"/>
              <a:gd name="connsiteY106" fmla="*/ 1177723 h 1412875"/>
              <a:gd name="connsiteX107" fmla="*/ 1737716 w 1905000"/>
              <a:gd name="connsiteY107" fmla="*/ 1178214 h 1412875"/>
              <a:gd name="connsiteX108" fmla="*/ 1731744 w 1905000"/>
              <a:gd name="connsiteY108" fmla="*/ 1178459 h 1412875"/>
              <a:gd name="connsiteX109" fmla="*/ 1725691 w 1905000"/>
              <a:gd name="connsiteY109" fmla="*/ 1178704 h 1412875"/>
              <a:gd name="connsiteX110" fmla="*/ 1719392 w 1905000"/>
              <a:gd name="connsiteY110" fmla="*/ 1178704 h 1412875"/>
              <a:gd name="connsiteX111" fmla="*/ 1712766 w 1905000"/>
              <a:gd name="connsiteY111" fmla="*/ 1178704 h 1412875"/>
              <a:gd name="connsiteX112" fmla="*/ 1705976 w 1905000"/>
              <a:gd name="connsiteY112" fmla="*/ 1178622 h 1412875"/>
              <a:gd name="connsiteX113" fmla="*/ 1698860 w 1905000"/>
              <a:gd name="connsiteY113" fmla="*/ 1178377 h 1412875"/>
              <a:gd name="connsiteX114" fmla="*/ 1691498 w 1905000"/>
              <a:gd name="connsiteY114" fmla="*/ 1178050 h 1412875"/>
              <a:gd name="connsiteX115" fmla="*/ 1683890 w 1905000"/>
              <a:gd name="connsiteY115" fmla="*/ 1177560 h 1412875"/>
              <a:gd name="connsiteX116" fmla="*/ 1676119 w 1905000"/>
              <a:gd name="connsiteY116" fmla="*/ 1176987 h 1412875"/>
              <a:gd name="connsiteX117" fmla="*/ 552326 w 1905000"/>
              <a:gd name="connsiteY117" fmla="*/ 1152949 h 1412875"/>
              <a:gd name="connsiteX118" fmla="*/ 550690 w 1905000"/>
              <a:gd name="connsiteY118" fmla="*/ 1155320 h 1412875"/>
              <a:gd name="connsiteX119" fmla="*/ 548236 w 1905000"/>
              <a:gd name="connsiteY119" fmla="*/ 1158345 h 1412875"/>
              <a:gd name="connsiteX120" fmla="*/ 545045 w 1905000"/>
              <a:gd name="connsiteY120" fmla="*/ 1162188 h 1412875"/>
              <a:gd name="connsiteX121" fmla="*/ 541037 w 1905000"/>
              <a:gd name="connsiteY121" fmla="*/ 1166767 h 1412875"/>
              <a:gd name="connsiteX122" fmla="*/ 536047 w 1905000"/>
              <a:gd name="connsiteY122" fmla="*/ 1172163 h 1412875"/>
              <a:gd name="connsiteX123" fmla="*/ 530158 w 1905000"/>
              <a:gd name="connsiteY123" fmla="*/ 1178459 h 1412875"/>
              <a:gd name="connsiteX124" fmla="*/ 526804 w 1905000"/>
              <a:gd name="connsiteY124" fmla="*/ 1181811 h 1412875"/>
              <a:gd name="connsiteX125" fmla="*/ 523123 w 1905000"/>
              <a:gd name="connsiteY125" fmla="*/ 1185409 h 1412875"/>
              <a:gd name="connsiteX126" fmla="*/ 519278 w 1905000"/>
              <a:gd name="connsiteY126" fmla="*/ 1189252 h 1412875"/>
              <a:gd name="connsiteX127" fmla="*/ 515024 w 1905000"/>
              <a:gd name="connsiteY127" fmla="*/ 1193258 h 1412875"/>
              <a:gd name="connsiteX128" fmla="*/ 510525 w 1905000"/>
              <a:gd name="connsiteY128" fmla="*/ 1197510 h 1412875"/>
              <a:gd name="connsiteX129" fmla="*/ 505699 w 1905000"/>
              <a:gd name="connsiteY129" fmla="*/ 1201925 h 1412875"/>
              <a:gd name="connsiteX130" fmla="*/ 500545 w 1905000"/>
              <a:gd name="connsiteY130" fmla="*/ 1206586 h 1412875"/>
              <a:gd name="connsiteX131" fmla="*/ 495146 w 1905000"/>
              <a:gd name="connsiteY131" fmla="*/ 1211410 h 1412875"/>
              <a:gd name="connsiteX132" fmla="*/ 489338 w 1905000"/>
              <a:gd name="connsiteY132" fmla="*/ 1216479 h 1412875"/>
              <a:gd name="connsiteX133" fmla="*/ 483121 w 1905000"/>
              <a:gd name="connsiteY133" fmla="*/ 1221712 h 1412875"/>
              <a:gd name="connsiteX134" fmla="*/ 476659 w 1905000"/>
              <a:gd name="connsiteY134" fmla="*/ 1227190 h 1412875"/>
              <a:gd name="connsiteX135" fmla="*/ 469706 w 1905000"/>
              <a:gd name="connsiteY135" fmla="*/ 1232914 h 1412875"/>
              <a:gd name="connsiteX136" fmla="*/ 462589 w 1905000"/>
              <a:gd name="connsiteY136" fmla="*/ 1238800 h 1412875"/>
              <a:gd name="connsiteX137" fmla="*/ 454900 w 1905000"/>
              <a:gd name="connsiteY137" fmla="*/ 1244851 h 1412875"/>
              <a:gd name="connsiteX138" fmla="*/ 446883 w 1905000"/>
              <a:gd name="connsiteY138" fmla="*/ 1251229 h 1412875"/>
              <a:gd name="connsiteX139" fmla="*/ 438540 w 1905000"/>
              <a:gd name="connsiteY139" fmla="*/ 1257770 h 1412875"/>
              <a:gd name="connsiteX140" fmla="*/ 429623 w 1905000"/>
              <a:gd name="connsiteY140" fmla="*/ 1264556 h 1412875"/>
              <a:gd name="connsiteX141" fmla="*/ 420461 w 1905000"/>
              <a:gd name="connsiteY141" fmla="*/ 1271506 h 1412875"/>
              <a:gd name="connsiteX142" fmla="*/ 410727 w 1905000"/>
              <a:gd name="connsiteY142" fmla="*/ 1278701 h 1412875"/>
              <a:gd name="connsiteX143" fmla="*/ 400665 w 1905000"/>
              <a:gd name="connsiteY143" fmla="*/ 1286142 h 1412875"/>
              <a:gd name="connsiteX144" fmla="*/ 395675 w 1905000"/>
              <a:gd name="connsiteY144" fmla="*/ 1289657 h 1412875"/>
              <a:gd name="connsiteX145" fmla="*/ 390522 w 1905000"/>
              <a:gd name="connsiteY145" fmla="*/ 1293173 h 1412875"/>
              <a:gd name="connsiteX146" fmla="*/ 385123 w 1905000"/>
              <a:gd name="connsiteY146" fmla="*/ 1296689 h 1412875"/>
              <a:gd name="connsiteX147" fmla="*/ 379560 w 1905000"/>
              <a:gd name="connsiteY147" fmla="*/ 1300123 h 1412875"/>
              <a:gd name="connsiteX148" fmla="*/ 373834 w 1905000"/>
              <a:gd name="connsiteY148" fmla="*/ 1303557 h 1412875"/>
              <a:gd name="connsiteX149" fmla="*/ 367863 w 1905000"/>
              <a:gd name="connsiteY149" fmla="*/ 1306910 h 1412875"/>
              <a:gd name="connsiteX150" fmla="*/ 361809 w 1905000"/>
              <a:gd name="connsiteY150" fmla="*/ 1310262 h 1412875"/>
              <a:gd name="connsiteX151" fmla="*/ 355674 w 1905000"/>
              <a:gd name="connsiteY151" fmla="*/ 1313532 h 1412875"/>
              <a:gd name="connsiteX152" fmla="*/ 349294 w 1905000"/>
              <a:gd name="connsiteY152" fmla="*/ 1316721 h 1412875"/>
              <a:gd name="connsiteX153" fmla="*/ 342831 w 1905000"/>
              <a:gd name="connsiteY153" fmla="*/ 1319910 h 1412875"/>
              <a:gd name="connsiteX154" fmla="*/ 336369 w 1905000"/>
              <a:gd name="connsiteY154" fmla="*/ 1323099 h 1412875"/>
              <a:gd name="connsiteX155" fmla="*/ 329580 w 1905000"/>
              <a:gd name="connsiteY155" fmla="*/ 1326206 h 1412875"/>
              <a:gd name="connsiteX156" fmla="*/ 322790 w 1905000"/>
              <a:gd name="connsiteY156" fmla="*/ 1329231 h 1412875"/>
              <a:gd name="connsiteX157" fmla="*/ 316000 w 1905000"/>
              <a:gd name="connsiteY157" fmla="*/ 1332256 h 1412875"/>
              <a:gd name="connsiteX158" fmla="*/ 308965 w 1905000"/>
              <a:gd name="connsiteY158" fmla="*/ 1335200 h 1412875"/>
              <a:gd name="connsiteX159" fmla="*/ 302012 w 1905000"/>
              <a:gd name="connsiteY159" fmla="*/ 1338143 h 1412875"/>
              <a:gd name="connsiteX160" fmla="*/ 294896 w 1905000"/>
              <a:gd name="connsiteY160" fmla="*/ 1341005 h 1412875"/>
              <a:gd name="connsiteX161" fmla="*/ 287697 w 1905000"/>
              <a:gd name="connsiteY161" fmla="*/ 1343785 h 1412875"/>
              <a:gd name="connsiteX162" fmla="*/ 280580 w 1905000"/>
              <a:gd name="connsiteY162" fmla="*/ 1346565 h 1412875"/>
              <a:gd name="connsiteX163" fmla="*/ 273382 w 1905000"/>
              <a:gd name="connsiteY163" fmla="*/ 1349345 h 1412875"/>
              <a:gd name="connsiteX164" fmla="*/ 266020 w 1905000"/>
              <a:gd name="connsiteY164" fmla="*/ 1351961 h 1412875"/>
              <a:gd name="connsiteX165" fmla="*/ 258821 w 1905000"/>
              <a:gd name="connsiteY165" fmla="*/ 1354660 h 1412875"/>
              <a:gd name="connsiteX166" fmla="*/ 244178 w 1905000"/>
              <a:gd name="connsiteY166" fmla="*/ 1359729 h 1412875"/>
              <a:gd name="connsiteX167" fmla="*/ 229700 w 1905000"/>
              <a:gd name="connsiteY167" fmla="*/ 1364635 h 1412875"/>
              <a:gd name="connsiteX168" fmla="*/ 215139 w 1905000"/>
              <a:gd name="connsiteY168" fmla="*/ 1369377 h 1412875"/>
              <a:gd name="connsiteX169" fmla="*/ 200905 w 1905000"/>
              <a:gd name="connsiteY169" fmla="*/ 1373792 h 1412875"/>
              <a:gd name="connsiteX170" fmla="*/ 186835 w 1905000"/>
              <a:gd name="connsiteY170" fmla="*/ 1378126 h 1412875"/>
              <a:gd name="connsiteX171" fmla="*/ 173093 w 1905000"/>
              <a:gd name="connsiteY171" fmla="*/ 1382214 h 1412875"/>
              <a:gd name="connsiteX172" fmla="*/ 159759 w 1905000"/>
              <a:gd name="connsiteY172" fmla="*/ 1385975 h 1412875"/>
              <a:gd name="connsiteX173" fmla="*/ 146834 w 1905000"/>
              <a:gd name="connsiteY173" fmla="*/ 1389573 h 1412875"/>
              <a:gd name="connsiteX174" fmla="*/ 134319 w 1905000"/>
              <a:gd name="connsiteY174" fmla="*/ 1392925 h 1412875"/>
              <a:gd name="connsiteX175" fmla="*/ 122539 w 1905000"/>
              <a:gd name="connsiteY175" fmla="*/ 1396032 h 1412875"/>
              <a:gd name="connsiteX176" fmla="*/ 111414 w 1905000"/>
              <a:gd name="connsiteY176" fmla="*/ 1398894 h 1412875"/>
              <a:gd name="connsiteX177" fmla="*/ 100944 w 1905000"/>
              <a:gd name="connsiteY177" fmla="*/ 1401510 h 1412875"/>
              <a:gd name="connsiteX178" fmla="*/ 91291 w 1905000"/>
              <a:gd name="connsiteY178" fmla="*/ 1403881 h 1412875"/>
              <a:gd name="connsiteX179" fmla="*/ 74685 w 1905000"/>
              <a:gd name="connsiteY179" fmla="*/ 1407724 h 1412875"/>
              <a:gd name="connsiteX180" fmla="*/ 62169 w 1905000"/>
              <a:gd name="connsiteY180" fmla="*/ 1410586 h 1412875"/>
              <a:gd name="connsiteX181" fmla="*/ 54153 w 1905000"/>
              <a:gd name="connsiteY181" fmla="*/ 1412303 h 1412875"/>
              <a:gd name="connsiteX182" fmla="*/ 51453 w 1905000"/>
              <a:gd name="connsiteY182" fmla="*/ 1412875 h 1412875"/>
              <a:gd name="connsiteX183" fmla="*/ 60206 w 1905000"/>
              <a:gd name="connsiteY183" fmla="*/ 1408133 h 1412875"/>
              <a:gd name="connsiteX184" fmla="*/ 68795 w 1905000"/>
              <a:gd name="connsiteY184" fmla="*/ 1403391 h 1412875"/>
              <a:gd name="connsiteX185" fmla="*/ 77139 w 1905000"/>
              <a:gd name="connsiteY185" fmla="*/ 1398812 h 1412875"/>
              <a:gd name="connsiteX186" fmla="*/ 85319 w 1905000"/>
              <a:gd name="connsiteY186" fmla="*/ 1394233 h 1412875"/>
              <a:gd name="connsiteX187" fmla="*/ 93254 w 1905000"/>
              <a:gd name="connsiteY187" fmla="*/ 1389654 h 1412875"/>
              <a:gd name="connsiteX188" fmla="*/ 101025 w 1905000"/>
              <a:gd name="connsiteY188" fmla="*/ 1385239 h 1412875"/>
              <a:gd name="connsiteX189" fmla="*/ 108633 w 1905000"/>
              <a:gd name="connsiteY189" fmla="*/ 1380742 h 1412875"/>
              <a:gd name="connsiteX190" fmla="*/ 115913 w 1905000"/>
              <a:gd name="connsiteY190" fmla="*/ 1376327 h 1412875"/>
              <a:gd name="connsiteX191" fmla="*/ 123194 w 1905000"/>
              <a:gd name="connsiteY191" fmla="*/ 1371993 h 1412875"/>
              <a:gd name="connsiteX192" fmla="*/ 130229 w 1905000"/>
              <a:gd name="connsiteY192" fmla="*/ 1367660 h 1412875"/>
              <a:gd name="connsiteX193" fmla="*/ 136936 w 1905000"/>
              <a:gd name="connsiteY193" fmla="*/ 1363490 h 1412875"/>
              <a:gd name="connsiteX194" fmla="*/ 143644 w 1905000"/>
              <a:gd name="connsiteY194" fmla="*/ 1359238 h 1412875"/>
              <a:gd name="connsiteX195" fmla="*/ 150025 w 1905000"/>
              <a:gd name="connsiteY195" fmla="*/ 1355068 h 1412875"/>
              <a:gd name="connsiteX196" fmla="*/ 156242 w 1905000"/>
              <a:gd name="connsiteY196" fmla="*/ 1351062 h 1412875"/>
              <a:gd name="connsiteX197" fmla="*/ 162377 w 1905000"/>
              <a:gd name="connsiteY197" fmla="*/ 1346974 h 1412875"/>
              <a:gd name="connsiteX198" fmla="*/ 168266 w 1905000"/>
              <a:gd name="connsiteY198" fmla="*/ 1342967 h 1412875"/>
              <a:gd name="connsiteX199" fmla="*/ 173993 w 1905000"/>
              <a:gd name="connsiteY199" fmla="*/ 1338961 h 1412875"/>
              <a:gd name="connsiteX200" fmla="*/ 179555 w 1905000"/>
              <a:gd name="connsiteY200" fmla="*/ 1335118 h 1412875"/>
              <a:gd name="connsiteX201" fmla="*/ 184954 w 1905000"/>
              <a:gd name="connsiteY201" fmla="*/ 1331275 h 1412875"/>
              <a:gd name="connsiteX202" fmla="*/ 190189 w 1905000"/>
              <a:gd name="connsiteY202" fmla="*/ 1327432 h 1412875"/>
              <a:gd name="connsiteX203" fmla="*/ 195261 w 1905000"/>
              <a:gd name="connsiteY203" fmla="*/ 1323753 h 1412875"/>
              <a:gd name="connsiteX204" fmla="*/ 200169 w 1905000"/>
              <a:gd name="connsiteY204" fmla="*/ 1319910 h 1412875"/>
              <a:gd name="connsiteX205" fmla="*/ 204914 w 1905000"/>
              <a:gd name="connsiteY205" fmla="*/ 1316312 h 1412875"/>
              <a:gd name="connsiteX206" fmla="*/ 209495 w 1905000"/>
              <a:gd name="connsiteY206" fmla="*/ 1312715 h 1412875"/>
              <a:gd name="connsiteX207" fmla="*/ 213912 w 1905000"/>
              <a:gd name="connsiteY207" fmla="*/ 1309117 h 1412875"/>
              <a:gd name="connsiteX208" fmla="*/ 218165 w 1905000"/>
              <a:gd name="connsiteY208" fmla="*/ 1305601 h 1412875"/>
              <a:gd name="connsiteX209" fmla="*/ 222337 w 1905000"/>
              <a:gd name="connsiteY209" fmla="*/ 1302086 h 1412875"/>
              <a:gd name="connsiteX210" fmla="*/ 226264 w 1905000"/>
              <a:gd name="connsiteY210" fmla="*/ 1298651 h 1412875"/>
              <a:gd name="connsiteX211" fmla="*/ 230109 w 1905000"/>
              <a:gd name="connsiteY211" fmla="*/ 1295217 h 1412875"/>
              <a:gd name="connsiteX212" fmla="*/ 233790 w 1905000"/>
              <a:gd name="connsiteY212" fmla="*/ 1291947 h 1412875"/>
              <a:gd name="connsiteX213" fmla="*/ 237307 w 1905000"/>
              <a:gd name="connsiteY213" fmla="*/ 1288595 h 1412875"/>
              <a:gd name="connsiteX214" fmla="*/ 240743 w 1905000"/>
              <a:gd name="connsiteY214" fmla="*/ 1285406 h 1412875"/>
              <a:gd name="connsiteX215" fmla="*/ 243933 w 1905000"/>
              <a:gd name="connsiteY215" fmla="*/ 1282135 h 1412875"/>
              <a:gd name="connsiteX216" fmla="*/ 247042 w 1905000"/>
              <a:gd name="connsiteY216" fmla="*/ 1278946 h 1412875"/>
              <a:gd name="connsiteX217" fmla="*/ 249986 w 1905000"/>
              <a:gd name="connsiteY217" fmla="*/ 1275839 h 1412875"/>
              <a:gd name="connsiteX218" fmla="*/ 252849 w 1905000"/>
              <a:gd name="connsiteY218" fmla="*/ 1272732 h 1412875"/>
              <a:gd name="connsiteX219" fmla="*/ 255549 w 1905000"/>
              <a:gd name="connsiteY219" fmla="*/ 1269707 h 1412875"/>
              <a:gd name="connsiteX220" fmla="*/ 258167 w 1905000"/>
              <a:gd name="connsiteY220" fmla="*/ 1266764 h 1412875"/>
              <a:gd name="connsiteX221" fmla="*/ 260621 w 1905000"/>
              <a:gd name="connsiteY221" fmla="*/ 1263738 h 1412875"/>
              <a:gd name="connsiteX222" fmla="*/ 262993 w 1905000"/>
              <a:gd name="connsiteY222" fmla="*/ 1260795 h 1412875"/>
              <a:gd name="connsiteX223" fmla="*/ 265202 w 1905000"/>
              <a:gd name="connsiteY223" fmla="*/ 1257933 h 1412875"/>
              <a:gd name="connsiteX224" fmla="*/ 267328 w 1905000"/>
              <a:gd name="connsiteY224" fmla="*/ 1255153 h 1412875"/>
              <a:gd name="connsiteX225" fmla="*/ 269373 w 1905000"/>
              <a:gd name="connsiteY225" fmla="*/ 1252373 h 1412875"/>
              <a:gd name="connsiteX226" fmla="*/ 271173 w 1905000"/>
              <a:gd name="connsiteY226" fmla="*/ 1249593 h 1412875"/>
              <a:gd name="connsiteX227" fmla="*/ 272973 w 1905000"/>
              <a:gd name="connsiteY227" fmla="*/ 1246895 h 1412875"/>
              <a:gd name="connsiteX228" fmla="*/ 274527 w 1905000"/>
              <a:gd name="connsiteY228" fmla="*/ 1244279 h 1412875"/>
              <a:gd name="connsiteX229" fmla="*/ 276081 w 1905000"/>
              <a:gd name="connsiteY229" fmla="*/ 1241662 h 1412875"/>
              <a:gd name="connsiteX230" fmla="*/ 277554 w 1905000"/>
              <a:gd name="connsiteY230" fmla="*/ 1239046 h 1412875"/>
              <a:gd name="connsiteX231" fmla="*/ 278862 w 1905000"/>
              <a:gd name="connsiteY231" fmla="*/ 1236511 h 1412875"/>
              <a:gd name="connsiteX232" fmla="*/ 280089 w 1905000"/>
              <a:gd name="connsiteY232" fmla="*/ 1234058 h 1412875"/>
              <a:gd name="connsiteX233" fmla="*/ 281235 w 1905000"/>
              <a:gd name="connsiteY233" fmla="*/ 1231687 h 1412875"/>
              <a:gd name="connsiteX234" fmla="*/ 282216 w 1905000"/>
              <a:gd name="connsiteY234" fmla="*/ 1229234 h 1412875"/>
              <a:gd name="connsiteX235" fmla="*/ 283198 w 1905000"/>
              <a:gd name="connsiteY235" fmla="*/ 1226863 h 1412875"/>
              <a:gd name="connsiteX236" fmla="*/ 284016 w 1905000"/>
              <a:gd name="connsiteY236" fmla="*/ 1224492 h 1412875"/>
              <a:gd name="connsiteX237" fmla="*/ 284752 w 1905000"/>
              <a:gd name="connsiteY237" fmla="*/ 1222202 h 1412875"/>
              <a:gd name="connsiteX238" fmla="*/ 285407 w 1905000"/>
              <a:gd name="connsiteY238" fmla="*/ 1219913 h 1412875"/>
              <a:gd name="connsiteX239" fmla="*/ 285979 w 1905000"/>
              <a:gd name="connsiteY239" fmla="*/ 1217705 h 1412875"/>
              <a:gd name="connsiteX240" fmla="*/ 286470 w 1905000"/>
              <a:gd name="connsiteY240" fmla="*/ 1215580 h 1412875"/>
              <a:gd name="connsiteX241" fmla="*/ 286879 w 1905000"/>
              <a:gd name="connsiteY241" fmla="*/ 1213454 h 1412875"/>
              <a:gd name="connsiteX242" fmla="*/ 287206 w 1905000"/>
              <a:gd name="connsiteY242" fmla="*/ 1211328 h 1412875"/>
              <a:gd name="connsiteX243" fmla="*/ 287370 w 1905000"/>
              <a:gd name="connsiteY243" fmla="*/ 1209202 h 1412875"/>
              <a:gd name="connsiteX244" fmla="*/ 287533 w 1905000"/>
              <a:gd name="connsiteY244" fmla="*/ 1207158 h 1412875"/>
              <a:gd name="connsiteX245" fmla="*/ 287697 w 1905000"/>
              <a:gd name="connsiteY245" fmla="*/ 1205277 h 1412875"/>
              <a:gd name="connsiteX246" fmla="*/ 287697 w 1905000"/>
              <a:gd name="connsiteY246" fmla="*/ 1203315 h 1412875"/>
              <a:gd name="connsiteX247" fmla="*/ 287615 w 1905000"/>
              <a:gd name="connsiteY247" fmla="*/ 1201353 h 1412875"/>
              <a:gd name="connsiteX248" fmla="*/ 287533 w 1905000"/>
              <a:gd name="connsiteY248" fmla="*/ 1199554 h 1412875"/>
              <a:gd name="connsiteX249" fmla="*/ 287370 w 1905000"/>
              <a:gd name="connsiteY249" fmla="*/ 1197673 h 1412875"/>
              <a:gd name="connsiteX250" fmla="*/ 287124 w 1905000"/>
              <a:gd name="connsiteY250" fmla="*/ 1195875 h 1412875"/>
              <a:gd name="connsiteX251" fmla="*/ 286797 w 1905000"/>
              <a:gd name="connsiteY251" fmla="*/ 1194158 h 1412875"/>
              <a:gd name="connsiteX252" fmla="*/ 286470 w 1905000"/>
              <a:gd name="connsiteY252" fmla="*/ 1192359 h 1412875"/>
              <a:gd name="connsiteX253" fmla="*/ 286061 w 1905000"/>
              <a:gd name="connsiteY253" fmla="*/ 1190642 h 1412875"/>
              <a:gd name="connsiteX254" fmla="*/ 285652 w 1905000"/>
              <a:gd name="connsiteY254" fmla="*/ 1189006 h 1412875"/>
              <a:gd name="connsiteX255" fmla="*/ 284998 w 1905000"/>
              <a:gd name="connsiteY255" fmla="*/ 1187371 h 1412875"/>
              <a:gd name="connsiteX256" fmla="*/ 284507 w 1905000"/>
              <a:gd name="connsiteY256" fmla="*/ 1185736 h 1412875"/>
              <a:gd name="connsiteX257" fmla="*/ 283852 w 1905000"/>
              <a:gd name="connsiteY257" fmla="*/ 1184264 h 1412875"/>
              <a:gd name="connsiteX258" fmla="*/ 283198 w 1905000"/>
              <a:gd name="connsiteY258" fmla="*/ 1182711 h 1412875"/>
              <a:gd name="connsiteX259" fmla="*/ 282462 w 1905000"/>
              <a:gd name="connsiteY259" fmla="*/ 1181239 h 1412875"/>
              <a:gd name="connsiteX260" fmla="*/ 281725 w 1905000"/>
              <a:gd name="connsiteY260" fmla="*/ 1179767 h 1412875"/>
              <a:gd name="connsiteX261" fmla="*/ 280171 w 1905000"/>
              <a:gd name="connsiteY261" fmla="*/ 1176987 h 1412875"/>
              <a:gd name="connsiteX262" fmla="*/ 278372 w 1905000"/>
              <a:gd name="connsiteY262" fmla="*/ 1174371 h 1412875"/>
              <a:gd name="connsiteX263" fmla="*/ 276490 w 1905000"/>
              <a:gd name="connsiteY263" fmla="*/ 1171836 h 1412875"/>
              <a:gd name="connsiteX264" fmla="*/ 274445 w 1905000"/>
              <a:gd name="connsiteY264" fmla="*/ 1169383 h 1412875"/>
              <a:gd name="connsiteX265" fmla="*/ 272482 w 1905000"/>
              <a:gd name="connsiteY265" fmla="*/ 1167176 h 1412875"/>
              <a:gd name="connsiteX266" fmla="*/ 270355 w 1905000"/>
              <a:gd name="connsiteY266" fmla="*/ 1165050 h 1412875"/>
              <a:gd name="connsiteX267" fmla="*/ 268146 w 1905000"/>
              <a:gd name="connsiteY267" fmla="*/ 1163006 h 1412875"/>
              <a:gd name="connsiteX268" fmla="*/ 265856 w 1905000"/>
              <a:gd name="connsiteY268" fmla="*/ 1161125 h 1412875"/>
              <a:gd name="connsiteX269" fmla="*/ 263647 w 1905000"/>
              <a:gd name="connsiteY269" fmla="*/ 1159408 h 1412875"/>
              <a:gd name="connsiteX270" fmla="*/ 261439 w 1905000"/>
              <a:gd name="connsiteY270" fmla="*/ 1157691 h 1412875"/>
              <a:gd name="connsiteX271" fmla="*/ 259230 w 1905000"/>
              <a:gd name="connsiteY271" fmla="*/ 1156137 h 1412875"/>
              <a:gd name="connsiteX272" fmla="*/ 257021 w 1905000"/>
              <a:gd name="connsiteY272" fmla="*/ 1154829 h 1412875"/>
              <a:gd name="connsiteX273" fmla="*/ 254894 w 1905000"/>
              <a:gd name="connsiteY273" fmla="*/ 1153439 h 1412875"/>
              <a:gd name="connsiteX274" fmla="*/ 252768 w 1905000"/>
              <a:gd name="connsiteY274" fmla="*/ 1152295 h 1412875"/>
              <a:gd name="connsiteX275" fmla="*/ 250886 w 1905000"/>
              <a:gd name="connsiteY275" fmla="*/ 1151313 h 1412875"/>
              <a:gd name="connsiteX276" fmla="*/ 247205 w 1905000"/>
              <a:gd name="connsiteY276" fmla="*/ 1149433 h 1412875"/>
              <a:gd name="connsiteX277" fmla="*/ 244097 w 1905000"/>
              <a:gd name="connsiteY277" fmla="*/ 1148043 h 1412875"/>
              <a:gd name="connsiteX278" fmla="*/ 241724 w 1905000"/>
              <a:gd name="connsiteY278" fmla="*/ 1147062 h 1412875"/>
              <a:gd name="connsiteX279" fmla="*/ 239679 w 1905000"/>
              <a:gd name="connsiteY279" fmla="*/ 1146326 h 1412875"/>
              <a:gd name="connsiteX280" fmla="*/ 202950 w 1905000"/>
              <a:gd name="connsiteY280" fmla="*/ 1145508 h 1412875"/>
              <a:gd name="connsiteX281" fmla="*/ 195016 w 1905000"/>
              <a:gd name="connsiteY281" fmla="*/ 1145426 h 1412875"/>
              <a:gd name="connsiteX282" fmla="*/ 187163 w 1905000"/>
              <a:gd name="connsiteY282" fmla="*/ 1145263 h 1412875"/>
              <a:gd name="connsiteX283" fmla="*/ 179555 w 1905000"/>
              <a:gd name="connsiteY283" fmla="*/ 1145018 h 1412875"/>
              <a:gd name="connsiteX284" fmla="*/ 172029 w 1905000"/>
              <a:gd name="connsiteY284" fmla="*/ 1144527 h 1412875"/>
              <a:gd name="connsiteX285" fmla="*/ 164667 w 1905000"/>
              <a:gd name="connsiteY285" fmla="*/ 1143955 h 1412875"/>
              <a:gd name="connsiteX286" fmla="*/ 157632 w 1905000"/>
              <a:gd name="connsiteY286" fmla="*/ 1143219 h 1412875"/>
              <a:gd name="connsiteX287" fmla="*/ 154115 w 1905000"/>
              <a:gd name="connsiteY287" fmla="*/ 1142646 h 1412875"/>
              <a:gd name="connsiteX288" fmla="*/ 150597 w 1905000"/>
              <a:gd name="connsiteY288" fmla="*/ 1142238 h 1412875"/>
              <a:gd name="connsiteX289" fmla="*/ 147162 w 1905000"/>
              <a:gd name="connsiteY289" fmla="*/ 1141665 h 1412875"/>
              <a:gd name="connsiteX290" fmla="*/ 143808 w 1905000"/>
              <a:gd name="connsiteY290" fmla="*/ 1141093 h 1412875"/>
              <a:gd name="connsiteX291" fmla="*/ 140454 w 1905000"/>
              <a:gd name="connsiteY291" fmla="*/ 1140439 h 1412875"/>
              <a:gd name="connsiteX292" fmla="*/ 137182 w 1905000"/>
              <a:gd name="connsiteY292" fmla="*/ 1139703 h 1412875"/>
              <a:gd name="connsiteX293" fmla="*/ 133910 w 1905000"/>
              <a:gd name="connsiteY293" fmla="*/ 1138967 h 1412875"/>
              <a:gd name="connsiteX294" fmla="*/ 130719 w 1905000"/>
              <a:gd name="connsiteY294" fmla="*/ 1138149 h 1412875"/>
              <a:gd name="connsiteX295" fmla="*/ 127611 w 1905000"/>
              <a:gd name="connsiteY295" fmla="*/ 1137250 h 1412875"/>
              <a:gd name="connsiteX296" fmla="*/ 124421 w 1905000"/>
              <a:gd name="connsiteY296" fmla="*/ 1136269 h 1412875"/>
              <a:gd name="connsiteX297" fmla="*/ 121394 w 1905000"/>
              <a:gd name="connsiteY297" fmla="*/ 1135370 h 1412875"/>
              <a:gd name="connsiteX298" fmla="*/ 118367 w 1905000"/>
              <a:gd name="connsiteY298" fmla="*/ 1134225 h 1412875"/>
              <a:gd name="connsiteX299" fmla="*/ 115422 w 1905000"/>
              <a:gd name="connsiteY299" fmla="*/ 1133162 h 1412875"/>
              <a:gd name="connsiteX300" fmla="*/ 112559 w 1905000"/>
              <a:gd name="connsiteY300" fmla="*/ 1131854 h 1412875"/>
              <a:gd name="connsiteX301" fmla="*/ 109696 w 1905000"/>
              <a:gd name="connsiteY301" fmla="*/ 1130627 h 1412875"/>
              <a:gd name="connsiteX302" fmla="*/ 106833 w 1905000"/>
              <a:gd name="connsiteY302" fmla="*/ 1129319 h 1412875"/>
              <a:gd name="connsiteX303" fmla="*/ 104134 w 1905000"/>
              <a:gd name="connsiteY303" fmla="*/ 1127929 h 1412875"/>
              <a:gd name="connsiteX304" fmla="*/ 101434 w 1905000"/>
              <a:gd name="connsiteY304" fmla="*/ 1126376 h 1412875"/>
              <a:gd name="connsiteX305" fmla="*/ 98735 w 1905000"/>
              <a:gd name="connsiteY305" fmla="*/ 1124904 h 1412875"/>
              <a:gd name="connsiteX306" fmla="*/ 96117 w 1905000"/>
              <a:gd name="connsiteY306" fmla="*/ 1123269 h 1412875"/>
              <a:gd name="connsiteX307" fmla="*/ 93418 w 1905000"/>
              <a:gd name="connsiteY307" fmla="*/ 1121388 h 1412875"/>
              <a:gd name="connsiteX308" fmla="*/ 90800 w 1905000"/>
              <a:gd name="connsiteY308" fmla="*/ 1119589 h 1412875"/>
              <a:gd name="connsiteX309" fmla="*/ 88182 w 1905000"/>
              <a:gd name="connsiteY309" fmla="*/ 1117545 h 1412875"/>
              <a:gd name="connsiteX310" fmla="*/ 85565 w 1905000"/>
              <a:gd name="connsiteY310" fmla="*/ 1115337 h 1412875"/>
              <a:gd name="connsiteX311" fmla="*/ 82947 w 1905000"/>
              <a:gd name="connsiteY311" fmla="*/ 1113048 h 1412875"/>
              <a:gd name="connsiteX312" fmla="*/ 80493 w 1905000"/>
              <a:gd name="connsiteY312" fmla="*/ 1110759 h 1412875"/>
              <a:gd name="connsiteX313" fmla="*/ 78039 w 1905000"/>
              <a:gd name="connsiteY313" fmla="*/ 1108306 h 1412875"/>
              <a:gd name="connsiteX314" fmla="*/ 75667 w 1905000"/>
              <a:gd name="connsiteY314" fmla="*/ 1105689 h 1412875"/>
              <a:gd name="connsiteX315" fmla="*/ 73376 w 1905000"/>
              <a:gd name="connsiteY315" fmla="*/ 1103073 h 1412875"/>
              <a:gd name="connsiteX316" fmla="*/ 71249 w 1905000"/>
              <a:gd name="connsiteY316" fmla="*/ 1100211 h 1412875"/>
              <a:gd name="connsiteX317" fmla="*/ 69041 w 1905000"/>
              <a:gd name="connsiteY317" fmla="*/ 1097349 h 1412875"/>
              <a:gd name="connsiteX318" fmla="*/ 66914 w 1905000"/>
              <a:gd name="connsiteY318" fmla="*/ 1094242 h 1412875"/>
              <a:gd name="connsiteX319" fmla="*/ 64951 w 1905000"/>
              <a:gd name="connsiteY319" fmla="*/ 1091054 h 1412875"/>
              <a:gd name="connsiteX320" fmla="*/ 62906 w 1905000"/>
              <a:gd name="connsiteY320" fmla="*/ 1087783 h 1412875"/>
              <a:gd name="connsiteX321" fmla="*/ 61106 w 1905000"/>
              <a:gd name="connsiteY321" fmla="*/ 1084431 h 1412875"/>
              <a:gd name="connsiteX322" fmla="*/ 59306 w 1905000"/>
              <a:gd name="connsiteY322" fmla="*/ 1080833 h 1412875"/>
              <a:gd name="connsiteX323" fmla="*/ 57507 w 1905000"/>
              <a:gd name="connsiteY323" fmla="*/ 1077236 h 1412875"/>
              <a:gd name="connsiteX324" fmla="*/ 55871 w 1905000"/>
              <a:gd name="connsiteY324" fmla="*/ 1073474 h 1412875"/>
              <a:gd name="connsiteX325" fmla="*/ 54317 w 1905000"/>
              <a:gd name="connsiteY325" fmla="*/ 1069550 h 1412875"/>
              <a:gd name="connsiteX326" fmla="*/ 52844 w 1905000"/>
              <a:gd name="connsiteY326" fmla="*/ 1065543 h 1412875"/>
              <a:gd name="connsiteX327" fmla="*/ 51372 w 1905000"/>
              <a:gd name="connsiteY327" fmla="*/ 1061292 h 1412875"/>
              <a:gd name="connsiteX328" fmla="*/ 49981 w 1905000"/>
              <a:gd name="connsiteY328" fmla="*/ 1057040 h 1412875"/>
              <a:gd name="connsiteX329" fmla="*/ 48672 w 1905000"/>
              <a:gd name="connsiteY329" fmla="*/ 1052543 h 1412875"/>
              <a:gd name="connsiteX330" fmla="*/ 47445 w 1905000"/>
              <a:gd name="connsiteY330" fmla="*/ 1047882 h 1412875"/>
              <a:gd name="connsiteX331" fmla="*/ 46300 w 1905000"/>
              <a:gd name="connsiteY331" fmla="*/ 1043140 h 1412875"/>
              <a:gd name="connsiteX332" fmla="*/ 45237 w 1905000"/>
              <a:gd name="connsiteY332" fmla="*/ 1038316 h 1412875"/>
              <a:gd name="connsiteX333" fmla="*/ 44255 w 1905000"/>
              <a:gd name="connsiteY333" fmla="*/ 1033247 h 1412875"/>
              <a:gd name="connsiteX334" fmla="*/ 43355 w 1905000"/>
              <a:gd name="connsiteY334" fmla="*/ 1028096 h 1412875"/>
              <a:gd name="connsiteX335" fmla="*/ 42537 w 1905000"/>
              <a:gd name="connsiteY335" fmla="*/ 1022699 h 1412875"/>
              <a:gd name="connsiteX336" fmla="*/ 41801 w 1905000"/>
              <a:gd name="connsiteY336" fmla="*/ 1017221 h 1412875"/>
              <a:gd name="connsiteX337" fmla="*/ 41065 w 1905000"/>
              <a:gd name="connsiteY337" fmla="*/ 1011579 h 1412875"/>
              <a:gd name="connsiteX338" fmla="*/ 40492 w 1905000"/>
              <a:gd name="connsiteY338" fmla="*/ 1005692 h 1412875"/>
              <a:gd name="connsiteX339" fmla="*/ 40001 w 1905000"/>
              <a:gd name="connsiteY339" fmla="*/ 999724 h 1412875"/>
              <a:gd name="connsiteX340" fmla="*/ 39510 w 1905000"/>
              <a:gd name="connsiteY340" fmla="*/ 993591 h 1412875"/>
              <a:gd name="connsiteX341" fmla="*/ 573 w 1905000"/>
              <a:gd name="connsiteY341" fmla="*/ 313155 h 1412875"/>
              <a:gd name="connsiteX342" fmla="*/ 409 w 1905000"/>
              <a:gd name="connsiteY342" fmla="*/ 309721 h 1412875"/>
              <a:gd name="connsiteX343" fmla="*/ 246 w 1905000"/>
              <a:gd name="connsiteY343" fmla="*/ 306450 h 1412875"/>
              <a:gd name="connsiteX344" fmla="*/ 82 w 1905000"/>
              <a:gd name="connsiteY344" fmla="*/ 303180 h 1412875"/>
              <a:gd name="connsiteX345" fmla="*/ 0 w 1905000"/>
              <a:gd name="connsiteY345" fmla="*/ 299991 h 1412875"/>
              <a:gd name="connsiteX346" fmla="*/ 0 w 1905000"/>
              <a:gd name="connsiteY346" fmla="*/ 296884 h 1412875"/>
              <a:gd name="connsiteX347" fmla="*/ 82 w 1905000"/>
              <a:gd name="connsiteY347" fmla="*/ 293695 h 1412875"/>
              <a:gd name="connsiteX348" fmla="*/ 164 w 1905000"/>
              <a:gd name="connsiteY348" fmla="*/ 290670 h 1412875"/>
              <a:gd name="connsiteX349" fmla="*/ 327 w 1905000"/>
              <a:gd name="connsiteY349" fmla="*/ 287644 h 1412875"/>
              <a:gd name="connsiteX350" fmla="*/ 491 w 1905000"/>
              <a:gd name="connsiteY350" fmla="*/ 284701 h 1412875"/>
              <a:gd name="connsiteX351" fmla="*/ 736 w 1905000"/>
              <a:gd name="connsiteY351" fmla="*/ 281839 h 1412875"/>
              <a:gd name="connsiteX352" fmla="*/ 1064 w 1905000"/>
              <a:gd name="connsiteY352" fmla="*/ 279059 h 1412875"/>
              <a:gd name="connsiteX353" fmla="*/ 1473 w 1905000"/>
              <a:gd name="connsiteY353" fmla="*/ 276279 h 1412875"/>
              <a:gd name="connsiteX354" fmla="*/ 1882 w 1905000"/>
              <a:gd name="connsiteY354" fmla="*/ 273499 h 1412875"/>
              <a:gd name="connsiteX355" fmla="*/ 2291 w 1905000"/>
              <a:gd name="connsiteY355" fmla="*/ 270801 h 1412875"/>
              <a:gd name="connsiteX356" fmla="*/ 2781 w 1905000"/>
              <a:gd name="connsiteY356" fmla="*/ 268185 h 1412875"/>
              <a:gd name="connsiteX357" fmla="*/ 3354 w 1905000"/>
              <a:gd name="connsiteY357" fmla="*/ 265650 h 1412875"/>
              <a:gd name="connsiteX358" fmla="*/ 3927 w 1905000"/>
              <a:gd name="connsiteY358" fmla="*/ 263115 h 1412875"/>
              <a:gd name="connsiteX359" fmla="*/ 4663 w 1905000"/>
              <a:gd name="connsiteY359" fmla="*/ 260581 h 1412875"/>
              <a:gd name="connsiteX360" fmla="*/ 5317 w 1905000"/>
              <a:gd name="connsiteY360" fmla="*/ 258128 h 1412875"/>
              <a:gd name="connsiteX361" fmla="*/ 6053 w 1905000"/>
              <a:gd name="connsiteY361" fmla="*/ 255757 h 1412875"/>
              <a:gd name="connsiteX362" fmla="*/ 6953 w 1905000"/>
              <a:gd name="connsiteY362" fmla="*/ 253467 h 1412875"/>
              <a:gd name="connsiteX363" fmla="*/ 7771 w 1905000"/>
              <a:gd name="connsiteY363" fmla="*/ 251260 h 1412875"/>
              <a:gd name="connsiteX364" fmla="*/ 8589 w 1905000"/>
              <a:gd name="connsiteY364" fmla="*/ 248970 h 1412875"/>
              <a:gd name="connsiteX365" fmla="*/ 9653 w 1905000"/>
              <a:gd name="connsiteY365" fmla="*/ 246763 h 1412875"/>
              <a:gd name="connsiteX366" fmla="*/ 10553 w 1905000"/>
              <a:gd name="connsiteY366" fmla="*/ 244637 h 1412875"/>
              <a:gd name="connsiteX367" fmla="*/ 11616 w 1905000"/>
              <a:gd name="connsiteY367" fmla="*/ 242511 h 1412875"/>
              <a:gd name="connsiteX368" fmla="*/ 12679 w 1905000"/>
              <a:gd name="connsiteY368" fmla="*/ 240549 h 1412875"/>
              <a:gd name="connsiteX369" fmla="*/ 13825 w 1905000"/>
              <a:gd name="connsiteY369" fmla="*/ 238586 h 1412875"/>
              <a:gd name="connsiteX370" fmla="*/ 14970 w 1905000"/>
              <a:gd name="connsiteY370" fmla="*/ 236624 h 1412875"/>
              <a:gd name="connsiteX371" fmla="*/ 16197 w 1905000"/>
              <a:gd name="connsiteY371" fmla="*/ 234743 h 1412875"/>
              <a:gd name="connsiteX372" fmla="*/ 17506 w 1905000"/>
              <a:gd name="connsiteY372" fmla="*/ 232945 h 1412875"/>
              <a:gd name="connsiteX373" fmla="*/ 18733 w 1905000"/>
              <a:gd name="connsiteY373" fmla="*/ 231146 h 1412875"/>
              <a:gd name="connsiteX374" fmla="*/ 20042 w 1905000"/>
              <a:gd name="connsiteY374" fmla="*/ 229347 h 1412875"/>
              <a:gd name="connsiteX375" fmla="*/ 21432 w 1905000"/>
              <a:gd name="connsiteY375" fmla="*/ 227712 h 1412875"/>
              <a:gd name="connsiteX376" fmla="*/ 22905 w 1905000"/>
              <a:gd name="connsiteY376" fmla="*/ 226076 h 1412875"/>
              <a:gd name="connsiteX377" fmla="*/ 24295 w 1905000"/>
              <a:gd name="connsiteY377" fmla="*/ 224523 h 1412875"/>
              <a:gd name="connsiteX378" fmla="*/ 25849 w 1905000"/>
              <a:gd name="connsiteY378" fmla="*/ 222888 h 1412875"/>
              <a:gd name="connsiteX379" fmla="*/ 27404 w 1905000"/>
              <a:gd name="connsiteY379" fmla="*/ 221334 h 1412875"/>
              <a:gd name="connsiteX380" fmla="*/ 28958 w 1905000"/>
              <a:gd name="connsiteY380" fmla="*/ 219944 h 1412875"/>
              <a:gd name="connsiteX381" fmla="*/ 30594 w 1905000"/>
              <a:gd name="connsiteY381" fmla="*/ 218554 h 1412875"/>
              <a:gd name="connsiteX382" fmla="*/ 32230 w 1905000"/>
              <a:gd name="connsiteY382" fmla="*/ 217164 h 1412875"/>
              <a:gd name="connsiteX383" fmla="*/ 34030 w 1905000"/>
              <a:gd name="connsiteY383" fmla="*/ 215856 h 1412875"/>
              <a:gd name="connsiteX384" fmla="*/ 35666 w 1905000"/>
              <a:gd name="connsiteY384" fmla="*/ 214630 h 1412875"/>
              <a:gd name="connsiteX385" fmla="*/ 37465 w 1905000"/>
              <a:gd name="connsiteY385" fmla="*/ 213321 h 1412875"/>
              <a:gd name="connsiteX386" fmla="*/ 39347 w 1905000"/>
              <a:gd name="connsiteY386" fmla="*/ 212177 h 1412875"/>
              <a:gd name="connsiteX387" fmla="*/ 41146 w 1905000"/>
              <a:gd name="connsiteY387" fmla="*/ 211114 h 1412875"/>
              <a:gd name="connsiteX388" fmla="*/ 43028 w 1905000"/>
              <a:gd name="connsiteY388" fmla="*/ 209969 h 1412875"/>
              <a:gd name="connsiteX389" fmla="*/ 44991 w 1905000"/>
              <a:gd name="connsiteY389" fmla="*/ 208988 h 1412875"/>
              <a:gd name="connsiteX390" fmla="*/ 46954 w 1905000"/>
              <a:gd name="connsiteY390" fmla="*/ 207925 h 1412875"/>
              <a:gd name="connsiteX391" fmla="*/ 48918 w 1905000"/>
              <a:gd name="connsiteY391" fmla="*/ 207026 h 1412875"/>
              <a:gd name="connsiteX392" fmla="*/ 50963 w 1905000"/>
              <a:gd name="connsiteY392" fmla="*/ 206126 h 1412875"/>
              <a:gd name="connsiteX393" fmla="*/ 53008 w 1905000"/>
              <a:gd name="connsiteY393" fmla="*/ 205227 h 1412875"/>
              <a:gd name="connsiteX394" fmla="*/ 55135 w 1905000"/>
              <a:gd name="connsiteY394" fmla="*/ 204409 h 1412875"/>
              <a:gd name="connsiteX395" fmla="*/ 57180 w 1905000"/>
              <a:gd name="connsiteY395" fmla="*/ 203673 h 1412875"/>
              <a:gd name="connsiteX396" fmla="*/ 59388 w 1905000"/>
              <a:gd name="connsiteY396" fmla="*/ 203019 h 1412875"/>
              <a:gd name="connsiteX397" fmla="*/ 61597 w 1905000"/>
              <a:gd name="connsiteY397" fmla="*/ 202283 h 1412875"/>
              <a:gd name="connsiteX398" fmla="*/ 63887 w 1905000"/>
              <a:gd name="connsiteY398" fmla="*/ 201629 h 1412875"/>
              <a:gd name="connsiteX399" fmla="*/ 66096 w 1905000"/>
              <a:gd name="connsiteY399" fmla="*/ 201057 h 1412875"/>
              <a:gd name="connsiteX400" fmla="*/ 70677 w 1905000"/>
              <a:gd name="connsiteY400" fmla="*/ 199994 h 1412875"/>
              <a:gd name="connsiteX401" fmla="*/ 75421 w 1905000"/>
              <a:gd name="connsiteY401" fmla="*/ 199094 h 1412875"/>
              <a:gd name="connsiteX402" fmla="*/ 80329 w 1905000"/>
              <a:gd name="connsiteY402" fmla="*/ 198440 h 1412875"/>
              <a:gd name="connsiteX403" fmla="*/ 1583110 w 1905000"/>
              <a:gd name="connsiteY403" fmla="*/ 21586 h 1412875"/>
              <a:gd name="connsiteX404" fmla="*/ 1609287 w 1905000"/>
              <a:gd name="connsiteY404" fmla="*/ 18397 h 1412875"/>
              <a:gd name="connsiteX405" fmla="*/ 1632764 w 1905000"/>
              <a:gd name="connsiteY405" fmla="*/ 15535 h 1412875"/>
              <a:gd name="connsiteX406" fmla="*/ 1654687 w 1905000"/>
              <a:gd name="connsiteY406" fmla="*/ 12755 h 1412875"/>
              <a:gd name="connsiteX407" fmla="*/ 1675628 w 1905000"/>
              <a:gd name="connsiteY407" fmla="*/ 10221 h 1412875"/>
              <a:gd name="connsiteX408" fmla="*/ 1696569 w 1905000"/>
              <a:gd name="connsiteY408" fmla="*/ 7768 h 1412875"/>
              <a:gd name="connsiteX409" fmla="*/ 1707367 w 1905000"/>
              <a:gd name="connsiteY409" fmla="*/ 6541 h 1412875"/>
              <a:gd name="connsiteX410" fmla="*/ 1718410 w 1905000"/>
              <a:gd name="connsiteY410" fmla="*/ 5397 h 1412875"/>
              <a:gd name="connsiteX411" fmla="*/ 1730026 w 1905000"/>
              <a:gd name="connsiteY411" fmla="*/ 4252 h 1412875"/>
              <a:gd name="connsiteX412" fmla="*/ 1742051 w 1905000"/>
              <a:gd name="connsiteY412" fmla="*/ 3107 h 1412875"/>
              <a:gd name="connsiteX413" fmla="*/ 1754812 w 1905000"/>
              <a:gd name="connsiteY413" fmla="*/ 2044 h 1412875"/>
              <a:gd name="connsiteX414" fmla="*/ 1768228 w 1905000"/>
              <a:gd name="connsiteY414" fmla="*/ 900 h 1412875"/>
              <a:gd name="connsiteX415" fmla="*/ 1773299 w 1905000"/>
              <a:gd name="connsiteY415" fmla="*/ 572 h 1412875"/>
              <a:gd name="connsiteX416" fmla="*/ 1778207 w 1905000"/>
              <a:gd name="connsiteY416" fmla="*/ 245 h 1412875"/>
              <a:gd name="connsiteX417" fmla="*/ 1782952 w 1905000"/>
              <a:gd name="connsiteY417" fmla="*/ 82 h 141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Lst>
            <a:rect l="l" t="t" r="r" b="b"/>
            <a:pathLst>
              <a:path w="1905000" h="1412875">
                <a:moveTo>
                  <a:pt x="1787696" y="0"/>
                </a:moveTo>
                <a:lnTo>
                  <a:pt x="1792359" y="0"/>
                </a:lnTo>
                <a:lnTo>
                  <a:pt x="1796940" y="82"/>
                </a:lnTo>
                <a:lnTo>
                  <a:pt x="1801276" y="245"/>
                </a:lnTo>
                <a:lnTo>
                  <a:pt x="1805611" y="572"/>
                </a:lnTo>
                <a:lnTo>
                  <a:pt x="1809783" y="900"/>
                </a:lnTo>
                <a:lnTo>
                  <a:pt x="1813955" y="1472"/>
                </a:lnTo>
                <a:lnTo>
                  <a:pt x="1818045" y="1962"/>
                </a:lnTo>
                <a:lnTo>
                  <a:pt x="1821890" y="2617"/>
                </a:lnTo>
                <a:lnTo>
                  <a:pt x="1825734" y="3271"/>
                </a:lnTo>
                <a:lnTo>
                  <a:pt x="1829497" y="4170"/>
                </a:lnTo>
                <a:lnTo>
                  <a:pt x="1833096" y="5069"/>
                </a:lnTo>
                <a:lnTo>
                  <a:pt x="1836614" y="6051"/>
                </a:lnTo>
                <a:lnTo>
                  <a:pt x="1840131" y="7195"/>
                </a:lnTo>
                <a:lnTo>
                  <a:pt x="1843485" y="8340"/>
                </a:lnTo>
                <a:lnTo>
                  <a:pt x="1846757" y="9648"/>
                </a:lnTo>
                <a:lnTo>
                  <a:pt x="1849866" y="10956"/>
                </a:lnTo>
                <a:lnTo>
                  <a:pt x="1853056" y="12428"/>
                </a:lnTo>
                <a:lnTo>
                  <a:pt x="1856001" y="13982"/>
                </a:lnTo>
                <a:lnTo>
                  <a:pt x="1858864" y="15617"/>
                </a:lnTo>
                <a:lnTo>
                  <a:pt x="1861727" y="17334"/>
                </a:lnTo>
                <a:lnTo>
                  <a:pt x="1864427" y="19133"/>
                </a:lnTo>
                <a:lnTo>
                  <a:pt x="1867044" y="21095"/>
                </a:lnTo>
                <a:lnTo>
                  <a:pt x="1869580" y="23057"/>
                </a:lnTo>
                <a:lnTo>
                  <a:pt x="1872034" y="25102"/>
                </a:lnTo>
                <a:lnTo>
                  <a:pt x="1874325" y="27227"/>
                </a:lnTo>
                <a:lnTo>
                  <a:pt x="1876533" y="29517"/>
                </a:lnTo>
                <a:lnTo>
                  <a:pt x="1878742" y="31888"/>
                </a:lnTo>
                <a:lnTo>
                  <a:pt x="1880787" y="34341"/>
                </a:lnTo>
                <a:lnTo>
                  <a:pt x="1882832" y="36876"/>
                </a:lnTo>
                <a:lnTo>
                  <a:pt x="1884632" y="39492"/>
                </a:lnTo>
                <a:lnTo>
                  <a:pt x="1886513" y="42108"/>
                </a:lnTo>
                <a:lnTo>
                  <a:pt x="1888231" y="44888"/>
                </a:lnTo>
                <a:lnTo>
                  <a:pt x="1889867" y="47750"/>
                </a:lnTo>
                <a:lnTo>
                  <a:pt x="1891421" y="50694"/>
                </a:lnTo>
                <a:lnTo>
                  <a:pt x="1892812" y="53801"/>
                </a:lnTo>
                <a:lnTo>
                  <a:pt x="1894284" y="56908"/>
                </a:lnTo>
                <a:lnTo>
                  <a:pt x="1895511" y="60096"/>
                </a:lnTo>
                <a:lnTo>
                  <a:pt x="1896738" y="63449"/>
                </a:lnTo>
                <a:lnTo>
                  <a:pt x="1897883" y="66801"/>
                </a:lnTo>
                <a:lnTo>
                  <a:pt x="1898947" y="70235"/>
                </a:lnTo>
                <a:lnTo>
                  <a:pt x="1899847" y="73914"/>
                </a:lnTo>
                <a:lnTo>
                  <a:pt x="1900746" y="77512"/>
                </a:lnTo>
                <a:lnTo>
                  <a:pt x="1901565" y="81191"/>
                </a:lnTo>
                <a:lnTo>
                  <a:pt x="1902301" y="85034"/>
                </a:lnTo>
                <a:lnTo>
                  <a:pt x="1902873" y="88959"/>
                </a:lnTo>
                <a:lnTo>
                  <a:pt x="1903364" y="92965"/>
                </a:lnTo>
                <a:lnTo>
                  <a:pt x="1903937" y="96972"/>
                </a:lnTo>
                <a:lnTo>
                  <a:pt x="1904264" y="101223"/>
                </a:lnTo>
                <a:lnTo>
                  <a:pt x="1904591" y="105393"/>
                </a:lnTo>
                <a:lnTo>
                  <a:pt x="1904755" y="109727"/>
                </a:lnTo>
                <a:lnTo>
                  <a:pt x="1904918" y="114224"/>
                </a:lnTo>
                <a:lnTo>
                  <a:pt x="1905000" y="118639"/>
                </a:lnTo>
                <a:lnTo>
                  <a:pt x="1905000" y="123218"/>
                </a:lnTo>
                <a:lnTo>
                  <a:pt x="1904837" y="127960"/>
                </a:lnTo>
                <a:lnTo>
                  <a:pt x="1904673" y="132621"/>
                </a:lnTo>
                <a:lnTo>
                  <a:pt x="1904428" y="137445"/>
                </a:lnTo>
                <a:lnTo>
                  <a:pt x="1904182" y="142351"/>
                </a:lnTo>
                <a:lnTo>
                  <a:pt x="1903773" y="147420"/>
                </a:lnTo>
                <a:lnTo>
                  <a:pt x="1903201" y="152489"/>
                </a:lnTo>
                <a:lnTo>
                  <a:pt x="1902628" y="157640"/>
                </a:lnTo>
                <a:lnTo>
                  <a:pt x="1848312" y="952791"/>
                </a:lnTo>
                <a:lnTo>
                  <a:pt x="1846839" y="969553"/>
                </a:lnTo>
                <a:lnTo>
                  <a:pt x="1845612" y="985660"/>
                </a:lnTo>
                <a:lnTo>
                  <a:pt x="1843322" y="1015504"/>
                </a:lnTo>
                <a:lnTo>
                  <a:pt x="1842258" y="1029404"/>
                </a:lnTo>
                <a:lnTo>
                  <a:pt x="1841113" y="1042568"/>
                </a:lnTo>
                <a:lnTo>
                  <a:pt x="1839968" y="1055078"/>
                </a:lnTo>
                <a:lnTo>
                  <a:pt x="1838659" y="1066852"/>
                </a:lnTo>
                <a:lnTo>
                  <a:pt x="1838005" y="1072493"/>
                </a:lnTo>
                <a:lnTo>
                  <a:pt x="1837268" y="1077971"/>
                </a:lnTo>
                <a:lnTo>
                  <a:pt x="1836450" y="1083286"/>
                </a:lnTo>
                <a:lnTo>
                  <a:pt x="1835632" y="1088437"/>
                </a:lnTo>
                <a:lnTo>
                  <a:pt x="1834814" y="1093507"/>
                </a:lnTo>
                <a:lnTo>
                  <a:pt x="1833833" y="1098331"/>
                </a:lnTo>
                <a:lnTo>
                  <a:pt x="1832851" y="1102991"/>
                </a:lnTo>
                <a:lnTo>
                  <a:pt x="1831788" y="1107488"/>
                </a:lnTo>
                <a:lnTo>
                  <a:pt x="1830642" y="1111903"/>
                </a:lnTo>
                <a:lnTo>
                  <a:pt x="1829415" y="1116155"/>
                </a:lnTo>
                <a:lnTo>
                  <a:pt x="1828107" y="1120162"/>
                </a:lnTo>
                <a:lnTo>
                  <a:pt x="1826716" y="1124168"/>
                </a:lnTo>
                <a:lnTo>
                  <a:pt x="1825243" y="1127847"/>
                </a:lnTo>
                <a:lnTo>
                  <a:pt x="1823689" y="1131445"/>
                </a:lnTo>
                <a:lnTo>
                  <a:pt x="1821971" y="1134961"/>
                </a:lnTo>
                <a:lnTo>
                  <a:pt x="1820172" y="1138313"/>
                </a:lnTo>
                <a:lnTo>
                  <a:pt x="1818290" y="1141420"/>
                </a:lnTo>
                <a:lnTo>
                  <a:pt x="1816245" y="1144445"/>
                </a:lnTo>
                <a:lnTo>
                  <a:pt x="1814118" y="1147389"/>
                </a:lnTo>
                <a:lnTo>
                  <a:pt x="1811828" y="1150087"/>
                </a:lnTo>
                <a:lnTo>
                  <a:pt x="1809374" y="1152785"/>
                </a:lnTo>
                <a:lnTo>
                  <a:pt x="1806838" y="1155238"/>
                </a:lnTo>
                <a:lnTo>
                  <a:pt x="1804139" y="1157609"/>
                </a:lnTo>
                <a:lnTo>
                  <a:pt x="1801276" y="1159817"/>
                </a:lnTo>
                <a:lnTo>
                  <a:pt x="1798331" y="1161943"/>
                </a:lnTo>
                <a:lnTo>
                  <a:pt x="1795222" y="1163823"/>
                </a:lnTo>
                <a:lnTo>
                  <a:pt x="1791868" y="1165704"/>
                </a:lnTo>
                <a:lnTo>
                  <a:pt x="1788351" y="1167421"/>
                </a:lnTo>
                <a:lnTo>
                  <a:pt x="1784752" y="1168974"/>
                </a:lnTo>
                <a:lnTo>
                  <a:pt x="1780907" y="1170446"/>
                </a:lnTo>
                <a:lnTo>
                  <a:pt x="1776899" y="1171754"/>
                </a:lnTo>
                <a:lnTo>
                  <a:pt x="1772727" y="1172981"/>
                </a:lnTo>
                <a:lnTo>
                  <a:pt x="1768309" y="1174044"/>
                </a:lnTo>
                <a:lnTo>
                  <a:pt x="1763729" y="1175025"/>
                </a:lnTo>
                <a:lnTo>
                  <a:pt x="1758902" y="1175924"/>
                </a:lnTo>
                <a:lnTo>
                  <a:pt x="1753994" y="1176660"/>
                </a:lnTo>
                <a:lnTo>
                  <a:pt x="1748759" y="1177232"/>
                </a:lnTo>
                <a:lnTo>
                  <a:pt x="1743360" y="1177723"/>
                </a:lnTo>
                <a:lnTo>
                  <a:pt x="1737716" y="1178214"/>
                </a:lnTo>
                <a:lnTo>
                  <a:pt x="1731744" y="1178459"/>
                </a:lnTo>
                <a:lnTo>
                  <a:pt x="1725691" y="1178704"/>
                </a:lnTo>
                <a:lnTo>
                  <a:pt x="1719392" y="1178704"/>
                </a:lnTo>
                <a:lnTo>
                  <a:pt x="1712766" y="1178704"/>
                </a:lnTo>
                <a:lnTo>
                  <a:pt x="1705976" y="1178622"/>
                </a:lnTo>
                <a:lnTo>
                  <a:pt x="1698860" y="1178377"/>
                </a:lnTo>
                <a:lnTo>
                  <a:pt x="1691498" y="1178050"/>
                </a:lnTo>
                <a:lnTo>
                  <a:pt x="1683890" y="1177560"/>
                </a:lnTo>
                <a:lnTo>
                  <a:pt x="1676119" y="1176987"/>
                </a:lnTo>
                <a:lnTo>
                  <a:pt x="552326" y="1152949"/>
                </a:lnTo>
                <a:lnTo>
                  <a:pt x="550690" y="1155320"/>
                </a:lnTo>
                <a:lnTo>
                  <a:pt x="548236" y="1158345"/>
                </a:lnTo>
                <a:lnTo>
                  <a:pt x="545045" y="1162188"/>
                </a:lnTo>
                <a:lnTo>
                  <a:pt x="541037" y="1166767"/>
                </a:lnTo>
                <a:lnTo>
                  <a:pt x="536047" y="1172163"/>
                </a:lnTo>
                <a:lnTo>
                  <a:pt x="530158" y="1178459"/>
                </a:lnTo>
                <a:lnTo>
                  <a:pt x="526804" y="1181811"/>
                </a:lnTo>
                <a:lnTo>
                  <a:pt x="523123" y="1185409"/>
                </a:lnTo>
                <a:lnTo>
                  <a:pt x="519278" y="1189252"/>
                </a:lnTo>
                <a:lnTo>
                  <a:pt x="515024" y="1193258"/>
                </a:lnTo>
                <a:lnTo>
                  <a:pt x="510525" y="1197510"/>
                </a:lnTo>
                <a:lnTo>
                  <a:pt x="505699" y="1201925"/>
                </a:lnTo>
                <a:lnTo>
                  <a:pt x="500545" y="1206586"/>
                </a:lnTo>
                <a:lnTo>
                  <a:pt x="495146" y="1211410"/>
                </a:lnTo>
                <a:lnTo>
                  <a:pt x="489338" y="1216479"/>
                </a:lnTo>
                <a:lnTo>
                  <a:pt x="483121" y="1221712"/>
                </a:lnTo>
                <a:lnTo>
                  <a:pt x="476659" y="1227190"/>
                </a:lnTo>
                <a:lnTo>
                  <a:pt x="469706" y="1232914"/>
                </a:lnTo>
                <a:lnTo>
                  <a:pt x="462589" y="1238800"/>
                </a:lnTo>
                <a:lnTo>
                  <a:pt x="454900" y="1244851"/>
                </a:lnTo>
                <a:lnTo>
                  <a:pt x="446883" y="1251229"/>
                </a:lnTo>
                <a:lnTo>
                  <a:pt x="438540" y="1257770"/>
                </a:lnTo>
                <a:lnTo>
                  <a:pt x="429623" y="1264556"/>
                </a:lnTo>
                <a:lnTo>
                  <a:pt x="420461" y="1271506"/>
                </a:lnTo>
                <a:lnTo>
                  <a:pt x="410727" y="1278701"/>
                </a:lnTo>
                <a:lnTo>
                  <a:pt x="400665" y="1286142"/>
                </a:lnTo>
                <a:lnTo>
                  <a:pt x="395675" y="1289657"/>
                </a:lnTo>
                <a:lnTo>
                  <a:pt x="390522" y="1293173"/>
                </a:lnTo>
                <a:lnTo>
                  <a:pt x="385123" y="1296689"/>
                </a:lnTo>
                <a:lnTo>
                  <a:pt x="379560" y="1300123"/>
                </a:lnTo>
                <a:lnTo>
                  <a:pt x="373834" y="1303557"/>
                </a:lnTo>
                <a:lnTo>
                  <a:pt x="367863" y="1306910"/>
                </a:lnTo>
                <a:lnTo>
                  <a:pt x="361809" y="1310262"/>
                </a:lnTo>
                <a:lnTo>
                  <a:pt x="355674" y="1313532"/>
                </a:lnTo>
                <a:lnTo>
                  <a:pt x="349294" y="1316721"/>
                </a:lnTo>
                <a:lnTo>
                  <a:pt x="342831" y="1319910"/>
                </a:lnTo>
                <a:lnTo>
                  <a:pt x="336369" y="1323099"/>
                </a:lnTo>
                <a:lnTo>
                  <a:pt x="329580" y="1326206"/>
                </a:lnTo>
                <a:lnTo>
                  <a:pt x="322790" y="1329231"/>
                </a:lnTo>
                <a:lnTo>
                  <a:pt x="316000" y="1332256"/>
                </a:lnTo>
                <a:lnTo>
                  <a:pt x="308965" y="1335200"/>
                </a:lnTo>
                <a:lnTo>
                  <a:pt x="302012" y="1338143"/>
                </a:lnTo>
                <a:lnTo>
                  <a:pt x="294896" y="1341005"/>
                </a:lnTo>
                <a:lnTo>
                  <a:pt x="287697" y="1343785"/>
                </a:lnTo>
                <a:lnTo>
                  <a:pt x="280580" y="1346565"/>
                </a:lnTo>
                <a:lnTo>
                  <a:pt x="273382" y="1349345"/>
                </a:lnTo>
                <a:lnTo>
                  <a:pt x="266020" y="1351961"/>
                </a:lnTo>
                <a:lnTo>
                  <a:pt x="258821" y="1354660"/>
                </a:lnTo>
                <a:lnTo>
                  <a:pt x="244178" y="1359729"/>
                </a:lnTo>
                <a:lnTo>
                  <a:pt x="229700" y="1364635"/>
                </a:lnTo>
                <a:lnTo>
                  <a:pt x="215139" y="1369377"/>
                </a:lnTo>
                <a:lnTo>
                  <a:pt x="200905" y="1373792"/>
                </a:lnTo>
                <a:lnTo>
                  <a:pt x="186835" y="1378126"/>
                </a:lnTo>
                <a:lnTo>
                  <a:pt x="173093" y="1382214"/>
                </a:lnTo>
                <a:lnTo>
                  <a:pt x="159759" y="1385975"/>
                </a:lnTo>
                <a:lnTo>
                  <a:pt x="146834" y="1389573"/>
                </a:lnTo>
                <a:lnTo>
                  <a:pt x="134319" y="1392925"/>
                </a:lnTo>
                <a:lnTo>
                  <a:pt x="122539" y="1396032"/>
                </a:lnTo>
                <a:lnTo>
                  <a:pt x="111414" y="1398894"/>
                </a:lnTo>
                <a:lnTo>
                  <a:pt x="100944" y="1401510"/>
                </a:lnTo>
                <a:lnTo>
                  <a:pt x="91291" y="1403881"/>
                </a:lnTo>
                <a:lnTo>
                  <a:pt x="74685" y="1407724"/>
                </a:lnTo>
                <a:lnTo>
                  <a:pt x="62169" y="1410586"/>
                </a:lnTo>
                <a:lnTo>
                  <a:pt x="54153" y="1412303"/>
                </a:lnTo>
                <a:lnTo>
                  <a:pt x="51453" y="1412875"/>
                </a:lnTo>
                <a:lnTo>
                  <a:pt x="60206" y="1408133"/>
                </a:lnTo>
                <a:lnTo>
                  <a:pt x="68795" y="1403391"/>
                </a:lnTo>
                <a:lnTo>
                  <a:pt x="77139" y="1398812"/>
                </a:lnTo>
                <a:lnTo>
                  <a:pt x="85319" y="1394233"/>
                </a:lnTo>
                <a:lnTo>
                  <a:pt x="93254" y="1389654"/>
                </a:lnTo>
                <a:lnTo>
                  <a:pt x="101025" y="1385239"/>
                </a:lnTo>
                <a:lnTo>
                  <a:pt x="108633" y="1380742"/>
                </a:lnTo>
                <a:lnTo>
                  <a:pt x="115913" y="1376327"/>
                </a:lnTo>
                <a:lnTo>
                  <a:pt x="123194" y="1371993"/>
                </a:lnTo>
                <a:lnTo>
                  <a:pt x="130229" y="1367660"/>
                </a:lnTo>
                <a:lnTo>
                  <a:pt x="136936" y="1363490"/>
                </a:lnTo>
                <a:lnTo>
                  <a:pt x="143644" y="1359238"/>
                </a:lnTo>
                <a:lnTo>
                  <a:pt x="150025" y="1355068"/>
                </a:lnTo>
                <a:lnTo>
                  <a:pt x="156242" y="1351062"/>
                </a:lnTo>
                <a:lnTo>
                  <a:pt x="162377" y="1346974"/>
                </a:lnTo>
                <a:lnTo>
                  <a:pt x="168266" y="1342967"/>
                </a:lnTo>
                <a:lnTo>
                  <a:pt x="173993" y="1338961"/>
                </a:lnTo>
                <a:lnTo>
                  <a:pt x="179555" y="1335118"/>
                </a:lnTo>
                <a:lnTo>
                  <a:pt x="184954" y="1331275"/>
                </a:lnTo>
                <a:lnTo>
                  <a:pt x="190189" y="1327432"/>
                </a:lnTo>
                <a:lnTo>
                  <a:pt x="195261" y="1323753"/>
                </a:lnTo>
                <a:lnTo>
                  <a:pt x="200169" y="1319910"/>
                </a:lnTo>
                <a:lnTo>
                  <a:pt x="204914" y="1316312"/>
                </a:lnTo>
                <a:lnTo>
                  <a:pt x="209495" y="1312715"/>
                </a:lnTo>
                <a:lnTo>
                  <a:pt x="213912" y="1309117"/>
                </a:lnTo>
                <a:lnTo>
                  <a:pt x="218165" y="1305601"/>
                </a:lnTo>
                <a:lnTo>
                  <a:pt x="222337" y="1302086"/>
                </a:lnTo>
                <a:lnTo>
                  <a:pt x="226264" y="1298651"/>
                </a:lnTo>
                <a:lnTo>
                  <a:pt x="230109" y="1295217"/>
                </a:lnTo>
                <a:lnTo>
                  <a:pt x="233790" y="1291947"/>
                </a:lnTo>
                <a:lnTo>
                  <a:pt x="237307" y="1288595"/>
                </a:lnTo>
                <a:lnTo>
                  <a:pt x="240743" y="1285406"/>
                </a:lnTo>
                <a:lnTo>
                  <a:pt x="243933" y="1282135"/>
                </a:lnTo>
                <a:lnTo>
                  <a:pt x="247042" y="1278946"/>
                </a:lnTo>
                <a:lnTo>
                  <a:pt x="249986" y="1275839"/>
                </a:lnTo>
                <a:lnTo>
                  <a:pt x="252849" y="1272732"/>
                </a:lnTo>
                <a:lnTo>
                  <a:pt x="255549" y="1269707"/>
                </a:lnTo>
                <a:lnTo>
                  <a:pt x="258167" y="1266764"/>
                </a:lnTo>
                <a:lnTo>
                  <a:pt x="260621" y="1263738"/>
                </a:lnTo>
                <a:lnTo>
                  <a:pt x="262993" y="1260795"/>
                </a:lnTo>
                <a:lnTo>
                  <a:pt x="265202" y="1257933"/>
                </a:lnTo>
                <a:lnTo>
                  <a:pt x="267328" y="1255153"/>
                </a:lnTo>
                <a:lnTo>
                  <a:pt x="269373" y="1252373"/>
                </a:lnTo>
                <a:lnTo>
                  <a:pt x="271173" y="1249593"/>
                </a:lnTo>
                <a:lnTo>
                  <a:pt x="272973" y="1246895"/>
                </a:lnTo>
                <a:lnTo>
                  <a:pt x="274527" y="1244279"/>
                </a:lnTo>
                <a:lnTo>
                  <a:pt x="276081" y="1241662"/>
                </a:lnTo>
                <a:lnTo>
                  <a:pt x="277554" y="1239046"/>
                </a:lnTo>
                <a:lnTo>
                  <a:pt x="278862" y="1236511"/>
                </a:lnTo>
                <a:lnTo>
                  <a:pt x="280089" y="1234058"/>
                </a:lnTo>
                <a:lnTo>
                  <a:pt x="281235" y="1231687"/>
                </a:lnTo>
                <a:lnTo>
                  <a:pt x="282216" y="1229234"/>
                </a:lnTo>
                <a:lnTo>
                  <a:pt x="283198" y="1226863"/>
                </a:lnTo>
                <a:lnTo>
                  <a:pt x="284016" y="1224492"/>
                </a:lnTo>
                <a:lnTo>
                  <a:pt x="284752" y="1222202"/>
                </a:lnTo>
                <a:lnTo>
                  <a:pt x="285407" y="1219913"/>
                </a:lnTo>
                <a:lnTo>
                  <a:pt x="285979" y="1217705"/>
                </a:lnTo>
                <a:lnTo>
                  <a:pt x="286470" y="1215580"/>
                </a:lnTo>
                <a:lnTo>
                  <a:pt x="286879" y="1213454"/>
                </a:lnTo>
                <a:lnTo>
                  <a:pt x="287206" y="1211328"/>
                </a:lnTo>
                <a:lnTo>
                  <a:pt x="287370" y="1209202"/>
                </a:lnTo>
                <a:lnTo>
                  <a:pt x="287533" y="1207158"/>
                </a:lnTo>
                <a:lnTo>
                  <a:pt x="287697" y="1205277"/>
                </a:lnTo>
                <a:lnTo>
                  <a:pt x="287697" y="1203315"/>
                </a:lnTo>
                <a:lnTo>
                  <a:pt x="287615" y="1201353"/>
                </a:lnTo>
                <a:lnTo>
                  <a:pt x="287533" y="1199554"/>
                </a:lnTo>
                <a:lnTo>
                  <a:pt x="287370" y="1197673"/>
                </a:lnTo>
                <a:lnTo>
                  <a:pt x="287124" y="1195875"/>
                </a:lnTo>
                <a:lnTo>
                  <a:pt x="286797" y="1194158"/>
                </a:lnTo>
                <a:lnTo>
                  <a:pt x="286470" y="1192359"/>
                </a:lnTo>
                <a:lnTo>
                  <a:pt x="286061" y="1190642"/>
                </a:lnTo>
                <a:lnTo>
                  <a:pt x="285652" y="1189006"/>
                </a:lnTo>
                <a:lnTo>
                  <a:pt x="284998" y="1187371"/>
                </a:lnTo>
                <a:lnTo>
                  <a:pt x="284507" y="1185736"/>
                </a:lnTo>
                <a:lnTo>
                  <a:pt x="283852" y="1184264"/>
                </a:lnTo>
                <a:lnTo>
                  <a:pt x="283198" y="1182711"/>
                </a:lnTo>
                <a:lnTo>
                  <a:pt x="282462" y="1181239"/>
                </a:lnTo>
                <a:lnTo>
                  <a:pt x="281725" y="1179767"/>
                </a:lnTo>
                <a:lnTo>
                  <a:pt x="280171" y="1176987"/>
                </a:lnTo>
                <a:lnTo>
                  <a:pt x="278372" y="1174371"/>
                </a:lnTo>
                <a:lnTo>
                  <a:pt x="276490" y="1171836"/>
                </a:lnTo>
                <a:lnTo>
                  <a:pt x="274445" y="1169383"/>
                </a:lnTo>
                <a:lnTo>
                  <a:pt x="272482" y="1167176"/>
                </a:lnTo>
                <a:lnTo>
                  <a:pt x="270355" y="1165050"/>
                </a:lnTo>
                <a:lnTo>
                  <a:pt x="268146" y="1163006"/>
                </a:lnTo>
                <a:lnTo>
                  <a:pt x="265856" y="1161125"/>
                </a:lnTo>
                <a:lnTo>
                  <a:pt x="263647" y="1159408"/>
                </a:lnTo>
                <a:lnTo>
                  <a:pt x="261439" y="1157691"/>
                </a:lnTo>
                <a:lnTo>
                  <a:pt x="259230" y="1156137"/>
                </a:lnTo>
                <a:lnTo>
                  <a:pt x="257021" y="1154829"/>
                </a:lnTo>
                <a:lnTo>
                  <a:pt x="254894" y="1153439"/>
                </a:lnTo>
                <a:lnTo>
                  <a:pt x="252768" y="1152295"/>
                </a:lnTo>
                <a:lnTo>
                  <a:pt x="250886" y="1151313"/>
                </a:lnTo>
                <a:lnTo>
                  <a:pt x="247205" y="1149433"/>
                </a:lnTo>
                <a:lnTo>
                  <a:pt x="244097" y="1148043"/>
                </a:lnTo>
                <a:lnTo>
                  <a:pt x="241724" y="1147062"/>
                </a:lnTo>
                <a:lnTo>
                  <a:pt x="239679" y="1146326"/>
                </a:lnTo>
                <a:lnTo>
                  <a:pt x="202950" y="1145508"/>
                </a:lnTo>
                <a:lnTo>
                  <a:pt x="195016" y="1145426"/>
                </a:lnTo>
                <a:lnTo>
                  <a:pt x="187163" y="1145263"/>
                </a:lnTo>
                <a:lnTo>
                  <a:pt x="179555" y="1145018"/>
                </a:lnTo>
                <a:lnTo>
                  <a:pt x="172029" y="1144527"/>
                </a:lnTo>
                <a:lnTo>
                  <a:pt x="164667" y="1143955"/>
                </a:lnTo>
                <a:lnTo>
                  <a:pt x="157632" y="1143219"/>
                </a:lnTo>
                <a:lnTo>
                  <a:pt x="154115" y="1142646"/>
                </a:lnTo>
                <a:lnTo>
                  <a:pt x="150597" y="1142238"/>
                </a:lnTo>
                <a:lnTo>
                  <a:pt x="147162" y="1141665"/>
                </a:lnTo>
                <a:lnTo>
                  <a:pt x="143808" y="1141093"/>
                </a:lnTo>
                <a:lnTo>
                  <a:pt x="140454" y="1140439"/>
                </a:lnTo>
                <a:lnTo>
                  <a:pt x="137182" y="1139703"/>
                </a:lnTo>
                <a:lnTo>
                  <a:pt x="133910" y="1138967"/>
                </a:lnTo>
                <a:lnTo>
                  <a:pt x="130719" y="1138149"/>
                </a:lnTo>
                <a:lnTo>
                  <a:pt x="127611" y="1137250"/>
                </a:lnTo>
                <a:lnTo>
                  <a:pt x="124421" y="1136269"/>
                </a:lnTo>
                <a:lnTo>
                  <a:pt x="121394" y="1135370"/>
                </a:lnTo>
                <a:lnTo>
                  <a:pt x="118367" y="1134225"/>
                </a:lnTo>
                <a:lnTo>
                  <a:pt x="115422" y="1133162"/>
                </a:lnTo>
                <a:lnTo>
                  <a:pt x="112559" y="1131854"/>
                </a:lnTo>
                <a:lnTo>
                  <a:pt x="109696" y="1130627"/>
                </a:lnTo>
                <a:lnTo>
                  <a:pt x="106833" y="1129319"/>
                </a:lnTo>
                <a:lnTo>
                  <a:pt x="104134" y="1127929"/>
                </a:lnTo>
                <a:lnTo>
                  <a:pt x="101434" y="1126376"/>
                </a:lnTo>
                <a:lnTo>
                  <a:pt x="98735" y="1124904"/>
                </a:lnTo>
                <a:lnTo>
                  <a:pt x="96117" y="1123269"/>
                </a:lnTo>
                <a:lnTo>
                  <a:pt x="93418" y="1121388"/>
                </a:lnTo>
                <a:lnTo>
                  <a:pt x="90800" y="1119589"/>
                </a:lnTo>
                <a:lnTo>
                  <a:pt x="88182" y="1117545"/>
                </a:lnTo>
                <a:lnTo>
                  <a:pt x="85565" y="1115337"/>
                </a:lnTo>
                <a:lnTo>
                  <a:pt x="82947" y="1113048"/>
                </a:lnTo>
                <a:lnTo>
                  <a:pt x="80493" y="1110759"/>
                </a:lnTo>
                <a:lnTo>
                  <a:pt x="78039" y="1108306"/>
                </a:lnTo>
                <a:lnTo>
                  <a:pt x="75667" y="1105689"/>
                </a:lnTo>
                <a:lnTo>
                  <a:pt x="73376" y="1103073"/>
                </a:lnTo>
                <a:lnTo>
                  <a:pt x="71249" y="1100211"/>
                </a:lnTo>
                <a:lnTo>
                  <a:pt x="69041" y="1097349"/>
                </a:lnTo>
                <a:lnTo>
                  <a:pt x="66914" y="1094242"/>
                </a:lnTo>
                <a:lnTo>
                  <a:pt x="64951" y="1091054"/>
                </a:lnTo>
                <a:lnTo>
                  <a:pt x="62906" y="1087783"/>
                </a:lnTo>
                <a:lnTo>
                  <a:pt x="61106" y="1084431"/>
                </a:lnTo>
                <a:lnTo>
                  <a:pt x="59306" y="1080833"/>
                </a:lnTo>
                <a:lnTo>
                  <a:pt x="57507" y="1077236"/>
                </a:lnTo>
                <a:lnTo>
                  <a:pt x="55871" y="1073474"/>
                </a:lnTo>
                <a:lnTo>
                  <a:pt x="54317" y="1069550"/>
                </a:lnTo>
                <a:lnTo>
                  <a:pt x="52844" y="1065543"/>
                </a:lnTo>
                <a:lnTo>
                  <a:pt x="51372" y="1061292"/>
                </a:lnTo>
                <a:lnTo>
                  <a:pt x="49981" y="1057040"/>
                </a:lnTo>
                <a:lnTo>
                  <a:pt x="48672" y="1052543"/>
                </a:lnTo>
                <a:lnTo>
                  <a:pt x="47445" y="1047882"/>
                </a:lnTo>
                <a:lnTo>
                  <a:pt x="46300" y="1043140"/>
                </a:lnTo>
                <a:lnTo>
                  <a:pt x="45237" y="1038316"/>
                </a:lnTo>
                <a:lnTo>
                  <a:pt x="44255" y="1033247"/>
                </a:lnTo>
                <a:lnTo>
                  <a:pt x="43355" y="1028096"/>
                </a:lnTo>
                <a:lnTo>
                  <a:pt x="42537" y="1022699"/>
                </a:lnTo>
                <a:lnTo>
                  <a:pt x="41801" y="1017221"/>
                </a:lnTo>
                <a:lnTo>
                  <a:pt x="41065" y="1011579"/>
                </a:lnTo>
                <a:lnTo>
                  <a:pt x="40492" y="1005692"/>
                </a:lnTo>
                <a:lnTo>
                  <a:pt x="40001" y="999724"/>
                </a:lnTo>
                <a:lnTo>
                  <a:pt x="39510" y="993591"/>
                </a:lnTo>
                <a:lnTo>
                  <a:pt x="573" y="313155"/>
                </a:lnTo>
                <a:lnTo>
                  <a:pt x="409" y="309721"/>
                </a:lnTo>
                <a:lnTo>
                  <a:pt x="246" y="306450"/>
                </a:lnTo>
                <a:lnTo>
                  <a:pt x="82" y="303180"/>
                </a:lnTo>
                <a:lnTo>
                  <a:pt x="0" y="299991"/>
                </a:lnTo>
                <a:lnTo>
                  <a:pt x="0" y="296884"/>
                </a:lnTo>
                <a:lnTo>
                  <a:pt x="82" y="293695"/>
                </a:lnTo>
                <a:lnTo>
                  <a:pt x="164" y="290670"/>
                </a:lnTo>
                <a:lnTo>
                  <a:pt x="327" y="287644"/>
                </a:lnTo>
                <a:lnTo>
                  <a:pt x="491" y="284701"/>
                </a:lnTo>
                <a:lnTo>
                  <a:pt x="736" y="281839"/>
                </a:lnTo>
                <a:lnTo>
                  <a:pt x="1064" y="279059"/>
                </a:lnTo>
                <a:lnTo>
                  <a:pt x="1473" y="276279"/>
                </a:lnTo>
                <a:lnTo>
                  <a:pt x="1882" y="273499"/>
                </a:lnTo>
                <a:lnTo>
                  <a:pt x="2291" y="270801"/>
                </a:lnTo>
                <a:lnTo>
                  <a:pt x="2781" y="268185"/>
                </a:lnTo>
                <a:lnTo>
                  <a:pt x="3354" y="265650"/>
                </a:lnTo>
                <a:lnTo>
                  <a:pt x="3927" y="263115"/>
                </a:lnTo>
                <a:lnTo>
                  <a:pt x="4663" y="260581"/>
                </a:lnTo>
                <a:lnTo>
                  <a:pt x="5317" y="258128"/>
                </a:lnTo>
                <a:lnTo>
                  <a:pt x="6053" y="255757"/>
                </a:lnTo>
                <a:lnTo>
                  <a:pt x="6953" y="253467"/>
                </a:lnTo>
                <a:lnTo>
                  <a:pt x="7771" y="251260"/>
                </a:lnTo>
                <a:lnTo>
                  <a:pt x="8589" y="248970"/>
                </a:lnTo>
                <a:lnTo>
                  <a:pt x="9653" y="246763"/>
                </a:lnTo>
                <a:lnTo>
                  <a:pt x="10553" y="244637"/>
                </a:lnTo>
                <a:lnTo>
                  <a:pt x="11616" y="242511"/>
                </a:lnTo>
                <a:lnTo>
                  <a:pt x="12679" y="240549"/>
                </a:lnTo>
                <a:lnTo>
                  <a:pt x="13825" y="238586"/>
                </a:lnTo>
                <a:lnTo>
                  <a:pt x="14970" y="236624"/>
                </a:lnTo>
                <a:lnTo>
                  <a:pt x="16197" y="234743"/>
                </a:lnTo>
                <a:lnTo>
                  <a:pt x="17506" y="232945"/>
                </a:lnTo>
                <a:lnTo>
                  <a:pt x="18733" y="231146"/>
                </a:lnTo>
                <a:lnTo>
                  <a:pt x="20042" y="229347"/>
                </a:lnTo>
                <a:lnTo>
                  <a:pt x="21432" y="227712"/>
                </a:lnTo>
                <a:lnTo>
                  <a:pt x="22905" y="226076"/>
                </a:lnTo>
                <a:lnTo>
                  <a:pt x="24295" y="224523"/>
                </a:lnTo>
                <a:lnTo>
                  <a:pt x="25849" y="222888"/>
                </a:lnTo>
                <a:lnTo>
                  <a:pt x="27404" y="221334"/>
                </a:lnTo>
                <a:lnTo>
                  <a:pt x="28958" y="219944"/>
                </a:lnTo>
                <a:lnTo>
                  <a:pt x="30594" y="218554"/>
                </a:lnTo>
                <a:lnTo>
                  <a:pt x="32230" y="217164"/>
                </a:lnTo>
                <a:lnTo>
                  <a:pt x="34030" y="215856"/>
                </a:lnTo>
                <a:lnTo>
                  <a:pt x="35666" y="214630"/>
                </a:lnTo>
                <a:lnTo>
                  <a:pt x="37465" y="213321"/>
                </a:lnTo>
                <a:lnTo>
                  <a:pt x="39347" y="212177"/>
                </a:lnTo>
                <a:lnTo>
                  <a:pt x="41146" y="211114"/>
                </a:lnTo>
                <a:lnTo>
                  <a:pt x="43028" y="209969"/>
                </a:lnTo>
                <a:lnTo>
                  <a:pt x="44991" y="208988"/>
                </a:lnTo>
                <a:lnTo>
                  <a:pt x="46954" y="207925"/>
                </a:lnTo>
                <a:lnTo>
                  <a:pt x="48918" y="207026"/>
                </a:lnTo>
                <a:lnTo>
                  <a:pt x="50963" y="206126"/>
                </a:lnTo>
                <a:lnTo>
                  <a:pt x="53008" y="205227"/>
                </a:lnTo>
                <a:lnTo>
                  <a:pt x="55135" y="204409"/>
                </a:lnTo>
                <a:lnTo>
                  <a:pt x="57180" y="203673"/>
                </a:lnTo>
                <a:lnTo>
                  <a:pt x="59388" y="203019"/>
                </a:lnTo>
                <a:lnTo>
                  <a:pt x="61597" y="202283"/>
                </a:lnTo>
                <a:lnTo>
                  <a:pt x="63887" y="201629"/>
                </a:lnTo>
                <a:lnTo>
                  <a:pt x="66096" y="201057"/>
                </a:lnTo>
                <a:lnTo>
                  <a:pt x="70677" y="199994"/>
                </a:lnTo>
                <a:lnTo>
                  <a:pt x="75421" y="199094"/>
                </a:lnTo>
                <a:lnTo>
                  <a:pt x="80329" y="198440"/>
                </a:lnTo>
                <a:lnTo>
                  <a:pt x="1583110" y="21586"/>
                </a:lnTo>
                <a:lnTo>
                  <a:pt x="1609287" y="18397"/>
                </a:lnTo>
                <a:lnTo>
                  <a:pt x="1632764" y="15535"/>
                </a:lnTo>
                <a:lnTo>
                  <a:pt x="1654687" y="12755"/>
                </a:lnTo>
                <a:lnTo>
                  <a:pt x="1675628" y="10221"/>
                </a:lnTo>
                <a:lnTo>
                  <a:pt x="1696569" y="7768"/>
                </a:lnTo>
                <a:lnTo>
                  <a:pt x="1707367" y="6541"/>
                </a:lnTo>
                <a:lnTo>
                  <a:pt x="1718410" y="5397"/>
                </a:lnTo>
                <a:lnTo>
                  <a:pt x="1730026" y="4252"/>
                </a:lnTo>
                <a:lnTo>
                  <a:pt x="1742051" y="3107"/>
                </a:lnTo>
                <a:lnTo>
                  <a:pt x="1754812" y="2044"/>
                </a:lnTo>
                <a:lnTo>
                  <a:pt x="1768228" y="900"/>
                </a:lnTo>
                <a:lnTo>
                  <a:pt x="1773299" y="572"/>
                </a:lnTo>
                <a:lnTo>
                  <a:pt x="1778207" y="245"/>
                </a:lnTo>
                <a:lnTo>
                  <a:pt x="1782952" y="82"/>
                </a:lnTo>
                <a:close/>
              </a:path>
            </a:pathLst>
          </a:custGeom>
          <a:solidFill>
            <a:schemeClr val="bg1"/>
          </a:solidFill>
          <a:ln w="28575">
            <a:solidFill>
              <a:srgbClr val="4B432A"/>
            </a:solidFill>
          </a:ln>
          <a:effectLst>
            <a:outerShdw blurRad="50800" dist="38100" dir="2700000" algn="tl" rotWithShape="0">
              <a:prstClr val="black">
                <a:alpha val="40000"/>
              </a:prstClr>
            </a:outerShdw>
          </a:effectLst>
        </p:spPr>
        <p:txBody>
          <a:bodyPr bIns="21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dirty="0">
              <a:solidFill>
                <a:srgbClr val="FFFFFF"/>
              </a:solidFill>
              <a:latin typeface="+mn-lt"/>
              <a:ea typeface="+mn-ea"/>
              <a:cs typeface="+mn-ea"/>
              <a:sym typeface="+mn-lt"/>
            </a:endParaRPr>
          </a:p>
        </p:txBody>
      </p:sp>
      <p:sp>
        <p:nvSpPr>
          <p:cNvPr id="23" name="文本框 22"/>
          <p:cNvSpPr txBox="1"/>
          <p:nvPr/>
        </p:nvSpPr>
        <p:spPr>
          <a:xfrm>
            <a:off x="2156461" y="2364557"/>
            <a:ext cx="7879080" cy="769441"/>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black">
                    <a:lumMod val="75000"/>
                    <a:lumOff val="25000"/>
                  </a:prstClr>
                </a:solidFill>
                <a:effectLst/>
                <a:uLnTx/>
                <a:uFillTx/>
                <a:cs typeface="+mn-ea"/>
                <a:sym typeface="+mn-lt"/>
              </a:rPr>
              <a:t>大学生暑期“</a:t>
            </a:r>
            <a:r>
              <a:rPr kumimoji="0" lang="zh-CN" altLang="en-US" sz="4400" b="1" i="0" u="none" strike="noStrike" kern="1200" cap="none" spc="0" normalizeH="0" baseline="0" noProof="0" dirty="0">
                <a:ln>
                  <a:noFill/>
                </a:ln>
                <a:solidFill>
                  <a:srgbClr val="29823B"/>
                </a:solidFill>
                <a:effectLst/>
                <a:uLnTx/>
                <a:uFillTx/>
                <a:cs typeface="+mn-ea"/>
                <a:sym typeface="+mn-lt"/>
              </a:rPr>
              <a:t>三下乡</a:t>
            </a:r>
            <a:r>
              <a:rPr kumimoji="0" lang="zh-CN" altLang="en-US" sz="3600" b="1" i="0" u="none" strike="noStrike" kern="1200" cap="none" spc="0" normalizeH="0" baseline="0" noProof="0" dirty="0">
                <a:ln>
                  <a:noFill/>
                </a:ln>
                <a:solidFill>
                  <a:prstClr val="black">
                    <a:lumMod val="75000"/>
                    <a:lumOff val="25000"/>
                  </a:prstClr>
                </a:solidFill>
                <a:effectLst/>
                <a:uLnTx/>
                <a:uFillTx/>
                <a:cs typeface="+mn-ea"/>
                <a:sym typeface="+mn-lt"/>
              </a:rPr>
              <a:t>”社会实践报告</a:t>
            </a:r>
          </a:p>
        </p:txBody>
      </p:sp>
      <p:sp>
        <p:nvSpPr>
          <p:cNvPr id="20" name="文本框 19"/>
          <p:cNvSpPr txBox="1"/>
          <p:nvPr/>
        </p:nvSpPr>
        <p:spPr>
          <a:xfrm>
            <a:off x="3458098" y="3146106"/>
            <a:ext cx="5275803"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lumMod val="75000"/>
                    <a:lumOff val="2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75000"/>
                    <a:lumOff val="25000"/>
                  </a:prstClr>
                </a:solidFill>
                <a:effectLst/>
                <a:uLnTx/>
                <a:uFillTx/>
                <a:cs typeface="+mn-ea"/>
                <a:sym typeface="+mn-lt"/>
              </a:rPr>
              <a:t>游学记录</a:t>
            </a:r>
            <a:r>
              <a:rPr kumimoji="0" lang="en-US" altLang="zh-CN" sz="2000" b="1" i="0" u="none" strike="noStrike" kern="1200" cap="none" spc="0" normalizeH="0" baseline="0" noProof="0" dirty="0">
                <a:ln>
                  <a:noFill/>
                </a:ln>
                <a:solidFill>
                  <a:prstClr val="black">
                    <a:lumMod val="75000"/>
                    <a:lumOff val="2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75000"/>
                    <a:lumOff val="25000"/>
                  </a:prstClr>
                </a:solidFill>
                <a:effectLst/>
                <a:uLnTx/>
                <a:uFillTx/>
                <a:cs typeface="+mn-ea"/>
                <a:sym typeface="+mn-lt"/>
              </a:rPr>
              <a:t>三下乡</a:t>
            </a:r>
            <a:r>
              <a:rPr kumimoji="0" lang="en-US" altLang="zh-CN" sz="2000" b="1" i="0" u="none" strike="noStrike" kern="1200" cap="none" spc="0" normalizeH="0" baseline="0" noProof="0" dirty="0">
                <a:ln>
                  <a:noFill/>
                </a:ln>
                <a:solidFill>
                  <a:prstClr val="black">
                    <a:lumMod val="75000"/>
                    <a:lumOff val="2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75000"/>
                    <a:lumOff val="25000"/>
                  </a:prstClr>
                </a:solidFill>
                <a:effectLst/>
                <a:uLnTx/>
                <a:uFillTx/>
                <a:cs typeface="+mn-ea"/>
                <a:sym typeface="+mn-lt"/>
              </a:rPr>
              <a:t>社会实践</a:t>
            </a:r>
            <a:r>
              <a:rPr kumimoji="0" lang="en-US" altLang="zh-CN" sz="2000" b="1" i="0" u="none" strike="noStrike" kern="1200" cap="none" spc="0" normalizeH="0" baseline="0" noProof="0" dirty="0">
                <a:ln>
                  <a:noFill/>
                </a:ln>
                <a:solidFill>
                  <a:prstClr val="black">
                    <a:lumMod val="75000"/>
                    <a:lumOff val="25000"/>
                  </a:prstClr>
                </a:solidFill>
                <a:effectLst/>
                <a:uLnTx/>
                <a:uFillTx/>
                <a:cs typeface="+mn-ea"/>
                <a:sym typeface="+mn-lt"/>
              </a:rPr>
              <a:t>PPT</a:t>
            </a:r>
            <a:r>
              <a:rPr kumimoji="0" lang="zh-CN" altLang="en-US" sz="2000" b="1" i="0" u="none" strike="noStrike" kern="1200" cap="none" spc="0" normalizeH="0" baseline="0" noProof="0" dirty="0">
                <a:ln>
                  <a:noFill/>
                </a:ln>
                <a:solidFill>
                  <a:prstClr val="black">
                    <a:lumMod val="75000"/>
                    <a:lumOff val="25000"/>
                  </a:prstClr>
                </a:solidFill>
                <a:effectLst/>
                <a:uLnTx/>
                <a:uFillTx/>
                <a:cs typeface="+mn-ea"/>
                <a:sym typeface="+mn-lt"/>
              </a:rPr>
              <a:t>通用模板</a:t>
            </a:r>
            <a:r>
              <a:rPr kumimoji="0" lang="en-US" altLang="zh-CN" sz="2000" b="1" i="0" u="none" strike="noStrike" kern="1200" cap="none" spc="0" normalizeH="0" baseline="0" noProof="0" dirty="0">
                <a:ln>
                  <a:noFill/>
                </a:ln>
                <a:solidFill>
                  <a:prstClr val="black">
                    <a:lumMod val="75000"/>
                    <a:lumOff val="25000"/>
                  </a:prstClr>
                </a:solidFill>
                <a:effectLst/>
                <a:uLnTx/>
                <a:uFillTx/>
                <a:cs typeface="+mn-ea"/>
                <a:sym typeface="+mn-lt"/>
              </a:rPr>
              <a:t>】</a:t>
            </a:r>
            <a:endParaRPr kumimoji="0" lang="zh-CN" altLang="en-US" sz="20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1250" fill="hold"/>
                                        <p:tgtEl>
                                          <p:spTgt spid="21"/>
                                        </p:tgtEl>
                                        <p:attrNameLst>
                                          <p:attrName>ppt_w</p:attrName>
                                        </p:attrNameLst>
                                      </p:cBhvr>
                                      <p:tavLst>
                                        <p:tav tm="0">
                                          <p:val>
                                            <p:strVal val="#ppt_w+.3"/>
                                          </p:val>
                                        </p:tav>
                                        <p:tav tm="100000">
                                          <p:val>
                                            <p:strVal val="#ppt_w"/>
                                          </p:val>
                                        </p:tav>
                                      </p:tavLst>
                                    </p:anim>
                                    <p:anim calcmode="lin" valueType="num">
                                      <p:cBhvr>
                                        <p:cTn id="8" dur="1250" fill="hold"/>
                                        <p:tgtEl>
                                          <p:spTgt spid="21"/>
                                        </p:tgtEl>
                                        <p:attrNameLst>
                                          <p:attrName>ppt_h</p:attrName>
                                        </p:attrNameLst>
                                      </p:cBhvr>
                                      <p:tavLst>
                                        <p:tav tm="0">
                                          <p:val>
                                            <p:strVal val="#ppt_h"/>
                                          </p:val>
                                        </p:tav>
                                        <p:tav tm="100000">
                                          <p:val>
                                            <p:strVal val="#ppt_h"/>
                                          </p:val>
                                        </p:tav>
                                      </p:tavLst>
                                    </p:anim>
                                    <p:animEffect transition="in" filter="fade">
                                      <p:cBhvr>
                                        <p:cTn id="9" dur="1250"/>
                                        <p:tgtEl>
                                          <p:spTgt spid="21"/>
                                        </p:tgtEl>
                                      </p:cBhvr>
                                    </p:animEffect>
                                  </p:childTnLst>
                                </p:cTn>
                              </p:par>
                            </p:childTnLst>
                          </p:cTn>
                        </p:par>
                        <p:par>
                          <p:cTn id="10" fill="hold">
                            <p:stCondLst>
                              <p:cond delay="1250"/>
                            </p:stCondLst>
                            <p:childTnLst>
                              <p:par>
                                <p:cTn id="11" presetID="1"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par>
                          <p:cTn id="13" fill="hold">
                            <p:stCondLst>
                              <p:cond delay="1250"/>
                            </p:stCondLst>
                            <p:childTnLst>
                              <p:par>
                                <p:cTn id="14" presetID="23" presetClass="entr" presetSubtype="528" fill="hold" grpId="0" nodeType="afterEffect">
                                  <p:stCondLst>
                                    <p:cond delay="0"/>
                                  </p:stCondLst>
                                  <p:iterate type="lt">
                                    <p:tmPct val="5000"/>
                                  </p:iterate>
                                  <p:childTnLst>
                                    <p:set>
                                      <p:cBhvr>
                                        <p:cTn id="15" dur="1" fill="hold">
                                          <p:stCondLst>
                                            <p:cond delay="0"/>
                                          </p:stCondLst>
                                        </p:cTn>
                                        <p:tgtEl>
                                          <p:spTgt spid="23"/>
                                        </p:tgtEl>
                                        <p:attrNameLst>
                                          <p:attrName>style.visibility</p:attrName>
                                        </p:attrNameLst>
                                      </p:cBhvr>
                                      <p:to>
                                        <p:strVal val="visible"/>
                                      </p:to>
                                    </p:set>
                                    <p:anim calcmode="lin" valueType="num">
                                      <p:cBhvr>
                                        <p:cTn id="16" dur="1000" fill="hold"/>
                                        <p:tgtEl>
                                          <p:spTgt spid="23"/>
                                        </p:tgtEl>
                                        <p:attrNameLst>
                                          <p:attrName>ppt_w</p:attrName>
                                        </p:attrNameLst>
                                      </p:cBhvr>
                                      <p:tavLst>
                                        <p:tav tm="0">
                                          <p:val>
                                            <p:fltVal val="0"/>
                                          </p:val>
                                        </p:tav>
                                        <p:tav tm="100000">
                                          <p:val>
                                            <p:strVal val="#ppt_w"/>
                                          </p:val>
                                        </p:tav>
                                      </p:tavLst>
                                    </p:anim>
                                    <p:anim calcmode="lin" valueType="num">
                                      <p:cBhvr>
                                        <p:cTn id="17" dur="1000" fill="hold"/>
                                        <p:tgtEl>
                                          <p:spTgt spid="23"/>
                                        </p:tgtEl>
                                        <p:attrNameLst>
                                          <p:attrName>ppt_h</p:attrName>
                                        </p:attrNameLst>
                                      </p:cBhvr>
                                      <p:tavLst>
                                        <p:tav tm="0">
                                          <p:val>
                                            <p:fltVal val="0"/>
                                          </p:val>
                                        </p:tav>
                                        <p:tav tm="100000">
                                          <p:val>
                                            <p:strVal val="#ppt_h"/>
                                          </p:val>
                                        </p:tav>
                                      </p:tavLst>
                                    </p:anim>
                                    <p:anim calcmode="lin" valueType="num">
                                      <p:cBhvr>
                                        <p:cTn id="18" dur="1000" fill="hold"/>
                                        <p:tgtEl>
                                          <p:spTgt spid="23"/>
                                        </p:tgtEl>
                                        <p:attrNameLst>
                                          <p:attrName>ppt_x</p:attrName>
                                        </p:attrNameLst>
                                      </p:cBhvr>
                                      <p:tavLst>
                                        <p:tav tm="0">
                                          <p:val>
                                            <p:fltVal val="0.5"/>
                                          </p:val>
                                        </p:tav>
                                        <p:tav tm="100000">
                                          <p:val>
                                            <p:strVal val="#ppt_x"/>
                                          </p:val>
                                        </p:tav>
                                      </p:tavLst>
                                    </p:anim>
                                    <p:anim calcmode="lin" valueType="num">
                                      <p:cBhvr>
                                        <p:cTn id="19" dur="1000" fill="hold"/>
                                        <p:tgtEl>
                                          <p:spTgt spid="23"/>
                                        </p:tgtEl>
                                        <p:attrNameLst>
                                          <p:attrName>ppt_y</p:attrName>
                                        </p:attrNameLst>
                                      </p:cBhvr>
                                      <p:tavLst>
                                        <p:tav tm="0">
                                          <p:val>
                                            <p:fltVal val="0.5"/>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24450" y="3460866"/>
            <a:ext cx="3502025" cy="262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466850" y="3447759"/>
            <a:ext cx="3473450" cy="260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264275" y="1431686"/>
            <a:ext cx="2381250" cy="1726091"/>
          </a:xfrm>
          <a:prstGeom prst="rect">
            <a:avLst/>
          </a:prstGeom>
          <a:blipFill>
            <a:blip r:embed="rId6"/>
            <a:stretch>
              <a:fillRect b="253"/>
            </a:stretch>
          </a:blip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22" name="组合 21"/>
          <p:cNvGrpSpPr/>
          <p:nvPr/>
        </p:nvGrpSpPr>
        <p:grpSpPr bwMode="auto">
          <a:xfrm>
            <a:off x="8847138" y="506413"/>
            <a:ext cx="2314575" cy="5507757"/>
            <a:chOff x="8846921" y="506114"/>
            <a:chExt cx="2314222" cy="5507817"/>
          </a:xfrm>
        </p:grpSpPr>
        <p:pic>
          <p:nvPicPr>
            <p:cNvPr id="18446" name="图片 17"/>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846921" y="2467808"/>
              <a:ext cx="2314222" cy="162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图片 18"/>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8847110" y="506114"/>
              <a:ext cx="2313843" cy="173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图片 19"/>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8846921" y="4349851"/>
              <a:ext cx="2314222" cy="166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矩形 3"/>
          <p:cNvSpPr/>
          <p:nvPr/>
        </p:nvSpPr>
        <p:spPr>
          <a:xfrm>
            <a:off x="596900" y="1765300"/>
            <a:ext cx="369888" cy="3651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等腰三角形 4"/>
          <p:cNvSpPr/>
          <p:nvPr/>
        </p:nvSpPr>
        <p:spPr>
          <a:xfrm>
            <a:off x="858838" y="1976438"/>
            <a:ext cx="374650" cy="206375"/>
          </a:xfrm>
          <a:prstGeom prst="triangle">
            <a:avLst/>
          </a:prstGeom>
          <a:solidFill>
            <a:sysClr val="window" lastClr="FFFFFF"/>
          </a:solidFill>
          <a:ln w="25400" cap="flat" cmpd="sng" algn="ctr">
            <a:noFill/>
            <a:prstDash val="solid"/>
          </a:ln>
          <a:effectLst/>
        </p:spPr>
        <p:txBody>
          <a:bodyPr anchor="ctr"/>
          <a:lstStyle/>
          <a:p>
            <a:pPr marL="0" marR="0" lvl="0" indent="0" algn="ctr" defTabSz="879475" rtl="0" eaLnBrk="1" fontAlgn="auto" latinLnBrk="0" hangingPunct="1">
              <a:lnSpc>
                <a:spcPct val="100000"/>
              </a:lnSpc>
              <a:spcBef>
                <a:spcPts val="0"/>
              </a:spcBef>
              <a:spcAft>
                <a:spcPts val="0"/>
              </a:spcAft>
              <a:buClrTx/>
              <a:buSzTx/>
              <a:buFontTx/>
              <a:buNone/>
              <a:defRPr/>
            </a:pPr>
            <a:endParaRPr kumimoji="0" lang="zh-CN" altLang="en-US" sz="1730" b="0" i="0" u="none" strike="noStrike" kern="0" cap="none" spc="0" normalizeH="0" baseline="0" noProof="0">
              <a:ln>
                <a:noFill/>
              </a:ln>
              <a:solidFill>
                <a:prstClr val="white"/>
              </a:solidFill>
              <a:effectLst/>
              <a:uLnTx/>
              <a:uFillTx/>
              <a:cs typeface="+mn-ea"/>
              <a:sym typeface="+mn-lt"/>
            </a:endParaRPr>
          </a:p>
        </p:txBody>
      </p:sp>
      <p:cxnSp>
        <p:nvCxnSpPr>
          <p:cNvPr id="6" name="直接连接符 5"/>
          <p:cNvCxnSpPr>
            <a:cxnSpLocks noChangeShapeType="1"/>
          </p:cNvCxnSpPr>
          <p:nvPr/>
        </p:nvCxnSpPr>
        <p:spPr bwMode="auto">
          <a:xfrm flipV="1">
            <a:off x="863600" y="0"/>
            <a:ext cx="2217738" cy="2157413"/>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7" name="矩形 6"/>
          <p:cNvSpPr/>
          <p:nvPr/>
        </p:nvSpPr>
        <p:spPr>
          <a:xfrm>
            <a:off x="814388" y="2112963"/>
            <a:ext cx="1993900" cy="909637"/>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林业科技知识</a:t>
            </a:r>
            <a:endParaRPr lang="en-US" altLang="zh-CN" dirty="0">
              <a:cs typeface="+mn-ea"/>
              <a:sym typeface="+mn-lt"/>
            </a:endParaRPr>
          </a:p>
          <a:p>
            <a:pPr algn="ctr"/>
            <a:r>
              <a:rPr lang="zh-CN" altLang="en-US" dirty="0">
                <a:cs typeface="+mn-ea"/>
                <a:sym typeface="+mn-lt"/>
              </a:rPr>
              <a:t>培训活动</a:t>
            </a:r>
          </a:p>
        </p:txBody>
      </p:sp>
      <p:sp>
        <p:nvSpPr>
          <p:cNvPr id="13" name="矩形 12"/>
          <p:cNvSpPr/>
          <p:nvPr/>
        </p:nvSpPr>
        <p:spPr>
          <a:xfrm>
            <a:off x="2943225" y="804863"/>
            <a:ext cx="3097213" cy="1958165"/>
          </a:xfrm>
          <a:prstGeom prst="rect">
            <a:avLst/>
          </a:prstGeom>
        </p:spPr>
        <p:txBody>
          <a:bodyPr>
            <a:spAutoFit/>
          </a:bodyPr>
          <a:lstStyle/>
          <a:p>
            <a:pPr lvl="0">
              <a:defRPr/>
            </a:pPr>
            <a:r>
              <a:rPr lang="zh-CN" altLang="en-US" sz="1730" dirty="0">
                <a:solidFill>
                  <a:prstClr val="black"/>
                </a:solidFill>
                <a:cs typeface="+mn-ea"/>
                <a:sym typeface="+mn-lt"/>
              </a:rPr>
              <a:t>与</a:t>
            </a:r>
            <a:r>
              <a:rPr lang="en-US" altLang="zh-CN" sz="1730" dirty="0">
                <a:solidFill>
                  <a:prstClr val="black"/>
                </a:solidFill>
                <a:cs typeface="+mn-ea"/>
                <a:sym typeface="+mn-lt"/>
              </a:rPr>
              <a:t>xxx</a:t>
            </a:r>
            <a:r>
              <a:rPr lang="zh-CN" altLang="en-US" sz="1730" dirty="0">
                <a:solidFill>
                  <a:prstClr val="black"/>
                </a:solidFill>
                <a:cs typeface="+mn-ea"/>
                <a:sym typeface="+mn-lt"/>
              </a:rPr>
              <a:t>农林业部门合作，开展农林人员培训、林业科普讲座、林进农技推广、为农民提供“田间地头”的生产实践指导等服务活动。如核桃、坚果育苗、嫁接、病虫害防治知识的培训和现场指导。 </a:t>
            </a:r>
            <a:endParaRPr kumimoji="0" lang="zh-CN" altLang="en-US" sz="1730" b="0" i="0" u="none" strike="noStrike" kern="1200" cap="none" spc="0" normalizeH="0" baseline="0" noProof="0" dirty="0">
              <a:ln>
                <a:noFill/>
              </a:ln>
              <a:solidFill>
                <a:prstClr val="black"/>
              </a:solidFill>
              <a:effectLst/>
              <a:uLnTx/>
              <a:uFillTx/>
              <a:cs typeface="+mn-ea"/>
              <a:sym typeface="+mn-lt"/>
            </a:endParaRPr>
          </a:p>
        </p:txBody>
      </p:sp>
      <p:cxnSp>
        <p:nvCxnSpPr>
          <p:cNvPr id="14" name="直接连接符 13"/>
          <p:cNvCxnSpPr/>
          <p:nvPr/>
        </p:nvCxnSpPr>
        <p:spPr bwMode="auto">
          <a:xfrm>
            <a:off x="2946400" y="736600"/>
            <a:ext cx="0" cy="2286000"/>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sp>
        <p:nvSpPr>
          <p:cNvPr id="15" name="矩形 14"/>
          <p:cNvSpPr/>
          <p:nvPr/>
        </p:nvSpPr>
        <p:spPr>
          <a:xfrm>
            <a:off x="11811000" y="2035175"/>
            <a:ext cx="168275" cy="26654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cxnSp>
        <p:nvCxnSpPr>
          <p:cNvPr id="18445" name="直接连接符 15"/>
          <p:cNvCxnSpPr/>
          <p:nvPr/>
        </p:nvCxnSpPr>
        <p:spPr bwMode="auto">
          <a:xfrm>
            <a:off x="11874500" y="-25400"/>
            <a:ext cx="41275" cy="68580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6*min(max(#ppt_w*#ppt_h,.3),1)-7.4)/-.7*#ppt_w"/>
                                          </p:val>
                                        </p:tav>
                                        <p:tav tm="100000">
                                          <p:val>
                                            <p:strVal val="#ppt_w"/>
                                          </p:val>
                                        </p:tav>
                                      </p:tavLst>
                                    </p:anim>
                                    <p:anim calcmode="lin" valueType="num">
                                      <p:cBhvr>
                                        <p:cTn id="8" dur="500" fill="hold"/>
                                        <p:tgtEl>
                                          <p:spTgt spid="4"/>
                                        </p:tgtEl>
                                        <p:attrNameLst>
                                          <p:attrName>ppt_h</p:attrName>
                                        </p:attrNameLst>
                                      </p:cBhvr>
                                      <p:tavLst>
                                        <p:tav tm="0">
                                          <p:val>
                                            <p:strVal val="(6*min(max(#ppt_w*#ppt_h,.3),1)-7.4)/-.7*#ppt_h"/>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strVal val="1+(6*min(max(#ppt_w*#ppt_h,.3),1)-7.4)/-.7*#ppt_h/2"/>
                                          </p:val>
                                        </p:tav>
                                        <p:tav tm="100000">
                                          <p:val>
                                            <p:strVal val="#ppt_y"/>
                                          </p:val>
                                        </p:tav>
                                      </p:tavLst>
                                    </p:anim>
                                  </p:childTnLst>
                                </p:cTn>
                              </p:par>
                              <p:par>
                                <p:cTn id="11" presetID="35" presetClass="emph" presetSubtype="0" repeatCount="5000" fill="hold" grpId="1" nodeType="withEffect">
                                  <p:stCondLst>
                                    <p:cond delay="400"/>
                                  </p:stCondLst>
                                  <p:childTnLst>
                                    <p:anim calcmode="discrete" valueType="str">
                                      <p:cBhvr>
                                        <p:cTn id="12" dur="50" fill="hold"/>
                                        <p:tgtEl>
                                          <p:spTgt spid="4"/>
                                        </p:tgtEl>
                                        <p:attrNameLst>
                                          <p:attrName>style.visibility</p:attrName>
                                        </p:attrNameLst>
                                      </p:cBhvr>
                                      <p:tavLst>
                                        <p:tav tm="0">
                                          <p:val>
                                            <p:strVal val="hidden"/>
                                          </p:val>
                                        </p:tav>
                                        <p:tav tm="50000">
                                          <p:val>
                                            <p:strVal val="visible"/>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1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53" presetClass="entr" presetSubtype="528"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anim calcmode="lin" valueType="num">
                                      <p:cBhvr>
                                        <p:cTn id="46" dur="500" fill="hold"/>
                                        <p:tgtEl>
                                          <p:spTgt spid="24"/>
                                        </p:tgtEl>
                                        <p:attrNameLst>
                                          <p:attrName>ppt_x</p:attrName>
                                        </p:attrNameLst>
                                      </p:cBhvr>
                                      <p:tavLst>
                                        <p:tav tm="0">
                                          <p:val>
                                            <p:fltVal val="0.5"/>
                                          </p:val>
                                        </p:tav>
                                        <p:tav tm="100000">
                                          <p:val>
                                            <p:strVal val="#ppt_x"/>
                                          </p:val>
                                        </p:tav>
                                      </p:tavLst>
                                    </p:anim>
                                    <p:anim calcmode="lin" valueType="num">
                                      <p:cBhvr>
                                        <p:cTn id="47" dur="500" fill="hold"/>
                                        <p:tgtEl>
                                          <p:spTgt spid="24"/>
                                        </p:tgtEl>
                                        <p:attrNameLst>
                                          <p:attrName>ppt_y</p:attrName>
                                        </p:attrNameLst>
                                      </p:cBhvr>
                                      <p:tavLst>
                                        <p:tav tm="0">
                                          <p:val>
                                            <p:fltVal val="0.5"/>
                                          </p:val>
                                        </p:tav>
                                        <p:tav tm="100000">
                                          <p:val>
                                            <p:strVal val="#ppt_y"/>
                                          </p:val>
                                        </p:tav>
                                      </p:tavLst>
                                    </p:anim>
                                  </p:childTnLst>
                                </p:cTn>
                              </p:par>
                            </p:childTnLst>
                          </p:cTn>
                        </p:par>
                        <p:par>
                          <p:cTn id="48" fill="hold">
                            <p:stCondLst>
                              <p:cond delay="4500"/>
                            </p:stCondLst>
                            <p:childTnLst>
                              <p:par>
                                <p:cTn id="49" presetID="53" presetClass="entr" presetSubtype="52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669925" y="5373688"/>
            <a:ext cx="10825163" cy="0"/>
          </a:xfrm>
          <a:prstGeom prst="line">
            <a:avLst/>
          </a:prstGeom>
          <a:ln>
            <a:solidFill>
              <a:srgbClr val="29813B"/>
            </a:solidFill>
          </a:ln>
        </p:spPr>
        <p:style>
          <a:lnRef idx="1">
            <a:schemeClr val="accent5"/>
          </a:lnRef>
          <a:fillRef idx="0">
            <a:schemeClr val="accent5"/>
          </a:fillRef>
          <a:effectRef idx="0">
            <a:schemeClr val="accent5"/>
          </a:effectRef>
          <a:fontRef idx="minor">
            <a:schemeClr val="tx1"/>
          </a:fontRef>
        </p:style>
      </p:cxnSp>
      <p:grpSp>
        <p:nvGrpSpPr>
          <p:cNvPr id="17" name="组合 16"/>
          <p:cNvGrpSpPr/>
          <p:nvPr/>
        </p:nvGrpSpPr>
        <p:grpSpPr bwMode="auto">
          <a:xfrm>
            <a:off x="630238" y="753300"/>
            <a:ext cx="2449238" cy="3828226"/>
            <a:chOff x="663045" y="899354"/>
            <a:chExt cx="1974648" cy="3086492"/>
          </a:xfrm>
          <a:blipFill>
            <a:blip r:embed="rId3"/>
            <a:stretch>
              <a:fillRect b="253"/>
            </a:stretch>
          </a:blipFill>
        </p:grpSpPr>
        <p:pic>
          <p:nvPicPr>
            <p:cNvPr id="20495" name="图片 1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3045" y="899354"/>
              <a:ext cx="1974648" cy="1431388"/>
            </a:xfrm>
            <a:prstGeom prst="rect">
              <a:avLst/>
            </a:prstGeom>
            <a:blipFill>
              <a:blip r:embed="rId3"/>
              <a:stretch>
                <a:fillRect b="253"/>
              </a:stretch>
            </a:bli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0496" name="图片 1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4014" y="2549596"/>
              <a:ext cx="1916868" cy="1436250"/>
            </a:xfrm>
            <a:prstGeom prst="rect">
              <a:avLst/>
            </a:prstGeom>
            <a:blipFill>
              <a:blip r:embed="rId5"/>
              <a:stretch>
                <a:fillRect b="253"/>
              </a:stretch>
            </a:bli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p:nvPr/>
        </p:nvGrpSpPr>
        <p:grpSpPr bwMode="auto">
          <a:xfrm>
            <a:off x="9090714" y="715963"/>
            <a:ext cx="2441795" cy="3821112"/>
            <a:chOff x="9519670" y="892333"/>
            <a:chExt cx="1998756" cy="3169318"/>
          </a:xfrm>
        </p:grpSpPr>
        <p:pic>
          <p:nvPicPr>
            <p:cNvPr id="20493" name="图片 1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9569438" y="2610827"/>
              <a:ext cx="1910944" cy="1450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图片 1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9519670" y="892333"/>
              <a:ext cx="1998756" cy="151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组合 25"/>
          <p:cNvGrpSpPr/>
          <p:nvPr/>
        </p:nvGrpSpPr>
        <p:grpSpPr bwMode="auto">
          <a:xfrm>
            <a:off x="3362325" y="433388"/>
            <a:ext cx="5511800" cy="4325937"/>
            <a:chOff x="3361919" y="433754"/>
            <a:chExt cx="5512450" cy="4325816"/>
          </a:xfrm>
        </p:grpSpPr>
        <p:pic>
          <p:nvPicPr>
            <p:cNvPr id="20488" name="图片 15"/>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3515844" y="706338"/>
              <a:ext cx="5127812" cy="38452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9" name="等腰三角形 18"/>
            <p:cNvSpPr/>
            <p:nvPr/>
          </p:nvSpPr>
          <p:spPr>
            <a:xfrm flipV="1">
              <a:off x="3469882" y="703621"/>
              <a:ext cx="1101855" cy="785790"/>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等腰三角形 19"/>
            <p:cNvSpPr/>
            <p:nvPr/>
          </p:nvSpPr>
          <p:spPr>
            <a:xfrm flipH="1">
              <a:off x="7620096" y="3786460"/>
              <a:ext cx="1043111" cy="785790"/>
            </a:xfrm>
            <a:prstGeom prst="triangle">
              <a:avLst>
                <a:gd name="adj" fmla="val 0"/>
              </a:avLst>
            </a:prstGeom>
            <a:solidFill>
              <a:schemeClr val="bg1"/>
            </a:solidFill>
            <a:ln>
              <a:solidFill>
                <a:srgbClr val="29813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cxnSp>
          <p:nvCxnSpPr>
            <p:cNvPr id="5" name="直接连接符 4"/>
            <p:cNvCxnSpPr/>
            <p:nvPr/>
          </p:nvCxnSpPr>
          <p:spPr>
            <a:xfrm flipH="1">
              <a:off x="7877301" y="3962667"/>
              <a:ext cx="997068" cy="796903"/>
            </a:xfrm>
            <a:prstGeom prst="line">
              <a:avLst/>
            </a:prstGeom>
          </p:spPr>
          <p:style>
            <a:lnRef idx="1">
              <a:schemeClr val="accent5"/>
            </a:lnRef>
            <a:fillRef idx="0">
              <a:schemeClr val="accent5"/>
            </a:fillRef>
            <a:effectRef idx="0">
              <a:schemeClr val="accent5"/>
            </a:effectRef>
            <a:fontRef idx="minor">
              <a:schemeClr val="tx1"/>
            </a:fontRef>
          </p:style>
        </p:cxnSp>
        <p:cxnSp>
          <p:nvCxnSpPr>
            <p:cNvPr id="10" name="直接连接符 9"/>
            <p:cNvCxnSpPr/>
            <p:nvPr/>
          </p:nvCxnSpPr>
          <p:spPr>
            <a:xfrm flipH="1">
              <a:off x="3361919" y="433754"/>
              <a:ext cx="998656" cy="750866"/>
            </a:xfrm>
            <a:prstGeom prst="line">
              <a:avLst/>
            </a:prstGeom>
            <a:ln>
              <a:solidFill>
                <a:srgbClr val="29813B"/>
              </a:solidFill>
            </a:ln>
          </p:spPr>
          <p:style>
            <a:lnRef idx="1">
              <a:schemeClr val="accent5"/>
            </a:lnRef>
            <a:fillRef idx="0">
              <a:schemeClr val="accent5"/>
            </a:fillRef>
            <a:effectRef idx="0">
              <a:schemeClr val="accent5"/>
            </a:effectRef>
            <a:fontRef idx="minor">
              <a:schemeClr val="tx1"/>
            </a:fontRef>
          </p:style>
        </p:cxnSp>
      </p:grpSp>
      <p:sp>
        <p:nvSpPr>
          <p:cNvPr id="24" name="矩形 23"/>
          <p:cNvSpPr/>
          <p:nvPr/>
        </p:nvSpPr>
        <p:spPr>
          <a:xfrm>
            <a:off x="2647950" y="5432425"/>
            <a:ext cx="7480300" cy="891975"/>
          </a:xfrm>
          <a:prstGeom prst="rect">
            <a:avLst/>
          </a:prstGeom>
        </p:spPr>
        <p:txBody>
          <a:bodyPr>
            <a:spAutoFit/>
          </a:bodyPr>
          <a:lstStyle/>
          <a:p>
            <a:pPr marL="285750" lvl="0" indent="-285750">
              <a:buFont typeface="Wingdings" panose="05000000000000000000" pitchFamily="2" charset="2"/>
              <a:buChar char="Ø"/>
              <a:defRPr/>
            </a:pPr>
            <a:r>
              <a:rPr lang="zh-CN" altLang="en-US" sz="1730" dirty="0">
                <a:solidFill>
                  <a:prstClr val="black"/>
                </a:solidFill>
                <a:cs typeface="+mn-ea"/>
                <a:sym typeface="+mn-lt"/>
              </a:rPr>
              <a:t>分组分别在</a:t>
            </a:r>
            <a:r>
              <a:rPr lang="en-US" altLang="zh-CN" sz="1730" dirty="0">
                <a:solidFill>
                  <a:prstClr val="black"/>
                </a:solidFill>
                <a:cs typeface="+mn-ea"/>
                <a:sym typeface="+mn-lt"/>
              </a:rPr>
              <a:t>XX</a:t>
            </a:r>
            <a:r>
              <a:rPr lang="zh-CN" altLang="en-US" sz="1730" dirty="0">
                <a:solidFill>
                  <a:prstClr val="black"/>
                </a:solidFill>
                <a:cs typeface="+mn-ea"/>
                <a:sym typeface="+mn-lt"/>
              </a:rPr>
              <a:t>镇政府、</a:t>
            </a:r>
            <a:r>
              <a:rPr lang="en-US" altLang="zh-CN" sz="1730" dirty="0">
                <a:solidFill>
                  <a:prstClr val="black"/>
                </a:solidFill>
                <a:cs typeface="+mn-ea"/>
                <a:sym typeface="+mn-lt"/>
              </a:rPr>
              <a:t>XX</a:t>
            </a:r>
            <a:r>
              <a:rPr lang="zh-CN" altLang="en-US" sz="1730" dirty="0">
                <a:solidFill>
                  <a:prstClr val="black"/>
                </a:solidFill>
                <a:cs typeface="+mn-ea"/>
                <a:sym typeface="+mn-lt"/>
              </a:rPr>
              <a:t>村、</a:t>
            </a:r>
            <a:r>
              <a:rPr lang="en-US" altLang="zh-CN" sz="1730" dirty="0">
                <a:solidFill>
                  <a:prstClr val="black"/>
                </a:solidFill>
                <a:cs typeface="+mn-ea"/>
                <a:sym typeface="+mn-lt"/>
              </a:rPr>
              <a:t>XX</a:t>
            </a:r>
            <a:r>
              <a:rPr lang="zh-CN" altLang="en-US" sz="1730" dirty="0">
                <a:solidFill>
                  <a:prstClr val="black"/>
                </a:solidFill>
                <a:cs typeface="+mn-ea"/>
                <a:sym typeface="+mn-lt"/>
              </a:rPr>
              <a:t>村、力所乡政府、各开展农户互联网络运用、微微信平台运用、电子商务常识、电脑运用及管理</a:t>
            </a:r>
            <a:r>
              <a:rPr lang="en-US" altLang="zh-CN" sz="1730" dirty="0">
                <a:solidFill>
                  <a:prstClr val="black"/>
                </a:solidFill>
                <a:cs typeface="+mn-ea"/>
                <a:sym typeface="+mn-lt"/>
              </a:rPr>
              <a:t>;</a:t>
            </a:r>
            <a:r>
              <a:rPr lang="zh-CN" altLang="en-US" sz="1730" dirty="0">
                <a:solidFill>
                  <a:prstClr val="black"/>
                </a:solidFill>
                <a:cs typeface="+mn-ea"/>
                <a:sym typeface="+mn-lt"/>
              </a:rPr>
              <a:t>林业科技知识培训等交流活动</a:t>
            </a:r>
            <a:r>
              <a:rPr lang="en-US" altLang="zh-CN" sz="1730" dirty="0">
                <a:solidFill>
                  <a:prstClr val="black"/>
                </a:solidFill>
                <a:cs typeface="+mn-ea"/>
                <a:sym typeface="+mn-lt"/>
              </a:rPr>
              <a:t>,</a:t>
            </a:r>
            <a:r>
              <a:rPr lang="zh-CN" altLang="en-US" sz="1730" dirty="0">
                <a:solidFill>
                  <a:prstClr val="black"/>
                </a:solidFill>
                <a:cs typeface="+mn-ea"/>
                <a:sym typeface="+mn-lt"/>
              </a:rPr>
              <a:t>进行扶贫政策宣讲。</a:t>
            </a:r>
            <a:endParaRPr kumimoji="0" lang="zh-CN" altLang="en-US" sz="1730" b="0" i="0" u="none" strike="noStrike" kern="1200" cap="none" spc="0" normalizeH="0" baseline="0" noProof="0" dirty="0">
              <a:ln>
                <a:noFill/>
              </a:ln>
              <a:solidFill>
                <a:prstClr val="black"/>
              </a:solidFill>
              <a:effectLst/>
              <a:uLnTx/>
              <a:uFillTx/>
              <a:cs typeface="+mn-ea"/>
              <a:sym typeface="+mn-lt"/>
            </a:endParaRPr>
          </a:p>
        </p:txBody>
      </p:sp>
      <p:sp>
        <p:nvSpPr>
          <p:cNvPr id="25" name="矩形 24"/>
          <p:cNvSpPr/>
          <p:nvPr/>
        </p:nvSpPr>
        <p:spPr>
          <a:xfrm>
            <a:off x="3540125" y="4784725"/>
            <a:ext cx="4114800" cy="4556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文化“手拉手”教育帮扶</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anim calcmode="lin" valueType="num">
                                      <p:cBhvr>
                                        <p:cTn id="8" dur="750" fill="hold"/>
                                        <p:tgtEl>
                                          <p:spTgt spid="17"/>
                                        </p:tgtEl>
                                        <p:attrNameLst>
                                          <p:attrName>ppt_x</p:attrName>
                                        </p:attrNameLst>
                                      </p:cBhvr>
                                      <p:tavLst>
                                        <p:tav tm="0">
                                          <p:val>
                                            <p:strVal val="#ppt_x"/>
                                          </p:val>
                                        </p:tav>
                                        <p:tav tm="100000">
                                          <p:val>
                                            <p:strVal val="#ppt_x"/>
                                          </p:val>
                                        </p:tav>
                                      </p:tavLst>
                                    </p:anim>
                                    <p:anim calcmode="lin" valueType="num">
                                      <p:cBhvr>
                                        <p:cTn id="9" dur="75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750"/>
                                        <p:tgtEl>
                                          <p:spTgt spid="18"/>
                                        </p:tgtEl>
                                      </p:cBhvr>
                                    </p:animEffect>
                                    <p:anim calcmode="lin" valueType="num">
                                      <p:cBhvr>
                                        <p:cTn id="13" dur="750" fill="hold"/>
                                        <p:tgtEl>
                                          <p:spTgt spid="18"/>
                                        </p:tgtEl>
                                        <p:attrNameLst>
                                          <p:attrName>ppt_x</p:attrName>
                                        </p:attrNameLst>
                                      </p:cBhvr>
                                      <p:tavLst>
                                        <p:tav tm="0">
                                          <p:val>
                                            <p:strVal val="#ppt_x"/>
                                          </p:val>
                                        </p:tav>
                                        <p:tav tm="100000">
                                          <p:val>
                                            <p:strVal val="#ppt_x"/>
                                          </p:val>
                                        </p:tav>
                                      </p:tavLst>
                                    </p:anim>
                                    <p:anim calcmode="lin" valueType="num">
                                      <p:cBhvr>
                                        <p:cTn id="14" dur="75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16" presetClass="entr" presetSubtype="37"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arn(outVertical)">
                                      <p:cBhvr>
                                        <p:cTn id="30" dur="500"/>
                                        <p:tgtEl>
                                          <p:spTgt spid="4"/>
                                        </p:tgtEl>
                                      </p:cBhvr>
                                    </p:animEffect>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24">
                                            <p:txEl>
                                              <p:pRg st="0" end="0"/>
                                            </p:txEl>
                                          </p:spTgt>
                                        </p:tgtEl>
                                        <p:attrNameLst>
                                          <p:attrName>style.visibility</p:attrName>
                                        </p:attrNameLst>
                                      </p:cBhvr>
                                      <p:to>
                                        <p:strVal val="visible"/>
                                      </p:to>
                                    </p:set>
                                    <p:animEffect transition="in" filter="fade">
                                      <p:cBhvr>
                                        <p:cTn id="34" dur="750"/>
                                        <p:tgtEl>
                                          <p:spTgt spid="24">
                                            <p:txEl>
                                              <p:pRg st="0" end="0"/>
                                            </p:txEl>
                                          </p:spTgt>
                                        </p:tgtEl>
                                      </p:cBhvr>
                                    </p:animEffect>
                                    <p:anim calcmode="lin" valueType="num">
                                      <p:cBhvr>
                                        <p:cTn id="35" dur="75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36" dur="75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直接连接符 6"/>
          <p:cNvCxnSpPr/>
          <p:nvPr/>
        </p:nvCxnSpPr>
        <p:spPr bwMode="auto">
          <a:xfrm>
            <a:off x="11871325" y="-25400"/>
            <a:ext cx="41275" cy="68580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8" name="矩形 7"/>
          <p:cNvSpPr/>
          <p:nvPr/>
        </p:nvSpPr>
        <p:spPr>
          <a:xfrm>
            <a:off x="11811000" y="2035175"/>
            <a:ext cx="168275" cy="26654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矩形 8"/>
          <p:cNvSpPr/>
          <p:nvPr/>
        </p:nvSpPr>
        <p:spPr>
          <a:xfrm>
            <a:off x="1978025" y="3340100"/>
            <a:ext cx="2879725" cy="4556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入户调查</a:t>
            </a:r>
          </a:p>
        </p:txBody>
      </p:sp>
      <p:sp>
        <p:nvSpPr>
          <p:cNvPr id="10" name="矩形 9"/>
          <p:cNvSpPr/>
          <p:nvPr/>
        </p:nvSpPr>
        <p:spPr>
          <a:xfrm>
            <a:off x="1978025" y="3998913"/>
            <a:ext cx="4560888" cy="2165080"/>
          </a:xfrm>
          <a:prstGeom prst="rect">
            <a:avLst/>
          </a:prstGeom>
        </p:spPr>
        <p:txBody>
          <a:bodyPr>
            <a:spAutoFit/>
          </a:bodyPr>
          <a:lstStyle/>
          <a:p>
            <a:pPr lvl="0">
              <a:defRPr/>
            </a:pPr>
            <a:r>
              <a:rPr kumimoji="0" lang="zh-CN" altLang="en-US" sz="1925" b="0" i="0" u="none" strike="noStrike" kern="1200" cap="none" spc="0" normalizeH="0" baseline="0" noProof="0" dirty="0">
                <a:ln>
                  <a:noFill/>
                </a:ln>
                <a:solidFill>
                  <a:prstClr val="black"/>
                </a:solidFill>
                <a:effectLst/>
                <a:uLnTx/>
                <a:uFillTx/>
                <a:cs typeface="+mn-ea"/>
                <a:sym typeface="+mn-lt"/>
              </a:rPr>
              <a:t>早上八点五十，</a:t>
            </a:r>
            <a:r>
              <a:rPr lang="zh-CN" altLang="en-US" sz="1925" noProof="0" dirty="0">
                <a:solidFill>
                  <a:prstClr val="black"/>
                </a:solidFill>
                <a:cs typeface="+mn-ea"/>
                <a:sym typeface="+mn-lt"/>
              </a:rPr>
              <a:t>小组</a:t>
            </a:r>
            <a:r>
              <a:rPr lang="en-US" altLang="zh-CN" sz="1925" noProof="0" dirty="0">
                <a:solidFill>
                  <a:prstClr val="black"/>
                </a:solidFill>
                <a:cs typeface="+mn-ea"/>
                <a:sym typeface="+mn-lt"/>
              </a:rPr>
              <a:t>XXX</a:t>
            </a:r>
            <a:r>
              <a:rPr lang="zh-CN" altLang="en-US" sz="1925" noProof="0" dirty="0">
                <a:solidFill>
                  <a:prstClr val="black"/>
                </a:solidFill>
                <a:cs typeface="+mn-ea"/>
                <a:sym typeface="+mn-lt"/>
              </a:rPr>
              <a:t>和</a:t>
            </a:r>
            <a:r>
              <a:rPr lang="en-US" altLang="zh-CN" sz="1925" noProof="0" dirty="0">
                <a:solidFill>
                  <a:prstClr val="black"/>
                </a:solidFill>
                <a:cs typeface="+mn-ea"/>
                <a:sym typeface="+mn-lt"/>
              </a:rPr>
              <a:t>XXXX</a:t>
            </a:r>
            <a:r>
              <a:rPr lang="zh-CN" altLang="en-US" sz="1925" noProof="0" dirty="0">
                <a:solidFill>
                  <a:prstClr val="black"/>
                </a:solidFill>
                <a:cs typeface="+mn-ea"/>
                <a:sym typeface="+mn-lt"/>
              </a:rPr>
              <a:t>到</a:t>
            </a:r>
            <a:r>
              <a:rPr lang="en-US" altLang="zh-CN" sz="1925" noProof="0" dirty="0">
                <a:solidFill>
                  <a:prstClr val="black"/>
                </a:solidFill>
                <a:cs typeface="+mn-ea"/>
                <a:sym typeface="+mn-lt"/>
              </a:rPr>
              <a:t>XXX</a:t>
            </a:r>
            <a:r>
              <a:rPr lang="zh-CN" altLang="en-US" sz="1925" dirty="0">
                <a:solidFill>
                  <a:prstClr val="black"/>
                </a:solidFill>
                <a:cs typeface="+mn-ea"/>
                <a:sym typeface="+mn-lt"/>
              </a:rPr>
              <a:t>落实学校“挂包帮”精准扶贫工作</a:t>
            </a:r>
            <a:r>
              <a:rPr lang="en-US" altLang="zh-CN" sz="1925" dirty="0">
                <a:solidFill>
                  <a:prstClr val="black"/>
                </a:solidFill>
                <a:cs typeface="+mn-ea"/>
                <a:sym typeface="+mn-lt"/>
              </a:rPr>
              <a:t>,</a:t>
            </a:r>
            <a:r>
              <a:rPr lang="zh-CN" altLang="en-US" sz="1925" dirty="0">
                <a:solidFill>
                  <a:prstClr val="black"/>
                </a:solidFill>
                <a:cs typeface="+mn-ea"/>
                <a:sym typeface="+mn-lt"/>
              </a:rPr>
              <a:t>分析农户致贫原因。</a:t>
            </a:r>
            <a:endParaRPr lang="en-US" altLang="zh-CN" sz="1925" dirty="0">
              <a:solidFill>
                <a:prstClr val="black"/>
              </a:solidFill>
              <a:cs typeface="+mn-ea"/>
              <a:sym typeface="+mn-lt"/>
            </a:endParaRPr>
          </a:p>
          <a:p>
            <a:pPr>
              <a:defRPr/>
            </a:pPr>
            <a:r>
              <a:rPr lang="en-US" altLang="zh-CN" sz="1925" dirty="0">
                <a:solidFill>
                  <a:prstClr val="black"/>
                </a:solidFill>
                <a:cs typeface="+mn-ea"/>
                <a:sym typeface="+mn-lt"/>
              </a:rPr>
              <a:t>XXX</a:t>
            </a:r>
            <a:r>
              <a:rPr lang="zh-CN" altLang="en-US" sz="1925" dirty="0">
                <a:solidFill>
                  <a:prstClr val="black"/>
                </a:solidFill>
                <a:cs typeface="+mn-ea"/>
                <a:sym typeface="+mn-lt"/>
              </a:rPr>
              <a:t>和</a:t>
            </a:r>
            <a:r>
              <a:rPr lang="en-US" altLang="zh-CN" sz="1925" dirty="0">
                <a:solidFill>
                  <a:prstClr val="black"/>
                </a:solidFill>
                <a:cs typeface="+mn-ea"/>
                <a:sym typeface="+mn-lt"/>
              </a:rPr>
              <a:t>XXXX</a:t>
            </a:r>
            <a:r>
              <a:rPr lang="zh-CN" altLang="en-US" sz="1925" dirty="0">
                <a:solidFill>
                  <a:prstClr val="black"/>
                </a:solidFill>
                <a:cs typeface="+mn-ea"/>
                <a:sym typeface="+mn-lt"/>
              </a:rPr>
              <a:t>到</a:t>
            </a:r>
            <a:r>
              <a:rPr lang="en-US" altLang="zh-CN" sz="1925" dirty="0">
                <a:solidFill>
                  <a:prstClr val="black"/>
                </a:solidFill>
                <a:cs typeface="+mn-ea"/>
                <a:sym typeface="+mn-lt"/>
              </a:rPr>
              <a:t>XXX</a:t>
            </a:r>
            <a:r>
              <a:rPr lang="zh-CN" altLang="en-US" sz="1925" dirty="0">
                <a:solidFill>
                  <a:prstClr val="black"/>
                </a:solidFill>
                <a:cs typeface="+mn-ea"/>
                <a:sym typeface="+mn-lt"/>
              </a:rPr>
              <a:t>落实学校“挂包帮”精准扶贫工作</a:t>
            </a:r>
            <a:r>
              <a:rPr lang="en-US" altLang="zh-CN" sz="1925" dirty="0">
                <a:solidFill>
                  <a:prstClr val="black"/>
                </a:solidFill>
                <a:cs typeface="+mn-ea"/>
                <a:sym typeface="+mn-lt"/>
              </a:rPr>
              <a:t>,</a:t>
            </a:r>
            <a:r>
              <a:rPr lang="zh-CN" altLang="en-US" sz="1925" dirty="0">
                <a:solidFill>
                  <a:prstClr val="black"/>
                </a:solidFill>
                <a:cs typeface="+mn-ea"/>
                <a:sym typeface="+mn-lt"/>
              </a:rPr>
              <a:t>分析农户致贫原因。</a:t>
            </a:r>
            <a:endParaRPr lang="en-US" altLang="zh-CN" sz="1925" dirty="0">
              <a:solidFill>
                <a:prstClr val="black"/>
              </a:solidFill>
              <a:cs typeface="+mn-ea"/>
              <a:sym typeface="+mn-lt"/>
            </a:endParaRPr>
          </a:p>
          <a:p>
            <a:pPr>
              <a:defRPr/>
            </a:pPr>
            <a:r>
              <a:rPr lang="en-US" altLang="zh-CN" sz="1925" dirty="0">
                <a:solidFill>
                  <a:prstClr val="black"/>
                </a:solidFill>
                <a:cs typeface="+mn-ea"/>
                <a:sym typeface="+mn-lt"/>
              </a:rPr>
              <a:t>XXX</a:t>
            </a:r>
            <a:r>
              <a:rPr lang="zh-CN" altLang="en-US" sz="1925" dirty="0">
                <a:solidFill>
                  <a:prstClr val="black"/>
                </a:solidFill>
                <a:cs typeface="+mn-ea"/>
                <a:sym typeface="+mn-lt"/>
              </a:rPr>
              <a:t>和</a:t>
            </a:r>
            <a:r>
              <a:rPr lang="en-US" altLang="zh-CN" sz="1925" dirty="0">
                <a:solidFill>
                  <a:prstClr val="black"/>
                </a:solidFill>
                <a:cs typeface="+mn-ea"/>
                <a:sym typeface="+mn-lt"/>
              </a:rPr>
              <a:t>XXXX</a:t>
            </a:r>
            <a:r>
              <a:rPr lang="zh-CN" altLang="en-US" sz="1925" dirty="0">
                <a:solidFill>
                  <a:prstClr val="black"/>
                </a:solidFill>
                <a:cs typeface="+mn-ea"/>
                <a:sym typeface="+mn-lt"/>
              </a:rPr>
              <a:t>到</a:t>
            </a:r>
            <a:r>
              <a:rPr lang="en-US" altLang="zh-CN" sz="1925" dirty="0">
                <a:solidFill>
                  <a:prstClr val="black"/>
                </a:solidFill>
                <a:cs typeface="+mn-ea"/>
                <a:sym typeface="+mn-lt"/>
              </a:rPr>
              <a:t>XXX</a:t>
            </a:r>
            <a:r>
              <a:rPr lang="zh-CN" altLang="en-US" sz="1925" dirty="0">
                <a:solidFill>
                  <a:prstClr val="black"/>
                </a:solidFill>
                <a:cs typeface="+mn-ea"/>
                <a:sym typeface="+mn-lt"/>
              </a:rPr>
              <a:t>落实学校“挂包帮”精准扶贫工作</a:t>
            </a:r>
            <a:r>
              <a:rPr lang="en-US" altLang="zh-CN" sz="1925" dirty="0">
                <a:solidFill>
                  <a:prstClr val="black"/>
                </a:solidFill>
                <a:cs typeface="+mn-ea"/>
                <a:sym typeface="+mn-lt"/>
              </a:rPr>
              <a:t>,</a:t>
            </a:r>
            <a:r>
              <a:rPr lang="zh-CN" altLang="en-US" sz="1925" dirty="0">
                <a:solidFill>
                  <a:prstClr val="black"/>
                </a:solidFill>
                <a:cs typeface="+mn-ea"/>
                <a:sym typeface="+mn-lt"/>
              </a:rPr>
              <a:t>分析农户致贫原因。</a:t>
            </a:r>
          </a:p>
        </p:txBody>
      </p:sp>
      <p:cxnSp>
        <p:nvCxnSpPr>
          <p:cNvPr id="11" name="直接连接符 10"/>
          <p:cNvCxnSpPr/>
          <p:nvPr/>
        </p:nvCxnSpPr>
        <p:spPr bwMode="auto">
          <a:xfrm rot="16200000" flipV="1">
            <a:off x="10319" y="4717256"/>
            <a:ext cx="2095500" cy="2116137"/>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2" name="直接连接符 11"/>
          <p:cNvCxnSpPr/>
          <p:nvPr/>
        </p:nvCxnSpPr>
        <p:spPr bwMode="auto">
          <a:xfrm rot="16200000" flipV="1">
            <a:off x="286544" y="6107906"/>
            <a:ext cx="723900" cy="725487"/>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3" name="直接连接符 12"/>
          <p:cNvCxnSpPr/>
          <p:nvPr/>
        </p:nvCxnSpPr>
        <p:spPr bwMode="auto">
          <a:xfrm>
            <a:off x="1968500" y="3989388"/>
            <a:ext cx="0" cy="2189162"/>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grpSp>
        <p:nvGrpSpPr>
          <p:cNvPr id="22" name="组合 21"/>
          <p:cNvGrpSpPr/>
          <p:nvPr/>
        </p:nvGrpSpPr>
        <p:grpSpPr bwMode="auto">
          <a:xfrm>
            <a:off x="1706563" y="539750"/>
            <a:ext cx="4913312" cy="2684463"/>
            <a:chOff x="1707307" y="539262"/>
            <a:chExt cx="4911968" cy="2684584"/>
          </a:xfrm>
        </p:grpSpPr>
        <p:pic>
          <p:nvPicPr>
            <p:cNvPr id="22544" name="图片 1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958082" y="586155"/>
              <a:ext cx="4538340" cy="255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等腰三角形 16"/>
            <p:cNvSpPr/>
            <p:nvPr/>
          </p:nvSpPr>
          <p:spPr>
            <a:xfrm flipV="1">
              <a:off x="1707307" y="539262"/>
              <a:ext cx="1101424" cy="7858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等腰三角形 17"/>
            <p:cNvSpPr/>
            <p:nvPr/>
          </p:nvSpPr>
          <p:spPr>
            <a:xfrm flipH="1">
              <a:off x="5576573" y="2437998"/>
              <a:ext cx="1042702" cy="7858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3" name="组合 22"/>
          <p:cNvGrpSpPr/>
          <p:nvPr/>
        </p:nvGrpSpPr>
        <p:grpSpPr bwMode="auto">
          <a:xfrm>
            <a:off x="6886313" y="574675"/>
            <a:ext cx="4038861" cy="2836863"/>
            <a:chOff x="6885918" y="574691"/>
            <a:chExt cx="4039989" cy="2836724"/>
          </a:xfrm>
        </p:grpSpPr>
        <p:pic>
          <p:nvPicPr>
            <p:cNvPr id="22542" name="图片 1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85918" y="574691"/>
              <a:ext cx="3766890" cy="28214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9" name="等腰三角形 18"/>
            <p:cNvSpPr/>
            <p:nvPr/>
          </p:nvSpPr>
          <p:spPr>
            <a:xfrm flipH="1">
              <a:off x="10163694" y="2485947"/>
              <a:ext cx="762213" cy="92546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4" name="组合 23"/>
          <p:cNvGrpSpPr/>
          <p:nvPr/>
        </p:nvGrpSpPr>
        <p:grpSpPr bwMode="auto">
          <a:xfrm>
            <a:off x="6880540" y="3494089"/>
            <a:ext cx="4057334" cy="2884486"/>
            <a:chOff x="6881104" y="3493478"/>
            <a:chExt cx="4056524" cy="2885306"/>
          </a:xfrm>
        </p:grpSpPr>
        <p:pic>
          <p:nvPicPr>
            <p:cNvPr id="22540" name="图片 1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881104" y="3540370"/>
              <a:ext cx="3788332" cy="2838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等腰三角形 19"/>
            <p:cNvSpPr/>
            <p:nvPr/>
          </p:nvSpPr>
          <p:spPr>
            <a:xfrm rot="16200000" flipH="1">
              <a:off x="10146225" y="3499226"/>
              <a:ext cx="797152" cy="785655"/>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2" presetClass="entr" presetSubtype="2"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par>
                          <p:cTn id="30" fill="hold">
                            <p:stCondLst>
                              <p:cond delay="1500"/>
                            </p:stCondLst>
                            <p:childTnLst>
                              <p:par>
                                <p:cTn id="31" presetID="22" presetClass="entr" presetSubtype="2"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childTnLst>
                          </p:cTn>
                        </p:par>
                        <p:par>
                          <p:cTn id="34" fill="hold">
                            <p:stCondLst>
                              <p:cond delay="2000"/>
                            </p:stCondLst>
                            <p:childTnLst>
                              <p:par>
                                <p:cTn id="35" presetID="42"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348863" y="373063"/>
            <a:ext cx="2093349"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44613" y="2089746"/>
            <a:ext cx="2087562" cy="156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11666538" y="2225675"/>
            <a:ext cx="217487" cy="29559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noChangeArrowheads="1"/>
          </p:cNvPicPr>
          <p:nvPr/>
        </p:nvPicPr>
        <p:blipFill rotWithShape="1">
          <a:blip r:embed="rId5">
            <a:extLst>
              <a:ext uri="{28A0092B-C50C-407E-A947-70E740481C1C}">
                <a14:useLocalDpi xmlns:a14="http://schemas.microsoft.com/office/drawing/2010/main" val="0"/>
              </a:ext>
            </a:extLst>
          </a:blip>
          <a:srcRect l="12721" r="31167"/>
          <a:stretch>
            <a:fillRect/>
          </a:stretch>
        </p:blipFill>
        <p:spPr bwMode="auto">
          <a:xfrm>
            <a:off x="1344613" y="3836987"/>
            <a:ext cx="2063750" cy="271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noChangeArrowheads="1"/>
          </p:cNvPicPr>
          <p:nvPr/>
        </p:nvPicPr>
        <p:blipFill rotWithShape="1">
          <a:blip r:embed="rId6">
            <a:extLst>
              <a:ext uri="{28A0092B-C50C-407E-A947-70E740481C1C}">
                <a14:useLocalDpi xmlns:a14="http://schemas.microsoft.com/office/drawing/2010/main" val="0"/>
              </a:ext>
            </a:extLst>
          </a:blip>
          <a:srcRect l="5712" t="486" r="10440" b="-486"/>
          <a:stretch>
            <a:fillRect/>
          </a:stretch>
        </p:blipFill>
        <p:spPr bwMode="auto">
          <a:xfrm>
            <a:off x="3582988" y="3836987"/>
            <a:ext cx="3606800" cy="271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bwMode="auto">
          <a:xfrm>
            <a:off x="7385050" y="3838208"/>
            <a:ext cx="3646488" cy="2910255"/>
            <a:chOff x="7384473" y="3838431"/>
            <a:chExt cx="3646706" cy="2910628"/>
          </a:xfrm>
        </p:grpSpPr>
        <p:pic>
          <p:nvPicPr>
            <p:cNvPr id="24588" name="图片 16"/>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7384473" y="3838431"/>
              <a:ext cx="3621319" cy="27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等腰三角形 18"/>
            <p:cNvSpPr/>
            <p:nvPr/>
          </p:nvSpPr>
          <p:spPr>
            <a:xfrm flipH="1">
              <a:off x="9988129" y="5963145"/>
              <a:ext cx="1043050" cy="785914"/>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sp>
        <p:nvSpPr>
          <p:cNvPr id="20" name="矩形 19"/>
          <p:cNvSpPr/>
          <p:nvPr/>
        </p:nvSpPr>
        <p:spPr>
          <a:xfrm>
            <a:off x="3851275" y="554038"/>
            <a:ext cx="4319328" cy="424879"/>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到达</a:t>
            </a:r>
            <a:r>
              <a:rPr lang="en-US" altLang="zh-CN" dirty="0">
                <a:cs typeface="+mn-ea"/>
                <a:sym typeface="+mn-lt"/>
              </a:rPr>
              <a:t>XX</a:t>
            </a:r>
            <a:r>
              <a:rPr lang="zh-CN" altLang="en-US" dirty="0">
                <a:cs typeface="+mn-ea"/>
                <a:sym typeface="+mn-lt"/>
              </a:rPr>
              <a:t>村 徒步考察情</a:t>
            </a:r>
            <a:r>
              <a:rPr lang="en-US" altLang="zh-CN" dirty="0">
                <a:cs typeface="+mn-ea"/>
                <a:sym typeface="+mn-lt"/>
              </a:rPr>
              <a:t>,</a:t>
            </a:r>
            <a:r>
              <a:rPr lang="zh-CN" altLang="en-US" dirty="0">
                <a:cs typeface="+mn-ea"/>
                <a:sym typeface="+mn-lt"/>
              </a:rPr>
              <a:t>参观农户</a:t>
            </a:r>
            <a:r>
              <a:rPr lang="en-US" altLang="zh-CN" dirty="0">
                <a:cs typeface="+mn-ea"/>
                <a:sym typeface="+mn-lt"/>
              </a:rPr>
              <a:t>xx</a:t>
            </a:r>
            <a:r>
              <a:rPr lang="zh-CN" altLang="en-US" dirty="0">
                <a:cs typeface="+mn-ea"/>
                <a:sym typeface="+mn-lt"/>
              </a:rPr>
              <a:t>地</a:t>
            </a:r>
          </a:p>
        </p:txBody>
      </p:sp>
      <p:sp>
        <p:nvSpPr>
          <p:cNvPr id="21" name="矩形 20"/>
          <p:cNvSpPr>
            <a:spLocks noChangeArrowheads="1"/>
          </p:cNvSpPr>
          <p:nvPr/>
        </p:nvSpPr>
        <p:spPr bwMode="auto">
          <a:xfrm>
            <a:off x="3886200" y="1149350"/>
            <a:ext cx="7451725"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lvl="0" fontAlgn="base">
              <a:lnSpc>
                <a:spcPct val="120000"/>
              </a:lnSpc>
              <a:spcBef>
                <a:spcPct val="0"/>
              </a:spcBef>
              <a:spcAft>
                <a:spcPct val="0"/>
              </a:spcAft>
              <a:buNone/>
            </a:pPr>
            <a:r>
              <a:rPr lang="zh-CN" altLang="en-US" sz="1800" dirty="0">
                <a:solidFill>
                  <a:prstClr val="black"/>
                </a:solidFill>
                <a:latin typeface="+mn-lt"/>
                <a:ea typeface="+mn-ea"/>
                <a:cs typeface="+mn-ea"/>
                <a:sym typeface="+mn-lt"/>
              </a:rPr>
              <a:t>了解村地里位置、气候、地貌、农业生产情况</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与农户同吃同生产</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为形成社会实践调查报告采集资料和图片。</a:t>
            </a:r>
            <a:endParaRPr lang="en-US" altLang="zh-CN" sz="1800" dirty="0">
              <a:solidFill>
                <a:prstClr val="black"/>
              </a:solidFill>
              <a:latin typeface="+mn-lt"/>
              <a:ea typeface="+mn-ea"/>
              <a:cs typeface="+mn-ea"/>
              <a:sym typeface="+mn-lt"/>
            </a:endParaRPr>
          </a:p>
          <a:p>
            <a:pPr fontAlgn="base">
              <a:lnSpc>
                <a:spcPct val="120000"/>
              </a:lnSpc>
              <a:spcBef>
                <a:spcPct val="0"/>
              </a:spcBef>
              <a:spcAft>
                <a:spcPct val="0"/>
              </a:spcAft>
              <a:buNone/>
            </a:pPr>
            <a:r>
              <a:rPr lang="zh-CN" altLang="en-US" sz="1800" dirty="0">
                <a:solidFill>
                  <a:prstClr val="black"/>
                </a:solidFill>
                <a:latin typeface="+mn-lt"/>
                <a:ea typeface="+mn-ea"/>
                <a:cs typeface="+mn-ea"/>
                <a:sym typeface="+mn-lt"/>
              </a:rPr>
              <a:t>了解村地里位置、气候、地貌、农业生产情况</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与农户同吃同生产</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为形成社会实践调查报告采集资料和图片。</a:t>
            </a:r>
          </a:p>
          <a:p>
            <a:pPr fontAlgn="base">
              <a:lnSpc>
                <a:spcPct val="120000"/>
              </a:lnSpc>
              <a:spcBef>
                <a:spcPct val="0"/>
              </a:spcBef>
              <a:spcAft>
                <a:spcPct val="0"/>
              </a:spcAft>
              <a:buNone/>
            </a:pPr>
            <a:r>
              <a:rPr lang="zh-CN" altLang="en-US" sz="1800" dirty="0">
                <a:solidFill>
                  <a:prstClr val="black"/>
                </a:solidFill>
                <a:latin typeface="+mn-lt"/>
                <a:ea typeface="+mn-ea"/>
                <a:cs typeface="+mn-ea"/>
                <a:sym typeface="+mn-lt"/>
              </a:rPr>
              <a:t>了解村地里位置、气候、地貌、农业生产情况</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与农户同吃同生产</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为形成社会实践调查报告采集资料和图片。</a:t>
            </a:r>
          </a:p>
        </p:txBody>
      </p:sp>
      <p:cxnSp>
        <p:nvCxnSpPr>
          <p:cNvPr id="22" name="直接连接符 21"/>
          <p:cNvCxnSpPr/>
          <p:nvPr/>
        </p:nvCxnSpPr>
        <p:spPr bwMode="auto">
          <a:xfrm>
            <a:off x="3868738" y="1174750"/>
            <a:ext cx="0" cy="1944000"/>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cxnSp>
        <p:nvCxnSpPr>
          <p:cNvPr id="24587" name="直接连接符 22"/>
          <p:cNvCxnSpPr/>
          <p:nvPr/>
        </p:nvCxnSpPr>
        <p:spPr bwMode="auto">
          <a:xfrm>
            <a:off x="11753850" y="-25400"/>
            <a:ext cx="41275" cy="68580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100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par>
                                <p:cTn id="12" presetID="53" presetClass="entr" presetSubtype="528"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par>
                                <p:cTn id="19" presetID="42" presetClass="entr" presetSubtype="0" fill="hold" grpId="0" nodeType="withEffect">
                                  <p:stCondLst>
                                    <p:cond delay="1500"/>
                                  </p:stCondLst>
                                  <p:childTnLst>
                                    <p:set>
                                      <p:cBhvr>
                                        <p:cTn id="20" dur="1" fill="hold">
                                          <p:stCondLst>
                                            <p:cond delay="0"/>
                                          </p:stCondLst>
                                        </p:cTn>
                                        <p:tgtEl>
                                          <p:spTgt spid="21">
                                            <p:txEl>
                                              <p:pRg st="0" end="0"/>
                                            </p:txEl>
                                          </p:spTgt>
                                        </p:tgtEl>
                                        <p:attrNameLst>
                                          <p:attrName>style.visibility</p:attrName>
                                        </p:attrNameLst>
                                      </p:cBhvr>
                                      <p:to>
                                        <p:strVal val="visible"/>
                                      </p:to>
                                    </p:set>
                                    <p:animEffect transition="in" filter="fade">
                                      <p:cBhvr>
                                        <p:cTn id="21" dur="1000"/>
                                        <p:tgtEl>
                                          <p:spTgt spid="21">
                                            <p:txEl>
                                              <p:pRg st="0" end="0"/>
                                            </p:txEl>
                                          </p:spTgt>
                                        </p:tgtEl>
                                      </p:cBhvr>
                                    </p:animEffect>
                                    <p:anim calcmode="lin" valueType="num">
                                      <p:cBhvr>
                                        <p:cTn id="22"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1500"/>
                                  </p:stCondLst>
                                  <p:childTnLst>
                                    <p:set>
                                      <p:cBhvr>
                                        <p:cTn id="27" dur="1" fill="hold">
                                          <p:stCondLst>
                                            <p:cond delay="0"/>
                                          </p:stCondLst>
                                        </p:cTn>
                                        <p:tgtEl>
                                          <p:spTgt spid="21">
                                            <p:txEl>
                                              <p:pRg st="1" end="1"/>
                                            </p:txEl>
                                          </p:spTgt>
                                        </p:tgtEl>
                                        <p:attrNameLst>
                                          <p:attrName>style.visibility</p:attrName>
                                        </p:attrNameLst>
                                      </p:cBhvr>
                                      <p:to>
                                        <p:strVal val="visible"/>
                                      </p:to>
                                    </p:set>
                                    <p:animEffect transition="in" filter="fade">
                                      <p:cBhvr>
                                        <p:cTn id="28" dur="1000"/>
                                        <p:tgtEl>
                                          <p:spTgt spid="21">
                                            <p:txEl>
                                              <p:pRg st="1" end="1"/>
                                            </p:txEl>
                                          </p:spTgt>
                                        </p:tgtEl>
                                      </p:cBhvr>
                                    </p:animEffect>
                                    <p:anim calcmode="lin" valueType="num">
                                      <p:cBhvr>
                                        <p:cTn id="29"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1500"/>
                                  </p:stCondLst>
                                  <p:childTnLst>
                                    <p:set>
                                      <p:cBhvr>
                                        <p:cTn id="34" dur="1" fill="hold">
                                          <p:stCondLst>
                                            <p:cond delay="0"/>
                                          </p:stCondLst>
                                        </p:cTn>
                                        <p:tgtEl>
                                          <p:spTgt spid="21">
                                            <p:txEl>
                                              <p:pRg st="2" end="2"/>
                                            </p:txEl>
                                          </p:spTgt>
                                        </p:tgtEl>
                                        <p:attrNameLst>
                                          <p:attrName>style.visibility</p:attrName>
                                        </p:attrNameLst>
                                      </p:cBhvr>
                                      <p:to>
                                        <p:strVal val="visible"/>
                                      </p:to>
                                    </p:set>
                                    <p:animEffect transition="in" filter="fade">
                                      <p:cBhvr>
                                        <p:cTn id="35" dur="1000"/>
                                        <p:tgtEl>
                                          <p:spTgt spid="21">
                                            <p:txEl>
                                              <p:pRg st="2" end="2"/>
                                            </p:txEl>
                                          </p:spTgt>
                                        </p:tgtEl>
                                      </p:cBhvr>
                                    </p:animEffect>
                                    <p:anim calcmode="lin" valueType="num">
                                      <p:cBhvr>
                                        <p:cTn id="36" dur="1000" fill="hold"/>
                                        <p:tgtEl>
                                          <p:spTgt spid="21">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21">
                                            <p:txEl>
                                              <p:pRg st="2" end="2"/>
                                            </p:txEl>
                                          </p:spTgt>
                                        </p:tgtEl>
                                        <p:attrNameLst>
                                          <p:attrName>ppt_y</p:attrName>
                                        </p:attrNameLst>
                                      </p:cBhvr>
                                      <p:tavLst>
                                        <p:tav tm="0">
                                          <p:val>
                                            <p:strVal val="#ppt_y+.1"/>
                                          </p:val>
                                        </p:tav>
                                        <p:tav tm="100000">
                                          <p:val>
                                            <p:strVal val="#ppt_y"/>
                                          </p:val>
                                        </p:tav>
                                      </p:tavLst>
                                    </p:anim>
                                  </p:childTnLst>
                                </p:cTn>
                              </p:par>
                              <p:par>
                                <p:cTn id="38" presetID="53" presetClass="entr" presetSubtype="528" fill="hold" nodeType="withEffect">
                                  <p:stCondLst>
                                    <p:cond delay="1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fltVal val="0.5"/>
                                          </p:val>
                                        </p:tav>
                                        <p:tav tm="100000">
                                          <p:val>
                                            <p:strVal val="#ppt_x"/>
                                          </p:val>
                                        </p:tav>
                                      </p:tavLst>
                                    </p:anim>
                                    <p:anim calcmode="lin" valueType="num">
                                      <p:cBhvr>
                                        <p:cTn id="44" dur="500" fill="hold"/>
                                        <p:tgtEl>
                                          <p:spTgt spid="11"/>
                                        </p:tgtEl>
                                        <p:attrNameLst>
                                          <p:attrName>ppt_y</p:attrName>
                                        </p:attrNameLst>
                                      </p:cBhvr>
                                      <p:tavLst>
                                        <p:tav tm="0">
                                          <p:val>
                                            <p:fltVal val="0.5"/>
                                          </p:val>
                                        </p:tav>
                                        <p:tav tm="100000">
                                          <p:val>
                                            <p:strVal val="#ppt_y"/>
                                          </p:val>
                                        </p:tav>
                                      </p:tavLst>
                                    </p:anim>
                                  </p:childTnLst>
                                </p:cTn>
                              </p:par>
                              <p:par>
                                <p:cTn id="45" presetID="53" presetClass="entr" presetSubtype="528" fill="hold" nodeType="withEffect">
                                  <p:stCondLst>
                                    <p:cond delay="2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fltVal val="0.5"/>
                                          </p:val>
                                        </p:tav>
                                        <p:tav tm="100000">
                                          <p:val>
                                            <p:strVal val="#ppt_x"/>
                                          </p:val>
                                        </p:tav>
                                      </p:tavLst>
                                    </p:anim>
                                    <p:anim calcmode="lin" valueType="num">
                                      <p:cBhvr>
                                        <p:cTn id="51" dur="500" fill="hold"/>
                                        <p:tgtEl>
                                          <p:spTgt spid="13"/>
                                        </p:tgtEl>
                                        <p:attrNameLst>
                                          <p:attrName>ppt_y</p:attrName>
                                        </p:attrNameLst>
                                      </p:cBhvr>
                                      <p:tavLst>
                                        <p:tav tm="0">
                                          <p:val>
                                            <p:fltVal val="0.5"/>
                                          </p:val>
                                        </p:tav>
                                        <p:tav tm="100000">
                                          <p:val>
                                            <p:strVal val="#ppt_y"/>
                                          </p:val>
                                        </p:tav>
                                      </p:tavLst>
                                    </p:anim>
                                  </p:childTnLst>
                                </p:cTn>
                              </p:par>
                              <p:par>
                                <p:cTn id="52" presetID="53" presetClass="entr" presetSubtype="528" fill="hold" nodeType="withEffect">
                                  <p:stCondLst>
                                    <p:cond delay="30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par>
                                <p:cTn id="59" presetID="53" presetClass="entr" presetSubtype="528" fill="hold" nodeType="withEffect">
                                  <p:stCondLst>
                                    <p:cond delay="40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Effect transition="in" filter="fade">
                                      <p:cBhvr>
                                        <p:cTn id="63" dur="500"/>
                                        <p:tgtEl>
                                          <p:spTgt spid="4"/>
                                        </p:tgtEl>
                                      </p:cBhvr>
                                    </p:animEffect>
                                    <p:anim calcmode="lin" valueType="num">
                                      <p:cBhvr>
                                        <p:cTn id="64" dur="500" fill="hold"/>
                                        <p:tgtEl>
                                          <p:spTgt spid="4"/>
                                        </p:tgtEl>
                                        <p:attrNameLst>
                                          <p:attrName>ppt_x</p:attrName>
                                        </p:attrNameLst>
                                      </p:cBhvr>
                                      <p:tavLst>
                                        <p:tav tm="0">
                                          <p:val>
                                            <p:fltVal val="0.5"/>
                                          </p:val>
                                        </p:tav>
                                        <p:tav tm="100000">
                                          <p:val>
                                            <p:strVal val="#ppt_x"/>
                                          </p:val>
                                        </p:tav>
                                      </p:tavLst>
                                    </p:anim>
                                    <p:anim calcmode="lin" valueType="num">
                                      <p:cBhvr>
                                        <p:cTn id="65" dur="500" fill="hold"/>
                                        <p:tgtEl>
                                          <p:spTgt spid="4"/>
                                        </p:tgtEl>
                                        <p:attrNameLst>
                                          <p:attrName>ppt_y</p:attrName>
                                        </p:attrNameLst>
                                      </p:cBhvr>
                                      <p:tavLst>
                                        <p:tav tm="0">
                                          <p:val>
                                            <p:fltVal val="0.5"/>
                                          </p:val>
                                        </p:tav>
                                        <p:tav tm="100000">
                                          <p:val>
                                            <p:strVal val="#ppt_y"/>
                                          </p:val>
                                        </p:tav>
                                      </p:tavLst>
                                    </p:anim>
                                  </p:childTnLst>
                                </p:cTn>
                              </p:par>
                              <p:par>
                                <p:cTn id="66" presetID="10" presetClass="entr" presetSubtype="0" fill="hold" grpId="0" nodeType="withEffect">
                                  <p:stCondLst>
                                    <p:cond delay="40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P spid="2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rot="-5400000">
            <a:off x="6074569" y="899319"/>
            <a:ext cx="42862" cy="968375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20" name="矩形 19"/>
          <p:cNvSpPr/>
          <p:nvPr/>
        </p:nvSpPr>
        <p:spPr>
          <a:xfrm>
            <a:off x="3725863" y="5456238"/>
            <a:ext cx="4368800" cy="6064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XX</a:t>
            </a:r>
            <a:r>
              <a:rPr lang="zh-CN" altLang="en-US" dirty="0">
                <a:cs typeface="+mn-ea"/>
                <a:sym typeface="+mn-lt"/>
              </a:rPr>
              <a:t>活动总结座谈</a:t>
            </a:r>
          </a:p>
        </p:txBody>
      </p:sp>
      <p:grpSp>
        <p:nvGrpSpPr>
          <p:cNvPr id="30" name="组合 29"/>
          <p:cNvGrpSpPr/>
          <p:nvPr/>
        </p:nvGrpSpPr>
        <p:grpSpPr bwMode="auto">
          <a:xfrm>
            <a:off x="6146800" y="1026170"/>
            <a:ext cx="5156200" cy="4195118"/>
            <a:chOff x="6146801" y="1025991"/>
            <a:chExt cx="5156850" cy="4195988"/>
          </a:xfrm>
        </p:grpSpPr>
        <p:pic>
          <p:nvPicPr>
            <p:cNvPr id="26633" name="图片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46801" y="1025991"/>
              <a:ext cx="5113865" cy="383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等腰三角形 23"/>
            <p:cNvSpPr/>
            <p:nvPr/>
          </p:nvSpPr>
          <p:spPr>
            <a:xfrm flipH="1">
              <a:off x="10260533" y="4436003"/>
              <a:ext cx="1043118" cy="785976"/>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 name="组合 2"/>
          <p:cNvGrpSpPr/>
          <p:nvPr/>
        </p:nvGrpSpPr>
        <p:grpSpPr bwMode="auto">
          <a:xfrm>
            <a:off x="498475" y="692150"/>
            <a:ext cx="5437188" cy="4513263"/>
            <a:chOff x="498884" y="691661"/>
            <a:chExt cx="5436901" cy="4513384"/>
          </a:xfrm>
        </p:grpSpPr>
        <p:pic>
          <p:nvPicPr>
            <p:cNvPr id="26630" name="图片 6"/>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55369" y="930529"/>
              <a:ext cx="5354364" cy="401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等腰三角形 22"/>
            <p:cNvSpPr/>
            <p:nvPr/>
          </p:nvSpPr>
          <p:spPr>
            <a:xfrm flipV="1">
              <a:off x="498884" y="691661"/>
              <a:ext cx="1101667" cy="785834"/>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5" name="等腰三角形 24"/>
            <p:cNvSpPr/>
            <p:nvPr/>
          </p:nvSpPr>
          <p:spPr>
            <a:xfrm flipH="1">
              <a:off x="4892852" y="4419211"/>
              <a:ext cx="1042933" cy="785834"/>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42"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10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1000"/>
                                        <p:tgtEl>
                                          <p:spTgt spid="30"/>
                                        </p:tgtEl>
                                      </p:cBhvr>
                                    </p:animEffect>
                                    <p:anim calcmode="lin" valueType="num">
                                      <p:cBhvr>
                                        <p:cTn id="19" dur="1000" fill="hold"/>
                                        <p:tgtEl>
                                          <p:spTgt spid="30"/>
                                        </p:tgtEl>
                                        <p:attrNameLst>
                                          <p:attrName>ppt_x</p:attrName>
                                        </p:attrNameLst>
                                      </p:cBhvr>
                                      <p:tavLst>
                                        <p:tav tm="0">
                                          <p:val>
                                            <p:strVal val="#ppt_x"/>
                                          </p:val>
                                        </p:tav>
                                        <p:tav tm="100000">
                                          <p:val>
                                            <p:strVal val="#ppt_x"/>
                                          </p:val>
                                        </p:tav>
                                      </p:tavLst>
                                    </p:anim>
                                    <p:anim calcmode="lin" valueType="num">
                                      <p:cBhvr>
                                        <p:cTn id="2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34142" y="4770437"/>
            <a:ext cx="2879725" cy="4540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我爱这片土地！</a:t>
            </a:r>
          </a:p>
        </p:txBody>
      </p:sp>
      <p:sp>
        <p:nvSpPr>
          <p:cNvPr id="11" name="MH_Picture_2"/>
          <p:cNvSpPr/>
          <p:nvPr>
            <p:custDataLst>
              <p:tags r:id="rId1"/>
            </p:custDataLst>
          </p:nvPr>
        </p:nvSpPr>
        <p:spPr bwMode="auto">
          <a:xfrm>
            <a:off x="3408363" y="2139950"/>
            <a:ext cx="712787" cy="733425"/>
          </a:xfrm>
          <a:prstGeom prst="rect">
            <a:avLst/>
          </a:prstGeom>
          <a:blipFill>
            <a:blip r:embed="rId12"/>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2" name="MH_Picture_3"/>
          <p:cNvSpPr/>
          <p:nvPr>
            <p:custDataLst>
              <p:tags r:id="rId2"/>
            </p:custDataLst>
          </p:nvPr>
        </p:nvSpPr>
        <p:spPr bwMode="auto">
          <a:xfrm>
            <a:off x="4157663" y="2144713"/>
            <a:ext cx="1520825" cy="1506537"/>
          </a:xfrm>
          <a:prstGeom prst="rect">
            <a:avLst/>
          </a:prstGeom>
          <a:blipFill>
            <a:blip r:embed="rId13"/>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3" name="MH_Picture_4"/>
          <p:cNvSpPr/>
          <p:nvPr>
            <p:custDataLst>
              <p:tags r:id="rId3"/>
            </p:custDataLst>
          </p:nvPr>
        </p:nvSpPr>
        <p:spPr bwMode="auto">
          <a:xfrm>
            <a:off x="4967288" y="3700463"/>
            <a:ext cx="711200" cy="722312"/>
          </a:xfrm>
          <a:prstGeom prst="rect">
            <a:avLst/>
          </a:prstGeom>
          <a:blipFill>
            <a:blip r:embed="rId14"/>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4" name="MH_Picture_9"/>
          <p:cNvSpPr/>
          <p:nvPr>
            <p:custDataLst>
              <p:tags r:id="rId4"/>
            </p:custDataLst>
          </p:nvPr>
        </p:nvSpPr>
        <p:spPr bwMode="auto">
          <a:xfrm>
            <a:off x="5737225" y="4445000"/>
            <a:ext cx="725488" cy="733425"/>
          </a:xfrm>
          <a:prstGeom prst="rect">
            <a:avLst/>
          </a:prstGeom>
          <a:blipFill>
            <a:blip r:embed="rId15"/>
            <a:stretch>
              <a:fillRect/>
            </a:stretch>
          </a:blip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5" name="MH_Picture_1"/>
          <p:cNvSpPr/>
          <p:nvPr>
            <p:custDataLst>
              <p:tags r:id="rId5"/>
            </p:custDataLst>
          </p:nvPr>
        </p:nvSpPr>
        <p:spPr bwMode="auto">
          <a:xfrm>
            <a:off x="3408363" y="639763"/>
            <a:ext cx="2270125" cy="1450975"/>
          </a:xfrm>
          <a:custGeom>
            <a:avLst/>
            <a:gdLst>
              <a:gd name="connsiteX0" fmla="*/ 665574 w 2005200"/>
              <a:gd name="connsiteY0" fmla="*/ 0 h 1281140"/>
              <a:gd name="connsiteX1" fmla="*/ 1371326 w 2005200"/>
              <a:gd name="connsiteY1" fmla="*/ 0 h 1281140"/>
              <a:gd name="connsiteX2" fmla="*/ 1521691 w 2005200"/>
              <a:gd name="connsiteY2" fmla="*/ 0 h 1281140"/>
              <a:gd name="connsiteX3" fmla="*/ 2005200 w 2005200"/>
              <a:gd name="connsiteY3" fmla="*/ 0 h 1281140"/>
              <a:gd name="connsiteX4" fmla="*/ 2005200 w 2005200"/>
              <a:gd name="connsiteY4" fmla="*/ 1281140 h 1281140"/>
              <a:gd name="connsiteX5" fmla="*/ 1377676 w 2005200"/>
              <a:gd name="connsiteY5" fmla="*/ 1281140 h 1281140"/>
              <a:gd name="connsiteX6" fmla="*/ 1371326 w 2005200"/>
              <a:gd name="connsiteY6" fmla="*/ 1281140 h 1281140"/>
              <a:gd name="connsiteX7" fmla="*/ 0 w 2005200"/>
              <a:gd name="connsiteY7" fmla="*/ 1281140 h 1281140"/>
              <a:gd name="connsiteX8" fmla="*/ 0 w 2005200"/>
              <a:gd name="connsiteY8" fmla="*/ 658340 h 1281140"/>
              <a:gd name="connsiteX9" fmla="*/ 665574 w 2005200"/>
              <a:gd name="connsiteY9" fmla="*/ 658340 h 1281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5200" h="1281140">
                <a:moveTo>
                  <a:pt x="665574" y="0"/>
                </a:moveTo>
                <a:lnTo>
                  <a:pt x="1371326" y="0"/>
                </a:lnTo>
                <a:lnTo>
                  <a:pt x="1521691" y="0"/>
                </a:lnTo>
                <a:lnTo>
                  <a:pt x="2005200" y="0"/>
                </a:lnTo>
                <a:lnTo>
                  <a:pt x="2005200" y="1281140"/>
                </a:lnTo>
                <a:lnTo>
                  <a:pt x="1377676" y="1281140"/>
                </a:lnTo>
                <a:lnTo>
                  <a:pt x="1371326" y="1281140"/>
                </a:lnTo>
                <a:lnTo>
                  <a:pt x="0" y="1281140"/>
                </a:lnTo>
                <a:lnTo>
                  <a:pt x="0" y="658340"/>
                </a:lnTo>
                <a:lnTo>
                  <a:pt x="665574" y="658340"/>
                </a:lnTo>
                <a:close/>
              </a:path>
            </a:pathLst>
          </a:custGeom>
          <a:blipFill>
            <a:blip r:embed="rId16"/>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6" name="MH_Picture_5"/>
          <p:cNvSpPr/>
          <p:nvPr>
            <p:custDataLst>
              <p:tags r:id="rId6"/>
            </p:custDataLst>
          </p:nvPr>
        </p:nvSpPr>
        <p:spPr bwMode="auto">
          <a:xfrm>
            <a:off x="5722938" y="1385888"/>
            <a:ext cx="738187" cy="1484312"/>
          </a:xfrm>
          <a:custGeom>
            <a:avLst/>
            <a:gdLst>
              <a:gd name="connsiteX0" fmla="*/ 3952 w 652249"/>
              <a:gd name="connsiteY0" fmla="*/ 0 h 1312221"/>
              <a:gd name="connsiteX1" fmla="*/ 648296 w 652249"/>
              <a:gd name="connsiteY1" fmla="*/ 0 h 1312221"/>
              <a:gd name="connsiteX2" fmla="*/ 648296 w 652249"/>
              <a:gd name="connsiteY2" fmla="*/ 664149 h 1312221"/>
              <a:gd name="connsiteX3" fmla="*/ 652249 w 652249"/>
              <a:gd name="connsiteY3" fmla="*/ 664149 h 1312221"/>
              <a:gd name="connsiteX4" fmla="*/ 652249 w 652249"/>
              <a:gd name="connsiteY4" fmla="*/ 1312221 h 1312221"/>
              <a:gd name="connsiteX5" fmla="*/ 0 w 652249"/>
              <a:gd name="connsiteY5" fmla="*/ 1312221 h 1312221"/>
              <a:gd name="connsiteX6" fmla="*/ 0 w 652249"/>
              <a:gd name="connsiteY6" fmla="*/ 664149 h 1312221"/>
              <a:gd name="connsiteX7" fmla="*/ 3952 w 652249"/>
              <a:gd name="connsiteY7" fmla="*/ 664149 h 131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2249" h="1312221">
                <a:moveTo>
                  <a:pt x="3952" y="0"/>
                </a:moveTo>
                <a:lnTo>
                  <a:pt x="648296" y="0"/>
                </a:lnTo>
                <a:lnTo>
                  <a:pt x="648296" y="664149"/>
                </a:lnTo>
                <a:lnTo>
                  <a:pt x="652249" y="664149"/>
                </a:lnTo>
                <a:lnTo>
                  <a:pt x="652249" y="1312221"/>
                </a:lnTo>
                <a:lnTo>
                  <a:pt x="0" y="1312221"/>
                </a:lnTo>
                <a:lnTo>
                  <a:pt x="0" y="664149"/>
                </a:lnTo>
                <a:lnTo>
                  <a:pt x="3952" y="664149"/>
                </a:lnTo>
                <a:close/>
              </a:path>
            </a:pathLst>
          </a:custGeom>
          <a:blipFill>
            <a:blip r:embed="rId17"/>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7" name="MH_Picture_7"/>
          <p:cNvSpPr/>
          <p:nvPr>
            <p:custDataLst>
              <p:tags r:id="rId7"/>
            </p:custDataLst>
          </p:nvPr>
        </p:nvSpPr>
        <p:spPr bwMode="auto">
          <a:xfrm>
            <a:off x="5729288" y="2919413"/>
            <a:ext cx="1512887" cy="1479550"/>
          </a:xfrm>
          <a:custGeom>
            <a:avLst/>
            <a:gdLst>
              <a:gd name="connsiteX0" fmla="*/ 0 w 1337222"/>
              <a:gd name="connsiteY0" fmla="*/ 0 h 1308049"/>
              <a:gd name="connsiteX1" fmla="*/ 644344 w 1337222"/>
              <a:gd name="connsiteY1" fmla="*/ 0 h 1308049"/>
              <a:gd name="connsiteX2" fmla="*/ 1337222 w 1337222"/>
              <a:gd name="connsiteY2" fmla="*/ 0 h 1308049"/>
              <a:gd name="connsiteX3" fmla="*/ 1337222 w 1337222"/>
              <a:gd name="connsiteY3" fmla="*/ 731985 h 1308049"/>
              <a:gd name="connsiteX4" fmla="*/ 1335544 w 1337222"/>
              <a:gd name="connsiteY4" fmla="*/ 731985 h 1308049"/>
              <a:gd name="connsiteX5" fmla="*/ 1335544 w 1337222"/>
              <a:gd name="connsiteY5" fmla="*/ 1308049 h 1308049"/>
              <a:gd name="connsiteX6" fmla="*/ 3544 w 1337222"/>
              <a:gd name="connsiteY6" fmla="*/ 1308049 h 1308049"/>
              <a:gd name="connsiteX7" fmla="*/ 3544 w 1337222"/>
              <a:gd name="connsiteY7" fmla="*/ 674495 h 1308049"/>
              <a:gd name="connsiteX8" fmla="*/ 0 w 1337222"/>
              <a:gd name="connsiteY8" fmla="*/ 674495 h 130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222" h="1308049">
                <a:moveTo>
                  <a:pt x="0" y="0"/>
                </a:moveTo>
                <a:lnTo>
                  <a:pt x="644344" y="0"/>
                </a:lnTo>
                <a:lnTo>
                  <a:pt x="1337222" y="0"/>
                </a:lnTo>
                <a:lnTo>
                  <a:pt x="1337222" y="731985"/>
                </a:lnTo>
                <a:lnTo>
                  <a:pt x="1335544" y="731985"/>
                </a:lnTo>
                <a:lnTo>
                  <a:pt x="1335544" y="1308049"/>
                </a:lnTo>
                <a:lnTo>
                  <a:pt x="3544" y="1308049"/>
                </a:lnTo>
                <a:lnTo>
                  <a:pt x="3544" y="674495"/>
                </a:lnTo>
                <a:lnTo>
                  <a:pt x="0" y="674495"/>
                </a:lnTo>
                <a:close/>
              </a:path>
            </a:pathLst>
          </a:custGeom>
          <a:blipFill>
            <a:blip r:embed="rId18"/>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8" name="MH_Picture_8"/>
          <p:cNvSpPr/>
          <p:nvPr>
            <p:custDataLst>
              <p:tags r:id="rId8"/>
            </p:custDataLst>
          </p:nvPr>
        </p:nvSpPr>
        <p:spPr bwMode="auto">
          <a:xfrm>
            <a:off x="7292975" y="2919413"/>
            <a:ext cx="728663" cy="717550"/>
          </a:xfrm>
          <a:prstGeom prst="rect">
            <a:avLst/>
          </a:prstGeom>
          <a:blipFill>
            <a:blip r:embed="rId19"/>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9" name="MH_Picture_6"/>
          <p:cNvSpPr/>
          <p:nvPr>
            <p:custDataLst>
              <p:tags r:id="rId9"/>
            </p:custDataLst>
          </p:nvPr>
        </p:nvSpPr>
        <p:spPr bwMode="auto">
          <a:xfrm>
            <a:off x="6505575" y="639763"/>
            <a:ext cx="2278063" cy="2233612"/>
          </a:xfrm>
          <a:custGeom>
            <a:avLst/>
            <a:gdLst>
              <a:gd name="connsiteX0" fmla="*/ 0 w 2012400"/>
              <a:gd name="connsiteY0" fmla="*/ 0 h 1973532"/>
              <a:gd name="connsiteX1" fmla="*/ 1332000 w 2012400"/>
              <a:gd name="connsiteY1" fmla="*/ 0 h 1973532"/>
              <a:gd name="connsiteX2" fmla="*/ 1332000 w 2012400"/>
              <a:gd name="connsiteY2" fmla="*/ 658340 h 1973532"/>
              <a:gd name="connsiteX3" fmla="*/ 2012400 w 2012400"/>
              <a:gd name="connsiteY3" fmla="*/ 658340 h 1973532"/>
              <a:gd name="connsiteX4" fmla="*/ 2012400 w 2012400"/>
              <a:gd name="connsiteY4" fmla="*/ 1973532 h 1973532"/>
              <a:gd name="connsiteX5" fmla="*/ 1332000 w 2012400"/>
              <a:gd name="connsiteY5" fmla="*/ 1973532 h 1973532"/>
              <a:gd name="connsiteX6" fmla="*/ 680400 w 2012400"/>
              <a:gd name="connsiteY6" fmla="*/ 1973532 h 1973532"/>
              <a:gd name="connsiteX7" fmla="*/ 0 w 2012400"/>
              <a:gd name="connsiteY7" fmla="*/ 1973532 h 197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2400" h="1973532">
                <a:moveTo>
                  <a:pt x="0" y="0"/>
                </a:moveTo>
                <a:lnTo>
                  <a:pt x="1332000" y="0"/>
                </a:lnTo>
                <a:lnTo>
                  <a:pt x="1332000" y="658340"/>
                </a:lnTo>
                <a:lnTo>
                  <a:pt x="2012400" y="658340"/>
                </a:lnTo>
                <a:lnTo>
                  <a:pt x="2012400" y="1973532"/>
                </a:lnTo>
                <a:lnTo>
                  <a:pt x="1332000" y="1973532"/>
                </a:lnTo>
                <a:lnTo>
                  <a:pt x="680400" y="1973532"/>
                </a:lnTo>
                <a:lnTo>
                  <a:pt x="0" y="1973532"/>
                </a:lnTo>
                <a:close/>
              </a:path>
            </a:pathLst>
          </a:custGeom>
          <a:blipFill>
            <a:blip r:embed="rId20"/>
            <a:stretch>
              <a:fillRect/>
            </a:stretch>
          </a:blipFill>
          <a:ln>
            <a:noFill/>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21" name="矩形 20"/>
          <p:cNvSpPr>
            <a:spLocks noChangeArrowheads="1"/>
          </p:cNvSpPr>
          <p:nvPr/>
        </p:nvSpPr>
        <p:spPr bwMode="auto">
          <a:xfrm>
            <a:off x="1123028" y="5270499"/>
            <a:ext cx="10070995" cy="1061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lvl="0" fontAlgn="base">
              <a:lnSpc>
                <a:spcPct val="120000"/>
              </a:lnSpc>
              <a:spcBef>
                <a:spcPct val="0"/>
              </a:spcBef>
              <a:spcAft>
                <a:spcPct val="0"/>
              </a:spcAft>
              <a:buNone/>
            </a:pPr>
            <a:r>
              <a:rPr lang="zh-CN" altLang="en-US" sz="1800" dirty="0">
                <a:solidFill>
                  <a:prstClr val="black"/>
                </a:solidFill>
                <a:latin typeface="+mn-lt"/>
                <a:ea typeface="+mn-ea"/>
                <a:cs typeface="+mn-ea"/>
                <a:sym typeface="+mn-lt"/>
              </a:rPr>
              <a:t>通过参加社会实践活动</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我的思想认识水平有了相当程度的提高</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深化了我们对农村的了解和认识。社会应该给予边远地区以更多的关注</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让政策更多第惠及农村。我们大学生应该加倍努力</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为祖国的强大做努力</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多流汗</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多动脑</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多实践</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加强我们对对国情、民情的认识</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树立高度的历史责任感和使命感。</a:t>
            </a:r>
            <a:endParaRPr kumimoji="0" lang="zh-CN" altLang="en-US" sz="1800" b="0" i="0" u="none" strike="noStrike" kern="1200" cap="none" spc="0" normalizeH="0" baseline="0" noProof="0" dirty="0">
              <a:ln>
                <a:noFill/>
              </a:ln>
              <a:solidFill>
                <a:prstClr val="black"/>
              </a:solidFill>
              <a:effectLst/>
              <a:uLnTx/>
              <a:uFillTx/>
              <a:latin typeface="+mn-lt"/>
              <a:ea typeface="+mn-ea"/>
              <a:cs typeface="+mn-ea"/>
              <a:sym typeface="+mn-lt"/>
            </a:endParaRPr>
          </a:p>
        </p:txBody>
      </p:sp>
      <p:cxnSp>
        <p:nvCxnSpPr>
          <p:cNvPr id="22" name="直接连接符 21"/>
          <p:cNvCxnSpPr/>
          <p:nvPr/>
        </p:nvCxnSpPr>
        <p:spPr bwMode="auto">
          <a:xfrm>
            <a:off x="1138904" y="5256212"/>
            <a:ext cx="0" cy="1042987"/>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ppt_w</p:attrName>
                                        </p:attrNameLst>
                                      </p:cBhvr>
                                      <p:tavLst>
                                        <p:tav tm="0">
                                          <p:val>
                                            <p:fltVal val="0"/>
                                          </p:val>
                                        </p:tav>
                                        <p:tav tm="100000">
                                          <p:val>
                                            <p:strVal val="#ppt_w"/>
                                          </p:val>
                                        </p:tav>
                                      </p:tavLst>
                                    </p:anim>
                                    <p:anim calcmode="lin" valueType="num">
                                      <p:cBhvr>
                                        <p:cTn id="8" dur="250" fill="hold"/>
                                        <p:tgtEl>
                                          <p:spTgt spid="15"/>
                                        </p:tgtEl>
                                        <p:attrNameLst>
                                          <p:attrName>ppt_h</p:attrName>
                                        </p:attrNameLst>
                                      </p:cBhvr>
                                      <p:tavLst>
                                        <p:tav tm="0">
                                          <p:val>
                                            <p:fltVal val="0"/>
                                          </p:val>
                                        </p:tav>
                                        <p:tav tm="100000">
                                          <p:val>
                                            <p:strVal val="#ppt_h"/>
                                          </p:val>
                                        </p:tav>
                                      </p:tavLst>
                                    </p:anim>
                                    <p:animEffect transition="in" filter="fade">
                                      <p:cBhvr>
                                        <p:cTn id="9" dur="250"/>
                                        <p:tgtEl>
                                          <p:spTgt spid="15"/>
                                        </p:tgtEl>
                                      </p:cBhvr>
                                    </p:animEffect>
                                  </p:childTnLst>
                                </p:cTn>
                              </p:par>
                              <p:par>
                                <p:cTn id="10" presetID="53" presetClass="entr" presetSubtype="16" fill="hold" nodeType="withEffect">
                                  <p:stCondLst>
                                    <p:cond delay="1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250" fill="hold"/>
                                        <p:tgtEl>
                                          <p:spTgt spid="11"/>
                                        </p:tgtEl>
                                        <p:attrNameLst>
                                          <p:attrName>ppt_w</p:attrName>
                                        </p:attrNameLst>
                                      </p:cBhvr>
                                      <p:tavLst>
                                        <p:tav tm="0">
                                          <p:val>
                                            <p:fltVal val="0"/>
                                          </p:val>
                                        </p:tav>
                                        <p:tav tm="100000">
                                          <p:val>
                                            <p:strVal val="#ppt_w"/>
                                          </p:val>
                                        </p:tav>
                                      </p:tavLst>
                                    </p:anim>
                                    <p:anim calcmode="lin" valueType="num">
                                      <p:cBhvr>
                                        <p:cTn id="13" dur="250" fill="hold"/>
                                        <p:tgtEl>
                                          <p:spTgt spid="11"/>
                                        </p:tgtEl>
                                        <p:attrNameLst>
                                          <p:attrName>ppt_h</p:attrName>
                                        </p:attrNameLst>
                                      </p:cBhvr>
                                      <p:tavLst>
                                        <p:tav tm="0">
                                          <p:val>
                                            <p:fltVal val="0"/>
                                          </p:val>
                                        </p:tav>
                                        <p:tav tm="100000">
                                          <p:val>
                                            <p:strVal val="#ppt_h"/>
                                          </p:val>
                                        </p:tav>
                                      </p:tavLst>
                                    </p:anim>
                                    <p:animEffect transition="in" filter="fade">
                                      <p:cBhvr>
                                        <p:cTn id="14" dur="250"/>
                                        <p:tgtEl>
                                          <p:spTgt spid="11"/>
                                        </p:tgtEl>
                                      </p:cBhvr>
                                    </p:animEffect>
                                  </p:childTnLst>
                                </p:cTn>
                              </p:par>
                              <p:par>
                                <p:cTn id="15" presetID="53" presetClass="entr" presetSubtype="16" fill="hold" nodeType="withEffect">
                                  <p:stCondLst>
                                    <p:cond delay="2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250" fill="hold"/>
                                        <p:tgtEl>
                                          <p:spTgt spid="12"/>
                                        </p:tgtEl>
                                        <p:attrNameLst>
                                          <p:attrName>ppt_w</p:attrName>
                                        </p:attrNameLst>
                                      </p:cBhvr>
                                      <p:tavLst>
                                        <p:tav tm="0">
                                          <p:val>
                                            <p:fltVal val="0"/>
                                          </p:val>
                                        </p:tav>
                                        <p:tav tm="100000">
                                          <p:val>
                                            <p:strVal val="#ppt_w"/>
                                          </p:val>
                                        </p:tav>
                                      </p:tavLst>
                                    </p:anim>
                                    <p:anim calcmode="lin" valueType="num">
                                      <p:cBhvr>
                                        <p:cTn id="18" dur="250" fill="hold"/>
                                        <p:tgtEl>
                                          <p:spTgt spid="12"/>
                                        </p:tgtEl>
                                        <p:attrNameLst>
                                          <p:attrName>ppt_h</p:attrName>
                                        </p:attrNameLst>
                                      </p:cBhvr>
                                      <p:tavLst>
                                        <p:tav tm="0">
                                          <p:val>
                                            <p:fltVal val="0"/>
                                          </p:val>
                                        </p:tav>
                                        <p:tav tm="100000">
                                          <p:val>
                                            <p:strVal val="#ppt_h"/>
                                          </p:val>
                                        </p:tav>
                                      </p:tavLst>
                                    </p:anim>
                                    <p:animEffect transition="in" filter="fade">
                                      <p:cBhvr>
                                        <p:cTn id="19" dur="250"/>
                                        <p:tgtEl>
                                          <p:spTgt spid="12"/>
                                        </p:tgtEl>
                                      </p:cBhvr>
                                    </p:animEffect>
                                  </p:childTnLst>
                                </p:cTn>
                              </p:par>
                              <p:par>
                                <p:cTn id="20" presetID="53" presetClass="entr" presetSubtype="16"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250" fill="hold"/>
                                        <p:tgtEl>
                                          <p:spTgt spid="13"/>
                                        </p:tgtEl>
                                        <p:attrNameLst>
                                          <p:attrName>ppt_w</p:attrName>
                                        </p:attrNameLst>
                                      </p:cBhvr>
                                      <p:tavLst>
                                        <p:tav tm="0">
                                          <p:val>
                                            <p:fltVal val="0"/>
                                          </p:val>
                                        </p:tav>
                                        <p:tav tm="100000">
                                          <p:val>
                                            <p:strVal val="#ppt_w"/>
                                          </p:val>
                                        </p:tav>
                                      </p:tavLst>
                                    </p:anim>
                                    <p:anim calcmode="lin" valueType="num">
                                      <p:cBhvr>
                                        <p:cTn id="23" dur="250" fill="hold"/>
                                        <p:tgtEl>
                                          <p:spTgt spid="13"/>
                                        </p:tgtEl>
                                        <p:attrNameLst>
                                          <p:attrName>ppt_h</p:attrName>
                                        </p:attrNameLst>
                                      </p:cBhvr>
                                      <p:tavLst>
                                        <p:tav tm="0">
                                          <p:val>
                                            <p:fltVal val="0"/>
                                          </p:val>
                                        </p:tav>
                                        <p:tav tm="100000">
                                          <p:val>
                                            <p:strVal val="#ppt_h"/>
                                          </p:val>
                                        </p:tav>
                                      </p:tavLst>
                                    </p:anim>
                                    <p:animEffect transition="in" filter="fade">
                                      <p:cBhvr>
                                        <p:cTn id="24" dur="250"/>
                                        <p:tgtEl>
                                          <p:spTgt spid="13"/>
                                        </p:tgtEl>
                                      </p:cBhvr>
                                    </p:animEffect>
                                  </p:childTnLst>
                                </p:cTn>
                              </p:par>
                              <p:par>
                                <p:cTn id="25" presetID="53" presetClass="entr" presetSubtype="16" fill="hold" nodeType="withEffect">
                                  <p:stCondLst>
                                    <p:cond delay="4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250" fill="hold"/>
                                        <p:tgtEl>
                                          <p:spTgt spid="14"/>
                                        </p:tgtEl>
                                        <p:attrNameLst>
                                          <p:attrName>ppt_w</p:attrName>
                                        </p:attrNameLst>
                                      </p:cBhvr>
                                      <p:tavLst>
                                        <p:tav tm="0">
                                          <p:val>
                                            <p:fltVal val="0"/>
                                          </p:val>
                                        </p:tav>
                                        <p:tav tm="100000">
                                          <p:val>
                                            <p:strVal val="#ppt_w"/>
                                          </p:val>
                                        </p:tav>
                                      </p:tavLst>
                                    </p:anim>
                                    <p:anim calcmode="lin" valueType="num">
                                      <p:cBhvr>
                                        <p:cTn id="28" dur="250" fill="hold"/>
                                        <p:tgtEl>
                                          <p:spTgt spid="14"/>
                                        </p:tgtEl>
                                        <p:attrNameLst>
                                          <p:attrName>ppt_h</p:attrName>
                                        </p:attrNameLst>
                                      </p:cBhvr>
                                      <p:tavLst>
                                        <p:tav tm="0">
                                          <p:val>
                                            <p:fltVal val="0"/>
                                          </p:val>
                                        </p:tav>
                                        <p:tav tm="100000">
                                          <p:val>
                                            <p:strVal val="#ppt_h"/>
                                          </p:val>
                                        </p:tav>
                                      </p:tavLst>
                                    </p:anim>
                                    <p:animEffect transition="in" filter="fade">
                                      <p:cBhvr>
                                        <p:cTn id="29" dur="250"/>
                                        <p:tgtEl>
                                          <p:spTgt spid="14"/>
                                        </p:tgtEl>
                                      </p:cBhvr>
                                    </p:animEffect>
                                  </p:childTnLst>
                                </p:cTn>
                              </p:par>
                              <p:par>
                                <p:cTn id="30" presetID="53" presetClass="entr" presetSubtype="16" fill="hold"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p:cTn id="32" dur="250" fill="hold"/>
                                        <p:tgtEl>
                                          <p:spTgt spid="16"/>
                                        </p:tgtEl>
                                        <p:attrNameLst>
                                          <p:attrName>ppt_w</p:attrName>
                                        </p:attrNameLst>
                                      </p:cBhvr>
                                      <p:tavLst>
                                        <p:tav tm="0">
                                          <p:val>
                                            <p:fltVal val="0"/>
                                          </p:val>
                                        </p:tav>
                                        <p:tav tm="100000">
                                          <p:val>
                                            <p:strVal val="#ppt_w"/>
                                          </p:val>
                                        </p:tav>
                                      </p:tavLst>
                                    </p:anim>
                                    <p:anim calcmode="lin" valueType="num">
                                      <p:cBhvr>
                                        <p:cTn id="33" dur="250" fill="hold"/>
                                        <p:tgtEl>
                                          <p:spTgt spid="16"/>
                                        </p:tgtEl>
                                        <p:attrNameLst>
                                          <p:attrName>ppt_h</p:attrName>
                                        </p:attrNameLst>
                                      </p:cBhvr>
                                      <p:tavLst>
                                        <p:tav tm="0">
                                          <p:val>
                                            <p:fltVal val="0"/>
                                          </p:val>
                                        </p:tav>
                                        <p:tav tm="100000">
                                          <p:val>
                                            <p:strVal val="#ppt_h"/>
                                          </p:val>
                                        </p:tav>
                                      </p:tavLst>
                                    </p:anim>
                                    <p:animEffect transition="in" filter="fade">
                                      <p:cBhvr>
                                        <p:cTn id="34" dur="250"/>
                                        <p:tgtEl>
                                          <p:spTgt spid="16"/>
                                        </p:tgtEl>
                                      </p:cBhvr>
                                    </p:animEffect>
                                  </p:childTnLst>
                                </p:cTn>
                              </p:par>
                              <p:par>
                                <p:cTn id="35" presetID="53" presetClass="entr" presetSubtype="16" fill="hold" nodeType="withEffect">
                                  <p:stCondLst>
                                    <p:cond delay="6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250" fill="hold"/>
                                        <p:tgtEl>
                                          <p:spTgt spid="17"/>
                                        </p:tgtEl>
                                        <p:attrNameLst>
                                          <p:attrName>ppt_w</p:attrName>
                                        </p:attrNameLst>
                                      </p:cBhvr>
                                      <p:tavLst>
                                        <p:tav tm="0">
                                          <p:val>
                                            <p:fltVal val="0"/>
                                          </p:val>
                                        </p:tav>
                                        <p:tav tm="100000">
                                          <p:val>
                                            <p:strVal val="#ppt_w"/>
                                          </p:val>
                                        </p:tav>
                                      </p:tavLst>
                                    </p:anim>
                                    <p:anim calcmode="lin" valueType="num">
                                      <p:cBhvr>
                                        <p:cTn id="38" dur="250" fill="hold"/>
                                        <p:tgtEl>
                                          <p:spTgt spid="17"/>
                                        </p:tgtEl>
                                        <p:attrNameLst>
                                          <p:attrName>ppt_h</p:attrName>
                                        </p:attrNameLst>
                                      </p:cBhvr>
                                      <p:tavLst>
                                        <p:tav tm="0">
                                          <p:val>
                                            <p:fltVal val="0"/>
                                          </p:val>
                                        </p:tav>
                                        <p:tav tm="100000">
                                          <p:val>
                                            <p:strVal val="#ppt_h"/>
                                          </p:val>
                                        </p:tav>
                                      </p:tavLst>
                                    </p:anim>
                                    <p:animEffect transition="in" filter="fade">
                                      <p:cBhvr>
                                        <p:cTn id="39" dur="250"/>
                                        <p:tgtEl>
                                          <p:spTgt spid="17"/>
                                        </p:tgtEl>
                                      </p:cBhvr>
                                    </p:animEffect>
                                  </p:childTnLst>
                                </p:cTn>
                              </p:par>
                              <p:par>
                                <p:cTn id="40" presetID="53" presetClass="entr" presetSubtype="16" fill="hold" nodeType="withEffect">
                                  <p:stCondLst>
                                    <p:cond delay="7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250" fill="hold"/>
                                        <p:tgtEl>
                                          <p:spTgt spid="18"/>
                                        </p:tgtEl>
                                        <p:attrNameLst>
                                          <p:attrName>ppt_w</p:attrName>
                                        </p:attrNameLst>
                                      </p:cBhvr>
                                      <p:tavLst>
                                        <p:tav tm="0">
                                          <p:val>
                                            <p:fltVal val="0"/>
                                          </p:val>
                                        </p:tav>
                                        <p:tav tm="100000">
                                          <p:val>
                                            <p:strVal val="#ppt_w"/>
                                          </p:val>
                                        </p:tav>
                                      </p:tavLst>
                                    </p:anim>
                                    <p:anim calcmode="lin" valueType="num">
                                      <p:cBhvr>
                                        <p:cTn id="43" dur="250" fill="hold"/>
                                        <p:tgtEl>
                                          <p:spTgt spid="18"/>
                                        </p:tgtEl>
                                        <p:attrNameLst>
                                          <p:attrName>ppt_h</p:attrName>
                                        </p:attrNameLst>
                                      </p:cBhvr>
                                      <p:tavLst>
                                        <p:tav tm="0">
                                          <p:val>
                                            <p:fltVal val="0"/>
                                          </p:val>
                                        </p:tav>
                                        <p:tav tm="100000">
                                          <p:val>
                                            <p:strVal val="#ppt_h"/>
                                          </p:val>
                                        </p:tav>
                                      </p:tavLst>
                                    </p:anim>
                                    <p:animEffect transition="in" filter="fade">
                                      <p:cBhvr>
                                        <p:cTn id="44" dur="250"/>
                                        <p:tgtEl>
                                          <p:spTgt spid="18"/>
                                        </p:tgtEl>
                                      </p:cBhvr>
                                    </p:animEffect>
                                  </p:childTnLst>
                                </p:cTn>
                              </p:par>
                              <p:par>
                                <p:cTn id="45" presetID="53" presetClass="entr" presetSubtype="16" fill="hold" nodeType="withEffect">
                                  <p:stCondLst>
                                    <p:cond delay="8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250" fill="hold"/>
                                        <p:tgtEl>
                                          <p:spTgt spid="19"/>
                                        </p:tgtEl>
                                        <p:attrNameLst>
                                          <p:attrName>ppt_w</p:attrName>
                                        </p:attrNameLst>
                                      </p:cBhvr>
                                      <p:tavLst>
                                        <p:tav tm="0">
                                          <p:val>
                                            <p:fltVal val="0"/>
                                          </p:val>
                                        </p:tav>
                                        <p:tav tm="100000">
                                          <p:val>
                                            <p:strVal val="#ppt_w"/>
                                          </p:val>
                                        </p:tav>
                                      </p:tavLst>
                                    </p:anim>
                                    <p:anim calcmode="lin" valueType="num">
                                      <p:cBhvr>
                                        <p:cTn id="48" dur="250" fill="hold"/>
                                        <p:tgtEl>
                                          <p:spTgt spid="19"/>
                                        </p:tgtEl>
                                        <p:attrNameLst>
                                          <p:attrName>ppt_h</p:attrName>
                                        </p:attrNameLst>
                                      </p:cBhvr>
                                      <p:tavLst>
                                        <p:tav tm="0">
                                          <p:val>
                                            <p:fltVal val="0"/>
                                          </p:val>
                                        </p:tav>
                                        <p:tav tm="100000">
                                          <p:val>
                                            <p:strVal val="#ppt_h"/>
                                          </p:val>
                                        </p:tav>
                                      </p:tavLst>
                                    </p:anim>
                                    <p:animEffect transition="in" filter="fade">
                                      <p:cBhvr>
                                        <p:cTn id="49" dur="250"/>
                                        <p:tgtEl>
                                          <p:spTgt spid="19"/>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22" presetClass="entr" presetSubtype="1" fill="hold"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up)">
                                      <p:cBhvr>
                                        <p:cTn id="57" dur="500"/>
                                        <p:tgtEl>
                                          <p:spTgt spid="22"/>
                                        </p:tgtEl>
                                      </p:cBhvr>
                                    </p:animEffect>
                                  </p:childTnLst>
                                </p:cTn>
                              </p:par>
                              <p:par>
                                <p:cTn id="58" presetID="22" presetClass="entr" presetSubtype="8" fill="hold" grpId="0" nodeType="withEffect">
                                  <p:stCondLst>
                                    <p:cond delay="1100"/>
                                  </p:stCondLst>
                                  <p:childTnLst>
                                    <p:set>
                                      <p:cBhvr>
                                        <p:cTn id="59" dur="1" fill="hold">
                                          <p:stCondLst>
                                            <p:cond delay="0"/>
                                          </p:stCondLst>
                                        </p:cTn>
                                        <p:tgtEl>
                                          <p:spTgt spid="21">
                                            <p:txEl>
                                              <p:pRg st="0" end="0"/>
                                            </p:txEl>
                                          </p:spTgt>
                                        </p:tgtEl>
                                        <p:attrNameLst>
                                          <p:attrName>style.visibility</p:attrName>
                                        </p:attrNameLst>
                                      </p:cBhvr>
                                      <p:to>
                                        <p:strVal val="visible"/>
                                      </p:to>
                                    </p:set>
                                    <p:animEffect transition="in" filter="wipe(left)">
                                      <p:cBhvr>
                                        <p:cTn id="60" dur="75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2953160" y="837986"/>
            <a:ext cx="5871480" cy="771947"/>
            <a:chOff x="1087397" y="1519727"/>
            <a:chExt cx="3684267" cy="484385"/>
          </a:xfrm>
        </p:grpSpPr>
        <p:sp>
          <p:nvSpPr>
            <p:cNvPr id="27" name="平行四边形 26"/>
            <p:cNvSpPr/>
            <p:nvPr/>
          </p:nvSpPr>
          <p:spPr>
            <a:xfrm>
              <a:off x="1087397" y="1539878"/>
              <a:ext cx="3684267" cy="464234"/>
            </a:xfrm>
            <a:prstGeom prst="parallelogram">
              <a:avLst/>
            </a:prstGeom>
            <a:solidFill>
              <a:srgbClr val="8FD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文本框 27"/>
            <p:cNvSpPr txBox="1"/>
            <p:nvPr/>
          </p:nvSpPr>
          <p:spPr>
            <a:xfrm>
              <a:off x="1444851" y="1519727"/>
              <a:ext cx="3113340" cy="482813"/>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2030</a:t>
              </a:r>
              <a:r>
                <a:rPr kumimoji="0" lang="zh-CN" altLang="en-US"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暑假游学相</a:t>
              </a:r>
              <a:r>
                <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册</a:t>
              </a:r>
            </a:p>
          </p:txBody>
        </p:sp>
      </p:grpSp>
      <p:grpSp>
        <p:nvGrpSpPr>
          <p:cNvPr id="3" name="组合 2"/>
          <p:cNvGrpSpPr/>
          <p:nvPr/>
        </p:nvGrpSpPr>
        <p:grpSpPr>
          <a:xfrm>
            <a:off x="1387163" y="1739993"/>
            <a:ext cx="9003474" cy="2346050"/>
            <a:chOff x="1387163" y="1739993"/>
            <a:chExt cx="9003474" cy="2346050"/>
          </a:xfrm>
        </p:grpSpPr>
        <p:sp>
          <p:nvSpPr>
            <p:cNvPr id="22" name="KSO_Shape"/>
            <p:cNvSpPr/>
            <p:nvPr/>
          </p:nvSpPr>
          <p:spPr bwMode="auto">
            <a:xfrm flipH="1">
              <a:off x="1932669" y="1739993"/>
              <a:ext cx="8155228" cy="2346050"/>
            </a:xfrm>
            <a:custGeom>
              <a:avLst/>
              <a:gdLst>
                <a:gd name="connsiteX0" fmla="*/ 1787696 w 1905000"/>
                <a:gd name="connsiteY0" fmla="*/ 0 h 1412875"/>
                <a:gd name="connsiteX1" fmla="*/ 1792359 w 1905000"/>
                <a:gd name="connsiteY1" fmla="*/ 0 h 1412875"/>
                <a:gd name="connsiteX2" fmla="*/ 1796940 w 1905000"/>
                <a:gd name="connsiteY2" fmla="*/ 82 h 1412875"/>
                <a:gd name="connsiteX3" fmla="*/ 1801276 w 1905000"/>
                <a:gd name="connsiteY3" fmla="*/ 245 h 1412875"/>
                <a:gd name="connsiteX4" fmla="*/ 1805611 w 1905000"/>
                <a:gd name="connsiteY4" fmla="*/ 572 h 1412875"/>
                <a:gd name="connsiteX5" fmla="*/ 1809783 w 1905000"/>
                <a:gd name="connsiteY5" fmla="*/ 900 h 1412875"/>
                <a:gd name="connsiteX6" fmla="*/ 1813955 w 1905000"/>
                <a:gd name="connsiteY6" fmla="*/ 1472 h 1412875"/>
                <a:gd name="connsiteX7" fmla="*/ 1818045 w 1905000"/>
                <a:gd name="connsiteY7" fmla="*/ 1962 h 1412875"/>
                <a:gd name="connsiteX8" fmla="*/ 1821890 w 1905000"/>
                <a:gd name="connsiteY8" fmla="*/ 2617 h 1412875"/>
                <a:gd name="connsiteX9" fmla="*/ 1825734 w 1905000"/>
                <a:gd name="connsiteY9" fmla="*/ 3271 h 1412875"/>
                <a:gd name="connsiteX10" fmla="*/ 1829497 w 1905000"/>
                <a:gd name="connsiteY10" fmla="*/ 4170 h 1412875"/>
                <a:gd name="connsiteX11" fmla="*/ 1833096 w 1905000"/>
                <a:gd name="connsiteY11" fmla="*/ 5069 h 1412875"/>
                <a:gd name="connsiteX12" fmla="*/ 1836614 w 1905000"/>
                <a:gd name="connsiteY12" fmla="*/ 6051 h 1412875"/>
                <a:gd name="connsiteX13" fmla="*/ 1840131 w 1905000"/>
                <a:gd name="connsiteY13" fmla="*/ 7195 h 1412875"/>
                <a:gd name="connsiteX14" fmla="*/ 1843485 w 1905000"/>
                <a:gd name="connsiteY14" fmla="*/ 8340 h 1412875"/>
                <a:gd name="connsiteX15" fmla="*/ 1846757 w 1905000"/>
                <a:gd name="connsiteY15" fmla="*/ 9648 h 1412875"/>
                <a:gd name="connsiteX16" fmla="*/ 1849866 w 1905000"/>
                <a:gd name="connsiteY16" fmla="*/ 10956 h 1412875"/>
                <a:gd name="connsiteX17" fmla="*/ 1853056 w 1905000"/>
                <a:gd name="connsiteY17" fmla="*/ 12428 h 1412875"/>
                <a:gd name="connsiteX18" fmla="*/ 1856001 w 1905000"/>
                <a:gd name="connsiteY18" fmla="*/ 13982 h 1412875"/>
                <a:gd name="connsiteX19" fmla="*/ 1858864 w 1905000"/>
                <a:gd name="connsiteY19" fmla="*/ 15617 h 1412875"/>
                <a:gd name="connsiteX20" fmla="*/ 1861727 w 1905000"/>
                <a:gd name="connsiteY20" fmla="*/ 17334 h 1412875"/>
                <a:gd name="connsiteX21" fmla="*/ 1864427 w 1905000"/>
                <a:gd name="connsiteY21" fmla="*/ 19133 h 1412875"/>
                <a:gd name="connsiteX22" fmla="*/ 1867044 w 1905000"/>
                <a:gd name="connsiteY22" fmla="*/ 21095 h 1412875"/>
                <a:gd name="connsiteX23" fmla="*/ 1869580 w 1905000"/>
                <a:gd name="connsiteY23" fmla="*/ 23057 h 1412875"/>
                <a:gd name="connsiteX24" fmla="*/ 1872034 w 1905000"/>
                <a:gd name="connsiteY24" fmla="*/ 25102 h 1412875"/>
                <a:gd name="connsiteX25" fmla="*/ 1874325 w 1905000"/>
                <a:gd name="connsiteY25" fmla="*/ 27227 h 1412875"/>
                <a:gd name="connsiteX26" fmla="*/ 1876533 w 1905000"/>
                <a:gd name="connsiteY26" fmla="*/ 29517 h 1412875"/>
                <a:gd name="connsiteX27" fmla="*/ 1878742 w 1905000"/>
                <a:gd name="connsiteY27" fmla="*/ 31888 h 1412875"/>
                <a:gd name="connsiteX28" fmla="*/ 1880787 w 1905000"/>
                <a:gd name="connsiteY28" fmla="*/ 34341 h 1412875"/>
                <a:gd name="connsiteX29" fmla="*/ 1882832 w 1905000"/>
                <a:gd name="connsiteY29" fmla="*/ 36876 h 1412875"/>
                <a:gd name="connsiteX30" fmla="*/ 1884632 w 1905000"/>
                <a:gd name="connsiteY30" fmla="*/ 39492 h 1412875"/>
                <a:gd name="connsiteX31" fmla="*/ 1886513 w 1905000"/>
                <a:gd name="connsiteY31" fmla="*/ 42108 h 1412875"/>
                <a:gd name="connsiteX32" fmla="*/ 1888231 w 1905000"/>
                <a:gd name="connsiteY32" fmla="*/ 44888 h 1412875"/>
                <a:gd name="connsiteX33" fmla="*/ 1889867 w 1905000"/>
                <a:gd name="connsiteY33" fmla="*/ 47750 h 1412875"/>
                <a:gd name="connsiteX34" fmla="*/ 1891421 w 1905000"/>
                <a:gd name="connsiteY34" fmla="*/ 50694 h 1412875"/>
                <a:gd name="connsiteX35" fmla="*/ 1892812 w 1905000"/>
                <a:gd name="connsiteY35" fmla="*/ 53801 h 1412875"/>
                <a:gd name="connsiteX36" fmla="*/ 1894284 w 1905000"/>
                <a:gd name="connsiteY36" fmla="*/ 56908 h 1412875"/>
                <a:gd name="connsiteX37" fmla="*/ 1895511 w 1905000"/>
                <a:gd name="connsiteY37" fmla="*/ 60096 h 1412875"/>
                <a:gd name="connsiteX38" fmla="*/ 1896738 w 1905000"/>
                <a:gd name="connsiteY38" fmla="*/ 63449 h 1412875"/>
                <a:gd name="connsiteX39" fmla="*/ 1897883 w 1905000"/>
                <a:gd name="connsiteY39" fmla="*/ 66801 h 1412875"/>
                <a:gd name="connsiteX40" fmla="*/ 1898947 w 1905000"/>
                <a:gd name="connsiteY40" fmla="*/ 70235 h 1412875"/>
                <a:gd name="connsiteX41" fmla="*/ 1899847 w 1905000"/>
                <a:gd name="connsiteY41" fmla="*/ 73914 h 1412875"/>
                <a:gd name="connsiteX42" fmla="*/ 1900746 w 1905000"/>
                <a:gd name="connsiteY42" fmla="*/ 77512 h 1412875"/>
                <a:gd name="connsiteX43" fmla="*/ 1901565 w 1905000"/>
                <a:gd name="connsiteY43" fmla="*/ 81191 h 1412875"/>
                <a:gd name="connsiteX44" fmla="*/ 1902301 w 1905000"/>
                <a:gd name="connsiteY44" fmla="*/ 85034 h 1412875"/>
                <a:gd name="connsiteX45" fmla="*/ 1902873 w 1905000"/>
                <a:gd name="connsiteY45" fmla="*/ 88959 h 1412875"/>
                <a:gd name="connsiteX46" fmla="*/ 1903364 w 1905000"/>
                <a:gd name="connsiteY46" fmla="*/ 92965 h 1412875"/>
                <a:gd name="connsiteX47" fmla="*/ 1903937 w 1905000"/>
                <a:gd name="connsiteY47" fmla="*/ 96972 h 1412875"/>
                <a:gd name="connsiteX48" fmla="*/ 1904264 w 1905000"/>
                <a:gd name="connsiteY48" fmla="*/ 101223 h 1412875"/>
                <a:gd name="connsiteX49" fmla="*/ 1904591 w 1905000"/>
                <a:gd name="connsiteY49" fmla="*/ 105393 h 1412875"/>
                <a:gd name="connsiteX50" fmla="*/ 1904755 w 1905000"/>
                <a:gd name="connsiteY50" fmla="*/ 109727 h 1412875"/>
                <a:gd name="connsiteX51" fmla="*/ 1904918 w 1905000"/>
                <a:gd name="connsiteY51" fmla="*/ 114224 h 1412875"/>
                <a:gd name="connsiteX52" fmla="*/ 1905000 w 1905000"/>
                <a:gd name="connsiteY52" fmla="*/ 118639 h 1412875"/>
                <a:gd name="connsiteX53" fmla="*/ 1905000 w 1905000"/>
                <a:gd name="connsiteY53" fmla="*/ 123218 h 1412875"/>
                <a:gd name="connsiteX54" fmla="*/ 1904837 w 1905000"/>
                <a:gd name="connsiteY54" fmla="*/ 127960 h 1412875"/>
                <a:gd name="connsiteX55" fmla="*/ 1904673 w 1905000"/>
                <a:gd name="connsiteY55" fmla="*/ 132621 h 1412875"/>
                <a:gd name="connsiteX56" fmla="*/ 1904428 w 1905000"/>
                <a:gd name="connsiteY56" fmla="*/ 137445 h 1412875"/>
                <a:gd name="connsiteX57" fmla="*/ 1904182 w 1905000"/>
                <a:gd name="connsiteY57" fmla="*/ 142351 h 1412875"/>
                <a:gd name="connsiteX58" fmla="*/ 1903773 w 1905000"/>
                <a:gd name="connsiteY58" fmla="*/ 147420 h 1412875"/>
                <a:gd name="connsiteX59" fmla="*/ 1903201 w 1905000"/>
                <a:gd name="connsiteY59" fmla="*/ 152489 h 1412875"/>
                <a:gd name="connsiteX60" fmla="*/ 1902628 w 1905000"/>
                <a:gd name="connsiteY60" fmla="*/ 157640 h 1412875"/>
                <a:gd name="connsiteX61" fmla="*/ 1848312 w 1905000"/>
                <a:gd name="connsiteY61" fmla="*/ 952791 h 1412875"/>
                <a:gd name="connsiteX62" fmla="*/ 1846839 w 1905000"/>
                <a:gd name="connsiteY62" fmla="*/ 969553 h 1412875"/>
                <a:gd name="connsiteX63" fmla="*/ 1845612 w 1905000"/>
                <a:gd name="connsiteY63" fmla="*/ 985660 h 1412875"/>
                <a:gd name="connsiteX64" fmla="*/ 1843322 w 1905000"/>
                <a:gd name="connsiteY64" fmla="*/ 1015504 h 1412875"/>
                <a:gd name="connsiteX65" fmla="*/ 1842258 w 1905000"/>
                <a:gd name="connsiteY65" fmla="*/ 1029404 h 1412875"/>
                <a:gd name="connsiteX66" fmla="*/ 1841113 w 1905000"/>
                <a:gd name="connsiteY66" fmla="*/ 1042568 h 1412875"/>
                <a:gd name="connsiteX67" fmla="*/ 1839968 w 1905000"/>
                <a:gd name="connsiteY67" fmla="*/ 1055078 h 1412875"/>
                <a:gd name="connsiteX68" fmla="*/ 1838659 w 1905000"/>
                <a:gd name="connsiteY68" fmla="*/ 1066852 h 1412875"/>
                <a:gd name="connsiteX69" fmla="*/ 1838005 w 1905000"/>
                <a:gd name="connsiteY69" fmla="*/ 1072493 h 1412875"/>
                <a:gd name="connsiteX70" fmla="*/ 1837268 w 1905000"/>
                <a:gd name="connsiteY70" fmla="*/ 1077971 h 1412875"/>
                <a:gd name="connsiteX71" fmla="*/ 1836450 w 1905000"/>
                <a:gd name="connsiteY71" fmla="*/ 1083286 h 1412875"/>
                <a:gd name="connsiteX72" fmla="*/ 1835632 w 1905000"/>
                <a:gd name="connsiteY72" fmla="*/ 1088437 h 1412875"/>
                <a:gd name="connsiteX73" fmla="*/ 1834814 w 1905000"/>
                <a:gd name="connsiteY73" fmla="*/ 1093507 h 1412875"/>
                <a:gd name="connsiteX74" fmla="*/ 1833833 w 1905000"/>
                <a:gd name="connsiteY74" fmla="*/ 1098331 h 1412875"/>
                <a:gd name="connsiteX75" fmla="*/ 1832851 w 1905000"/>
                <a:gd name="connsiteY75" fmla="*/ 1102991 h 1412875"/>
                <a:gd name="connsiteX76" fmla="*/ 1831788 w 1905000"/>
                <a:gd name="connsiteY76" fmla="*/ 1107488 h 1412875"/>
                <a:gd name="connsiteX77" fmla="*/ 1830642 w 1905000"/>
                <a:gd name="connsiteY77" fmla="*/ 1111903 h 1412875"/>
                <a:gd name="connsiteX78" fmla="*/ 1829415 w 1905000"/>
                <a:gd name="connsiteY78" fmla="*/ 1116155 h 1412875"/>
                <a:gd name="connsiteX79" fmla="*/ 1828107 w 1905000"/>
                <a:gd name="connsiteY79" fmla="*/ 1120162 h 1412875"/>
                <a:gd name="connsiteX80" fmla="*/ 1826716 w 1905000"/>
                <a:gd name="connsiteY80" fmla="*/ 1124168 h 1412875"/>
                <a:gd name="connsiteX81" fmla="*/ 1825243 w 1905000"/>
                <a:gd name="connsiteY81" fmla="*/ 1127847 h 1412875"/>
                <a:gd name="connsiteX82" fmla="*/ 1823689 w 1905000"/>
                <a:gd name="connsiteY82" fmla="*/ 1131445 h 1412875"/>
                <a:gd name="connsiteX83" fmla="*/ 1821971 w 1905000"/>
                <a:gd name="connsiteY83" fmla="*/ 1134961 h 1412875"/>
                <a:gd name="connsiteX84" fmla="*/ 1820172 w 1905000"/>
                <a:gd name="connsiteY84" fmla="*/ 1138313 h 1412875"/>
                <a:gd name="connsiteX85" fmla="*/ 1818290 w 1905000"/>
                <a:gd name="connsiteY85" fmla="*/ 1141420 h 1412875"/>
                <a:gd name="connsiteX86" fmla="*/ 1816245 w 1905000"/>
                <a:gd name="connsiteY86" fmla="*/ 1144445 h 1412875"/>
                <a:gd name="connsiteX87" fmla="*/ 1814118 w 1905000"/>
                <a:gd name="connsiteY87" fmla="*/ 1147389 h 1412875"/>
                <a:gd name="connsiteX88" fmla="*/ 1811828 w 1905000"/>
                <a:gd name="connsiteY88" fmla="*/ 1150087 h 1412875"/>
                <a:gd name="connsiteX89" fmla="*/ 1809374 w 1905000"/>
                <a:gd name="connsiteY89" fmla="*/ 1152785 h 1412875"/>
                <a:gd name="connsiteX90" fmla="*/ 1806838 w 1905000"/>
                <a:gd name="connsiteY90" fmla="*/ 1155238 h 1412875"/>
                <a:gd name="connsiteX91" fmla="*/ 1804139 w 1905000"/>
                <a:gd name="connsiteY91" fmla="*/ 1157609 h 1412875"/>
                <a:gd name="connsiteX92" fmla="*/ 1801276 w 1905000"/>
                <a:gd name="connsiteY92" fmla="*/ 1159817 h 1412875"/>
                <a:gd name="connsiteX93" fmla="*/ 1798331 w 1905000"/>
                <a:gd name="connsiteY93" fmla="*/ 1161943 h 1412875"/>
                <a:gd name="connsiteX94" fmla="*/ 1795222 w 1905000"/>
                <a:gd name="connsiteY94" fmla="*/ 1163823 h 1412875"/>
                <a:gd name="connsiteX95" fmla="*/ 1791868 w 1905000"/>
                <a:gd name="connsiteY95" fmla="*/ 1165704 h 1412875"/>
                <a:gd name="connsiteX96" fmla="*/ 1788351 w 1905000"/>
                <a:gd name="connsiteY96" fmla="*/ 1167421 h 1412875"/>
                <a:gd name="connsiteX97" fmla="*/ 1784752 w 1905000"/>
                <a:gd name="connsiteY97" fmla="*/ 1168974 h 1412875"/>
                <a:gd name="connsiteX98" fmla="*/ 1780907 w 1905000"/>
                <a:gd name="connsiteY98" fmla="*/ 1170446 h 1412875"/>
                <a:gd name="connsiteX99" fmla="*/ 1776899 w 1905000"/>
                <a:gd name="connsiteY99" fmla="*/ 1171754 h 1412875"/>
                <a:gd name="connsiteX100" fmla="*/ 1772727 w 1905000"/>
                <a:gd name="connsiteY100" fmla="*/ 1172981 h 1412875"/>
                <a:gd name="connsiteX101" fmla="*/ 1768309 w 1905000"/>
                <a:gd name="connsiteY101" fmla="*/ 1174044 h 1412875"/>
                <a:gd name="connsiteX102" fmla="*/ 1763729 w 1905000"/>
                <a:gd name="connsiteY102" fmla="*/ 1175025 h 1412875"/>
                <a:gd name="connsiteX103" fmla="*/ 1758902 w 1905000"/>
                <a:gd name="connsiteY103" fmla="*/ 1175924 h 1412875"/>
                <a:gd name="connsiteX104" fmla="*/ 1753994 w 1905000"/>
                <a:gd name="connsiteY104" fmla="*/ 1176660 h 1412875"/>
                <a:gd name="connsiteX105" fmla="*/ 1748759 w 1905000"/>
                <a:gd name="connsiteY105" fmla="*/ 1177232 h 1412875"/>
                <a:gd name="connsiteX106" fmla="*/ 1743360 w 1905000"/>
                <a:gd name="connsiteY106" fmla="*/ 1177723 h 1412875"/>
                <a:gd name="connsiteX107" fmla="*/ 1737716 w 1905000"/>
                <a:gd name="connsiteY107" fmla="*/ 1178214 h 1412875"/>
                <a:gd name="connsiteX108" fmla="*/ 1731744 w 1905000"/>
                <a:gd name="connsiteY108" fmla="*/ 1178459 h 1412875"/>
                <a:gd name="connsiteX109" fmla="*/ 1725691 w 1905000"/>
                <a:gd name="connsiteY109" fmla="*/ 1178704 h 1412875"/>
                <a:gd name="connsiteX110" fmla="*/ 1719392 w 1905000"/>
                <a:gd name="connsiteY110" fmla="*/ 1178704 h 1412875"/>
                <a:gd name="connsiteX111" fmla="*/ 1712766 w 1905000"/>
                <a:gd name="connsiteY111" fmla="*/ 1178704 h 1412875"/>
                <a:gd name="connsiteX112" fmla="*/ 1705976 w 1905000"/>
                <a:gd name="connsiteY112" fmla="*/ 1178622 h 1412875"/>
                <a:gd name="connsiteX113" fmla="*/ 1698860 w 1905000"/>
                <a:gd name="connsiteY113" fmla="*/ 1178377 h 1412875"/>
                <a:gd name="connsiteX114" fmla="*/ 1691498 w 1905000"/>
                <a:gd name="connsiteY114" fmla="*/ 1178050 h 1412875"/>
                <a:gd name="connsiteX115" fmla="*/ 1683890 w 1905000"/>
                <a:gd name="connsiteY115" fmla="*/ 1177560 h 1412875"/>
                <a:gd name="connsiteX116" fmla="*/ 1676119 w 1905000"/>
                <a:gd name="connsiteY116" fmla="*/ 1176987 h 1412875"/>
                <a:gd name="connsiteX117" fmla="*/ 552326 w 1905000"/>
                <a:gd name="connsiteY117" fmla="*/ 1152949 h 1412875"/>
                <a:gd name="connsiteX118" fmla="*/ 550690 w 1905000"/>
                <a:gd name="connsiteY118" fmla="*/ 1155320 h 1412875"/>
                <a:gd name="connsiteX119" fmla="*/ 548236 w 1905000"/>
                <a:gd name="connsiteY119" fmla="*/ 1158345 h 1412875"/>
                <a:gd name="connsiteX120" fmla="*/ 545045 w 1905000"/>
                <a:gd name="connsiteY120" fmla="*/ 1162188 h 1412875"/>
                <a:gd name="connsiteX121" fmla="*/ 541037 w 1905000"/>
                <a:gd name="connsiteY121" fmla="*/ 1166767 h 1412875"/>
                <a:gd name="connsiteX122" fmla="*/ 536047 w 1905000"/>
                <a:gd name="connsiteY122" fmla="*/ 1172163 h 1412875"/>
                <a:gd name="connsiteX123" fmla="*/ 530158 w 1905000"/>
                <a:gd name="connsiteY123" fmla="*/ 1178459 h 1412875"/>
                <a:gd name="connsiteX124" fmla="*/ 526804 w 1905000"/>
                <a:gd name="connsiteY124" fmla="*/ 1181811 h 1412875"/>
                <a:gd name="connsiteX125" fmla="*/ 523123 w 1905000"/>
                <a:gd name="connsiteY125" fmla="*/ 1185409 h 1412875"/>
                <a:gd name="connsiteX126" fmla="*/ 519278 w 1905000"/>
                <a:gd name="connsiteY126" fmla="*/ 1189252 h 1412875"/>
                <a:gd name="connsiteX127" fmla="*/ 515024 w 1905000"/>
                <a:gd name="connsiteY127" fmla="*/ 1193258 h 1412875"/>
                <a:gd name="connsiteX128" fmla="*/ 510525 w 1905000"/>
                <a:gd name="connsiteY128" fmla="*/ 1197510 h 1412875"/>
                <a:gd name="connsiteX129" fmla="*/ 505699 w 1905000"/>
                <a:gd name="connsiteY129" fmla="*/ 1201925 h 1412875"/>
                <a:gd name="connsiteX130" fmla="*/ 500545 w 1905000"/>
                <a:gd name="connsiteY130" fmla="*/ 1206586 h 1412875"/>
                <a:gd name="connsiteX131" fmla="*/ 495146 w 1905000"/>
                <a:gd name="connsiteY131" fmla="*/ 1211410 h 1412875"/>
                <a:gd name="connsiteX132" fmla="*/ 489338 w 1905000"/>
                <a:gd name="connsiteY132" fmla="*/ 1216479 h 1412875"/>
                <a:gd name="connsiteX133" fmla="*/ 483121 w 1905000"/>
                <a:gd name="connsiteY133" fmla="*/ 1221712 h 1412875"/>
                <a:gd name="connsiteX134" fmla="*/ 476659 w 1905000"/>
                <a:gd name="connsiteY134" fmla="*/ 1227190 h 1412875"/>
                <a:gd name="connsiteX135" fmla="*/ 469706 w 1905000"/>
                <a:gd name="connsiteY135" fmla="*/ 1232914 h 1412875"/>
                <a:gd name="connsiteX136" fmla="*/ 462589 w 1905000"/>
                <a:gd name="connsiteY136" fmla="*/ 1238800 h 1412875"/>
                <a:gd name="connsiteX137" fmla="*/ 454900 w 1905000"/>
                <a:gd name="connsiteY137" fmla="*/ 1244851 h 1412875"/>
                <a:gd name="connsiteX138" fmla="*/ 446883 w 1905000"/>
                <a:gd name="connsiteY138" fmla="*/ 1251229 h 1412875"/>
                <a:gd name="connsiteX139" fmla="*/ 438540 w 1905000"/>
                <a:gd name="connsiteY139" fmla="*/ 1257770 h 1412875"/>
                <a:gd name="connsiteX140" fmla="*/ 429623 w 1905000"/>
                <a:gd name="connsiteY140" fmla="*/ 1264556 h 1412875"/>
                <a:gd name="connsiteX141" fmla="*/ 420461 w 1905000"/>
                <a:gd name="connsiteY141" fmla="*/ 1271506 h 1412875"/>
                <a:gd name="connsiteX142" fmla="*/ 410727 w 1905000"/>
                <a:gd name="connsiteY142" fmla="*/ 1278701 h 1412875"/>
                <a:gd name="connsiteX143" fmla="*/ 400665 w 1905000"/>
                <a:gd name="connsiteY143" fmla="*/ 1286142 h 1412875"/>
                <a:gd name="connsiteX144" fmla="*/ 395675 w 1905000"/>
                <a:gd name="connsiteY144" fmla="*/ 1289657 h 1412875"/>
                <a:gd name="connsiteX145" fmla="*/ 390522 w 1905000"/>
                <a:gd name="connsiteY145" fmla="*/ 1293173 h 1412875"/>
                <a:gd name="connsiteX146" fmla="*/ 385123 w 1905000"/>
                <a:gd name="connsiteY146" fmla="*/ 1296689 h 1412875"/>
                <a:gd name="connsiteX147" fmla="*/ 379560 w 1905000"/>
                <a:gd name="connsiteY147" fmla="*/ 1300123 h 1412875"/>
                <a:gd name="connsiteX148" fmla="*/ 373834 w 1905000"/>
                <a:gd name="connsiteY148" fmla="*/ 1303557 h 1412875"/>
                <a:gd name="connsiteX149" fmla="*/ 367863 w 1905000"/>
                <a:gd name="connsiteY149" fmla="*/ 1306910 h 1412875"/>
                <a:gd name="connsiteX150" fmla="*/ 361809 w 1905000"/>
                <a:gd name="connsiteY150" fmla="*/ 1310262 h 1412875"/>
                <a:gd name="connsiteX151" fmla="*/ 355674 w 1905000"/>
                <a:gd name="connsiteY151" fmla="*/ 1313532 h 1412875"/>
                <a:gd name="connsiteX152" fmla="*/ 349294 w 1905000"/>
                <a:gd name="connsiteY152" fmla="*/ 1316721 h 1412875"/>
                <a:gd name="connsiteX153" fmla="*/ 342831 w 1905000"/>
                <a:gd name="connsiteY153" fmla="*/ 1319910 h 1412875"/>
                <a:gd name="connsiteX154" fmla="*/ 336369 w 1905000"/>
                <a:gd name="connsiteY154" fmla="*/ 1323099 h 1412875"/>
                <a:gd name="connsiteX155" fmla="*/ 329580 w 1905000"/>
                <a:gd name="connsiteY155" fmla="*/ 1326206 h 1412875"/>
                <a:gd name="connsiteX156" fmla="*/ 322790 w 1905000"/>
                <a:gd name="connsiteY156" fmla="*/ 1329231 h 1412875"/>
                <a:gd name="connsiteX157" fmla="*/ 316000 w 1905000"/>
                <a:gd name="connsiteY157" fmla="*/ 1332256 h 1412875"/>
                <a:gd name="connsiteX158" fmla="*/ 308965 w 1905000"/>
                <a:gd name="connsiteY158" fmla="*/ 1335200 h 1412875"/>
                <a:gd name="connsiteX159" fmla="*/ 302012 w 1905000"/>
                <a:gd name="connsiteY159" fmla="*/ 1338143 h 1412875"/>
                <a:gd name="connsiteX160" fmla="*/ 294896 w 1905000"/>
                <a:gd name="connsiteY160" fmla="*/ 1341005 h 1412875"/>
                <a:gd name="connsiteX161" fmla="*/ 287697 w 1905000"/>
                <a:gd name="connsiteY161" fmla="*/ 1343785 h 1412875"/>
                <a:gd name="connsiteX162" fmla="*/ 280580 w 1905000"/>
                <a:gd name="connsiteY162" fmla="*/ 1346565 h 1412875"/>
                <a:gd name="connsiteX163" fmla="*/ 273382 w 1905000"/>
                <a:gd name="connsiteY163" fmla="*/ 1349345 h 1412875"/>
                <a:gd name="connsiteX164" fmla="*/ 266020 w 1905000"/>
                <a:gd name="connsiteY164" fmla="*/ 1351961 h 1412875"/>
                <a:gd name="connsiteX165" fmla="*/ 258821 w 1905000"/>
                <a:gd name="connsiteY165" fmla="*/ 1354660 h 1412875"/>
                <a:gd name="connsiteX166" fmla="*/ 244178 w 1905000"/>
                <a:gd name="connsiteY166" fmla="*/ 1359729 h 1412875"/>
                <a:gd name="connsiteX167" fmla="*/ 229700 w 1905000"/>
                <a:gd name="connsiteY167" fmla="*/ 1364635 h 1412875"/>
                <a:gd name="connsiteX168" fmla="*/ 215139 w 1905000"/>
                <a:gd name="connsiteY168" fmla="*/ 1369377 h 1412875"/>
                <a:gd name="connsiteX169" fmla="*/ 200905 w 1905000"/>
                <a:gd name="connsiteY169" fmla="*/ 1373792 h 1412875"/>
                <a:gd name="connsiteX170" fmla="*/ 186835 w 1905000"/>
                <a:gd name="connsiteY170" fmla="*/ 1378126 h 1412875"/>
                <a:gd name="connsiteX171" fmla="*/ 173093 w 1905000"/>
                <a:gd name="connsiteY171" fmla="*/ 1382214 h 1412875"/>
                <a:gd name="connsiteX172" fmla="*/ 159759 w 1905000"/>
                <a:gd name="connsiteY172" fmla="*/ 1385975 h 1412875"/>
                <a:gd name="connsiteX173" fmla="*/ 146834 w 1905000"/>
                <a:gd name="connsiteY173" fmla="*/ 1389573 h 1412875"/>
                <a:gd name="connsiteX174" fmla="*/ 134319 w 1905000"/>
                <a:gd name="connsiteY174" fmla="*/ 1392925 h 1412875"/>
                <a:gd name="connsiteX175" fmla="*/ 122539 w 1905000"/>
                <a:gd name="connsiteY175" fmla="*/ 1396032 h 1412875"/>
                <a:gd name="connsiteX176" fmla="*/ 111414 w 1905000"/>
                <a:gd name="connsiteY176" fmla="*/ 1398894 h 1412875"/>
                <a:gd name="connsiteX177" fmla="*/ 100944 w 1905000"/>
                <a:gd name="connsiteY177" fmla="*/ 1401510 h 1412875"/>
                <a:gd name="connsiteX178" fmla="*/ 91291 w 1905000"/>
                <a:gd name="connsiteY178" fmla="*/ 1403881 h 1412875"/>
                <a:gd name="connsiteX179" fmla="*/ 74685 w 1905000"/>
                <a:gd name="connsiteY179" fmla="*/ 1407724 h 1412875"/>
                <a:gd name="connsiteX180" fmla="*/ 62169 w 1905000"/>
                <a:gd name="connsiteY180" fmla="*/ 1410586 h 1412875"/>
                <a:gd name="connsiteX181" fmla="*/ 54153 w 1905000"/>
                <a:gd name="connsiteY181" fmla="*/ 1412303 h 1412875"/>
                <a:gd name="connsiteX182" fmla="*/ 51453 w 1905000"/>
                <a:gd name="connsiteY182" fmla="*/ 1412875 h 1412875"/>
                <a:gd name="connsiteX183" fmla="*/ 60206 w 1905000"/>
                <a:gd name="connsiteY183" fmla="*/ 1408133 h 1412875"/>
                <a:gd name="connsiteX184" fmla="*/ 68795 w 1905000"/>
                <a:gd name="connsiteY184" fmla="*/ 1403391 h 1412875"/>
                <a:gd name="connsiteX185" fmla="*/ 77139 w 1905000"/>
                <a:gd name="connsiteY185" fmla="*/ 1398812 h 1412875"/>
                <a:gd name="connsiteX186" fmla="*/ 85319 w 1905000"/>
                <a:gd name="connsiteY186" fmla="*/ 1394233 h 1412875"/>
                <a:gd name="connsiteX187" fmla="*/ 93254 w 1905000"/>
                <a:gd name="connsiteY187" fmla="*/ 1389654 h 1412875"/>
                <a:gd name="connsiteX188" fmla="*/ 101025 w 1905000"/>
                <a:gd name="connsiteY188" fmla="*/ 1385239 h 1412875"/>
                <a:gd name="connsiteX189" fmla="*/ 108633 w 1905000"/>
                <a:gd name="connsiteY189" fmla="*/ 1380742 h 1412875"/>
                <a:gd name="connsiteX190" fmla="*/ 115913 w 1905000"/>
                <a:gd name="connsiteY190" fmla="*/ 1376327 h 1412875"/>
                <a:gd name="connsiteX191" fmla="*/ 123194 w 1905000"/>
                <a:gd name="connsiteY191" fmla="*/ 1371993 h 1412875"/>
                <a:gd name="connsiteX192" fmla="*/ 130229 w 1905000"/>
                <a:gd name="connsiteY192" fmla="*/ 1367660 h 1412875"/>
                <a:gd name="connsiteX193" fmla="*/ 136936 w 1905000"/>
                <a:gd name="connsiteY193" fmla="*/ 1363490 h 1412875"/>
                <a:gd name="connsiteX194" fmla="*/ 143644 w 1905000"/>
                <a:gd name="connsiteY194" fmla="*/ 1359238 h 1412875"/>
                <a:gd name="connsiteX195" fmla="*/ 150025 w 1905000"/>
                <a:gd name="connsiteY195" fmla="*/ 1355068 h 1412875"/>
                <a:gd name="connsiteX196" fmla="*/ 156242 w 1905000"/>
                <a:gd name="connsiteY196" fmla="*/ 1351062 h 1412875"/>
                <a:gd name="connsiteX197" fmla="*/ 162377 w 1905000"/>
                <a:gd name="connsiteY197" fmla="*/ 1346974 h 1412875"/>
                <a:gd name="connsiteX198" fmla="*/ 168266 w 1905000"/>
                <a:gd name="connsiteY198" fmla="*/ 1342967 h 1412875"/>
                <a:gd name="connsiteX199" fmla="*/ 173993 w 1905000"/>
                <a:gd name="connsiteY199" fmla="*/ 1338961 h 1412875"/>
                <a:gd name="connsiteX200" fmla="*/ 179555 w 1905000"/>
                <a:gd name="connsiteY200" fmla="*/ 1335118 h 1412875"/>
                <a:gd name="connsiteX201" fmla="*/ 184954 w 1905000"/>
                <a:gd name="connsiteY201" fmla="*/ 1331275 h 1412875"/>
                <a:gd name="connsiteX202" fmla="*/ 190189 w 1905000"/>
                <a:gd name="connsiteY202" fmla="*/ 1327432 h 1412875"/>
                <a:gd name="connsiteX203" fmla="*/ 195261 w 1905000"/>
                <a:gd name="connsiteY203" fmla="*/ 1323753 h 1412875"/>
                <a:gd name="connsiteX204" fmla="*/ 200169 w 1905000"/>
                <a:gd name="connsiteY204" fmla="*/ 1319910 h 1412875"/>
                <a:gd name="connsiteX205" fmla="*/ 204914 w 1905000"/>
                <a:gd name="connsiteY205" fmla="*/ 1316312 h 1412875"/>
                <a:gd name="connsiteX206" fmla="*/ 209495 w 1905000"/>
                <a:gd name="connsiteY206" fmla="*/ 1312715 h 1412875"/>
                <a:gd name="connsiteX207" fmla="*/ 213912 w 1905000"/>
                <a:gd name="connsiteY207" fmla="*/ 1309117 h 1412875"/>
                <a:gd name="connsiteX208" fmla="*/ 218165 w 1905000"/>
                <a:gd name="connsiteY208" fmla="*/ 1305601 h 1412875"/>
                <a:gd name="connsiteX209" fmla="*/ 222337 w 1905000"/>
                <a:gd name="connsiteY209" fmla="*/ 1302086 h 1412875"/>
                <a:gd name="connsiteX210" fmla="*/ 226264 w 1905000"/>
                <a:gd name="connsiteY210" fmla="*/ 1298651 h 1412875"/>
                <a:gd name="connsiteX211" fmla="*/ 230109 w 1905000"/>
                <a:gd name="connsiteY211" fmla="*/ 1295217 h 1412875"/>
                <a:gd name="connsiteX212" fmla="*/ 233790 w 1905000"/>
                <a:gd name="connsiteY212" fmla="*/ 1291947 h 1412875"/>
                <a:gd name="connsiteX213" fmla="*/ 237307 w 1905000"/>
                <a:gd name="connsiteY213" fmla="*/ 1288595 h 1412875"/>
                <a:gd name="connsiteX214" fmla="*/ 240743 w 1905000"/>
                <a:gd name="connsiteY214" fmla="*/ 1285406 h 1412875"/>
                <a:gd name="connsiteX215" fmla="*/ 243933 w 1905000"/>
                <a:gd name="connsiteY215" fmla="*/ 1282135 h 1412875"/>
                <a:gd name="connsiteX216" fmla="*/ 247042 w 1905000"/>
                <a:gd name="connsiteY216" fmla="*/ 1278946 h 1412875"/>
                <a:gd name="connsiteX217" fmla="*/ 249986 w 1905000"/>
                <a:gd name="connsiteY217" fmla="*/ 1275839 h 1412875"/>
                <a:gd name="connsiteX218" fmla="*/ 252849 w 1905000"/>
                <a:gd name="connsiteY218" fmla="*/ 1272732 h 1412875"/>
                <a:gd name="connsiteX219" fmla="*/ 255549 w 1905000"/>
                <a:gd name="connsiteY219" fmla="*/ 1269707 h 1412875"/>
                <a:gd name="connsiteX220" fmla="*/ 258167 w 1905000"/>
                <a:gd name="connsiteY220" fmla="*/ 1266764 h 1412875"/>
                <a:gd name="connsiteX221" fmla="*/ 260621 w 1905000"/>
                <a:gd name="connsiteY221" fmla="*/ 1263738 h 1412875"/>
                <a:gd name="connsiteX222" fmla="*/ 262993 w 1905000"/>
                <a:gd name="connsiteY222" fmla="*/ 1260795 h 1412875"/>
                <a:gd name="connsiteX223" fmla="*/ 265202 w 1905000"/>
                <a:gd name="connsiteY223" fmla="*/ 1257933 h 1412875"/>
                <a:gd name="connsiteX224" fmla="*/ 267328 w 1905000"/>
                <a:gd name="connsiteY224" fmla="*/ 1255153 h 1412875"/>
                <a:gd name="connsiteX225" fmla="*/ 269373 w 1905000"/>
                <a:gd name="connsiteY225" fmla="*/ 1252373 h 1412875"/>
                <a:gd name="connsiteX226" fmla="*/ 271173 w 1905000"/>
                <a:gd name="connsiteY226" fmla="*/ 1249593 h 1412875"/>
                <a:gd name="connsiteX227" fmla="*/ 272973 w 1905000"/>
                <a:gd name="connsiteY227" fmla="*/ 1246895 h 1412875"/>
                <a:gd name="connsiteX228" fmla="*/ 274527 w 1905000"/>
                <a:gd name="connsiteY228" fmla="*/ 1244279 h 1412875"/>
                <a:gd name="connsiteX229" fmla="*/ 276081 w 1905000"/>
                <a:gd name="connsiteY229" fmla="*/ 1241662 h 1412875"/>
                <a:gd name="connsiteX230" fmla="*/ 277554 w 1905000"/>
                <a:gd name="connsiteY230" fmla="*/ 1239046 h 1412875"/>
                <a:gd name="connsiteX231" fmla="*/ 278862 w 1905000"/>
                <a:gd name="connsiteY231" fmla="*/ 1236511 h 1412875"/>
                <a:gd name="connsiteX232" fmla="*/ 280089 w 1905000"/>
                <a:gd name="connsiteY232" fmla="*/ 1234058 h 1412875"/>
                <a:gd name="connsiteX233" fmla="*/ 281235 w 1905000"/>
                <a:gd name="connsiteY233" fmla="*/ 1231687 h 1412875"/>
                <a:gd name="connsiteX234" fmla="*/ 282216 w 1905000"/>
                <a:gd name="connsiteY234" fmla="*/ 1229234 h 1412875"/>
                <a:gd name="connsiteX235" fmla="*/ 283198 w 1905000"/>
                <a:gd name="connsiteY235" fmla="*/ 1226863 h 1412875"/>
                <a:gd name="connsiteX236" fmla="*/ 284016 w 1905000"/>
                <a:gd name="connsiteY236" fmla="*/ 1224492 h 1412875"/>
                <a:gd name="connsiteX237" fmla="*/ 284752 w 1905000"/>
                <a:gd name="connsiteY237" fmla="*/ 1222202 h 1412875"/>
                <a:gd name="connsiteX238" fmla="*/ 285407 w 1905000"/>
                <a:gd name="connsiteY238" fmla="*/ 1219913 h 1412875"/>
                <a:gd name="connsiteX239" fmla="*/ 285979 w 1905000"/>
                <a:gd name="connsiteY239" fmla="*/ 1217705 h 1412875"/>
                <a:gd name="connsiteX240" fmla="*/ 286470 w 1905000"/>
                <a:gd name="connsiteY240" fmla="*/ 1215580 h 1412875"/>
                <a:gd name="connsiteX241" fmla="*/ 286879 w 1905000"/>
                <a:gd name="connsiteY241" fmla="*/ 1213454 h 1412875"/>
                <a:gd name="connsiteX242" fmla="*/ 287206 w 1905000"/>
                <a:gd name="connsiteY242" fmla="*/ 1211328 h 1412875"/>
                <a:gd name="connsiteX243" fmla="*/ 287370 w 1905000"/>
                <a:gd name="connsiteY243" fmla="*/ 1209202 h 1412875"/>
                <a:gd name="connsiteX244" fmla="*/ 287533 w 1905000"/>
                <a:gd name="connsiteY244" fmla="*/ 1207158 h 1412875"/>
                <a:gd name="connsiteX245" fmla="*/ 287697 w 1905000"/>
                <a:gd name="connsiteY245" fmla="*/ 1205277 h 1412875"/>
                <a:gd name="connsiteX246" fmla="*/ 287697 w 1905000"/>
                <a:gd name="connsiteY246" fmla="*/ 1203315 h 1412875"/>
                <a:gd name="connsiteX247" fmla="*/ 287615 w 1905000"/>
                <a:gd name="connsiteY247" fmla="*/ 1201353 h 1412875"/>
                <a:gd name="connsiteX248" fmla="*/ 287533 w 1905000"/>
                <a:gd name="connsiteY248" fmla="*/ 1199554 h 1412875"/>
                <a:gd name="connsiteX249" fmla="*/ 287370 w 1905000"/>
                <a:gd name="connsiteY249" fmla="*/ 1197673 h 1412875"/>
                <a:gd name="connsiteX250" fmla="*/ 287124 w 1905000"/>
                <a:gd name="connsiteY250" fmla="*/ 1195875 h 1412875"/>
                <a:gd name="connsiteX251" fmla="*/ 286797 w 1905000"/>
                <a:gd name="connsiteY251" fmla="*/ 1194158 h 1412875"/>
                <a:gd name="connsiteX252" fmla="*/ 286470 w 1905000"/>
                <a:gd name="connsiteY252" fmla="*/ 1192359 h 1412875"/>
                <a:gd name="connsiteX253" fmla="*/ 286061 w 1905000"/>
                <a:gd name="connsiteY253" fmla="*/ 1190642 h 1412875"/>
                <a:gd name="connsiteX254" fmla="*/ 285652 w 1905000"/>
                <a:gd name="connsiteY254" fmla="*/ 1189006 h 1412875"/>
                <a:gd name="connsiteX255" fmla="*/ 284998 w 1905000"/>
                <a:gd name="connsiteY255" fmla="*/ 1187371 h 1412875"/>
                <a:gd name="connsiteX256" fmla="*/ 284507 w 1905000"/>
                <a:gd name="connsiteY256" fmla="*/ 1185736 h 1412875"/>
                <a:gd name="connsiteX257" fmla="*/ 283852 w 1905000"/>
                <a:gd name="connsiteY257" fmla="*/ 1184264 h 1412875"/>
                <a:gd name="connsiteX258" fmla="*/ 283198 w 1905000"/>
                <a:gd name="connsiteY258" fmla="*/ 1182711 h 1412875"/>
                <a:gd name="connsiteX259" fmla="*/ 282462 w 1905000"/>
                <a:gd name="connsiteY259" fmla="*/ 1181239 h 1412875"/>
                <a:gd name="connsiteX260" fmla="*/ 281725 w 1905000"/>
                <a:gd name="connsiteY260" fmla="*/ 1179767 h 1412875"/>
                <a:gd name="connsiteX261" fmla="*/ 280171 w 1905000"/>
                <a:gd name="connsiteY261" fmla="*/ 1176987 h 1412875"/>
                <a:gd name="connsiteX262" fmla="*/ 278372 w 1905000"/>
                <a:gd name="connsiteY262" fmla="*/ 1174371 h 1412875"/>
                <a:gd name="connsiteX263" fmla="*/ 276490 w 1905000"/>
                <a:gd name="connsiteY263" fmla="*/ 1171836 h 1412875"/>
                <a:gd name="connsiteX264" fmla="*/ 274445 w 1905000"/>
                <a:gd name="connsiteY264" fmla="*/ 1169383 h 1412875"/>
                <a:gd name="connsiteX265" fmla="*/ 272482 w 1905000"/>
                <a:gd name="connsiteY265" fmla="*/ 1167176 h 1412875"/>
                <a:gd name="connsiteX266" fmla="*/ 270355 w 1905000"/>
                <a:gd name="connsiteY266" fmla="*/ 1165050 h 1412875"/>
                <a:gd name="connsiteX267" fmla="*/ 268146 w 1905000"/>
                <a:gd name="connsiteY267" fmla="*/ 1163006 h 1412875"/>
                <a:gd name="connsiteX268" fmla="*/ 265856 w 1905000"/>
                <a:gd name="connsiteY268" fmla="*/ 1161125 h 1412875"/>
                <a:gd name="connsiteX269" fmla="*/ 263647 w 1905000"/>
                <a:gd name="connsiteY269" fmla="*/ 1159408 h 1412875"/>
                <a:gd name="connsiteX270" fmla="*/ 261439 w 1905000"/>
                <a:gd name="connsiteY270" fmla="*/ 1157691 h 1412875"/>
                <a:gd name="connsiteX271" fmla="*/ 259230 w 1905000"/>
                <a:gd name="connsiteY271" fmla="*/ 1156137 h 1412875"/>
                <a:gd name="connsiteX272" fmla="*/ 257021 w 1905000"/>
                <a:gd name="connsiteY272" fmla="*/ 1154829 h 1412875"/>
                <a:gd name="connsiteX273" fmla="*/ 254894 w 1905000"/>
                <a:gd name="connsiteY273" fmla="*/ 1153439 h 1412875"/>
                <a:gd name="connsiteX274" fmla="*/ 252768 w 1905000"/>
                <a:gd name="connsiteY274" fmla="*/ 1152295 h 1412875"/>
                <a:gd name="connsiteX275" fmla="*/ 250886 w 1905000"/>
                <a:gd name="connsiteY275" fmla="*/ 1151313 h 1412875"/>
                <a:gd name="connsiteX276" fmla="*/ 247205 w 1905000"/>
                <a:gd name="connsiteY276" fmla="*/ 1149433 h 1412875"/>
                <a:gd name="connsiteX277" fmla="*/ 244097 w 1905000"/>
                <a:gd name="connsiteY277" fmla="*/ 1148043 h 1412875"/>
                <a:gd name="connsiteX278" fmla="*/ 241724 w 1905000"/>
                <a:gd name="connsiteY278" fmla="*/ 1147062 h 1412875"/>
                <a:gd name="connsiteX279" fmla="*/ 239679 w 1905000"/>
                <a:gd name="connsiteY279" fmla="*/ 1146326 h 1412875"/>
                <a:gd name="connsiteX280" fmla="*/ 202950 w 1905000"/>
                <a:gd name="connsiteY280" fmla="*/ 1145508 h 1412875"/>
                <a:gd name="connsiteX281" fmla="*/ 195016 w 1905000"/>
                <a:gd name="connsiteY281" fmla="*/ 1145426 h 1412875"/>
                <a:gd name="connsiteX282" fmla="*/ 187163 w 1905000"/>
                <a:gd name="connsiteY282" fmla="*/ 1145263 h 1412875"/>
                <a:gd name="connsiteX283" fmla="*/ 179555 w 1905000"/>
                <a:gd name="connsiteY283" fmla="*/ 1145018 h 1412875"/>
                <a:gd name="connsiteX284" fmla="*/ 172029 w 1905000"/>
                <a:gd name="connsiteY284" fmla="*/ 1144527 h 1412875"/>
                <a:gd name="connsiteX285" fmla="*/ 164667 w 1905000"/>
                <a:gd name="connsiteY285" fmla="*/ 1143955 h 1412875"/>
                <a:gd name="connsiteX286" fmla="*/ 157632 w 1905000"/>
                <a:gd name="connsiteY286" fmla="*/ 1143219 h 1412875"/>
                <a:gd name="connsiteX287" fmla="*/ 154115 w 1905000"/>
                <a:gd name="connsiteY287" fmla="*/ 1142646 h 1412875"/>
                <a:gd name="connsiteX288" fmla="*/ 150597 w 1905000"/>
                <a:gd name="connsiteY288" fmla="*/ 1142238 h 1412875"/>
                <a:gd name="connsiteX289" fmla="*/ 147162 w 1905000"/>
                <a:gd name="connsiteY289" fmla="*/ 1141665 h 1412875"/>
                <a:gd name="connsiteX290" fmla="*/ 143808 w 1905000"/>
                <a:gd name="connsiteY290" fmla="*/ 1141093 h 1412875"/>
                <a:gd name="connsiteX291" fmla="*/ 140454 w 1905000"/>
                <a:gd name="connsiteY291" fmla="*/ 1140439 h 1412875"/>
                <a:gd name="connsiteX292" fmla="*/ 137182 w 1905000"/>
                <a:gd name="connsiteY292" fmla="*/ 1139703 h 1412875"/>
                <a:gd name="connsiteX293" fmla="*/ 133910 w 1905000"/>
                <a:gd name="connsiteY293" fmla="*/ 1138967 h 1412875"/>
                <a:gd name="connsiteX294" fmla="*/ 130719 w 1905000"/>
                <a:gd name="connsiteY294" fmla="*/ 1138149 h 1412875"/>
                <a:gd name="connsiteX295" fmla="*/ 127611 w 1905000"/>
                <a:gd name="connsiteY295" fmla="*/ 1137250 h 1412875"/>
                <a:gd name="connsiteX296" fmla="*/ 124421 w 1905000"/>
                <a:gd name="connsiteY296" fmla="*/ 1136269 h 1412875"/>
                <a:gd name="connsiteX297" fmla="*/ 121394 w 1905000"/>
                <a:gd name="connsiteY297" fmla="*/ 1135370 h 1412875"/>
                <a:gd name="connsiteX298" fmla="*/ 118367 w 1905000"/>
                <a:gd name="connsiteY298" fmla="*/ 1134225 h 1412875"/>
                <a:gd name="connsiteX299" fmla="*/ 115422 w 1905000"/>
                <a:gd name="connsiteY299" fmla="*/ 1133162 h 1412875"/>
                <a:gd name="connsiteX300" fmla="*/ 112559 w 1905000"/>
                <a:gd name="connsiteY300" fmla="*/ 1131854 h 1412875"/>
                <a:gd name="connsiteX301" fmla="*/ 109696 w 1905000"/>
                <a:gd name="connsiteY301" fmla="*/ 1130627 h 1412875"/>
                <a:gd name="connsiteX302" fmla="*/ 106833 w 1905000"/>
                <a:gd name="connsiteY302" fmla="*/ 1129319 h 1412875"/>
                <a:gd name="connsiteX303" fmla="*/ 104134 w 1905000"/>
                <a:gd name="connsiteY303" fmla="*/ 1127929 h 1412875"/>
                <a:gd name="connsiteX304" fmla="*/ 101434 w 1905000"/>
                <a:gd name="connsiteY304" fmla="*/ 1126376 h 1412875"/>
                <a:gd name="connsiteX305" fmla="*/ 98735 w 1905000"/>
                <a:gd name="connsiteY305" fmla="*/ 1124904 h 1412875"/>
                <a:gd name="connsiteX306" fmla="*/ 96117 w 1905000"/>
                <a:gd name="connsiteY306" fmla="*/ 1123269 h 1412875"/>
                <a:gd name="connsiteX307" fmla="*/ 93418 w 1905000"/>
                <a:gd name="connsiteY307" fmla="*/ 1121388 h 1412875"/>
                <a:gd name="connsiteX308" fmla="*/ 90800 w 1905000"/>
                <a:gd name="connsiteY308" fmla="*/ 1119589 h 1412875"/>
                <a:gd name="connsiteX309" fmla="*/ 88182 w 1905000"/>
                <a:gd name="connsiteY309" fmla="*/ 1117545 h 1412875"/>
                <a:gd name="connsiteX310" fmla="*/ 85565 w 1905000"/>
                <a:gd name="connsiteY310" fmla="*/ 1115337 h 1412875"/>
                <a:gd name="connsiteX311" fmla="*/ 82947 w 1905000"/>
                <a:gd name="connsiteY311" fmla="*/ 1113048 h 1412875"/>
                <a:gd name="connsiteX312" fmla="*/ 80493 w 1905000"/>
                <a:gd name="connsiteY312" fmla="*/ 1110759 h 1412875"/>
                <a:gd name="connsiteX313" fmla="*/ 78039 w 1905000"/>
                <a:gd name="connsiteY313" fmla="*/ 1108306 h 1412875"/>
                <a:gd name="connsiteX314" fmla="*/ 75667 w 1905000"/>
                <a:gd name="connsiteY314" fmla="*/ 1105689 h 1412875"/>
                <a:gd name="connsiteX315" fmla="*/ 73376 w 1905000"/>
                <a:gd name="connsiteY315" fmla="*/ 1103073 h 1412875"/>
                <a:gd name="connsiteX316" fmla="*/ 71249 w 1905000"/>
                <a:gd name="connsiteY316" fmla="*/ 1100211 h 1412875"/>
                <a:gd name="connsiteX317" fmla="*/ 69041 w 1905000"/>
                <a:gd name="connsiteY317" fmla="*/ 1097349 h 1412875"/>
                <a:gd name="connsiteX318" fmla="*/ 66914 w 1905000"/>
                <a:gd name="connsiteY318" fmla="*/ 1094242 h 1412875"/>
                <a:gd name="connsiteX319" fmla="*/ 64951 w 1905000"/>
                <a:gd name="connsiteY319" fmla="*/ 1091054 h 1412875"/>
                <a:gd name="connsiteX320" fmla="*/ 62906 w 1905000"/>
                <a:gd name="connsiteY320" fmla="*/ 1087783 h 1412875"/>
                <a:gd name="connsiteX321" fmla="*/ 61106 w 1905000"/>
                <a:gd name="connsiteY321" fmla="*/ 1084431 h 1412875"/>
                <a:gd name="connsiteX322" fmla="*/ 59306 w 1905000"/>
                <a:gd name="connsiteY322" fmla="*/ 1080833 h 1412875"/>
                <a:gd name="connsiteX323" fmla="*/ 57507 w 1905000"/>
                <a:gd name="connsiteY323" fmla="*/ 1077236 h 1412875"/>
                <a:gd name="connsiteX324" fmla="*/ 55871 w 1905000"/>
                <a:gd name="connsiteY324" fmla="*/ 1073474 h 1412875"/>
                <a:gd name="connsiteX325" fmla="*/ 54317 w 1905000"/>
                <a:gd name="connsiteY325" fmla="*/ 1069550 h 1412875"/>
                <a:gd name="connsiteX326" fmla="*/ 52844 w 1905000"/>
                <a:gd name="connsiteY326" fmla="*/ 1065543 h 1412875"/>
                <a:gd name="connsiteX327" fmla="*/ 51372 w 1905000"/>
                <a:gd name="connsiteY327" fmla="*/ 1061292 h 1412875"/>
                <a:gd name="connsiteX328" fmla="*/ 49981 w 1905000"/>
                <a:gd name="connsiteY328" fmla="*/ 1057040 h 1412875"/>
                <a:gd name="connsiteX329" fmla="*/ 48672 w 1905000"/>
                <a:gd name="connsiteY329" fmla="*/ 1052543 h 1412875"/>
                <a:gd name="connsiteX330" fmla="*/ 47445 w 1905000"/>
                <a:gd name="connsiteY330" fmla="*/ 1047882 h 1412875"/>
                <a:gd name="connsiteX331" fmla="*/ 46300 w 1905000"/>
                <a:gd name="connsiteY331" fmla="*/ 1043140 h 1412875"/>
                <a:gd name="connsiteX332" fmla="*/ 45237 w 1905000"/>
                <a:gd name="connsiteY332" fmla="*/ 1038316 h 1412875"/>
                <a:gd name="connsiteX333" fmla="*/ 44255 w 1905000"/>
                <a:gd name="connsiteY333" fmla="*/ 1033247 h 1412875"/>
                <a:gd name="connsiteX334" fmla="*/ 43355 w 1905000"/>
                <a:gd name="connsiteY334" fmla="*/ 1028096 h 1412875"/>
                <a:gd name="connsiteX335" fmla="*/ 42537 w 1905000"/>
                <a:gd name="connsiteY335" fmla="*/ 1022699 h 1412875"/>
                <a:gd name="connsiteX336" fmla="*/ 41801 w 1905000"/>
                <a:gd name="connsiteY336" fmla="*/ 1017221 h 1412875"/>
                <a:gd name="connsiteX337" fmla="*/ 41065 w 1905000"/>
                <a:gd name="connsiteY337" fmla="*/ 1011579 h 1412875"/>
                <a:gd name="connsiteX338" fmla="*/ 40492 w 1905000"/>
                <a:gd name="connsiteY338" fmla="*/ 1005692 h 1412875"/>
                <a:gd name="connsiteX339" fmla="*/ 40001 w 1905000"/>
                <a:gd name="connsiteY339" fmla="*/ 999724 h 1412875"/>
                <a:gd name="connsiteX340" fmla="*/ 39510 w 1905000"/>
                <a:gd name="connsiteY340" fmla="*/ 993591 h 1412875"/>
                <a:gd name="connsiteX341" fmla="*/ 573 w 1905000"/>
                <a:gd name="connsiteY341" fmla="*/ 313155 h 1412875"/>
                <a:gd name="connsiteX342" fmla="*/ 409 w 1905000"/>
                <a:gd name="connsiteY342" fmla="*/ 309721 h 1412875"/>
                <a:gd name="connsiteX343" fmla="*/ 246 w 1905000"/>
                <a:gd name="connsiteY343" fmla="*/ 306450 h 1412875"/>
                <a:gd name="connsiteX344" fmla="*/ 82 w 1905000"/>
                <a:gd name="connsiteY344" fmla="*/ 303180 h 1412875"/>
                <a:gd name="connsiteX345" fmla="*/ 0 w 1905000"/>
                <a:gd name="connsiteY345" fmla="*/ 299991 h 1412875"/>
                <a:gd name="connsiteX346" fmla="*/ 0 w 1905000"/>
                <a:gd name="connsiteY346" fmla="*/ 296884 h 1412875"/>
                <a:gd name="connsiteX347" fmla="*/ 82 w 1905000"/>
                <a:gd name="connsiteY347" fmla="*/ 293695 h 1412875"/>
                <a:gd name="connsiteX348" fmla="*/ 164 w 1905000"/>
                <a:gd name="connsiteY348" fmla="*/ 290670 h 1412875"/>
                <a:gd name="connsiteX349" fmla="*/ 327 w 1905000"/>
                <a:gd name="connsiteY349" fmla="*/ 287644 h 1412875"/>
                <a:gd name="connsiteX350" fmla="*/ 491 w 1905000"/>
                <a:gd name="connsiteY350" fmla="*/ 284701 h 1412875"/>
                <a:gd name="connsiteX351" fmla="*/ 736 w 1905000"/>
                <a:gd name="connsiteY351" fmla="*/ 281839 h 1412875"/>
                <a:gd name="connsiteX352" fmla="*/ 1064 w 1905000"/>
                <a:gd name="connsiteY352" fmla="*/ 279059 h 1412875"/>
                <a:gd name="connsiteX353" fmla="*/ 1473 w 1905000"/>
                <a:gd name="connsiteY353" fmla="*/ 276279 h 1412875"/>
                <a:gd name="connsiteX354" fmla="*/ 1882 w 1905000"/>
                <a:gd name="connsiteY354" fmla="*/ 273499 h 1412875"/>
                <a:gd name="connsiteX355" fmla="*/ 2291 w 1905000"/>
                <a:gd name="connsiteY355" fmla="*/ 270801 h 1412875"/>
                <a:gd name="connsiteX356" fmla="*/ 2781 w 1905000"/>
                <a:gd name="connsiteY356" fmla="*/ 268185 h 1412875"/>
                <a:gd name="connsiteX357" fmla="*/ 3354 w 1905000"/>
                <a:gd name="connsiteY357" fmla="*/ 265650 h 1412875"/>
                <a:gd name="connsiteX358" fmla="*/ 3927 w 1905000"/>
                <a:gd name="connsiteY358" fmla="*/ 263115 h 1412875"/>
                <a:gd name="connsiteX359" fmla="*/ 4663 w 1905000"/>
                <a:gd name="connsiteY359" fmla="*/ 260581 h 1412875"/>
                <a:gd name="connsiteX360" fmla="*/ 5317 w 1905000"/>
                <a:gd name="connsiteY360" fmla="*/ 258128 h 1412875"/>
                <a:gd name="connsiteX361" fmla="*/ 6053 w 1905000"/>
                <a:gd name="connsiteY361" fmla="*/ 255757 h 1412875"/>
                <a:gd name="connsiteX362" fmla="*/ 6953 w 1905000"/>
                <a:gd name="connsiteY362" fmla="*/ 253467 h 1412875"/>
                <a:gd name="connsiteX363" fmla="*/ 7771 w 1905000"/>
                <a:gd name="connsiteY363" fmla="*/ 251260 h 1412875"/>
                <a:gd name="connsiteX364" fmla="*/ 8589 w 1905000"/>
                <a:gd name="connsiteY364" fmla="*/ 248970 h 1412875"/>
                <a:gd name="connsiteX365" fmla="*/ 9653 w 1905000"/>
                <a:gd name="connsiteY365" fmla="*/ 246763 h 1412875"/>
                <a:gd name="connsiteX366" fmla="*/ 10553 w 1905000"/>
                <a:gd name="connsiteY366" fmla="*/ 244637 h 1412875"/>
                <a:gd name="connsiteX367" fmla="*/ 11616 w 1905000"/>
                <a:gd name="connsiteY367" fmla="*/ 242511 h 1412875"/>
                <a:gd name="connsiteX368" fmla="*/ 12679 w 1905000"/>
                <a:gd name="connsiteY368" fmla="*/ 240549 h 1412875"/>
                <a:gd name="connsiteX369" fmla="*/ 13825 w 1905000"/>
                <a:gd name="connsiteY369" fmla="*/ 238586 h 1412875"/>
                <a:gd name="connsiteX370" fmla="*/ 14970 w 1905000"/>
                <a:gd name="connsiteY370" fmla="*/ 236624 h 1412875"/>
                <a:gd name="connsiteX371" fmla="*/ 16197 w 1905000"/>
                <a:gd name="connsiteY371" fmla="*/ 234743 h 1412875"/>
                <a:gd name="connsiteX372" fmla="*/ 17506 w 1905000"/>
                <a:gd name="connsiteY372" fmla="*/ 232945 h 1412875"/>
                <a:gd name="connsiteX373" fmla="*/ 18733 w 1905000"/>
                <a:gd name="connsiteY373" fmla="*/ 231146 h 1412875"/>
                <a:gd name="connsiteX374" fmla="*/ 20042 w 1905000"/>
                <a:gd name="connsiteY374" fmla="*/ 229347 h 1412875"/>
                <a:gd name="connsiteX375" fmla="*/ 21432 w 1905000"/>
                <a:gd name="connsiteY375" fmla="*/ 227712 h 1412875"/>
                <a:gd name="connsiteX376" fmla="*/ 22905 w 1905000"/>
                <a:gd name="connsiteY376" fmla="*/ 226076 h 1412875"/>
                <a:gd name="connsiteX377" fmla="*/ 24295 w 1905000"/>
                <a:gd name="connsiteY377" fmla="*/ 224523 h 1412875"/>
                <a:gd name="connsiteX378" fmla="*/ 25849 w 1905000"/>
                <a:gd name="connsiteY378" fmla="*/ 222888 h 1412875"/>
                <a:gd name="connsiteX379" fmla="*/ 27404 w 1905000"/>
                <a:gd name="connsiteY379" fmla="*/ 221334 h 1412875"/>
                <a:gd name="connsiteX380" fmla="*/ 28958 w 1905000"/>
                <a:gd name="connsiteY380" fmla="*/ 219944 h 1412875"/>
                <a:gd name="connsiteX381" fmla="*/ 30594 w 1905000"/>
                <a:gd name="connsiteY381" fmla="*/ 218554 h 1412875"/>
                <a:gd name="connsiteX382" fmla="*/ 32230 w 1905000"/>
                <a:gd name="connsiteY382" fmla="*/ 217164 h 1412875"/>
                <a:gd name="connsiteX383" fmla="*/ 34030 w 1905000"/>
                <a:gd name="connsiteY383" fmla="*/ 215856 h 1412875"/>
                <a:gd name="connsiteX384" fmla="*/ 35666 w 1905000"/>
                <a:gd name="connsiteY384" fmla="*/ 214630 h 1412875"/>
                <a:gd name="connsiteX385" fmla="*/ 37465 w 1905000"/>
                <a:gd name="connsiteY385" fmla="*/ 213321 h 1412875"/>
                <a:gd name="connsiteX386" fmla="*/ 39347 w 1905000"/>
                <a:gd name="connsiteY386" fmla="*/ 212177 h 1412875"/>
                <a:gd name="connsiteX387" fmla="*/ 41146 w 1905000"/>
                <a:gd name="connsiteY387" fmla="*/ 211114 h 1412875"/>
                <a:gd name="connsiteX388" fmla="*/ 43028 w 1905000"/>
                <a:gd name="connsiteY388" fmla="*/ 209969 h 1412875"/>
                <a:gd name="connsiteX389" fmla="*/ 44991 w 1905000"/>
                <a:gd name="connsiteY389" fmla="*/ 208988 h 1412875"/>
                <a:gd name="connsiteX390" fmla="*/ 46954 w 1905000"/>
                <a:gd name="connsiteY390" fmla="*/ 207925 h 1412875"/>
                <a:gd name="connsiteX391" fmla="*/ 48918 w 1905000"/>
                <a:gd name="connsiteY391" fmla="*/ 207026 h 1412875"/>
                <a:gd name="connsiteX392" fmla="*/ 50963 w 1905000"/>
                <a:gd name="connsiteY392" fmla="*/ 206126 h 1412875"/>
                <a:gd name="connsiteX393" fmla="*/ 53008 w 1905000"/>
                <a:gd name="connsiteY393" fmla="*/ 205227 h 1412875"/>
                <a:gd name="connsiteX394" fmla="*/ 55135 w 1905000"/>
                <a:gd name="connsiteY394" fmla="*/ 204409 h 1412875"/>
                <a:gd name="connsiteX395" fmla="*/ 57180 w 1905000"/>
                <a:gd name="connsiteY395" fmla="*/ 203673 h 1412875"/>
                <a:gd name="connsiteX396" fmla="*/ 59388 w 1905000"/>
                <a:gd name="connsiteY396" fmla="*/ 203019 h 1412875"/>
                <a:gd name="connsiteX397" fmla="*/ 61597 w 1905000"/>
                <a:gd name="connsiteY397" fmla="*/ 202283 h 1412875"/>
                <a:gd name="connsiteX398" fmla="*/ 63887 w 1905000"/>
                <a:gd name="connsiteY398" fmla="*/ 201629 h 1412875"/>
                <a:gd name="connsiteX399" fmla="*/ 66096 w 1905000"/>
                <a:gd name="connsiteY399" fmla="*/ 201057 h 1412875"/>
                <a:gd name="connsiteX400" fmla="*/ 70677 w 1905000"/>
                <a:gd name="connsiteY400" fmla="*/ 199994 h 1412875"/>
                <a:gd name="connsiteX401" fmla="*/ 75421 w 1905000"/>
                <a:gd name="connsiteY401" fmla="*/ 199094 h 1412875"/>
                <a:gd name="connsiteX402" fmla="*/ 80329 w 1905000"/>
                <a:gd name="connsiteY402" fmla="*/ 198440 h 1412875"/>
                <a:gd name="connsiteX403" fmla="*/ 1583110 w 1905000"/>
                <a:gd name="connsiteY403" fmla="*/ 21586 h 1412875"/>
                <a:gd name="connsiteX404" fmla="*/ 1609287 w 1905000"/>
                <a:gd name="connsiteY404" fmla="*/ 18397 h 1412875"/>
                <a:gd name="connsiteX405" fmla="*/ 1632764 w 1905000"/>
                <a:gd name="connsiteY405" fmla="*/ 15535 h 1412875"/>
                <a:gd name="connsiteX406" fmla="*/ 1654687 w 1905000"/>
                <a:gd name="connsiteY406" fmla="*/ 12755 h 1412875"/>
                <a:gd name="connsiteX407" fmla="*/ 1675628 w 1905000"/>
                <a:gd name="connsiteY407" fmla="*/ 10221 h 1412875"/>
                <a:gd name="connsiteX408" fmla="*/ 1696569 w 1905000"/>
                <a:gd name="connsiteY408" fmla="*/ 7768 h 1412875"/>
                <a:gd name="connsiteX409" fmla="*/ 1707367 w 1905000"/>
                <a:gd name="connsiteY409" fmla="*/ 6541 h 1412875"/>
                <a:gd name="connsiteX410" fmla="*/ 1718410 w 1905000"/>
                <a:gd name="connsiteY410" fmla="*/ 5397 h 1412875"/>
                <a:gd name="connsiteX411" fmla="*/ 1730026 w 1905000"/>
                <a:gd name="connsiteY411" fmla="*/ 4252 h 1412875"/>
                <a:gd name="connsiteX412" fmla="*/ 1742051 w 1905000"/>
                <a:gd name="connsiteY412" fmla="*/ 3107 h 1412875"/>
                <a:gd name="connsiteX413" fmla="*/ 1754812 w 1905000"/>
                <a:gd name="connsiteY413" fmla="*/ 2044 h 1412875"/>
                <a:gd name="connsiteX414" fmla="*/ 1768228 w 1905000"/>
                <a:gd name="connsiteY414" fmla="*/ 900 h 1412875"/>
                <a:gd name="connsiteX415" fmla="*/ 1773299 w 1905000"/>
                <a:gd name="connsiteY415" fmla="*/ 572 h 1412875"/>
                <a:gd name="connsiteX416" fmla="*/ 1778207 w 1905000"/>
                <a:gd name="connsiteY416" fmla="*/ 245 h 1412875"/>
                <a:gd name="connsiteX417" fmla="*/ 1782952 w 1905000"/>
                <a:gd name="connsiteY417" fmla="*/ 82 h 141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Lst>
              <a:rect l="l" t="t" r="r" b="b"/>
              <a:pathLst>
                <a:path w="1905000" h="1412875">
                  <a:moveTo>
                    <a:pt x="1787696" y="0"/>
                  </a:moveTo>
                  <a:lnTo>
                    <a:pt x="1792359" y="0"/>
                  </a:lnTo>
                  <a:lnTo>
                    <a:pt x="1796940" y="82"/>
                  </a:lnTo>
                  <a:lnTo>
                    <a:pt x="1801276" y="245"/>
                  </a:lnTo>
                  <a:lnTo>
                    <a:pt x="1805611" y="572"/>
                  </a:lnTo>
                  <a:lnTo>
                    <a:pt x="1809783" y="900"/>
                  </a:lnTo>
                  <a:lnTo>
                    <a:pt x="1813955" y="1472"/>
                  </a:lnTo>
                  <a:lnTo>
                    <a:pt x="1818045" y="1962"/>
                  </a:lnTo>
                  <a:lnTo>
                    <a:pt x="1821890" y="2617"/>
                  </a:lnTo>
                  <a:lnTo>
                    <a:pt x="1825734" y="3271"/>
                  </a:lnTo>
                  <a:lnTo>
                    <a:pt x="1829497" y="4170"/>
                  </a:lnTo>
                  <a:lnTo>
                    <a:pt x="1833096" y="5069"/>
                  </a:lnTo>
                  <a:lnTo>
                    <a:pt x="1836614" y="6051"/>
                  </a:lnTo>
                  <a:lnTo>
                    <a:pt x="1840131" y="7195"/>
                  </a:lnTo>
                  <a:lnTo>
                    <a:pt x="1843485" y="8340"/>
                  </a:lnTo>
                  <a:lnTo>
                    <a:pt x="1846757" y="9648"/>
                  </a:lnTo>
                  <a:lnTo>
                    <a:pt x="1849866" y="10956"/>
                  </a:lnTo>
                  <a:lnTo>
                    <a:pt x="1853056" y="12428"/>
                  </a:lnTo>
                  <a:lnTo>
                    <a:pt x="1856001" y="13982"/>
                  </a:lnTo>
                  <a:lnTo>
                    <a:pt x="1858864" y="15617"/>
                  </a:lnTo>
                  <a:lnTo>
                    <a:pt x="1861727" y="17334"/>
                  </a:lnTo>
                  <a:lnTo>
                    <a:pt x="1864427" y="19133"/>
                  </a:lnTo>
                  <a:lnTo>
                    <a:pt x="1867044" y="21095"/>
                  </a:lnTo>
                  <a:lnTo>
                    <a:pt x="1869580" y="23057"/>
                  </a:lnTo>
                  <a:lnTo>
                    <a:pt x="1872034" y="25102"/>
                  </a:lnTo>
                  <a:lnTo>
                    <a:pt x="1874325" y="27227"/>
                  </a:lnTo>
                  <a:lnTo>
                    <a:pt x="1876533" y="29517"/>
                  </a:lnTo>
                  <a:lnTo>
                    <a:pt x="1878742" y="31888"/>
                  </a:lnTo>
                  <a:lnTo>
                    <a:pt x="1880787" y="34341"/>
                  </a:lnTo>
                  <a:lnTo>
                    <a:pt x="1882832" y="36876"/>
                  </a:lnTo>
                  <a:lnTo>
                    <a:pt x="1884632" y="39492"/>
                  </a:lnTo>
                  <a:lnTo>
                    <a:pt x="1886513" y="42108"/>
                  </a:lnTo>
                  <a:lnTo>
                    <a:pt x="1888231" y="44888"/>
                  </a:lnTo>
                  <a:lnTo>
                    <a:pt x="1889867" y="47750"/>
                  </a:lnTo>
                  <a:lnTo>
                    <a:pt x="1891421" y="50694"/>
                  </a:lnTo>
                  <a:lnTo>
                    <a:pt x="1892812" y="53801"/>
                  </a:lnTo>
                  <a:lnTo>
                    <a:pt x="1894284" y="56908"/>
                  </a:lnTo>
                  <a:lnTo>
                    <a:pt x="1895511" y="60096"/>
                  </a:lnTo>
                  <a:lnTo>
                    <a:pt x="1896738" y="63449"/>
                  </a:lnTo>
                  <a:lnTo>
                    <a:pt x="1897883" y="66801"/>
                  </a:lnTo>
                  <a:lnTo>
                    <a:pt x="1898947" y="70235"/>
                  </a:lnTo>
                  <a:lnTo>
                    <a:pt x="1899847" y="73914"/>
                  </a:lnTo>
                  <a:lnTo>
                    <a:pt x="1900746" y="77512"/>
                  </a:lnTo>
                  <a:lnTo>
                    <a:pt x="1901565" y="81191"/>
                  </a:lnTo>
                  <a:lnTo>
                    <a:pt x="1902301" y="85034"/>
                  </a:lnTo>
                  <a:lnTo>
                    <a:pt x="1902873" y="88959"/>
                  </a:lnTo>
                  <a:lnTo>
                    <a:pt x="1903364" y="92965"/>
                  </a:lnTo>
                  <a:lnTo>
                    <a:pt x="1903937" y="96972"/>
                  </a:lnTo>
                  <a:lnTo>
                    <a:pt x="1904264" y="101223"/>
                  </a:lnTo>
                  <a:lnTo>
                    <a:pt x="1904591" y="105393"/>
                  </a:lnTo>
                  <a:lnTo>
                    <a:pt x="1904755" y="109727"/>
                  </a:lnTo>
                  <a:lnTo>
                    <a:pt x="1904918" y="114224"/>
                  </a:lnTo>
                  <a:lnTo>
                    <a:pt x="1905000" y="118639"/>
                  </a:lnTo>
                  <a:lnTo>
                    <a:pt x="1905000" y="123218"/>
                  </a:lnTo>
                  <a:lnTo>
                    <a:pt x="1904837" y="127960"/>
                  </a:lnTo>
                  <a:lnTo>
                    <a:pt x="1904673" y="132621"/>
                  </a:lnTo>
                  <a:lnTo>
                    <a:pt x="1904428" y="137445"/>
                  </a:lnTo>
                  <a:lnTo>
                    <a:pt x="1904182" y="142351"/>
                  </a:lnTo>
                  <a:lnTo>
                    <a:pt x="1903773" y="147420"/>
                  </a:lnTo>
                  <a:lnTo>
                    <a:pt x="1903201" y="152489"/>
                  </a:lnTo>
                  <a:lnTo>
                    <a:pt x="1902628" y="157640"/>
                  </a:lnTo>
                  <a:lnTo>
                    <a:pt x="1848312" y="952791"/>
                  </a:lnTo>
                  <a:lnTo>
                    <a:pt x="1846839" y="969553"/>
                  </a:lnTo>
                  <a:lnTo>
                    <a:pt x="1845612" y="985660"/>
                  </a:lnTo>
                  <a:lnTo>
                    <a:pt x="1843322" y="1015504"/>
                  </a:lnTo>
                  <a:lnTo>
                    <a:pt x="1842258" y="1029404"/>
                  </a:lnTo>
                  <a:lnTo>
                    <a:pt x="1841113" y="1042568"/>
                  </a:lnTo>
                  <a:lnTo>
                    <a:pt x="1839968" y="1055078"/>
                  </a:lnTo>
                  <a:lnTo>
                    <a:pt x="1838659" y="1066852"/>
                  </a:lnTo>
                  <a:lnTo>
                    <a:pt x="1838005" y="1072493"/>
                  </a:lnTo>
                  <a:lnTo>
                    <a:pt x="1837268" y="1077971"/>
                  </a:lnTo>
                  <a:lnTo>
                    <a:pt x="1836450" y="1083286"/>
                  </a:lnTo>
                  <a:lnTo>
                    <a:pt x="1835632" y="1088437"/>
                  </a:lnTo>
                  <a:lnTo>
                    <a:pt x="1834814" y="1093507"/>
                  </a:lnTo>
                  <a:lnTo>
                    <a:pt x="1833833" y="1098331"/>
                  </a:lnTo>
                  <a:lnTo>
                    <a:pt x="1832851" y="1102991"/>
                  </a:lnTo>
                  <a:lnTo>
                    <a:pt x="1831788" y="1107488"/>
                  </a:lnTo>
                  <a:lnTo>
                    <a:pt x="1830642" y="1111903"/>
                  </a:lnTo>
                  <a:lnTo>
                    <a:pt x="1829415" y="1116155"/>
                  </a:lnTo>
                  <a:lnTo>
                    <a:pt x="1828107" y="1120162"/>
                  </a:lnTo>
                  <a:lnTo>
                    <a:pt x="1826716" y="1124168"/>
                  </a:lnTo>
                  <a:lnTo>
                    <a:pt x="1825243" y="1127847"/>
                  </a:lnTo>
                  <a:lnTo>
                    <a:pt x="1823689" y="1131445"/>
                  </a:lnTo>
                  <a:lnTo>
                    <a:pt x="1821971" y="1134961"/>
                  </a:lnTo>
                  <a:lnTo>
                    <a:pt x="1820172" y="1138313"/>
                  </a:lnTo>
                  <a:lnTo>
                    <a:pt x="1818290" y="1141420"/>
                  </a:lnTo>
                  <a:lnTo>
                    <a:pt x="1816245" y="1144445"/>
                  </a:lnTo>
                  <a:lnTo>
                    <a:pt x="1814118" y="1147389"/>
                  </a:lnTo>
                  <a:lnTo>
                    <a:pt x="1811828" y="1150087"/>
                  </a:lnTo>
                  <a:lnTo>
                    <a:pt x="1809374" y="1152785"/>
                  </a:lnTo>
                  <a:lnTo>
                    <a:pt x="1806838" y="1155238"/>
                  </a:lnTo>
                  <a:lnTo>
                    <a:pt x="1804139" y="1157609"/>
                  </a:lnTo>
                  <a:lnTo>
                    <a:pt x="1801276" y="1159817"/>
                  </a:lnTo>
                  <a:lnTo>
                    <a:pt x="1798331" y="1161943"/>
                  </a:lnTo>
                  <a:lnTo>
                    <a:pt x="1795222" y="1163823"/>
                  </a:lnTo>
                  <a:lnTo>
                    <a:pt x="1791868" y="1165704"/>
                  </a:lnTo>
                  <a:lnTo>
                    <a:pt x="1788351" y="1167421"/>
                  </a:lnTo>
                  <a:lnTo>
                    <a:pt x="1784752" y="1168974"/>
                  </a:lnTo>
                  <a:lnTo>
                    <a:pt x="1780907" y="1170446"/>
                  </a:lnTo>
                  <a:lnTo>
                    <a:pt x="1776899" y="1171754"/>
                  </a:lnTo>
                  <a:lnTo>
                    <a:pt x="1772727" y="1172981"/>
                  </a:lnTo>
                  <a:lnTo>
                    <a:pt x="1768309" y="1174044"/>
                  </a:lnTo>
                  <a:lnTo>
                    <a:pt x="1763729" y="1175025"/>
                  </a:lnTo>
                  <a:lnTo>
                    <a:pt x="1758902" y="1175924"/>
                  </a:lnTo>
                  <a:lnTo>
                    <a:pt x="1753994" y="1176660"/>
                  </a:lnTo>
                  <a:lnTo>
                    <a:pt x="1748759" y="1177232"/>
                  </a:lnTo>
                  <a:lnTo>
                    <a:pt x="1743360" y="1177723"/>
                  </a:lnTo>
                  <a:lnTo>
                    <a:pt x="1737716" y="1178214"/>
                  </a:lnTo>
                  <a:lnTo>
                    <a:pt x="1731744" y="1178459"/>
                  </a:lnTo>
                  <a:lnTo>
                    <a:pt x="1725691" y="1178704"/>
                  </a:lnTo>
                  <a:lnTo>
                    <a:pt x="1719392" y="1178704"/>
                  </a:lnTo>
                  <a:lnTo>
                    <a:pt x="1712766" y="1178704"/>
                  </a:lnTo>
                  <a:lnTo>
                    <a:pt x="1705976" y="1178622"/>
                  </a:lnTo>
                  <a:lnTo>
                    <a:pt x="1698860" y="1178377"/>
                  </a:lnTo>
                  <a:lnTo>
                    <a:pt x="1691498" y="1178050"/>
                  </a:lnTo>
                  <a:lnTo>
                    <a:pt x="1683890" y="1177560"/>
                  </a:lnTo>
                  <a:lnTo>
                    <a:pt x="1676119" y="1176987"/>
                  </a:lnTo>
                  <a:lnTo>
                    <a:pt x="552326" y="1152949"/>
                  </a:lnTo>
                  <a:lnTo>
                    <a:pt x="550690" y="1155320"/>
                  </a:lnTo>
                  <a:lnTo>
                    <a:pt x="548236" y="1158345"/>
                  </a:lnTo>
                  <a:lnTo>
                    <a:pt x="545045" y="1162188"/>
                  </a:lnTo>
                  <a:lnTo>
                    <a:pt x="541037" y="1166767"/>
                  </a:lnTo>
                  <a:lnTo>
                    <a:pt x="536047" y="1172163"/>
                  </a:lnTo>
                  <a:lnTo>
                    <a:pt x="530158" y="1178459"/>
                  </a:lnTo>
                  <a:lnTo>
                    <a:pt x="526804" y="1181811"/>
                  </a:lnTo>
                  <a:lnTo>
                    <a:pt x="523123" y="1185409"/>
                  </a:lnTo>
                  <a:lnTo>
                    <a:pt x="519278" y="1189252"/>
                  </a:lnTo>
                  <a:lnTo>
                    <a:pt x="515024" y="1193258"/>
                  </a:lnTo>
                  <a:lnTo>
                    <a:pt x="510525" y="1197510"/>
                  </a:lnTo>
                  <a:lnTo>
                    <a:pt x="505699" y="1201925"/>
                  </a:lnTo>
                  <a:lnTo>
                    <a:pt x="500545" y="1206586"/>
                  </a:lnTo>
                  <a:lnTo>
                    <a:pt x="495146" y="1211410"/>
                  </a:lnTo>
                  <a:lnTo>
                    <a:pt x="489338" y="1216479"/>
                  </a:lnTo>
                  <a:lnTo>
                    <a:pt x="483121" y="1221712"/>
                  </a:lnTo>
                  <a:lnTo>
                    <a:pt x="476659" y="1227190"/>
                  </a:lnTo>
                  <a:lnTo>
                    <a:pt x="469706" y="1232914"/>
                  </a:lnTo>
                  <a:lnTo>
                    <a:pt x="462589" y="1238800"/>
                  </a:lnTo>
                  <a:lnTo>
                    <a:pt x="454900" y="1244851"/>
                  </a:lnTo>
                  <a:lnTo>
                    <a:pt x="446883" y="1251229"/>
                  </a:lnTo>
                  <a:lnTo>
                    <a:pt x="438540" y="1257770"/>
                  </a:lnTo>
                  <a:lnTo>
                    <a:pt x="429623" y="1264556"/>
                  </a:lnTo>
                  <a:lnTo>
                    <a:pt x="420461" y="1271506"/>
                  </a:lnTo>
                  <a:lnTo>
                    <a:pt x="410727" y="1278701"/>
                  </a:lnTo>
                  <a:lnTo>
                    <a:pt x="400665" y="1286142"/>
                  </a:lnTo>
                  <a:lnTo>
                    <a:pt x="395675" y="1289657"/>
                  </a:lnTo>
                  <a:lnTo>
                    <a:pt x="390522" y="1293173"/>
                  </a:lnTo>
                  <a:lnTo>
                    <a:pt x="385123" y="1296689"/>
                  </a:lnTo>
                  <a:lnTo>
                    <a:pt x="379560" y="1300123"/>
                  </a:lnTo>
                  <a:lnTo>
                    <a:pt x="373834" y="1303557"/>
                  </a:lnTo>
                  <a:lnTo>
                    <a:pt x="367863" y="1306910"/>
                  </a:lnTo>
                  <a:lnTo>
                    <a:pt x="361809" y="1310262"/>
                  </a:lnTo>
                  <a:lnTo>
                    <a:pt x="355674" y="1313532"/>
                  </a:lnTo>
                  <a:lnTo>
                    <a:pt x="349294" y="1316721"/>
                  </a:lnTo>
                  <a:lnTo>
                    <a:pt x="342831" y="1319910"/>
                  </a:lnTo>
                  <a:lnTo>
                    <a:pt x="336369" y="1323099"/>
                  </a:lnTo>
                  <a:lnTo>
                    <a:pt x="329580" y="1326206"/>
                  </a:lnTo>
                  <a:lnTo>
                    <a:pt x="322790" y="1329231"/>
                  </a:lnTo>
                  <a:lnTo>
                    <a:pt x="316000" y="1332256"/>
                  </a:lnTo>
                  <a:lnTo>
                    <a:pt x="308965" y="1335200"/>
                  </a:lnTo>
                  <a:lnTo>
                    <a:pt x="302012" y="1338143"/>
                  </a:lnTo>
                  <a:lnTo>
                    <a:pt x="294896" y="1341005"/>
                  </a:lnTo>
                  <a:lnTo>
                    <a:pt x="287697" y="1343785"/>
                  </a:lnTo>
                  <a:lnTo>
                    <a:pt x="280580" y="1346565"/>
                  </a:lnTo>
                  <a:lnTo>
                    <a:pt x="273382" y="1349345"/>
                  </a:lnTo>
                  <a:lnTo>
                    <a:pt x="266020" y="1351961"/>
                  </a:lnTo>
                  <a:lnTo>
                    <a:pt x="258821" y="1354660"/>
                  </a:lnTo>
                  <a:lnTo>
                    <a:pt x="244178" y="1359729"/>
                  </a:lnTo>
                  <a:lnTo>
                    <a:pt x="229700" y="1364635"/>
                  </a:lnTo>
                  <a:lnTo>
                    <a:pt x="215139" y="1369377"/>
                  </a:lnTo>
                  <a:lnTo>
                    <a:pt x="200905" y="1373792"/>
                  </a:lnTo>
                  <a:lnTo>
                    <a:pt x="186835" y="1378126"/>
                  </a:lnTo>
                  <a:lnTo>
                    <a:pt x="173093" y="1382214"/>
                  </a:lnTo>
                  <a:lnTo>
                    <a:pt x="159759" y="1385975"/>
                  </a:lnTo>
                  <a:lnTo>
                    <a:pt x="146834" y="1389573"/>
                  </a:lnTo>
                  <a:lnTo>
                    <a:pt x="134319" y="1392925"/>
                  </a:lnTo>
                  <a:lnTo>
                    <a:pt x="122539" y="1396032"/>
                  </a:lnTo>
                  <a:lnTo>
                    <a:pt x="111414" y="1398894"/>
                  </a:lnTo>
                  <a:lnTo>
                    <a:pt x="100944" y="1401510"/>
                  </a:lnTo>
                  <a:lnTo>
                    <a:pt x="91291" y="1403881"/>
                  </a:lnTo>
                  <a:lnTo>
                    <a:pt x="74685" y="1407724"/>
                  </a:lnTo>
                  <a:lnTo>
                    <a:pt x="62169" y="1410586"/>
                  </a:lnTo>
                  <a:lnTo>
                    <a:pt x="54153" y="1412303"/>
                  </a:lnTo>
                  <a:lnTo>
                    <a:pt x="51453" y="1412875"/>
                  </a:lnTo>
                  <a:lnTo>
                    <a:pt x="60206" y="1408133"/>
                  </a:lnTo>
                  <a:lnTo>
                    <a:pt x="68795" y="1403391"/>
                  </a:lnTo>
                  <a:lnTo>
                    <a:pt x="77139" y="1398812"/>
                  </a:lnTo>
                  <a:lnTo>
                    <a:pt x="85319" y="1394233"/>
                  </a:lnTo>
                  <a:lnTo>
                    <a:pt x="93254" y="1389654"/>
                  </a:lnTo>
                  <a:lnTo>
                    <a:pt x="101025" y="1385239"/>
                  </a:lnTo>
                  <a:lnTo>
                    <a:pt x="108633" y="1380742"/>
                  </a:lnTo>
                  <a:lnTo>
                    <a:pt x="115913" y="1376327"/>
                  </a:lnTo>
                  <a:lnTo>
                    <a:pt x="123194" y="1371993"/>
                  </a:lnTo>
                  <a:lnTo>
                    <a:pt x="130229" y="1367660"/>
                  </a:lnTo>
                  <a:lnTo>
                    <a:pt x="136936" y="1363490"/>
                  </a:lnTo>
                  <a:lnTo>
                    <a:pt x="143644" y="1359238"/>
                  </a:lnTo>
                  <a:lnTo>
                    <a:pt x="150025" y="1355068"/>
                  </a:lnTo>
                  <a:lnTo>
                    <a:pt x="156242" y="1351062"/>
                  </a:lnTo>
                  <a:lnTo>
                    <a:pt x="162377" y="1346974"/>
                  </a:lnTo>
                  <a:lnTo>
                    <a:pt x="168266" y="1342967"/>
                  </a:lnTo>
                  <a:lnTo>
                    <a:pt x="173993" y="1338961"/>
                  </a:lnTo>
                  <a:lnTo>
                    <a:pt x="179555" y="1335118"/>
                  </a:lnTo>
                  <a:lnTo>
                    <a:pt x="184954" y="1331275"/>
                  </a:lnTo>
                  <a:lnTo>
                    <a:pt x="190189" y="1327432"/>
                  </a:lnTo>
                  <a:lnTo>
                    <a:pt x="195261" y="1323753"/>
                  </a:lnTo>
                  <a:lnTo>
                    <a:pt x="200169" y="1319910"/>
                  </a:lnTo>
                  <a:lnTo>
                    <a:pt x="204914" y="1316312"/>
                  </a:lnTo>
                  <a:lnTo>
                    <a:pt x="209495" y="1312715"/>
                  </a:lnTo>
                  <a:lnTo>
                    <a:pt x="213912" y="1309117"/>
                  </a:lnTo>
                  <a:lnTo>
                    <a:pt x="218165" y="1305601"/>
                  </a:lnTo>
                  <a:lnTo>
                    <a:pt x="222337" y="1302086"/>
                  </a:lnTo>
                  <a:lnTo>
                    <a:pt x="226264" y="1298651"/>
                  </a:lnTo>
                  <a:lnTo>
                    <a:pt x="230109" y="1295217"/>
                  </a:lnTo>
                  <a:lnTo>
                    <a:pt x="233790" y="1291947"/>
                  </a:lnTo>
                  <a:lnTo>
                    <a:pt x="237307" y="1288595"/>
                  </a:lnTo>
                  <a:lnTo>
                    <a:pt x="240743" y="1285406"/>
                  </a:lnTo>
                  <a:lnTo>
                    <a:pt x="243933" y="1282135"/>
                  </a:lnTo>
                  <a:lnTo>
                    <a:pt x="247042" y="1278946"/>
                  </a:lnTo>
                  <a:lnTo>
                    <a:pt x="249986" y="1275839"/>
                  </a:lnTo>
                  <a:lnTo>
                    <a:pt x="252849" y="1272732"/>
                  </a:lnTo>
                  <a:lnTo>
                    <a:pt x="255549" y="1269707"/>
                  </a:lnTo>
                  <a:lnTo>
                    <a:pt x="258167" y="1266764"/>
                  </a:lnTo>
                  <a:lnTo>
                    <a:pt x="260621" y="1263738"/>
                  </a:lnTo>
                  <a:lnTo>
                    <a:pt x="262993" y="1260795"/>
                  </a:lnTo>
                  <a:lnTo>
                    <a:pt x="265202" y="1257933"/>
                  </a:lnTo>
                  <a:lnTo>
                    <a:pt x="267328" y="1255153"/>
                  </a:lnTo>
                  <a:lnTo>
                    <a:pt x="269373" y="1252373"/>
                  </a:lnTo>
                  <a:lnTo>
                    <a:pt x="271173" y="1249593"/>
                  </a:lnTo>
                  <a:lnTo>
                    <a:pt x="272973" y="1246895"/>
                  </a:lnTo>
                  <a:lnTo>
                    <a:pt x="274527" y="1244279"/>
                  </a:lnTo>
                  <a:lnTo>
                    <a:pt x="276081" y="1241662"/>
                  </a:lnTo>
                  <a:lnTo>
                    <a:pt x="277554" y="1239046"/>
                  </a:lnTo>
                  <a:lnTo>
                    <a:pt x="278862" y="1236511"/>
                  </a:lnTo>
                  <a:lnTo>
                    <a:pt x="280089" y="1234058"/>
                  </a:lnTo>
                  <a:lnTo>
                    <a:pt x="281235" y="1231687"/>
                  </a:lnTo>
                  <a:lnTo>
                    <a:pt x="282216" y="1229234"/>
                  </a:lnTo>
                  <a:lnTo>
                    <a:pt x="283198" y="1226863"/>
                  </a:lnTo>
                  <a:lnTo>
                    <a:pt x="284016" y="1224492"/>
                  </a:lnTo>
                  <a:lnTo>
                    <a:pt x="284752" y="1222202"/>
                  </a:lnTo>
                  <a:lnTo>
                    <a:pt x="285407" y="1219913"/>
                  </a:lnTo>
                  <a:lnTo>
                    <a:pt x="285979" y="1217705"/>
                  </a:lnTo>
                  <a:lnTo>
                    <a:pt x="286470" y="1215580"/>
                  </a:lnTo>
                  <a:lnTo>
                    <a:pt x="286879" y="1213454"/>
                  </a:lnTo>
                  <a:lnTo>
                    <a:pt x="287206" y="1211328"/>
                  </a:lnTo>
                  <a:lnTo>
                    <a:pt x="287370" y="1209202"/>
                  </a:lnTo>
                  <a:lnTo>
                    <a:pt x="287533" y="1207158"/>
                  </a:lnTo>
                  <a:lnTo>
                    <a:pt x="287697" y="1205277"/>
                  </a:lnTo>
                  <a:lnTo>
                    <a:pt x="287697" y="1203315"/>
                  </a:lnTo>
                  <a:lnTo>
                    <a:pt x="287615" y="1201353"/>
                  </a:lnTo>
                  <a:lnTo>
                    <a:pt x="287533" y="1199554"/>
                  </a:lnTo>
                  <a:lnTo>
                    <a:pt x="287370" y="1197673"/>
                  </a:lnTo>
                  <a:lnTo>
                    <a:pt x="287124" y="1195875"/>
                  </a:lnTo>
                  <a:lnTo>
                    <a:pt x="286797" y="1194158"/>
                  </a:lnTo>
                  <a:lnTo>
                    <a:pt x="286470" y="1192359"/>
                  </a:lnTo>
                  <a:lnTo>
                    <a:pt x="286061" y="1190642"/>
                  </a:lnTo>
                  <a:lnTo>
                    <a:pt x="285652" y="1189006"/>
                  </a:lnTo>
                  <a:lnTo>
                    <a:pt x="284998" y="1187371"/>
                  </a:lnTo>
                  <a:lnTo>
                    <a:pt x="284507" y="1185736"/>
                  </a:lnTo>
                  <a:lnTo>
                    <a:pt x="283852" y="1184264"/>
                  </a:lnTo>
                  <a:lnTo>
                    <a:pt x="283198" y="1182711"/>
                  </a:lnTo>
                  <a:lnTo>
                    <a:pt x="282462" y="1181239"/>
                  </a:lnTo>
                  <a:lnTo>
                    <a:pt x="281725" y="1179767"/>
                  </a:lnTo>
                  <a:lnTo>
                    <a:pt x="280171" y="1176987"/>
                  </a:lnTo>
                  <a:lnTo>
                    <a:pt x="278372" y="1174371"/>
                  </a:lnTo>
                  <a:lnTo>
                    <a:pt x="276490" y="1171836"/>
                  </a:lnTo>
                  <a:lnTo>
                    <a:pt x="274445" y="1169383"/>
                  </a:lnTo>
                  <a:lnTo>
                    <a:pt x="272482" y="1167176"/>
                  </a:lnTo>
                  <a:lnTo>
                    <a:pt x="270355" y="1165050"/>
                  </a:lnTo>
                  <a:lnTo>
                    <a:pt x="268146" y="1163006"/>
                  </a:lnTo>
                  <a:lnTo>
                    <a:pt x="265856" y="1161125"/>
                  </a:lnTo>
                  <a:lnTo>
                    <a:pt x="263647" y="1159408"/>
                  </a:lnTo>
                  <a:lnTo>
                    <a:pt x="261439" y="1157691"/>
                  </a:lnTo>
                  <a:lnTo>
                    <a:pt x="259230" y="1156137"/>
                  </a:lnTo>
                  <a:lnTo>
                    <a:pt x="257021" y="1154829"/>
                  </a:lnTo>
                  <a:lnTo>
                    <a:pt x="254894" y="1153439"/>
                  </a:lnTo>
                  <a:lnTo>
                    <a:pt x="252768" y="1152295"/>
                  </a:lnTo>
                  <a:lnTo>
                    <a:pt x="250886" y="1151313"/>
                  </a:lnTo>
                  <a:lnTo>
                    <a:pt x="247205" y="1149433"/>
                  </a:lnTo>
                  <a:lnTo>
                    <a:pt x="244097" y="1148043"/>
                  </a:lnTo>
                  <a:lnTo>
                    <a:pt x="241724" y="1147062"/>
                  </a:lnTo>
                  <a:lnTo>
                    <a:pt x="239679" y="1146326"/>
                  </a:lnTo>
                  <a:lnTo>
                    <a:pt x="202950" y="1145508"/>
                  </a:lnTo>
                  <a:lnTo>
                    <a:pt x="195016" y="1145426"/>
                  </a:lnTo>
                  <a:lnTo>
                    <a:pt x="187163" y="1145263"/>
                  </a:lnTo>
                  <a:lnTo>
                    <a:pt x="179555" y="1145018"/>
                  </a:lnTo>
                  <a:lnTo>
                    <a:pt x="172029" y="1144527"/>
                  </a:lnTo>
                  <a:lnTo>
                    <a:pt x="164667" y="1143955"/>
                  </a:lnTo>
                  <a:lnTo>
                    <a:pt x="157632" y="1143219"/>
                  </a:lnTo>
                  <a:lnTo>
                    <a:pt x="154115" y="1142646"/>
                  </a:lnTo>
                  <a:lnTo>
                    <a:pt x="150597" y="1142238"/>
                  </a:lnTo>
                  <a:lnTo>
                    <a:pt x="147162" y="1141665"/>
                  </a:lnTo>
                  <a:lnTo>
                    <a:pt x="143808" y="1141093"/>
                  </a:lnTo>
                  <a:lnTo>
                    <a:pt x="140454" y="1140439"/>
                  </a:lnTo>
                  <a:lnTo>
                    <a:pt x="137182" y="1139703"/>
                  </a:lnTo>
                  <a:lnTo>
                    <a:pt x="133910" y="1138967"/>
                  </a:lnTo>
                  <a:lnTo>
                    <a:pt x="130719" y="1138149"/>
                  </a:lnTo>
                  <a:lnTo>
                    <a:pt x="127611" y="1137250"/>
                  </a:lnTo>
                  <a:lnTo>
                    <a:pt x="124421" y="1136269"/>
                  </a:lnTo>
                  <a:lnTo>
                    <a:pt x="121394" y="1135370"/>
                  </a:lnTo>
                  <a:lnTo>
                    <a:pt x="118367" y="1134225"/>
                  </a:lnTo>
                  <a:lnTo>
                    <a:pt x="115422" y="1133162"/>
                  </a:lnTo>
                  <a:lnTo>
                    <a:pt x="112559" y="1131854"/>
                  </a:lnTo>
                  <a:lnTo>
                    <a:pt x="109696" y="1130627"/>
                  </a:lnTo>
                  <a:lnTo>
                    <a:pt x="106833" y="1129319"/>
                  </a:lnTo>
                  <a:lnTo>
                    <a:pt x="104134" y="1127929"/>
                  </a:lnTo>
                  <a:lnTo>
                    <a:pt x="101434" y="1126376"/>
                  </a:lnTo>
                  <a:lnTo>
                    <a:pt x="98735" y="1124904"/>
                  </a:lnTo>
                  <a:lnTo>
                    <a:pt x="96117" y="1123269"/>
                  </a:lnTo>
                  <a:lnTo>
                    <a:pt x="93418" y="1121388"/>
                  </a:lnTo>
                  <a:lnTo>
                    <a:pt x="90800" y="1119589"/>
                  </a:lnTo>
                  <a:lnTo>
                    <a:pt x="88182" y="1117545"/>
                  </a:lnTo>
                  <a:lnTo>
                    <a:pt x="85565" y="1115337"/>
                  </a:lnTo>
                  <a:lnTo>
                    <a:pt x="82947" y="1113048"/>
                  </a:lnTo>
                  <a:lnTo>
                    <a:pt x="80493" y="1110759"/>
                  </a:lnTo>
                  <a:lnTo>
                    <a:pt x="78039" y="1108306"/>
                  </a:lnTo>
                  <a:lnTo>
                    <a:pt x="75667" y="1105689"/>
                  </a:lnTo>
                  <a:lnTo>
                    <a:pt x="73376" y="1103073"/>
                  </a:lnTo>
                  <a:lnTo>
                    <a:pt x="71249" y="1100211"/>
                  </a:lnTo>
                  <a:lnTo>
                    <a:pt x="69041" y="1097349"/>
                  </a:lnTo>
                  <a:lnTo>
                    <a:pt x="66914" y="1094242"/>
                  </a:lnTo>
                  <a:lnTo>
                    <a:pt x="64951" y="1091054"/>
                  </a:lnTo>
                  <a:lnTo>
                    <a:pt x="62906" y="1087783"/>
                  </a:lnTo>
                  <a:lnTo>
                    <a:pt x="61106" y="1084431"/>
                  </a:lnTo>
                  <a:lnTo>
                    <a:pt x="59306" y="1080833"/>
                  </a:lnTo>
                  <a:lnTo>
                    <a:pt x="57507" y="1077236"/>
                  </a:lnTo>
                  <a:lnTo>
                    <a:pt x="55871" y="1073474"/>
                  </a:lnTo>
                  <a:lnTo>
                    <a:pt x="54317" y="1069550"/>
                  </a:lnTo>
                  <a:lnTo>
                    <a:pt x="52844" y="1065543"/>
                  </a:lnTo>
                  <a:lnTo>
                    <a:pt x="51372" y="1061292"/>
                  </a:lnTo>
                  <a:lnTo>
                    <a:pt x="49981" y="1057040"/>
                  </a:lnTo>
                  <a:lnTo>
                    <a:pt x="48672" y="1052543"/>
                  </a:lnTo>
                  <a:lnTo>
                    <a:pt x="47445" y="1047882"/>
                  </a:lnTo>
                  <a:lnTo>
                    <a:pt x="46300" y="1043140"/>
                  </a:lnTo>
                  <a:lnTo>
                    <a:pt x="45237" y="1038316"/>
                  </a:lnTo>
                  <a:lnTo>
                    <a:pt x="44255" y="1033247"/>
                  </a:lnTo>
                  <a:lnTo>
                    <a:pt x="43355" y="1028096"/>
                  </a:lnTo>
                  <a:lnTo>
                    <a:pt x="42537" y="1022699"/>
                  </a:lnTo>
                  <a:lnTo>
                    <a:pt x="41801" y="1017221"/>
                  </a:lnTo>
                  <a:lnTo>
                    <a:pt x="41065" y="1011579"/>
                  </a:lnTo>
                  <a:lnTo>
                    <a:pt x="40492" y="1005692"/>
                  </a:lnTo>
                  <a:lnTo>
                    <a:pt x="40001" y="999724"/>
                  </a:lnTo>
                  <a:lnTo>
                    <a:pt x="39510" y="993591"/>
                  </a:lnTo>
                  <a:lnTo>
                    <a:pt x="573" y="313155"/>
                  </a:lnTo>
                  <a:lnTo>
                    <a:pt x="409" y="309721"/>
                  </a:lnTo>
                  <a:lnTo>
                    <a:pt x="246" y="306450"/>
                  </a:lnTo>
                  <a:lnTo>
                    <a:pt x="82" y="303180"/>
                  </a:lnTo>
                  <a:lnTo>
                    <a:pt x="0" y="299991"/>
                  </a:lnTo>
                  <a:lnTo>
                    <a:pt x="0" y="296884"/>
                  </a:lnTo>
                  <a:lnTo>
                    <a:pt x="82" y="293695"/>
                  </a:lnTo>
                  <a:lnTo>
                    <a:pt x="164" y="290670"/>
                  </a:lnTo>
                  <a:lnTo>
                    <a:pt x="327" y="287644"/>
                  </a:lnTo>
                  <a:lnTo>
                    <a:pt x="491" y="284701"/>
                  </a:lnTo>
                  <a:lnTo>
                    <a:pt x="736" y="281839"/>
                  </a:lnTo>
                  <a:lnTo>
                    <a:pt x="1064" y="279059"/>
                  </a:lnTo>
                  <a:lnTo>
                    <a:pt x="1473" y="276279"/>
                  </a:lnTo>
                  <a:lnTo>
                    <a:pt x="1882" y="273499"/>
                  </a:lnTo>
                  <a:lnTo>
                    <a:pt x="2291" y="270801"/>
                  </a:lnTo>
                  <a:lnTo>
                    <a:pt x="2781" y="268185"/>
                  </a:lnTo>
                  <a:lnTo>
                    <a:pt x="3354" y="265650"/>
                  </a:lnTo>
                  <a:lnTo>
                    <a:pt x="3927" y="263115"/>
                  </a:lnTo>
                  <a:lnTo>
                    <a:pt x="4663" y="260581"/>
                  </a:lnTo>
                  <a:lnTo>
                    <a:pt x="5317" y="258128"/>
                  </a:lnTo>
                  <a:lnTo>
                    <a:pt x="6053" y="255757"/>
                  </a:lnTo>
                  <a:lnTo>
                    <a:pt x="6953" y="253467"/>
                  </a:lnTo>
                  <a:lnTo>
                    <a:pt x="7771" y="251260"/>
                  </a:lnTo>
                  <a:lnTo>
                    <a:pt x="8589" y="248970"/>
                  </a:lnTo>
                  <a:lnTo>
                    <a:pt x="9653" y="246763"/>
                  </a:lnTo>
                  <a:lnTo>
                    <a:pt x="10553" y="244637"/>
                  </a:lnTo>
                  <a:lnTo>
                    <a:pt x="11616" y="242511"/>
                  </a:lnTo>
                  <a:lnTo>
                    <a:pt x="12679" y="240549"/>
                  </a:lnTo>
                  <a:lnTo>
                    <a:pt x="13825" y="238586"/>
                  </a:lnTo>
                  <a:lnTo>
                    <a:pt x="14970" y="236624"/>
                  </a:lnTo>
                  <a:lnTo>
                    <a:pt x="16197" y="234743"/>
                  </a:lnTo>
                  <a:lnTo>
                    <a:pt x="17506" y="232945"/>
                  </a:lnTo>
                  <a:lnTo>
                    <a:pt x="18733" y="231146"/>
                  </a:lnTo>
                  <a:lnTo>
                    <a:pt x="20042" y="229347"/>
                  </a:lnTo>
                  <a:lnTo>
                    <a:pt x="21432" y="227712"/>
                  </a:lnTo>
                  <a:lnTo>
                    <a:pt x="22905" y="226076"/>
                  </a:lnTo>
                  <a:lnTo>
                    <a:pt x="24295" y="224523"/>
                  </a:lnTo>
                  <a:lnTo>
                    <a:pt x="25849" y="222888"/>
                  </a:lnTo>
                  <a:lnTo>
                    <a:pt x="27404" y="221334"/>
                  </a:lnTo>
                  <a:lnTo>
                    <a:pt x="28958" y="219944"/>
                  </a:lnTo>
                  <a:lnTo>
                    <a:pt x="30594" y="218554"/>
                  </a:lnTo>
                  <a:lnTo>
                    <a:pt x="32230" y="217164"/>
                  </a:lnTo>
                  <a:lnTo>
                    <a:pt x="34030" y="215856"/>
                  </a:lnTo>
                  <a:lnTo>
                    <a:pt x="35666" y="214630"/>
                  </a:lnTo>
                  <a:lnTo>
                    <a:pt x="37465" y="213321"/>
                  </a:lnTo>
                  <a:lnTo>
                    <a:pt x="39347" y="212177"/>
                  </a:lnTo>
                  <a:lnTo>
                    <a:pt x="41146" y="211114"/>
                  </a:lnTo>
                  <a:lnTo>
                    <a:pt x="43028" y="209969"/>
                  </a:lnTo>
                  <a:lnTo>
                    <a:pt x="44991" y="208988"/>
                  </a:lnTo>
                  <a:lnTo>
                    <a:pt x="46954" y="207925"/>
                  </a:lnTo>
                  <a:lnTo>
                    <a:pt x="48918" y="207026"/>
                  </a:lnTo>
                  <a:lnTo>
                    <a:pt x="50963" y="206126"/>
                  </a:lnTo>
                  <a:lnTo>
                    <a:pt x="53008" y="205227"/>
                  </a:lnTo>
                  <a:lnTo>
                    <a:pt x="55135" y="204409"/>
                  </a:lnTo>
                  <a:lnTo>
                    <a:pt x="57180" y="203673"/>
                  </a:lnTo>
                  <a:lnTo>
                    <a:pt x="59388" y="203019"/>
                  </a:lnTo>
                  <a:lnTo>
                    <a:pt x="61597" y="202283"/>
                  </a:lnTo>
                  <a:lnTo>
                    <a:pt x="63887" y="201629"/>
                  </a:lnTo>
                  <a:lnTo>
                    <a:pt x="66096" y="201057"/>
                  </a:lnTo>
                  <a:lnTo>
                    <a:pt x="70677" y="199994"/>
                  </a:lnTo>
                  <a:lnTo>
                    <a:pt x="75421" y="199094"/>
                  </a:lnTo>
                  <a:lnTo>
                    <a:pt x="80329" y="198440"/>
                  </a:lnTo>
                  <a:lnTo>
                    <a:pt x="1583110" y="21586"/>
                  </a:lnTo>
                  <a:lnTo>
                    <a:pt x="1609287" y="18397"/>
                  </a:lnTo>
                  <a:lnTo>
                    <a:pt x="1632764" y="15535"/>
                  </a:lnTo>
                  <a:lnTo>
                    <a:pt x="1654687" y="12755"/>
                  </a:lnTo>
                  <a:lnTo>
                    <a:pt x="1675628" y="10221"/>
                  </a:lnTo>
                  <a:lnTo>
                    <a:pt x="1696569" y="7768"/>
                  </a:lnTo>
                  <a:lnTo>
                    <a:pt x="1707367" y="6541"/>
                  </a:lnTo>
                  <a:lnTo>
                    <a:pt x="1718410" y="5397"/>
                  </a:lnTo>
                  <a:lnTo>
                    <a:pt x="1730026" y="4252"/>
                  </a:lnTo>
                  <a:lnTo>
                    <a:pt x="1742051" y="3107"/>
                  </a:lnTo>
                  <a:lnTo>
                    <a:pt x="1754812" y="2044"/>
                  </a:lnTo>
                  <a:lnTo>
                    <a:pt x="1768228" y="900"/>
                  </a:lnTo>
                  <a:lnTo>
                    <a:pt x="1773299" y="572"/>
                  </a:lnTo>
                  <a:lnTo>
                    <a:pt x="1778207" y="245"/>
                  </a:lnTo>
                  <a:lnTo>
                    <a:pt x="1782952" y="82"/>
                  </a:lnTo>
                  <a:close/>
                </a:path>
              </a:pathLst>
            </a:custGeom>
            <a:solidFill>
              <a:schemeClr val="bg1"/>
            </a:solidFill>
            <a:ln w="28575">
              <a:solidFill>
                <a:srgbClr val="4B432A"/>
              </a:solidFill>
            </a:ln>
            <a:effectLst>
              <a:outerShdw blurRad="50800" dist="38100" dir="2700000" algn="tl" rotWithShape="0">
                <a:prstClr val="black">
                  <a:alpha val="40000"/>
                </a:prstClr>
              </a:outerShdw>
            </a:effectLst>
          </p:spPr>
          <p:txBody>
            <a:bodyPr bIns="21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30" name="矩形 29"/>
            <p:cNvSpPr/>
            <p:nvPr/>
          </p:nvSpPr>
          <p:spPr>
            <a:xfrm>
              <a:off x="1387163" y="1882453"/>
              <a:ext cx="9003474" cy="1862048"/>
            </a:xfrm>
            <a:prstGeom prst="rect">
              <a:avLst/>
            </a:prstGeom>
          </p:spPr>
          <p:txBody>
            <a:bodyPr wrap="square">
              <a:spAutoFit/>
            </a:bodyPr>
            <a:lstStyle/>
            <a:p>
              <a:pPr algn="ctr"/>
              <a:r>
                <a:rPr lang="en-US" altLang="zh-CN" sz="11500" b="1" dirty="0">
                  <a:solidFill>
                    <a:srgbClr val="29813B"/>
                  </a:solidFill>
                  <a:cs typeface="+mn-ea"/>
                  <a:sym typeface="+mn-lt"/>
                </a:rPr>
                <a:t>THANKS</a:t>
              </a:r>
            </a:p>
          </p:txBody>
        </p:sp>
      </p:grpSp>
      <p:sp>
        <p:nvSpPr>
          <p:cNvPr id="32" name="矩形 31"/>
          <p:cNvSpPr/>
          <p:nvPr/>
        </p:nvSpPr>
        <p:spPr>
          <a:xfrm>
            <a:off x="4107569" y="3886961"/>
            <a:ext cx="3976862" cy="368300"/>
          </a:xfrm>
          <a:prstGeom prst="rect">
            <a:avLst/>
          </a:prstGeom>
        </p:spPr>
        <p:txBody>
          <a:bodyPr wrap="square">
            <a:spAutoFit/>
          </a:bodyPr>
          <a:lstStyle/>
          <a:p>
            <a:pPr algn="ctr"/>
            <a:r>
              <a:rPr kumimoji="1" lang="en-US" altLang="zh-CN" spc="600" dirty="0">
                <a:solidFill>
                  <a:srgbClr val="29813B"/>
                </a:solidFill>
                <a:cs typeface="+mn-ea"/>
                <a:sym typeface="+mn-lt"/>
              </a:rPr>
              <a:t>-</a:t>
            </a:r>
            <a:r>
              <a:rPr kumimoji="1" lang="en-US" altLang="zh-CN" spc="600" dirty="0" smtClean="0">
                <a:solidFill>
                  <a:srgbClr val="29813B"/>
                </a:solidFill>
                <a:cs typeface="+mn-ea"/>
                <a:sym typeface="+mn-lt"/>
              </a:rPr>
              <a:t>2030.12.31-</a:t>
            </a:r>
            <a:endParaRPr lang="zh-CN" altLang="en-US" spc="600" dirty="0">
              <a:solidFill>
                <a:srgbClr val="29813B"/>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p:cTn id="13" dur="1250" fill="hold"/>
                                        <p:tgtEl>
                                          <p:spTgt spid="3"/>
                                        </p:tgtEl>
                                        <p:attrNameLst>
                                          <p:attrName>ppt_w</p:attrName>
                                        </p:attrNameLst>
                                      </p:cBhvr>
                                      <p:tavLst>
                                        <p:tav tm="0">
                                          <p:val>
                                            <p:strVal val="#ppt_w+.3"/>
                                          </p:val>
                                        </p:tav>
                                        <p:tav tm="100000">
                                          <p:val>
                                            <p:strVal val="#ppt_w"/>
                                          </p:val>
                                        </p:tav>
                                      </p:tavLst>
                                    </p:anim>
                                    <p:anim calcmode="lin" valueType="num">
                                      <p:cBhvr>
                                        <p:cTn id="14" dur="1250" fill="hold"/>
                                        <p:tgtEl>
                                          <p:spTgt spid="3"/>
                                        </p:tgtEl>
                                        <p:attrNameLst>
                                          <p:attrName>ppt_h</p:attrName>
                                        </p:attrNameLst>
                                      </p:cBhvr>
                                      <p:tavLst>
                                        <p:tav tm="0">
                                          <p:val>
                                            <p:strVal val="#ppt_h"/>
                                          </p:val>
                                        </p:tav>
                                        <p:tav tm="100000">
                                          <p:val>
                                            <p:strVal val="#ppt_h"/>
                                          </p:val>
                                        </p:tav>
                                      </p:tavLst>
                                    </p:anim>
                                    <p:animEffect transition="in" filter="fade">
                                      <p:cBhvr>
                                        <p:cTn id="15" dur="1250"/>
                                        <p:tgtEl>
                                          <p:spTgt spid="3"/>
                                        </p:tgtEl>
                                      </p:cBhvr>
                                    </p:animEffect>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43932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120389" y="623276"/>
            <a:ext cx="1927941" cy="1227338"/>
            <a:chOff x="5120389" y="623276"/>
            <a:chExt cx="1927941" cy="1227338"/>
          </a:xfrm>
        </p:grpSpPr>
        <p:cxnSp>
          <p:nvCxnSpPr>
            <p:cNvPr id="8" name="直接连接符 7"/>
            <p:cNvCxnSpPr/>
            <p:nvPr/>
          </p:nvCxnSpPr>
          <p:spPr>
            <a:xfrm flipH="1">
              <a:off x="5120389" y="623276"/>
              <a:ext cx="1927941" cy="1227338"/>
            </a:xfrm>
            <a:prstGeom prst="line">
              <a:avLst/>
            </a:prstGeom>
            <a:ln>
              <a:solidFill>
                <a:srgbClr val="29813B"/>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280753" y="777546"/>
              <a:ext cx="1613717" cy="1052858"/>
              <a:chOff x="2371409" y="2413859"/>
              <a:chExt cx="1613717" cy="1052858"/>
            </a:xfrm>
          </p:grpSpPr>
          <p:sp>
            <p:nvSpPr>
              <p:cNvPr id="10" name="文本框 9"/>
              <p:cNvSpPr txBox="1"/>
              <p:nvPr/>
            </p:nvSpPr>
            <p:spPr>
              <a:xfrm>
                <a:off x="2371409" y="2413859"/>
                <a:ext cx="1613717" cy="830997"/>
              </a:xfrm>
              <a:prstGeom prst="rect">
                <a:avLst/>
              </a:prstGeom>
              <a:solidFill>
                <a:srgbClr val="D1EBFC"/>
              </a:solid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29813B"/>
                    </a:solidFill>
                    <a:effectLst/>
                    <a:uLnTx/>
                    <a:uFillTx/>
                    <a:cs typeface="+mn-ea"/>
                    <a:sym typeface="+mn-lt"/>
                  </a:rPr>
                  <a:t>目录</a:t>
                </a:r>
              </a:p>
            </p:txBody>
          </p:sp>
          <p:sp>
            <p:nvSpPr>
              <p:cNvPr id="11" name="文本框 10"/>
              <p:cNvSpPr txBox="1"/>
              <p:nvPr/>
            </p:nvSpPr>
            <p:spPr>
              <a:xfrm>
                <a:off x="2435648" y="3158940"/>
                <a:ext cx="1516183" cy="307777"/>
              </a:xfrm>
              <a:prstGeom prst="rect">
                <a:avLst/>
              </a:prstGeom>
              <a:solidFill>
                <a:srgbClr val="D1EBFC"/>
              </a:solid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29813B"/>
                    </a:solidFill>
                    <a:effectLst/>
                    <a:uLnTx/>
                    <a:uFillTx/>
                    <a:cs typeface="+mn-ea"/>
                    <a:sym typeface="+mn-lt"/>
                  </a:rPr>
                  <a:t>CONTENTS</a:t>
                </a:r>
                <a:endParaRPr kumimoji="0" lang="zh-CN" altLang="en-US" sz="1400" b="0" i="0" u="none" strike="noStrike" kern="1200" cap="none" spc="0" normalizeH="0" baseline="0" noProof="0" dirty="0">
                  <a:ln>
                    <a:noFill/>
                  </a:ln>
                  <a:solidFill>
                    <a:srgbClr val="29813B"/>
                  </a:solidFill>
                  <a:effectLst/>
                  <a:uLnTx/>
                  <a:uFillTx/>
                  <a:cs typeface="+mn-ea"/>
                  <a:sym typeface="+mn-lt"/>
                </a:endParaRPr>
              </a:p>
            </p:txBody>
          </p:sp>
        </p:grpSp>
      </p:grpSp>
      <p:grpSp>
        <p:nvGrpSpPr>
          <p:cNvPr id="13" name="组合 12"/>
          <p:cNvGrpSpPr/>
          <p:nvPr/>
        </p:nvGrpSpPr>
        <p:grpSpPr>
          <a:xfrm>
            <a:off x="2148429" y="2152440"/>
            <a:ext cx="3206562" cy="797418"/>
            <a:chOff x="3119591" y="4103137"/>
            <a:chExt cx="3206562" cy="797418"/>
          </a:xfrm>
        </p:grpSpPr>
        <p:sp>
          <p:nvSpPr>
            <p:cNvPr id="26" name="文本框 25"/>
            <p:cNvSpPr txBox="1"/>
            <p:nvPr/>
          </p:nvSpPr>
          <p:spPr>
            <a:xfrm>
              <a:off x="3941297" y="4103137"/>
              <a:ext cx="2384856" cy="600164"/>
            </a:xfrm>
            <a:prstGeom prst="rect">
              <a:avLst/>
            </a:prstGeom>
            <a:noFill/>
          </p:spPr>
          <p:txBody>
            <a:bodyPr wrap="square" rtlCol="0">
              <a:spAutoFit/>
            </a:bodyPr>
            <a:lstStyle/>
            <a:p>
              <a:pPr lvl="0" algn="dist">
                <a:defRPr/>
              </a:pPr>
              <a:r>
                <a:rPr lang="zh-CN" altLang="en-US" sz="3300" spc="600" dirty="0">
                  <a:solidFill>
                    <a:srgbClr val="4B432A"/>
                  </a:solidFill>
                  <a:cs typeface="+mn-ea"/>
                  <a:sym typeface="+mn-lt"/>
                </a:rPr>
                <a:t>活动背景</a:t>
              </a:r>
              <a:endParaRPr kumimoji="0" lang="zh-CN" altLang="en-US" sz="3300" b="0" i="0" u="none" strike="noStrike" kern="1200" cap="none" spc="600" normalizeH="0" baseline="0" noProof="0" dirty="0">
                <a:ln>
                  <a:noFill/>
                </a:ln>
                <a:solidFill>
                  <a:srgbClr val="4B432A"/>
                </a:solidFill>
                <a:effectLst/>
                <a:uLnTx/>
                <a:uFillTx/>
                <a:cs typeface="+mn-ea"/>
                <a:sym typeface="+mn-lt"/>
              </a:endParaRPr>
            </a:p>
          </p:txBody>
        </p:sp>
        <p:sp>
          <p:nvSpPr>
            <p:cNvPr id="27" name="矩形 26"/>
            <p:cNvSpPr/>
            <p:nvPr/>
          </p:nvSpPr>
          <p:spPr>
            <a:xfrm>
              <a:off x="3952648" y="4623556"/>
              <a:ext cx="2268538" cy="276999"/>
            </a:xfrm>
            <a:prstGeom prst="rect">
              <a:avLst/>
            </a:prstGeom>
          </p:spPr>
          <p:txBody>
            <a:bodyPr wrap="square">
              <a:spAutoFit/>
            </a:bodyPr>
            <a:lstStyle/>
            <a:p>
              <a:pPr lvl="0" algn="dist">
                <a:defRPr/>
              </a:pPr>
              <a:r>
                <a:rPr lang="en-US" altLang="zh-CN" sz="1200" dirty="0">
                  <a:solidFill>
                    <a:srgbClr val="4B432A"/>
                  </a:solidFill>
                  <a:cs typeface="+mn-ea"/>
                  <a:sym typeface="+mn-lt"/>
                </a:rPr>
                <a:t>Activity background</a:t>
              </a:r>
              <a:endParaRPr kumimoji="0" lang="en-US" altLang="zh-CN" sz="1200" b="0" i="0" u="none" strike="noStrike" kern="1200" cap="none" spc="0" normalizeH="0" baseline="0" noProof="0" dirty="0">
                <a:ln>
                  <a:noFill/>
                </a:ln>
                <a:solidFill>
                  <a:srgbClr val="4B432A"/>
                </a:solidFill>
                <a:effectLst/>
                <a:uLnTx/>
                <a:uFillTx/>
                <a:cs typeface="+mn-ea"/>
                <a:sym typeface="+mn-lt"/>
              </a:endParaRPr>
            </a:p>
          </p:txBody>
        </p:sp>
        <p:sp>
          <p:nvSpPr>
            <p:cNvPr id="28" name="矩形 27"/>
            <p:cNvSpPr/>
            <p:nvPr/>
          </p:nvSpPr>
          <p:spPr>
            <a:xfrm>
              <a:off x="3119591" y="4164080"/>
              <a:ext cx="694253" cy="694253"/>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rgbClr val="4B432A"/>
                  </a:solidFill>
                  <a:effectLst/>
                  <a:uLnTx/>
                  <a:uFillTx/>
                  <a:cs typeface="+mn-ea"/>
                  <a:sym typeface="+mn-lt"/>
                </a:rPr>
                <a:t>01</a:t>
              </a:r>
              <a:endParaRPr kumimoji="0" lang="zh-CN" altLang="en-US" sz="3200" b="0" i="0" u="none" strike="noStrike" kern="1200" cap="none" spc="0" normalizeH="0" baseline="0" noProof="0" dirty="0">
                <a:ln>
                  <a:noFill/>
                </a:ln>
                <a:solidFill>
                  <a:srgbClr val="4B432A"/>
                </a:solidFill>
                <a:effectLst/>
                <a:uLnTx/>
                <a:uFillTx/>
                <a:cs typeface="+mn-ea"/>
                <a:sym typeface="+mn-lt"/>
              </a:endParaRPr>
            </a:p>
          </p:txBody>
        </p:sp>
      </p:grpSp>
      <p:grpSp>
        <p:nvGrpSpPr>
          <p:cNvPr id="14" name="组合 13"/>
          <p:cNvGrpSpPr/>
          <p:nvPr/>
        </p:nvGrpSpPr>
        <p:grpSpPr>
          <a:xfrm>
            <a:off x="6547607" y="2152440"/>
            <a:ext cx="3206562" cy="797418"/>
            <a:chOff x="3119591" y="4103137"/>
            <a:chExt cx="3206562" cy="797418"/>
          </a:xfrm>
        </p:grpSpPr>
        <p:sp>
          <p:nvSpPr>
            <p:cNvPr id="23" name="文本框 22"/>
            <p:cNvSpPr txBox="1"/>
            <p:nvPr/>
          </p:nvSpPr>
          <p:spPr>
            <a:xfrm>
              <a:off x="3941297" y="4103137"/>
              <a:ext cx="2384856" cy="600164"/>
            </a:xfrm>
            <a:prstGeom prst="rect">
              <a:avLst/>
            </a:prstGeom>
            <a:noFill/>
          </p:spPr>
          <p:txBody>
            <a:bodyPr wrap="square" rtlCol="0">
              <a:spAutoFit/>
            </a:bodyPr>
            <a:lstStyle/>
            <a:p>
              <a:pPr lvl="0" algn="dist">
                <a:defRPr/>
              </a:pPr>
              <a:r>
                <a:rPr lang="zh-CN" altLang="en-US" sz="3300" spc="600" dirty="0">
                  <a:solidFill>
                    <a:srgbClr val="4B432A"/>
                  </a:solidFill>
                  <a:cs typeface="+mn-ea"/>
                  <a:sym typeface="+mn-lt"/>
                </a:rPr>
                <a:t>活动内容</a:t>
              </a:r>
              <a:endParaRPr kumimoji="0" lang="zh-CN" altLang="en-US" sz="3300" b="0" i="0" u="none" strike="noStrike" kern="1200" cap="none" spc="600" normalizeH="0" baseline="0" noProof="0" dirty="0">
                <a:ln>
                  <a:noFill/>
                </a:ln>
                <a:solidFill>
                  <a:srgbClr val="4B432A"/>
                </a:solidFill>
                <a:effectLst/>
                <a:uLnTx/>
                <a:uFillTx/>
                <a:cs typeface="+mn-ea"/>
                <a:sym typeface="+mn-lt"/>
              </a:endParaRPr>
            </a:p>
          </p:txBody>
        </p:sp>
        <p:sp>
          <p:nvSpPr>
            <p:cNvPr id="24" name="矩形 23"/>
            <p:cNvSpPr/>
            <p:nvPr/>
          </p:nvSpPr>
          <p:spPr>
            <a:xfrm>
              <a:off x="3967162" y="4623556"/>
              <a:ext cx="2268538" cy="276999"/>
            </a:xfrm>
            <a:prstGeom prst="rect">
              <a:avLst/>
            </a:prstGeom>
          </p:spPr>
          <p:txBody>
            <a:bodyPr wrap="square">
              <a:spAutoFit/>
            </a:bodyPr>
            <a:lstStyle/>
            <a:p>
              <a:pPr lvl="0" algn="dist">
                <a:defRPr/>
              </a:pPr>
              <a:r>
                <a:rPr lang="en-US" altLang="zh-CN" sz="1200" dirty="0">
                  <a:solidFill>
                    <a:srgbClr val="4B432A"/>
                  </a:solidFill>
                  <a:cs typeface="+mn-ea"/>
                  <a:sym typeface="+mn-lt"/>
                </a:rPr>
                <a:t>Active content</a:t>
              </a:r>
              <a:endParaRPr kumimoji="0" lang="en-US" altLang="zh-CN" sz="1200" b="0" i="0" u="none" strike="noStrike" kern="1200" cap="none" spc="0" normalizeH="0" baseline="0" noProof="0" dirty="0">
                <a:ln>
                  <a:noFill/>
                </a:ln>
                <a:solidFill>
                  <a:srgbClr val="4B432A"/>
                </a:solidFill>
                <a:effectLst/>
                <a:uLnTx/>
                <a:uFillTx/>
                <a:cs typeface="+mn-ea"/>
                <a:sym typeface="+mn-lt"/>
              </a:endParaRPr>
            </a:p>
          </p:txBody>
        </p:sp>
        <p:sp>
          <p:nvSpPr>
            <p:cNvPr id="25" name="矩形 24"/>
            <p:cNvSpPr/>
            <p:nvPr/>
          </p:nvSpPr>
          <p:spPr>
            <a:xfrm>
              <a:off x="3119591" y="4164080"/>
              <a:ext cx="694253" cy="694253"/>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rgbClr val="4B432A"/>
                  </a:solidFill>
                  <a:effectLst/>
                  <a:uLnTx/>
                  <a:uFillTx/>
                  <a:cs typeface="+mn-ea"/>
                  <a:sym typeface="+mn-lt"/>
                </a:rPr>
                <a:t>02</a:t>
              </a:r>
            </a:p>
          </p:txBody>
        </p:sp>
      </p:grpSp>
      <p:grpSp>
        <p:nvGrpSpPr>
          <p:cNvPr id="15" name="组合 14"/>
          <p:cNvGrpSpPr/>
          <p:nvPr/>
        </p:nvGrpSpPr>
        <p:grpSpPr>
          <a:xfrm>
            <a:off x="2148429" y="3460134"/>
            <a:ext cx="3206562" cy="797418"/>
            <a:chOff x="3119591" y="4103137"/>
            <a:chExt cx="3206562" cy="797418"/>
          </a:xfrm>
        </p:grpSpPr>
        <p:sp>
          <p:nvSpPr>
            <p:cNvPr id="20" name="文本框 19"/>
            <p:cNvSpPr txBox="1"/>
            <p:nvPr/>
          </p:nvSpPr>
          <p:spPr>
            <a:xfrm>
              <a:off x="3941297" y="4103137"/>
              <a:ext cx="2384856" cy="600164"/>
            </a:xfrm>
            <a:prstGeom prst="rect">
              <a:avLst/>
            </a:prstGeom>
            <a:noFill/>
          </p:spPr>
          <p:txBody>
            <a:bodyPr wrap="square" rtlCol="0">
              <a:spAutoFit/>
            </a:bodyPr>
            <a:lstStyle/>
            <a:p>
              <a:pPr lvl="0" algn="dist">
                <a:defRPr/>
              </a:pPr>
              <a:r>
                <a:rPr lang="zh-CN" altLang="en-US" sz="3300" spc="600" dirty="0">
                  <a:solidFill>
                    <a:srgbClr val="4B432A"/>
                  </a:solidFill>
                  <a:cs typeface="+mn-ea"/>
                  <a:sym typeface="+mn-lt"/>
                </a:rPr>
                <a:t>活动目的</a:t>
              </a:r>
              <a:endParaRPr kumimoji="0" lang="zh-CN" altLang="en-US" sz="3300" b="0" i="0" u="none" strike="noStrike" kern="1200" cap="none" spc="600" normalizeH="0" baseline="0" noProof="0" dirty="0">
                <a:ln>
                  <a:noFill/>
                </a:ln>
                <a:solidFill>
                  <a:srgbClr val="4B432A"/>
                </a:solidFill>
                <a:effectLst/>
                <a:uLnTx/>
                <a:uFillTx/>
                <a:cs typeface="+mn-ea"/>
                <a:sym typeface="+mn-lt"/>
              </a:endParaRPr>
            </a:p>
          </p:txBody>
        </p:sp>
        <p:sp>
          <p:nvSpPr>
            <p:cNvPr id="21" name="矩形 20"/>
            <p:cNvSpPr/>
            <p:nvPr/>
          </p:nvSpPr>
          <p:spPr>
            <a:xfrm>
              <a:off x="3967162" y="4623556"/>
              <a:ext cx="2268538" cy="276999"/>
            </a:xfrm>
            <a:prstGeom prst="rect">
              <a:avLst/>
            </a:prstGeom>
          </p:spPr>
          <p:txBody>
            <a:bodyPr wrap="square">
              <a:spAutoFit/>
            </a:bodyPr>
            <a:lstStyle/>
            <a:p>
              <a:pPr lvl="0" algn="dist">
                <a:defRPr/>
              </a:pPr>
              <a:r>
                <a:rPr lang="en-US" altLang="zh-CN" sz="1200" dirty="0">
                  <a:solidFill>
                    <a:srgbClr val="4B432A"/>
                  </a:solidFill>
                  <a:cs typeface="+mn-ea"/>
                  <a:sym typeface="+mn-lt"/>
                </a:rPr>
                <a:t>Activity purpose</a:t>
              </a:r>
              <a:endParaRPr kumimoji="0" lang="en-US" altLang="zh-CN" sz="1200" b="0" i="0" u="none" strike="noStrike" kern="1200" cap="none" spc="0" normalizeH="0" baseline="0" noProof="0" dirty="0">
                <a:ln>
                  <a:noFill/>
                </a:ln>
                <a:solidFill>
                  <a:srgbClr val="4B432A"/>
                </a:solidFill>
                <a:effectLst/>
                <a:uLnTx/>
                <a:uFillTx/>
                <a:cs typeface="+mn-ea"/>
                <a:sym typeface="+mn-lt"/>
              </a:endParaRPr>
            </a:p>
          </p:txBody>
        </p:sp>
        <p:sp>
          <p:nvSpPr>
            <p:cNvPr id="22" name="矩形 21"/>
            <p:cNvSpPr/>
            <p:nvPr/>
          </p:nvSpPr>
          <p:spPr>
            <a:xfrm>
              <a:off x="3119591" y="4164080"/>
              <a:ext cx="694253" cy="694253"/>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rgbClr val="4B432A"/>
                  </a:solidFill>
                  <a:effectLst/>
                  <a:uLnTx/>
                  <a:uFillTx/>
                  <a:cs typeface="+mn-ea"/>
                  <a:sym typeface="+mn-lt"/>
                </a:rPr>
                <a:t>03</a:t>
              </a:r>
            </a:p>
          </p:txBody>
        </p:sp>
      </p:grpSp>
      <p:grpSp>
        <p:nvGrpSpPr>
          <p:cNvPr id="16" name="组合 15"/>
          <p:cNvGrpSpPr/>
          <p:nvPr/>
        </p:nvGrpSpPr>
        <p:grpSpPr>
          <a:xfrm>
            <a:off x="6547607" y="3460134"/>
            <a:ext cx="3206562" cy="797418"/>
            <a:chOff x="3119591" y="4103137"/>
            <a:chExt cx="3206562" cy="797418"/>
          </a:xfrm>
        </p:grpSpPr>
        <p:sp>
          <p:nvSpPr>
            <p:cNvPr id="17" name="文本框 16"/>
            <p:cNvSpPr txBox="1"/>
            <p:nvPr/>
          </p:nvSpPr>
          <p:spPr>
            <a:xfrm>
              <a:off x="3941297" y="4103137"/>
              <a:ext cx="2384856" cy="600164"/>
            </a:xfrm>
            <a:prstGeom prst="rect">
              <a:avLst/>
            </a:prstGeom>
            <a:noFill/>
          </p:spPr>
          <p:txBody>
            <a:bodyPr wrap="square" rtlCol="0">
              <a:spAutoFit/>
            </a:bodyPr>
            <a:lstStyle/>
            <a:p>
              <a:pPr lvl="0" algn="dist">
                <a:defRPr/>
              </a:pPr>
              <a:r>
                <a:rPr lang="zh-CN" altLang="en-US" sz="3300" spc="600" dirty="0">
                  <a:solidFill>
                    <a:srgbClr val="4B432A"/>
                  </a:solidFill>
                  <a:cs typeface="+mn-ea"/>
                  <a:sym typeface="+mn-lt"/>
                </a:rPr>
                <a:t>心得体会</a:t>
              </a:r>
              <a:endParaRPr kumimoji="0" lang="zh-CN" altLang="en-US" sz="3300" b="0" i="0" u="none" strike="noStrike" kern="1200" cap="none" spc="600" normalizeH="0" baseline="0" noProof="0" dirty="0">
                <a:ln>
                  <a:noFill/>
                </a:ln>
                <a:solidFill>
                  <a:srgbClr val="4B432A"/>
                </a:solidFill>
                <a:effectLst/>
                <a:uLnTx/>
                <a:uFillTx/>
                <a:cs typeface="+mn-ea"/>
                <a:sym typeface="+mn-lt"/>
              </a:endParaRPr>
            </a:p>
          </p:txBody>
        </p:sp>
        <p:sp>
          <p:nvSpPr>
            <p:cNvPr id="18" name="矩形 17"/>
            <p:cNvSpPr/>
            <p:nvPr/>
          </p:nvSpPr>
          <p:spPr>
            <a:xfrm>
              <a:off x="3967162" y="4623556"/>
              <a:ext cx="2268538" cy="276999"/>
            </a:xfrm>
            <a:prstGeom prst="rect">
              <a:avLst/>
            </a:prstGeom>
          </p:spPr>
          <p:txBody>
            <a:bodyPr wrap="square">
              <a:spAutoFit/>
            </a:bodyPr>
            <a:lstStyle/>
            <a:p>
              <a:pPr lvl="0" algn="dist">
                <a:defRPr/>
              </a:pPr>
              <a:r>
                <a:rPr lang="en-US" altLang="zh-CN" sz="1200" dirty="0">
                  <a:solidFill>
                    <a:srgbClr val="4B432A"/>
                  </a:solidFill>
                  <a:cs typeface="+mn-ea"/>
                  <a:sym typeface="+mn-lt"/>
                </a:rPr>
                <a:t>Activity experience</a:t>
              </a:r>
              <a:endParaRPr kumimoji="0" lang="en-US" altLang="zh-CN" sz="1200" b="0" i="0" u="none" strike="noStrike" kern="1200" cap="none" spc="0" normalizeH="0" baseline="0" noProof="0" dirty="0">
                <a:ln>
                  <a:noFill/>
                </a:ln>
                <a:solidFill>
                  <a:srgbClr val="4B432A"/>
                </a:solidFill>
                <a:effectLst/>
                <a:uLnTx/>
                <a:uFillTx/>
                <a:cs typeface="+mn-ea"/>
                <a:sym typeface="+mn-lt"/>
              </a:endParaRPr>
            </a:p>
          </p:txBody>
        </p:sp>
        <p:sp>
          <p:nvSpPr>
            <p:cNvPr id="19" name="矩形 18"/>
            <p:cNvSpPr/>
            <p:nvPr/>
          </p:nvSpPr>
          <p:spPr>
            <a:xfrm>
              <a:off x="3119591" y="4164080"/>
              <a:ext cx="694253" cy="694253"/>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rgbClr val="4B432A"/>
                  </a:solidFill>
                  <a:effectLst/>
                  <a:uLnTx/>
                  <a:uFillTx/>
                  <a:cs typeface="+mn-ea"/>
                  <a:sym typeface="+mn-lt"/>
                </a:rPr>
                <a:t>04</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outVertical)">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94513" y="277812"/>
            <a:ext cx="4832350" cy="6302375"/>
          </a:xfrm>
          <a:prstGeom prst="rect">
            <a:avLst/>
          </a:prstGeom>
          <a:blipFill>
            <a:blip r:embed="rId2"/>
            <a:stretch>
              <a:fillRect l="-78975" t="-2292" r="-16781" b="2292"/>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 name="矩形 3"/>
          <p:cNvSpPr/>
          <p:nvPr/>
        </p:nvSpPr>
        <p:spPr>
          <a:xfrm>
            <a:off x="614721" y="3705580"/>
            <a:ext cx="133350" cy="2914650"/>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3078163" y="1008063"/>
            <a:ext cx="2749471"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prstClr val="black"/>
                </a:solidFill>
                <a:effectLst/>
                <a:uLnTx/>
                <a:uFillTx/>
                <a:cs typeface="+mn-ea"/>
                <a:sym typeface="+mn-lt"/>
              </a:rPr>
              <a:t>队长：悠悠</a:t>
            </a:r>
          </a:p>
        </p:txBody>
      </p:sp>
      <p:sp>
        <p:nvSpPr>
          <p:cNvPr id="8" name="任意多边形: 形状 7"/>
          <p:cNvSpPr/>
          <p:nvPr/>
        </p:nvSpPr>
        <p:spPr>
          <a:xfrm>
            <a:off x="4905375" y="482600"/>
            <a:ext cx="1050925" cy="1692275"/>
          </a:xfrm>
          <a:custGeom>
            <a:avLst/>
            <a:gdLst>
              <a:gd name="connsiteX0" fmla="*/ 0 w 1050324"/>
              <a:gd name="connsiteY0" fmla="*/ 0 h 1692876"/>
              <a:gd name="connsiteX1" fmla="*/ 1050324 w 1050324"/>
              <a:gd name="connsiteY1" fmla="*/ 0 h 1692876"/>
              <a:gd name="connsiteX2" fmla="*/ 1050324 w 1050324"/>
              <a:gd name="connsiteY2" fmla="*/ 1692876 h 1692876"/>
              <a:gd name="connsiteX3" fmla="*/ 0 w 1050324"/>
              <a:gd name="connsiteY3" fmla="*/ 1692876 h 1692876"/>
              <a:gd name="connsiteX4" fmla="*/ 0 w 1050324"/>
              <a:gd name="connsiteY4" fmla="*/ 1346887 h 1692876"/>
              <a:gd name="connsiteX5" fmla="*/ 131291 w 1050324"/>
              <a:gd name="connsiteY5" fmla="*/ 1346887 h 1692876"/>
              <a:gd name="connsiteX6" fmla="*/ 131291 w 1050324"/>
              <a:gd name="connsiteY6" fmla="*/ 1561586 h 1692876"/>
              <a:gd name="connsiteX7" fmla="*/ 919034 w 1050324"/>
              <a:gd name="connsiteY7" fmla="*/ 1561586 h 1692876"/>
              <a:gd name="connsiteX8" fmla="*/ 919034 w 1050324"/>
              <a:gd name="connsiteY8" fmla="*/ 131291 h 1692876"/>
              <a:gd name="connsiteX9" fmla="*/ 131291 w 1050324"/>
              <a:gd name="connsiteY9" fmla="*/ 131291 h 1692876"/>
              <a:gd name="connsiteX10" fmla="*/ 131291 w 1050324"/>
              <a:gd name="connsiteY10" fmla="*/ 420130 h 1692876"/>
              <a:gd name="connsiteX11" fmla="*/ 0 w 1050324"/>
              <a:gd name="connsiteY11" fmla="*/ 420130 h 169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0324" h="1692876">
                <a:moveTo>
                  <a:pt x="0" y="0"/>
                </a:moveTo>
                <a:lnTo>
                  <a:pt x="1050324" y="0"/>
                </a:lnTo>
                <a:lnTo>
                  <a:pt x="1050324" y="1692876"/>
                </a:lnTo>
                <a:lnTo>
                  <a:pt x="0" y="1692876"/>
                </a:lnTo>
                <a:lnTo>
                  <a:pt x="0" y="1346887"/>
                </a:lnTo>
                <a:lnTo>
                  <a:pt x="131291" y="1346887"/>
                </a:lnTo>
                <a:lnTo>
                  <a:pt x="131291" y="1561586"/>
                </a:lnTo>
                <a:lnTo>
                  <a:pt x="919034" y="1561586"/>
                </a:lnTo>
                <a:lnTo>
                  <a:pt x="919034" y="131291"/>
                </a:lnTo>
                <a:lnTo>
                  <a:pt x="131291" y="131291"/>
                </a:lnTo>
                <a:lnTo>
                  <a:pt x="131291" y="420130"/>
                </a:lnTo>
                <a:lnTo>
                  <a:pt x="0" y="420130"/>
                </a:lnTo>
                <a:close/>
              </a:path>
            </a:pathLst>
          </a:cu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939800" y="3573463"/>
            <a:ext cx="5670550" cy="3089910"/>
          </a:xfrm>
          <a:prstGeom prst="rect">
            <a:avLst/>
          </a:prstGeom>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lang="zh-CN" altLang="en-US" sz="3200" b="1" spc="600" dirty="0">
                <a:solidFill>
                  <a:prstClr val="black"/>
                </a:solidFill>
                <a:cs typeface="+mn-ea"/>
                <a:sym typeface="+mn-lt"/>
              </a:rPr>
              <a:t>专业</a:t>
            </a:r>
            <a:r>
              <a:rPr kumimoji="0" lang="en-US" altLang="zh-CN" sz="3200" b="0" i="0" u="none" strike="noStrike" kern="1200" cap="none" spc="600" normalizeH="0" baseline="0" noProof="0" dirty="0" smtClean="0">
                <a:ln>
                  <a:noFill/>
                </a:ln>
                <a:solidFill>
                  <a:prstClr val="black"/>
                </a:solidFill>
                <a:effectLst/>
                <a:uLnTx/>
                <a:uFillTx/>
                <a:cs typeface="+mn-ea"/>
                <a:sym typeface="+mn-lt"/>
              </a:rPr>
              <a:t>:</a:t>
            </a:r>
            <a:r>
              <a:rPr lang="en-US" altLang="zh-CN" sz="3200" spc="600" dirty="0" smtClean="0">
                <a:solidFill>
                  <a:prstClr val="black"/>
                </a:solidFill>
                <a:cs typeface="+mn-ea"/>
                <a:sym typeface="+mn-lt"/>
              </a:rPr>
              <a:t>20</a:t>
            </a:r>
            <a:r>
              <a:rPr kumimoji="0" lang="zh-CN" altLang="en-US" sz="3200" b="0" i="0" u="none" strike="noStrike" kern="1200" cap="none" spc="600" normalizeH="0" baseline="0" noProof="0" dirty="0" smtClean="0">
                <a:ln>
                  <a:noFill/>
                </a:ln>
                <a:solidFill>
                  <a:prstClr val="black"/>
                </a:solidFill>
                <a:effectLst/>
                <a:uLnTx/>
                <a:uFillTx/>
                <a:cs typeface="+mn-ea"/>
                <a:sym typeface="+mn-lt"/>
              </a:rPr>
              <a:t>级</a:t>
            </a:r>
            <a:r>
              <a:rPr lang="zh-CN" altLang="en-US" sz="3200" spc="600" dirty="0">
                <a:solidFill>
                  <a:prstClr val="black"/>
                </a:solidFill>
                <a:cs typeface="+mn-ea"/>
                <a:sym typeface="+mn-lt"/>
              </a:rPr>
              <a:t>法学</a:t>
            </a:r>
            <a:endParaRPr kumimoji="0" lang="zh-CN" altLang="zh-CN" sz="3200" b="0" i="0" u="none" strike="noStrike" kern="1200" cap="none" spc="60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3200" b="1" i="0" u="none" strike="noStrike" kern="1200" cap="none" spc="600" normalizeH="0" baseline="0" noProof="0" dirty="0">
                <a:ln>
                  <a:noFill/>
                </a:ln>
                <a:solidFill>
                  <a:prstClr val="black"/>
                </a:solidFill>
                <a:effectLst/>
                <a:uLnTx/>
                <a:uFillTx/>
                <a:cs typeface="+mn-ea"/>
                <a:sym typeface="+mn-lt"/>
              </a:rPr>
              <a:t>特长</a:t>
            </a:r>
            <a:r>
              <a:rPr kumimoji="0" lang="en-US" altLang="zh-CN" sz="3200" b="1" i="0" u="none" strike="noStrike" kern="1200" cap="none" spc="600" normalizeH="0" baseline="0" noProof="0" dirty="0">
                <a:ln>
                  <a:noFill/>
                </a:ln>
                <a:solidFill>
                  <a:prstClr val="black"/>
                </a:solidFill>
                <a:effectLst/>
                <a:uLnTx/>
                <a:uFillTx/>
                <a:cs typeface="+mn-ea"/>
                <a:sym typeface="+mn-lt"/>
              </a:rPr>
              <a:t>:</a:t>
            </a:r>
            <a:r>
              <a:rPr kumimoji="0" lang="en-US" altLang="zh-CN" sz="3200" b="0" i="0" u="none" strike="noStrike" kern="1200" cap="none" spc="600" normalizeH="0" baseline="0" noProof="0" dirty="0">
                <a:ln>
                  <a:noFill/>
                </a:ln>
                <a:solidFill>
                  <a:prstClr val="black"/>
                </a:solidFill>
                <a:effectLst/>
                <a:uLnTx/>
                <a:uFillTx/>
                <a:cs typeface="+mn-ea"/>
                <a:sym typeface="+mn-lt"/>
              </a:rPr>
              <a:t>XXXXXXX</a:t>
            </a:r>
          </a:p>
          <a:p>
            <a:pPr lvl="0">
              <a:lnSpc>
                <a:spcPct val="130000"/>
              </a:lnSpc>
              <a:defRPr/>
            </a:pPr>
            <a:r>
              <a:rPr lang="zh-CN" altLang="en-US" sz="3200" b="1" spc="600" dirty="0">
                <a:solidFill>
                  <a:prstClr val="black"/>
                </a:solidFill>
                <a:cs typeface="+mn-ea"/>
                <a:sym typeface="+mn-lt"/>
              </a:rPr>
              <a:t>职责</a:t>
            </a:r>
            <a:r>
              <a:rPr kumimoji="0" lang="en-US" altLang="zh-CN" sz="3200" b="0" i="0" u="none" strike="noStrike" kern="1200" cap="none" spc="600" normalizeH="0" baseline="0" noProof="0" dirty="0">
                <a:ln>
                  <a:noFill/>
                </a:ln>
                <a:solidFill>
                  <a:prstClr val="black"/>
                </a:solidFill>
                <a:effectLst/>
                <a:uLnTx/>
                <a:uFillTx/>
                <a:cs typeface="+mn-ea"/>
                <a:sym typeface="+mn-lt"/>
              </a:rPr>
              <a:t>:</a:t>
            </a:r>
            <a:r>
              <a:rPr lang="zh-CN" altLang="en-US" spc="600" dirty="0">
                <a:solidFill>
                  <a:prstClr val="black"/>
                </a:solidFill>
                <a:cs typeface="+mn-ea"/>
                <a:sym typeface="+mn-lt"/>
              </a:rPr>
              <a:t>引导和帮助同队成员在三下乡社会实践中受教育、长才干、作贡献，努力做到有理想、有追求，有担当、有作为，有品质、有修养。</a:t>
            </a:r>
            <a:endParaRPr kumimoji="0" lang="zh-CN" altLang="zh-CN" sz="3200" b="0" i="0" u="none" strike="noStrike" kern="1200" cap="none" spc="600" normalizeH="0" baseline="0" noProof="0" dirty="0">
              <a:ln>
                <a:noFill/>
              </a:ln>
              <a:solidFill>
                <a:prstClr val="black"/>
              </a:solidFill>
              <a:effectLst/>
              <a:uLnTx/>
              <a:uFillTx/>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750"/>
                                        <p:tgtEl>
                                          <p:spTgt spid="9">
                                            <p:txEl>
                                              <p:pRg st="0" end="0"/>
                                            </p:txEl>
                                          </p:spTgt>
                                        </p:tgtEl>
                                      </p:cBhvr>
                                    </p:animEffect>
                                    <p:anim calcmode="lin" valueType="num">
                                      <p:cBhvr>
                                        <p:cTn id="24"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5"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fade">
                                      <p:cBhvr>
                                        <p:cTn id="29" dur="750"/>
                                        <p:tgtEl>
                                          <p:spTgt spid="9">
                                            <p:txEl>
                                              <p:pRg st="1" end="1"/>
                                            </p:txEl>
                                          </p:spTgt>
                                        </p:tgtEl>
                                      </p:cBhvr>
                                    </p:animEffect>
                                    <p:anim calcmode="lin" valueType="num">
                                      <p:cBhvr>
                                        <p:cTn id="30" dur="75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1" dur="75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Effect transition="in" filter="fade">
                                      <p:cBhvr>
                                        <p:cTn id="35" dur="750"/>
                                        <p:tgtEl>
                                          <p:spTgt spid="9">
                                            <p:txEl>
                                              <p:pRg st="2" end="2"/>
                                            </p:txEl>
                                          </p:spTgt>
                                        </p:tgtEl>
                                      </p:cBhvr>
                                    </p:animEffect>
                                    <p:anim calcmode="lin" valueType="num">
                                      <p:cBhvr>
                                        <p:cTn id="36" dur="75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7" dur="75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bwMode="auto">
          <a:xfrm flipV="1">
            <a:off x="8288338" y="280988"/>
            <a:ext cx="3671887" cy="29718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5" name="直接连接符 4"/>
          <p:cNvCxnSpPr/>
          <p:nvPr/>
        </p:nvCxnSpPr>
        <p:spPr bwMode="auto">
          <a:xfrm>
            <a:off x="1827213" y="4081463"/>
            <a:ext cx="0" cy="2416175"/>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grpSp>
        <p:nvGrpSpPr>
          <p:cNvPr id="2" name="组合 1"/>
          <p:cNvGrpSpPr/>
          <p:nvPr/>
        </p:nvGrpSpPr>
        <p:grpSpPr bwMode="auto">
          <a:xfrm>
            <a:off x="768350" y="879475"/>
            <a:ext cx="1068388" cy="4554538"/>
            <a:chOff x="769142" y="879780"/>
            <a:chExt cx="1067879" cy="4553688"/>
          </a:xfrm>
        </p:grpSpPr>
        <p:sp>
          <p:nvSpPr>
            <p:cNvPr id="7" name="矩形 6"/>
            <p:cNvSpPr/>
            <p:nvPr/>
          </p:nvSpPr>
          <p:spPr>
            <a:xfrm>
              <a:off x="769142" y="879780"/>
              <a:ext cx="1067879" cy="4553688"/>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8"/>
            <p:cNvSpPr txBox="1"/>
            <p:nvPr/>
          </p:nvSpPr>
          <p:spPr>
            <a:xfrm>
              <a:off x="984939" y="1454348"/>
              <a:ext cx="590269" cy="3538769"/>
            </a:xfrm>
            <a:prstGeom prst="rect">
              <a:avLst/>
            </a:prstGeom>
            <a:noFill/>
          </p:spPr>
          <p:txBody>
            <a:bodyPr>
              <a:spAutoFit/>
            </a:bodyPr>
            <a:lstStyle/>
            <a:p>
              <a:pPr lvl="0" algn="r" defTabSz="879475">
                <a:defRPr/>
              </a:pPr>
              <a:r>
                <a:rPr kumimoji="0" lang="zh-CN" altLang="en-US" sz="3200" b="1" i="0" u="none" strike="noStrike" kern="0" cap="none" spc="0" normalizeH="0" baseline="0" noProof="0" dirty="0">
                  <a:ln>
                    <a:noFill/>
                  </a:ln>
                  <a:solidFill>
                    <a:prstClr val="white"/>
                  </a:solidFill>
                  <a:effectLst/>
                  <a:uLnTx/>
                  <a:uFillTx/>
                  <a:cs typeface="+mn-ea"/>
                  <a:sym typeface="+mn-lt"/>
                </a:rPr>
                <a:t>三下乡活动地点</a:t>
              </a:r>
            </a:p>
          </p:txBody>
        </p:sp>
      </p:grpSp>
      <p:sp>
        <p:nvSpPr>
          <p:cNvPr id="9" name="矩形 8"/>
          <p:cNvSpPr/>
          <p:nvPr/>
        </p:nvSpPr>
        <p:spPr>
          <a:xfrm>
            <a:off x="2016125" y="839788"/>
            <a:ext cx="3357563" cy="2009012"/>
          </a:xfrm>
          <a:prstGeom prst="rect">
            <a:avLst/>
          </a:prstGeom>
        </p:spPr>
        <p:txBody>
          <a:bodyPr>
            <a:spAutoFit/>
          </a:bodyPr>
          <a:lstStyle/>
          <a:p>
            <a:pPr lvl="0" algn="just">
              <a:lnSpc>
                <a:spcPct val="120000"/>
              </a:lnSpc>
              <a:defRPr/>
            </a:pPr>
            <a:r>
              <a:rPr lang="zh-CN" altLang="en-US" sz="1730" b="1" dirty="0">
                <a:solidFill>
                  <a:srgbClr val="FF0000"/>
                </a:solidFill>
                <a:cs typeface="+mn-ea"/>
                <a:sym typeface="+mn-lt"/>
              </a:rPr>
              <a:t>三下乡活动内容</a:t>
            </a:r>
            <a:r>
              <a:rPr lang="zh-CN" altLang="en-US" sz="1730" dirty="0">
                <a:solidFill>
                  <a:prstClr val="black"/>
                </a:solidFill>
                <a:cs typeface="+mn-ea"/>
                <a:sym typeface="+mn-lt"/>
              </a:rPr>
              <a:t>：积极组织师生团队，根据专业特色和个人特长，深入到农村基层，开展林业科技知识培训及现场指导、科普宣传教育、留守儿童课外辅导、社会经济情况调查等活动。 </a:t>
            </a:r>
            <a:endParaRPr kumimoji="0" lang="zh-CN" altLang="en-US" sz="1730" b="0" i="0" u="none" strike="noStrike" kern="1200" cap="none" spc="0" normalizeH="0" baseline="0" noProof="0" dirty="0">
              <a:ln>
                <a:noFill/>
              </a:ln>
              <a:solidFill>
                <a:prstClr val="black"/>
              </a:solidFill>
              <a:effectLst/>
              <a:uLnTx/>
              <a:uFillTx/>
              <a:cs typeface="+mn-ea"/>
              <a:sym typeface="+mn-lt"/>
            </a:endParaRPr>
          </a:p>
        </p:txBody>
      </p:sp>
      <p:sp>
        <p:nvSpPr>
          <p:cNvPr id="24" name="矩形 23"/>
          <p:cNvSpPr/>
          <p:nvPr/>
        </p:nvSpPr>
        <p:spPr>
          <a:xfrm>
            <a:off x="5299075" y="3933825"/>
            <a:ext cx="2495550" cy="2495550"/>
          </a:xfrm>
          <a:prstGeom prst="rect">
            <a:avLst/>
          </a:prstGeom>
          <a:blipFill>
            <a:blip r:embed="rId3"/>
            <a:srcRect/>
            <a:stretch>
              <a:fillRect/>
            </a:stretch>
          </a:blipFill>
          <a:ln>
            <a:noFill/>
          </a:ln>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5" name="任意多边形: 形状 24"/>
          <p:cNvSpPr/>
          <p:nvPr/>
        </p:nvSpPr>
        <p:spPr>
          <a:xfrm rot="16200000">
            <a:off x="3173413" y="4641850"/>
            <a:ext cx="2495550" cy="498475"/>
          </a:xfrm>
          <a:custGeom>
            <a:avLst/>
            <a:gdLst>
              <a:gd name="connsiteX0" fmla="*/ 0 w 2495020"/>
              <a:gd name="connsiteY0" fmla="*/ 0 h 499004"/>
              <a:gd name="connsiteX1" fmla="*/ 2495020 w 2495020"/>
              <a:gd name="connsiteY1" fmla="*/ 0 h 499004"/>
              <a:gd name="connsiteX2" fmla="*/ 2495020 w 2495020"/>
              <a:gd name="connsiteY2" fmla="*/ 499004 h 499004"/>
              <a:gd name="connsiteX3" fmla="*/ 0 w 2495020"/>
              <a:gd name="connsiteY3" fmla="*/ 499004 h 499004"/>
              <a:gd name="connsiteX4" fmla="*/ 0 w 2495020"/>
              <a:gd name="connsiteY4" fmla="*/ 0 h 499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020" h="499004">
                <a:moveTo>
                  <a:pt x="0" y="0"/>
                </a:moveTo>
                <a:lnTo>
                  <a:pt x="2495020" y="0"/>
                </a:lnTo>
                <a:lnTo>
                  <a:pt x="2495020" y="499004"/>
                </a:lnTo>
                <a:lnTo>
                  <a:pt x="0" y="4990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8414" tIns="18415" rIns="18415" bIns="18415" spcCol="1270" anchor="b"/>
          <a:lstStyle/>
          <a:p>
            <a:pPr marL="0" marR="0" lvl="0" indent="0" algn="l" defTabSz="1289050" rtl="0" eaLnBrk="1" fontAlgn="auto" latinLnBrk="0" hangingPunct="1">
              <a:lnSpc>
                <a:spcPct val="90000"/>
              </a:lnSpc>
              <a:spcBef>
                <a:spcPct val="0"/>
              </a:spcBef>
              <a:spcAft>
                <a:spcPct val="35000"/>
              </a:spcAft>
              <a:buClrTx/>
              <a:buSzTx/>
              <a:buFontTx/>
              <a:buNone/>
              <a:defRPr/>
            </a:pPr>
            <a:endParaRPr kumimoji="0" lang="zh-CN" altLang="en-US" sz="2900" b="0" i="0" u="none" strike="noStrike" kern="1200" cap="none" spc="0" normalizeH="0" baseline="0" noProof="0">
              <a:ln>
                <a:noFill/>
              </a:ln>
              <a:solidFill>
                <a:prstClr val="black">
                  <a:hueOff val="0"/>
                  <a:satOff val="0"/>
                  <a:lumOff val="0"/>
                  <a:alphaOff val="0"/>
                </a:prstClr>
              </a:solidFill>
              <a:effectLst/>
              <a:uLnTx/>
              <a:uFillTx/>
              <a:cs typeface="+mn-ea"/>
              <a:sym typeface="+mn-lt"/>
            </a:endParaRPr>
          </a:p>
        </p:txBody>
      </p:sp>
      <p:sp>
        <p:nvSpPr>
          <p:cNvPr id="26" name="矩形 25"/>
          <p:cNvSpPr/>
          <p:nvPr/>
        </p:nvSpPr>
        <p:spPr>
          <a:xfrm>
            <a:off x="8483600" y="3933825"/>
            <a:ext cx="2495550" cy="2495550"/>
          </a:xfrm>
          <a:prstGeom prst="rect">
            <a:avLst/>
          </a:prstGeom>
          <a:blipFill>
            <a:blip r:embed="rId3"/>
            <a:srcRect/>
            <a:stretch>
              <a:fillRect/>
            </a:stretch>
          </a:blipFill>
          <a:ln>
            <a:noFill/>
          </a:ln>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7" name="任意多边形: 形状 26"/>
          <p:cNvSpPr/>
          <p:nvPr/>
        </p:nvSpPr>
        <p:spPr>
          <a:xfrm rot="16200000">
            <a:off x="6167438" y="4641850"/>
            <a:ext cx="2495550" cy="498475"/>
          </a:xfrm>
          <a:custGeom>
            <a:avLst/>
            <a:gdLst>
              <a:gd name="connsiteX0" fmla="*/ 0 w 2495020"/>
              <a:gd name="connsiteY0" fmla="*/ 0 h 499004"/>
              <a:gd name="connsiteX1" fmla="*/ 2495020 w 2495020"/>
              <a:gd name="connsiteY1" fmla="*/ 0 h 499004"/>
              <a:gd name="connsiteX2" fmla="*/ 2495020 w 2495020"/>
              <a:gd name="connsiteY2" fmla="*/ 499004 h 499004"/>
              <a:gd name="connsiteX3" fmla="*/ 0 w 2495020"/>
              <a:gd name="connsiteY3" fmla="*/ 499004 h 499004"/>
              <a:gd name="connsiteX4" fmla="*/ 0 w 2495020"/>
              <a:gd name="connsiteY4" fmla="*/ 0 h 499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020" h="499004">
                <a:moveTo>
                  <a:pt x="0" y="0"/>
                </a:moveTo>
                <a:lnTo>
                  <a:pt x="2495020" y="0"/>
                </a:lnTo>
                <a:lnTo>
                  <a:pt x="2495020" y="499004"/>
                </a:lnTo>
                <a:lnTo>
                  <a:pt x="0" y="4990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8415" tIns="18415" rIns="18415" bIns="18415" spcCol="1270" anchor="b"/>
          <a:lstStyle/>
          <a:p>
            <a:pPr marL="0" marR="0" lvl="0" indent="0" algn="l" defTabSz="1289050" rtl="0" eaLnBrk="1" fontAlgn="auto" latinLnBrk="0" hangingPunct="1">
              <a:lnSpc>
                <a:spcPct val="90000"/>
              </a:lnSpc>
              <a:spcBef>
                <a:spcPct val="0"/>
              </a:spcBef>
              <a:spcAft>
                <a:spcPct val="35000"/>
              </a:spcAft>
              <a:buClrTx/>
              <a:buSzTx/>
              <a:buFontTx/>
              <a:buNone/>
              <a:defRPr/>
            </a:pPr>
            <a:endParaRPr kumimoji="0" lang="zh-CN" altLang="en-US" sz="2900" b="0" i="0" u="none" strike="noStrike" kern="1200" cap="none" spc="0" normalizeH="0" baseline="0" noProof="0">
              <a:ln>
                <a:noFill/>
              </a:ln>
              <a:solidFill>
                <a:prstClr val="black">
                  <a:hueOff val="0"/>
                  <a:satOff val="0"/>
                  <a:lumOff val="0"/>
                  <a:alphaOff val="0"/>
                </a:prstClr>
              </a:solidFill>
              <a:effectLst/>
              <a:uLnTx/>
              <a:uFillTx/>
              <a:cs typeface="+mn-ea"/>
              <a:sym typeface="+mn-lt"/>
            </a:endParaRPr>
          </a:p>
        </p:txBody>
      </p:sp>
      <p:sp>
        <p:nvSpPr>
          <p:cNvPr id="28" name="矩形 27"/>
          <p:cNvSpPr/>
          <p:nvPr/>
        </p:nvSpPr>
        <p:spPr>
          <a:xfrm>
            <a:off x="2114550" y="3933825"/>
            <a:ext cx="2495550" cy="2495550"/>
          </a:xfrm>
          <a:prstGeom prst="rect">
            <a:avLst/>
          </a:prstGeom>
          <a:blipFill>
            <a:blip r:embed="rId3"/>
            <a:srcRect/>
            <a:stretch>
              <a:fillRect/>
            </a:stretch>
          </a:blipFill>
          <a:ln>
            <a:noFill/>
          </a:ln>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9" name="任意多边形: 形状 28"/>
          <p:cNvSpPr/>
          <p:nvPr/>
        </p:nvSpPr>
        <p:spPr>
          <a:xfrm rot="16200000">
            <a:off x="6167438" y="1808162"/>
            <a:ext cx="2495550" cy="498475"/>
          </a:xfrm>
          <a:custGeom>
            <a:avLst/>
            <a:gdLst>
              <a:gd name="connsiteX0" fmla="*/ 0 w 2495020"/>
              <a:gd name="connsiteY0" fmla="*/ 0 h 499004"/>
              <a:gd name="connsiteX1" fmla="*/ 2495020 w 2495020"/>
              <a:gd name="connsiteY1" fmla="*/ 0 h 499004"/>
              <a:gd name="connsiteX2" fmla="*/ 2495020 w 2495020"/>
              <a:gd name="connsiteY2" fmla="*/ 499004 h 499004"/>
              <a:gd name="connsiteX3" fmla="*/ 0 w 2495020"/>
              <a:gd name="connsiteY3" fmla="*/ 499004 h 499004"/>
              <a:gd name="connsiteX4" fmla="*/ 0 w 2495020"/>
              <a:gd name="connsiteY4" fmla="*/ 0 h 499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020" h="499004">
                <a:moveTo>
                  <a:pt x="0" y="0"/>
                </a:moveTo>
                <a:lnTo>
                  <a:pt x="2495020" y="0"/>
                </a:lnTo>
                <a:lnTo>
                  <a:pt x="2495020" y="499004"/>
                </a:lnTo>
                <a:lnTo>
                  <a:pt x="0" y="4990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8415" tIns="18414" rIns="18415" bIns="18415" spcCol="1270" anchor="b"/>
          <a:lstStyle/>
          <a:p>
            <a:pPr marL="0" marR="0" lvl="0" indent="0" algn="l" defTabSz="1289050" rtl="0" eaLnBrk="1" fontAlgn="auto" latinLnBrk="0" hangingPunct="1">
              <a:lnSpc>
                <a:spcPct val="90000"/>
              </a:lnSpc>
              <a:spcBef>
                <a:spcPct val="0"/>
              </a:spcBef>
              <a:spcAft>
                <a:spcPct val="35000"/>
              </a:spcAft>
              <a:buClrTx/>
              <a:buSzTx/>
              <a:buFontTx/>
              <a:buNone/>
              <a:defRPr/>
            </a:pPr>
            <a:endParaRPr kumimoji="0" lang="zh-CN" altLang="en-US" sz="2900" b="0" i="0" u="none" strike="noStrike" kern="1200" cap="none" spc="0" normalizeH="0" baseline="0" noProof="0">
              <a:ln>
                <a:noFill/>
              </a:ln>
              <a:solidFill>
                <a:prstClr val="black">
                  <a:hueOff val="0"/>
                  <a:satOff val="0"/>
                  <a:lumOff val="0"/>
                  <a:alphaOff val="0"/>
                </a:prstClr>
              </a:solidFill>
              <a:effectLst/>
              <a:uLnTx/>
              <a:uFillTx/>
              <a:cs typeface="+mn-ea"/>
              <a:sym typeface="+mn-lt"/>
            </a:endParaRP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708650" y="543254"/>
            <a:ext cx="5218113" cy="3342617"/>
          </a:xfrm>
          <a:prstGeom prst="wave">
            <a:avLst>
              <a:gd name="adj1" fmla="val 10009"/>
              <a:gd name="adj2" fmla="val 0"/>
            </a:avLst>
          </a:prstGeom>
          <a:blipFill>
            <a:blip r:embed="rId4"/>
            <a:stretch>
              <a:fillRect l="-78975" t="-2292" r="-16781" b="2292"/>
            </a:stretch>
          </a:blipFill>
          <a:effectLst>
            <a:outerShdw blurRad="50800" dist="38100" dir="2700000" algn="tl" rotWithShape="0">
              <a:prstClr val="black">
                <a:alpha val="40000"/>
              </a:prstClr>
            </a:outerShdw>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childTnLst>
                          </p:cTn>
                        </p:par>
                        <p:par>
                          <p:cTn id="19" fill="hold">
                            <p:stCondLst>
                              <p:cond delay="2000"/>
                            </p:stCondLst>
                            <p:childTnLst>
                              <p:par>
                                <p:cTn id="20" presetID="53" presetClass="entr" presetSubtype="52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anim calcmode="lin" valueType="num">
                                      <p:cBhvr>
                                        <p:cTn id="25" dur="500" fill="hold"/>
                                        <p:tgtEl>
                                          <p:spTgt spid="28"/>
                                        </p:tgtEl>
                                        <p:attrNameLst>
                                          <p:attrName>ppt_x</p:attrName>
                                        </p:attrNameLst>
                                      </p:cBhvr>
                                      <p:tavLst>
                                        <p:tav tm="0">
                                          <p:val>
                                            <p:fltVal val="0.5"/>
                                          </p:val>
                                        </p:tav>
                                        <p:tav tm="100000">
                                          <p:val>
                                            <p:strVal val="#ppt_x"/>
                                          </p:val>
                                        </p:tav>
                                      </p:tavLst>
                                    </p:anim>
                                    <p:anim calcmode="lin" valueType="num">
                                      <p:cBhvr>
                                        <p:cTn id="26" dur="500" fill="hold"/>
                                        <p:tgtEl>
                                          <p:spTgt spid="28"/>
                                        </p:tgtEl>
                                        <p:attrNameLst>
                                          <p:attrName>ppt_y</p:attrName>
                                        </p:attrNameLst>
                                      </p:cBhvr>
                                      <p:tavLst>
                                        <p:tav tm="0">
                                          <p:val>
                                            <p:fltVal val="0.5"/>
                                          </p:val>
                                        </p:tav>
                                        <p:tav tm="100000">
                                          <p:val>
                                            <p:strVal val="#ppt_y"/>
                                          </p:val>
                                        </p:tav>
                                      </p:tavLst>
                                    </p:anim>
                                  </p:childTnLst>
                                </p:cTn>
                              </p:par>
                            </p:childTnLst>
                          </p:cTn>
                        </p:par>
                        <p:par>
                          <p:cTn id="27" fill="hold">
                            <p:stCondLst>
                              <p:cond delay="2500"/>
                            </p:stCondLst>
                            <p:childTnLst>
                              <p:par>
                                <p:cTn id="28" presetID="53" presetClass="entr" presetSubtype="528"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anim calcmode="lin" valueType="num">
                                      <p:cBhvr>
                                        <p:cTn id="33" dur="500" fill="hold"/>
                                        <p:tgtEl>
                                          <p:spTgt spid="24"/>
                                        </p:tgtEl>
                                        <p:attrNameLst>
                                          <p:attrName>ppt_x</p:attrName>
                                        </p:attrNameLst>
                                      </p:cBhvr>
                                      <p:tavLst>
                                        <p:tav tm="0">
                                          <p:val>
                                            <p:fltVal val="0.5"/>
                                          </p:val>
                                        </p:tav>
                                        <p:tav tm="100000">
                                          <p:val>
                                            <p:strVal val="#ppt_x"/>
                                          </p:val>
                                        </p:tav>
                                      </p:tavLst>
                                    </p:anim>
                                    <p:anim calcmode="lin" valueType="num">
                                      <p:cBhvr>
                                        <p:cTn id="34" dur="500" fill="hold"/>
                                        <p:tgtEl>
                                          <p:spTgt spid="24"/>
                                        </p:tgtEl>
                                        <p:attrNameLst>
                                          <p:attrName>ppt_y</p:attrName>
                                        </p:attrNameLst>
                                      </p:cBhvr>
                                      <p:tavLst>
                                        <p:tav tm="0">
                                          <p:val>
                                            <p:fltVal val="0.5"/>
                                          </p:val>
                                        </p:tav>
                                        <p:tav tm="100000">
                                          <p:val>
                                            <p:strVal val="#ppt_y"/>
                                          </p:val>
                                        </p:tav>
                                      </p:tavLst>
                                    </p:anim>
                                  </p:childTnLst>
                                </p:cTn>
                              </p:par>
                            </p:childTnLst>
                          </p:cTn>
                        </p:par>
                        <p:par>
                          <p:cTn id="35" fill="hold">
                            <p:stCondLst>
                              <p:cond delay="3000"/>
                            </p:stCondLst>
                            <p:childTnLst>
                              <p:par>
                                <p:cTn id="36" presetID="53" presetClass="entr" presetSubtype="52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fltVal val="0"/>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animEffect transition="in" filter="fade">
                                      <p:cBhvr>
                                        <p:cTn id="40" dur="500"/>
                                        <p:tgtEl>
                                          <p:spTgt spid="26"/>
                                        </p:tgtEl>
                                      </p:cBhvr>
                                    </p:animEffect>
                                    <p:anim calcmode="lin" valueType="num">
                                      <p:cBhvr>
                                        <p:cTn id="41" dur="500" fill="hold"/>
                                        <p:tgtEl>
                                          <p:spTgt spid="26"/>
                                        </p:tgtEl>
                                        <p:attrNameLst>
                                          <p:attrName>ppt_x</p:attrName>
                                        </p:attrNameLst>
                                      </p:cBhvr>
                                      <p:tavLst>
                                        <p:tav tm="0">
                                          <p:val>
                                            <p:fltVal val="0.5"/>
                                          </p:val>
                                        </p:tav>
                                        <p:tav tm="100000">
                                          <p:val>
                                            <p:strVal val="#ppt_x"/>
                                          </p:val>
                                        </p:tav>
                                      </p:tavLst>
                                    </p:anim>
                                    <p:anim calcmode="lin" valueType="num">
                                      <p:cBhvr>
                                        <p:cTn id="42" dur="500" fill="hold"/>
                                        <p:tgtEl>
                                          <p:spTgt spid="26"/>
                                        </p:tgtEl>
                                        <p:attrNameLst>
                                          <p:attrName>ppt_y</p:attrName>
                                        </p:attrNameLst>
                                      </p:cBhvr>
                                      <p:tavLst>
                                        <p:tav tm="0">
                                          <p:val>
                                            <p:fltVal val="0.5"/>
                                          </p:val>
                                        </p:tav>
                                        <p:tav tm="100000">
                                          <p:val>
                                            <p:strVal val="#ppt_y"/>
                                          </p:val>
                                        </p:tav>
                                      </p:tavLst>
                                    </p:anim>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right)">
                                      <p:cBhvr>
                                        <p:cTn id="4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KSO_Img4"/>
          <p:cNvSpPr/>
          <p:nvPr>
            <p:custDataLst>
              <p:tags r:id="rId1"/>
            </p:custDataLst>
          </p:nvPr>
        </p:nvSpPr>
        <p:spPr>
          <a:xfrm>
            <a:off x="5516563" y="533400"/>
            <a:ext cx="5508625" cy="4175125"/>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14" name="组合 13"/>
          <p:cNvGrpSpPr/>
          <p:nvPr/>
        </p:nvGrpSpPr>
        <p:grpSpPr bwMode="auto">
          <a:xfrm>
            <a:off x="5386388" y="4916488"/>
            <a:ext cx="5632450" cy="1462087"/>
            <a:chOff x="6240866" y="4868545"/>
            <a:chExt cx="4781259" cy="1241226"/>
          </a:xfrm>
          <a:blipFill>
            <a:blip r:embed="rId6"/>
            <a:stretch>
              <a:fillRect/>
            </a:stretch>
          </a:blipFill>
        </p:grpSpPr>
        <p:sp>
          <p:nvSpPr>
            <p:cNvPr id="4" name="KSO_Img3"/>
            <p:cNvSpPr/>
            <p:nvPr>
              <p:custDataLst>
                <p:tags r:id="rId2"/>
              </p:custDataLst>
            </p:nvPr>
          </p:nvSpPr>
          <p:spPr>
            <a:xfrm>
              <a:off x="8661702" y="4868545"/>
              <a:ext cx="2360423" cy="1241226"/>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KSO_Img1"/>
            <p:cNvSpPr/>
            <p:nvPr>
              <p:custDataLst>
                <p:tags r:id="rId3"/>
              </p:custDataLst>
            </p:nvPr>
          </p:nvSpPr>
          <p:spPr>
            <a:xfrm>
              <a:off x="6240866" y="4868545"/>
              <a:ext cx="2366373" cy="1241226"/>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8" name="矩形 7"/>
          <p:cNvSpPr/>
          <p:nvPr/>
        </p:nvSpPr>
        <p:spPr>
          <a:xfrm>
            <a:off x="1243013" y="533400"/>
            <a:ext cx="4168775" cy="41751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8"/>
          <p:cNvSpPr txBox="1"/>
          <p:nvPr/>
        </p:nvSpPr>
        <p:spPr>
          <a:xfrm>
            <a:off x="1398588" y="860425"/>
            <a:ext cx="3884612" cy="3389711"/>
          </a:xfrm>
          <a:prstGeom prst="rect">
            <a:avLst/>
          </a:prstGeom>
          <a:noFill/>
        </p:spPr>
        <p:txBody>
          <a:bodyPr>
            <a:spAutoFit/>
          </a:bodyPr>
          <a:lstStyle/>
          <a:p>
            <a:pPr lvl="0" defTabSz="879475">
              <a:lnSpc>
                <a:spcPct val="120000"/>
              </a:lnSpc>
              <a:defRPr/>
            </a:pPr>
            <a:r>
              <a:rPr lang="zh-CN" altLang="en-US" sz="2000" kern="0" dirty="0">
                <a:solidFill>
                  <a:prstClr val="white"/>
                </a:solidFill>
                <a:cs typeface="+mn-ea"/>
                <a:sym typeface="+mn-lt"/>
              </a:rPr>
              <a:t>关爱留守儿童服务活动 </a:t>
            </a:r>
            <a:endParaRPr lang="en-US" altLang="zh-CN" sz="2000" kern="0" dirty="0">
              <a:solidFill>
                <a:prstClr val="white"/>
              </a:solidFill>
              <a:cs typeface="+mn-ea"/>
              <a:sym typeface="+mn-lt"/>
            </a:endParaRPr>
          </a:p>
          <a:p>
            <a:pPr lvl="0" defTabSz="879475">
              <a:lnSpc>
                <a:spcPct val="120000"/>
              </a:lnSpc>
              <a:defRPr/>
            </a:pPr>
            <a:r>
              <a:rPr lang="zh-CN" altLang="en-US" sz="2000" kern="0" dirty="0">
                <a:solidFill>
                  <a:prstClr val="white"/>
                </a:solidFill>
                <a:cs typeface="+mn-ea"/>
                <a:sym typeface="+mn-lt"/>
              </a:rPr>
              <a:t>以关爱留守儿童为重点</a:t>
            </a:r>
            <a:r>
              <a:rPr lang="en-US" altLang="zh-CN" sz="2000" kern="0" dirty="0">
                <a:solidFill>
                  <a:prstClr val="white"/>
                </a:solidFill>
                <a:cs typeface="+mn-ea"/>
                <a:sym typeface="+mn-lt"/>
              </a:rPr>
              <a:t>,</a:t>
            </a:r>
            <a:r>
              <a:rPr lang="zh-CN" altLang="en-US" sz="2000" kern="0" dirty="0">
                <a:solidFill>
                  <a:prstClr val="white"/>
                </a:solidFill>
                <a:cs typeface="+mn-ea"/>
                <a:sym typeface="+mn-lt"/>
              </a:rPr>
              <a:t>组织大学生团队开展课业辅导、素质拓展、亲情陪伴等活动</a:t>
            </a:r>
            <a:r>
              <a:rPr lang="en-US" altLang="zh-CN" sz="2000" kern="0" dirty="0">
                <a:solidFill>
                  <a:prstClr val="white"/>
                </a:solidFill>
                <a:cs typeface="+mn-ea"/>
                <a:sym typeface="+mn-lt"/>
              </a:rPr>
              <a:t>,</a:t>
            </a:r>
            <a:r>
              <a:rPr lang="zh-CN" altLang="en-US" sz="2000" kern="0" dirty="0">
                <a:solidFill>
                  <a:prstClr val="white"/>
                </a:solidFill>
                <a:cs typeface="+mn-ea"/>
                <a:sym typeface="+mn-lt"/>
              </a:rPr>
              <a:t>调以关爱留守儿童为重点</a:t>
            </a:r>
            <a:r>
              <a:rPr lang="en-US" altLang="zh-CN" sz="2000" kern="0" dirty="0">
                <a:solidFill>
                  <a:prstClr val="white"/>
                </a:solidFill>
                <a:cs typeface="+mn-ea"/>
                <a:sym typeface="+mn-lt"/>
              </a:rPr>
              <a:t>,</a:t>
            </a:r>
            <a:r>
              <a:rPr lang="zh-CN" altLang="en-US" sz="2000" kern="0" dirty="0">
                <a:solidFill>
                  <a:prstClr val="white"/>
                </a:solidFill>
                <a:cs typeface="+mn-ea"/>
                <a:sym typeface="+mn-lt"/>
              </a:rPr>
              <a:t>组织大学生团队开展课业辅导、素质拓展、亲情陪伴等活动</a:t>
            </a:r>
            <a:r>
              <a:rPr lang="en-US" altLang="zh-CN" sz="2000" kern="0" dirty="0">
                <a:solidFill>
                  <a:prstClr val="white"/>
                </a:solidFill>
                <a:cs typeface="+mn-ea"/>
                <a:sym typeface="+mn-lt"/>
              </a:rPr>
              <a:t>,</a:t>
            </a:r>
            <a:r>
              <a:rPr lang="zh-CN" altLang="en-US" sz="2000" kern="0" dirty="0">
                <a:solidFill>
                  <a:prstClr val="white"/>
                </a:solidFill>
                <a:cs typeface="+mn-ea"/>
                <a:sym typeface="+mn-lt"/>
              </a:rPr>
              <a:t>调以关爱留守儿童为重点</a:t>
            </a:r>
            <a:r>
              <a:rPr lang="en-US" altLang="zh-CN" sz="2000" kern="0" dirty="0">
                <a:solidFill>
                  <a:prstClr val="white"/>
                </a:solidFill>
                <a:cs typeface="+mn-ea"/>
                <a:sym typeface="+mn-lt"/>
              </a:rPr>
              <a:t>,</a:t>
            </a:r>
            <a:r>
              <a:rPr lang="zh-CN" altLang="en-US" sz="2000" kern="0" dirty="0">
                <a:solidFill>
                  <a:prstClr val="white"/>
                </a:solidFill>
                <a:cs typeface="+mn-ea"/>
                <a:sym typeface="+mn-lt"/>
              </a:rPr>
              <a:t>组织大学生团队开展课业辅导、素质拓展、亲情陪伴等活动</a:t>
            </a:r>
            <a:r>
              <a:rPr lang="en-US" altLang="zh-CN" sz="2000" kern="0" dirty="0">
                <a:solidFill>
                  <a:prstClr val="white"/>
                </a:solidFill>
                <a:cs typeface="+mn-ea"/>
                <a:sym typeface="+mn-lt"/>
              </a:rPr>
              <a:t>,</a:t>
            </a:r>
            <a:r>
              <a:rPr lang="zh-CN" altLang="en-US" sz="2000" kern="0" dirty="0">
                <a:solidFill>
                  <a:prstClr val="white"/>
                </a:solidFill>
                <a:cs typeface="+mn-ea"/>
                <a:sym typeface="+mn-lt"/>
              </a:rPr>
              <a:t>调</a:t>
            </a:r>
            <a:endParaRPr kumimoji="0" lang="zh-CN" altLang="en-US" sz="2000" b="0" i="0" u="none" strike="noStrike" kern="0" cap="none" spc="0" normalizeH="0" baseline="0" noProof="0" dirty="0">
              <a:ln>
                <a:noFill/>
              </a:ln>
              <a:solidFill>
                <a:prstClr val="white"/>
              </a:solidFill>
              <a:effectLst/>
              <a:uLnTx/>
              <a:uFillTx/>
              <a:cs typeface="+mn-ea"/>
              <a:sym typeface="+mn-lt"/>
            </a:endParaRPr>
          </a:p>
        </p:txBody>
      </p:sp>
      <p:cxnSp>
        <p:nvCxnSpPr>
          <p:cNvPr id="10" name="直接连接符 9"/>
          <p:cNvCxnSpPr/>
          <p:nvPr/>
        </p:nvCxnSpPr>
        <p:spPr bwMode="auto">
          <a:xfrm rot="16200000" flipV="1">
            <a:off x="240507" y="4752181"/>
            <a:ext cx="2095500" cy="2116137"/>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1" name="直接连接符 10"/>
          <p:cNvCxnSpPr/>
          <p:nvPr/>
        </p:nvCxnSpPr>
        <p:spPr bwMode="auto">
          <a:xfrm rot="16200000" flipV="1">
            <a:off x="516732" y="6142831"/>
            <a:ext cx="723900" cy="725487"/>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2" name="直接连接符 11"/>
          <p:cNvCxnSpPr/>
          <p:nvPr/>
        </p:nvCxnSpPr>
        <p:spPr bwMode="auto">
          <a:xfrm>
            <a:off x="11871325" y="-25400"/>
            <a:ext cx="41275" cy="68580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13" name="矩形 12"/>
          <p:cNvSpPr/>
          <p:nvPr/>
        </p:nvSpPr>
        <p:spPr>
          <a:xfrm>
            <a:off x="11803831" y="2043112"/>
            <a:ext cx="168275" cy="26654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bwMode="auto">
          <a:xfrm>
            <a:off x="8426450" y="3048000"/>
            <a:ext cx="0" cy="3130550"/>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sp>
        <p:nvSpPr>
          <p:cNvPr id="2" name="文本框 1"/>
          <p:cNvSpPr txBox="1"/>
          <p:nvPr/>
        </p:nvSpPr>
        <p:spPr>
          <a:xfrm>
            <a:off x="1864311" y="5149049"/>
            <a:ext cx="3045040"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anim calcmode="lin" valueType="num">
                                      <p:cBhvr>
                                        <p:cTn id="13" dur="750" fill="hold"/>
                                        <p:tgtEl>
                                          <p:spTgt spid="8"/>
                                        </p:tgtEl>
                                        <p:attrNameLst>
                                          <p:attrName>ppt_x</p:attrName>
                                        </p:attrNameLst>
                                      </p:cBhvr>
                                      <p:tavLst>
                                        <p:tav tm="0">
                                          <p:val>
                                            <p:strVal val="#ppt_x"/>
                                          </p:val>
                                        </p:tav>
                                        <p:tav tm="100000">
                                          <p:val>
                                            <p:strVal val="#ppt_x"/>
                                          </p:val>
                                        </p:tav>
                                      </p:tavLst>
                                    </p:anim>
                                    <p:anim calcmode="lin" valueType="num">
                                      <p:cBhvr>
                                        <p:cTn id="14" dur="75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80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childTnLst>
                          </p:cTn>
                        </p:par>
                        <p:par>
                          <p:cTn id="27" fill="hold">
                            <p:stCondLst>
                              <p:cond delay="1500"/>
                            </p:stCondLst>
                            <p:childTnLst>
                              <p:par>
                                <p:cTn id="28" presetID="22" presetClass="entr" presetSubtype="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par>
                          <p:cTn id="31" fill="hold">
                            <p:stCondLst>
                              <p:cond delay="2000"/>
                            </p:stCondLst>
                            <p:childTnLst>
                              <p:par>
                                <p:cTn id="32" presetID="22" presetClass="entr" presetSubtype="2"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42" name="直接连接符 40"/>
          <p:cNvCxnSpPr>
            <a:cxnSpLocks noChangeShapeType="1"/>
          </p:cNvCxnSpPr>
          <p:nvPr/>
        </p:nvCxnSpPr>
        <p:spPr bwMode="auto">
          <a:xfrm flipV="1">
            <a:off x="-1482725" y="2030413"/>
            <a:ext cx="2217738" cy="2157412"/>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0243" name="直接连接符 36"/>
          <p:cNvCxnSpPr>
            <a:cxnSpLocks noChangeShapeType="1"/>
          </p:cNvCxnSpPr>
          <p:nvPr/>
        </p:nvCxnSpPr>
        <p:spPr bwMode="auto">
          <a:xfrm flipV="1">
            <a:off x="9512300" y="0"/>
            <a:ext cx="2216150" cy="2157413"/>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6" name="矩形 5"/>
          <p:cNvSpPr/>
          <p:nvPr/>
        </p:nvSpPr>
        <p:spPr>
          <a:xfrm>
            <a:off x="7586663" y="6037263"/>
            <a:ext cx="2879725" cy="455612"/>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活动安排</a:t>
            </a:r>
          </a:p>
        </p:txBody>
      </p:sp>
      <p:grpSp>
        <p:nvGrpSpPr>
          <p:cNvPr id="35" name="组合 34"/>
          <p:cNvGrpSpPr/>
          <p:nvPr/>
        </p:nvGrpSpPr>
        <p:grpSpPr bwMode="auto">
          <a:xfrm>
            <a:off x="315913" y="315913"/>
            <a:ext cx="5646737" cy="5145087"/>
            <a:chOff x="691021" y="1054908"/>
            <a:chExt cx="5647148" cy="5145477"/>
          </a:xfrm>
        </p:grpSpPr>
        <p:sp>
          <p:nvSpPr>
            <p:cNvPr id="9" name="矩形 8"/>
            <p:cNvSpPr/>
            <p:nvPr/>
          </p:nvSpPr>
          <p:spPr>
            <a:xfrm>
              <a:off x="1240336" y="1991604"/>
              <a:ext cx="5097833" cy="42087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矩形 11"/>
            <p:cNvSpPr/>
            <p:nvPr/>
          </p:nvSpPr>
          <p:spPr>
            <a:xfrm>
              <a:off x="1603899" y="2263087"/>
              <a:ext cx="4370706" cy="3731561"/>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16:00-16:30 </a:t>
              </a:r>
              <a:r>
                <a:rPr kumimoji="0" lang="zh-CN" altLang="en-US" sz="2000" b="0" i="0" u="none" strike="noStrike" kern="1200" cap="none" spc="0" normalizeH="0" baseline="0" noProof="0" dirty="0">
                  <a:ln>
                    <a:noFill/>
                  </a:ln>
                  <a:solidFill>
                    <a:prstClr val="black"/>
                  </a:solidFill>
                  <a:effectLst/>
                  <a:uLnTx/>
                  <a:uFillTx/>
                  <a:cs typeface="+mn-ea"/>
                  <a:sym typeface="+mn-lt"/>
                </a:rPr>
                <a:t>报道及存放行李</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16:30-16:50 XXXX</a:t>
              </a:r>
              <a:r>
                <a:rPr kumimoji="0" lang="zh-CN" altLang="en-US" sz="2000" b="0" i="0" u="none" strike="noStrike" kern="1200" cap="none" spc="0" normalizeH="0" baseline="0" noProof="0" dirty="0">
                  <a:ln>
                    <a:noFill/>
                  </a:ln>
                  <a:solidFill>
                    <a:prstClr val="black"/>
                  </a:solidFill>
                  <a:effectLst/>
                  <a:uLnTx/>
                  <a:uFillTx/>
                  <a:cs typeface="+mn-ea"/>
                  <a:sym typeface="+mn-lt"/>
                </a:rPr>
                <a:t>说明</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16:50-18:30 XXXXX</a:t>
              </a:r>
              <a:r>
                <a:rPr kumimoji="0" lang="zh-CN" altLang="en-US" sz="2000" b="0" i="0" u="none" strike="noStrike" kern="1200" cap="none" spc="0" normalizeH="0" baseline="0" noProof="0" dirty="0">
                  <a:ln>
                    <a:noFill/>
                  </a:ln>
                  <a:solidFill>
                    <a:prstClr val="black"/>
                  </a:solidFill>
                  <a:effectLst/>
                  <a:uLnTx/>
                  <a:uFillTx/>
                  <a:cs typeface="+mn-ea"/>
                  <a:sym typeface="+mn-lt"/>
                </a:rPr>
                <a:t>参观</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18:30-19:30 </a:t>
              </a:r>
              <a:r>
                <a:rPr kumimoji="0" lang="zh-CN" altLang="en-US" sz="2000" b="0" i="0" u="none" strike="noStrike" kern="1200" cap="none" spc="0" normalizeH="0" baseline="0" noProof="0" dirty="0">
                  <a:ln>
                    <a:noFill/>
                  </a:ln>
                  <a:solidFill>
                    <a:prstClr val="black"/>
                  </a:solidFill>
                  <a:effectLst/>
                  <a:uLnTx/>
                  <a:uFillTx/>
                  <a:cs typeface="+mn-ea"/>
                  <a:sym typeface="+mn-lt"/>
                </a:rPr>
                <a:t>晚餐</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19:30-20:00 </a:t>
              </a:r>
              <a:r>
                <a:rPr kumimoji="0" lang="en-US" altLang="zh-CN" sz="2000" b="0" i="0" u="none" strike="noStrike" kern="1200" cap="none" spc="0" normalizeH="0" baseline="0" noProof="0" dirty="0" err="1">
                  <a:ln>
                    <a:noFill/>
                  </a:ln>
                  <a:solidFill>
                    <a:prstClr val="black"/>
                  </a:solidFill>
                  <a:effectLst/>
                  <a:uLnTx/>
                  <a:uFillTx/>
                  <a:cs typeface="+mn-ea"/>
                  <a:sym typeface="+mn-lt"/>
                </a:rPr>
                <a:t>xxxxxx</a:t>
              </a:r>
              <a:r>
                <a:rPr kumimoji="0" lang="zh-CN" altLang="en-US" sz="2000" b="0" i="0" u="none" strike="noStrike" kern="1200" cap="none" spc="0" normalizeH="0" baseline="0" noProof="0" dirty="0">
                  <a:ln>
                    <a:noFill/>
                  </a:ln>
                  <a:solidFill>
                    <a:prstClr val="black"/>
                  </a:solidFill>
                  <a:effectLst/>
                  <a:uLnTx/>
                  <a:uFillTx/>
                  <a:cs typeface="+mn-ea"/>
                  <a:sym typeface="+mn-lt"/>
                </a:rPr>
                <a:t>参观</a:t>
              </a:r>
              <a:endParaRPr kumimoji="0" lang="en-US" altLang="zh-CN" sz="20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20:00-20:30 </a:t>
              </a:r>
              <a:r>
                <a:rPr kumimoji="0" lang="en-US" altLang="zh-CN" sz="2000" b="0" i="0" u="none" strike="noStrike" kern="1200" cap="none" spc="0" normalizeH="0" baseline="0" noProof="0" dirty="0" err="1">
                  <a:ln>
                    <a:noFill/>
                  </a:ln>
                  <a:solidFill>
                    <a:prstClr val="black"/>
                  </a:solidFill>
                  <a:effectLst/>
                  <a:uLnTx/>
                  <a:uFillTx/>
                  <a:cs typeface="+mn-ea"/>
                  <a:sym typeface="+mn-lt"/>
                </a:rPr>
                <a:t>xxxxxxxxxxx</a:t>
              </a:r>
              <a:endParaRPr kumimoji="0" lang="zh-CN" altLang="en-US" sz="20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20:30-22:30 </a:t>
              </a:r>
              <a:r>
                <a:rPr kumimoji="0" lang="en-US" altLang="zh-CN" sz="2000" b="0" i="0" u="none" strike="noStrike" kern="1200" cap="none" spc="0" normalizeH="0" baseline="0" noProof="0" dirty="0" err="1">
                  <a:ln>
                    <a:noFill/>
                  </a:ln>
                  <a:solidFill>
                    <a:prstClr val="black"/>
                  </a:solidFill>
                  <a:effectLst/>
                  <a:uLnTx/>
                  <a:uFillTx/>
                  <a:cs typeface="+mn-ea"/>
                  <a:sym typeface="+mn-lt"/>
                </a:rPr>
                <a:t>xxxxxxxxxxxxxxxxx</a:t>
              </a:r>
              <a:endParaRPr kumimoji="0" lang="zh-CN" altLang="en-US" sz="20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22:30  </a:t>
              </a:r>
              <a:r>
                <a:rPr kumimoji="0" lang="zh-CN" altLang="en-US" sz="2000" b="0" i="0" u="none" strike="noStrike" kern="1200" cap="none" spc="0" normalizeH="0" baseline="0" noProof="0" dirty="0">
                  <a:ln>
                    <a:noFill/>
                  </a:ln>
                  <a:solidFill>
                    <a:prstClr val="black"/>
                  </a:solidFill>
                  <a:effectLst/>
                  <a:uLnTx/>
                  <a:uFillTx/>
                  <a:cs typeface="+mn-ea"/>
                  <a:sym typeface="+mn-lt"/>
                </a:rPr>
                <a:t>熄灯睡觉</a:t>
              </a:r>
            </a:p>
          </p:txBody>
        </p:sp>
        <p:grpSp>
          <p:nvGrpSpPr>
            <p:cNvPr id="10259" name="组合 20"/>
            <p:cNvGrpSpPr/>
            <p:nvPr/>
          </p:nvGrpSpPr>
          <p:grpSpPr bwMode="auto">
            <a:xfrm>
              <a:off x="691021" y="1054908"/>
              <a:ext cx="1238340" cy="1300261"/>
              <a:chOff x="277662" y="917122"/>
              <a:chExt cx="1238340" cy="1300261"/>
            </a:xfrm>
          </p:grpSpPr>
          <p:sp>
            <p:nvSpPr>
              <p:cNvPr id="20" name="椭圆 19"/>
              <p:cNvSpPr/>
              <p:nvPr/>
            </p:nvSpPr>
            <p:spPr>
              <a:xfrm>
                <a:off x="299889" y="1002854"/>
                <a:ext cx="1216113" cy="1214529"/>
              </a:xfrm>
              <a:prstGeom prst="ellipse">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64" name="矩形 1"/>
              <p:cNvSpPr>
                <a:spLocks noChangeArrowheads="1"/>
              </p:cNvSpPr>
              <p:nvPr/>
            </p:nvSpPr>
            <p:spPr bwMode="auto">
              <a:xfrm>
                <a:off x="277662" y="917122"/>
                <a:ext cx="1237988" cy="106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mn-lt"/>
                    <a:ea typeface="+mn-ea"/>
                    <a:cs typeface="+mn-ea"/>
                    <a:sym typeface="+mn-lt"/>
                  </a:rPr>
                  <a:t>第</a:t>
                </a:r>
                <a:r>
                  <a:rPr kumimoji="0" lang="en-US" altLang="zh-CN" sz="4800" b="0" i="0" u="none" strike="noStrike" kern="1200" cap="none" spc="0" normalizeH="0" baseline="0" noProof="0">
                    <a:ln>
                      <a:noFill/>
                    </a:ln>
                    <a:solidFill>
                      <a:prstClr val="white"/>
                    </a:solidFill>
                    <a:effectLst/>
                    <a:uLnTx/>
                    <a:uFillTx/>
                    <a:latin typeface="+mn-lt"/>
                    <a:ea typeface="+mn-ea"/>
                    <a:cs typeface="+mn-ea"/>
                    <a:sym typeface="+mn-lt"/>
                  </a:rPr>
                  <a:t>1</a:t>
                </a:r>
                <a:r>
                  <a:rPr kumimoji="0" lang="zh-CN" altLang="en-US" sz="2000" b="0" i="0" u="none" strike="noStrike" kern="1200" cap="none" spc="0" normalizeH="0" baseline="0" noProof="0">
                    <a:ln>
                      <a:noFill/>
                    </a:ln>
                    <a:solidFill>
                      <a:prstClr val="white"/>
                    </a:solidFill>
                    <a:effectLst/>
                    <a:uLnTx/>
                    <a:uFillTx/>
                    <a:latin typeface="+mn-lt"/>
                    <a:ea typeface="+mn-ea"/>
                    <a:cs typeface="+mn-ea"/>
                    <a:sym typeface="+mn-lt"/>
                  </a:rPr>
                  <a:t>天</a:t>
                </a:r>
                <a:endParaRPr kumimoji="0" lang="zh-CN" altLang="en-US" sz="2000" b="0" i="0" u="none" strike="noStrike" kern="1200" cap="none" spc="0" normalizeH="0" baseline="0" noProof="0" dirty="0">
                  <a:ln>
                    <a:noFill/>
                  </a:ln>
                  <a:solidFill>
                    <a:prstClr val="white"/>
                  </a:solidFill>
                  <a:effectLst/>
                  <a:uLnTx/>
                  <a:uFillTx/>
                  <a:latin typeface="+mn-lt"/>
                  <a:ea typeface="+mn-ea"/>
                  <a:cs typeface="+mn-ea"/>
                  <a:sym typeface="+mn-lt"/>
                </a:endParaRPr>
              </a:p>
            </p:txBody>
          </p:sp>
        </p:grpSp>
        <p:grpSp>
          <p:nvGrpSpPr>
            <p:cNvPr id="10260" name="组合 30"/>
            <p:cNvGrpSpPr/>
            <p:nvPr/>
          </p:nvGrpSpPr>
          <p:grpSpPr bwMode="auto">
            <a:xfrm>
              <a:off x="1114816" y="2267211"/>
              <a:ext cx="450937" cy="3920647"/>
              <a:chOff x="1265129" y="2304789"/>
              <a:chExt cx="450937" cy="3920647"/>
            </a:xfrm>
          </p:grpSpPr>
          <p:sp>
            <p:nvSpPr>
              <p:cNvPr id="25" name="矩形 24"/>
              <p:cNvSpPr/>
              <p:nvPr/>
            </p:nvSpPr>
            <p:spPr>
              <a:xfrm>
                <a:off x="1265227" y="2305428"/>
                <a:ext cx="450883" cy="3919834"/>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7" name="直接连接符 26"/>
              <p:cNvCxnSpPr/>
              <p:nvPr/>
            </p:nvCxnSpPr>
            <p:spPr>
              <a:xfrm>
                <a:off x="1503369" y="2543571"/>
                <a:ext cx="0" cy="3530867"/>
              </a:xfrm>
              <a:prstGeom prst="line">
                <a:avLst/>
              </a:prstGeom>
              <a:ln w="76200">
                <a:solidFill>
                  <a:schemeClr val="bg1"/>
                </a:solidFill>
                <a:prstDash val="lgDash"/>
              </a:ln>
            </p:spPr>
            <p:style>
              <a:lnRef idx="1">
                <a:schemeClr val="accent1"/>
              </a:lnRef>
              <a:fillRef idx="0">
                <a:schemeClr val="accent1"/>
              </a:fillRef>
              <a:effectRef idx="0">
                <a:schemeClr val="accent1"/>
              </a:effectRef>
              <a:fontRef idx="minor">
                <a:schemeClr val="tx1"/>
              </a:fontRef>
            </p:style>
          </p:cxnSp>
        </p:grpSp>
      </p:grpSp>
      <p:grpSp>
        <p:nvGrpSpPr>
          <p:cNvPr id="36" name="组合 35"/>
          <p:cNvGrpSpPr/>
          <p:nvPr/>
        </p:nvGrpSpPr>
        <p:grpSpPr bwMode="auto">
          <a:xfrm>
            <a:off x="5538788" y="1743075"/>
            <a:ext cx="5195887" cy="3730625"/>
            <a:chOff x="6177420" y="1092485"/>
            <a:chExt cx="5196212" cy="3730036"/>
          </a:xfrm>
        </p:grpSpPr>
        <p:sp>
          <p:nvSpPr>
            <p:cNvPr id="11" name="矩形 10"/>
            <p:cNvSpPr/>
            <p:nvPr/>
          </p:nvSpPr>
          <p:spPr>
            <a:xfrm>
              <a:off x="6801346" y="2041660"/>
              <a:ext cx="4572286" cy="27808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矩形 12"/>
            <p:cNvSpPr/>
            <p:nvPr/>
          </p:nvSpPr>
          <p:spPr>
            <a:xfrm>
              <a:off x="7093464" y="2243241"/>
              <a:ext cx="4154748" cy="2401508"/>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07:00-07:30 </a:t>
              </a:r>
              <a:r>
                <a:rPr kumimoji="0" lang="zh-CN" altLang="en-US" sz="2000" b="0" i="0" u="none" strike="noStrike" kern="1200" cap="none" spc="0" normalizeH="0" baseline="0" noProof="0" dirty="0">
                  <a:ln>
                    <a:noFill/>
                  </a:ln>
                  <a:solidFill>
                    <a:prstClr val="black"/>
                  </a:solidFill>
                  <a:effectLst/>
                  <a:uLnTx/>
                  <a:uFillTx/>
                  <a:cs typeface="+mn-ea"/>
                  <a:sym typeface="+mn-lt"/>
                </a:rPr>
                <a:t>叫醒洗漱</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07:30-08:30 </a:t>
              </a:r>
              <a:r>
                <a:rPr kumimoji="0" lang="zh-CN" altLang="en-US" sz="2000" b="0" i="0" u="none" strike="noStrike" kern="1200" cap="none" spc="0" normalizeH="0" baseline="0" noProof="0" dirty="0">
                  <a:ln>
                    <a:noFill/>
                  </a:ln>
                  <a:solidFill>
                    <a:prstClr val="black"/>
                  </a:solidFill>
                  <a:effectLst/>
                  <a:uLnTx/>
                  <a:uFillTx/>
                  <a:cs typeface="+mn-ea"/>
                  <a:sym typeface="+mn-lt"/>
                </a:rPr>
                <a:t>早</a:t>
              </a:r>
              <a:r>
                <a:rPr lang="zh-CN" altLang="en-US" sz="2000" dirty="0">
                  <a:solidFill>
                    <a:prstClr val="black"/>
                  </a:solidFill>
                  <a:cs typeface="+mn-ea"/>
                  <a:sym typeface="+mn-lt"/>
                </a:rPr>
                <a:t>操互动</a:t>
              </a:r>
              <a:r>
                <a:rPr kumimoji="0" lang="zh-CN" altLang="en-US" sz="2000" b="0" i="0" u="none" strike="noStrike" kern="1200" cap="none" spc="0" normalizeH="0" baseline="0" noProof="0" dirty="0">
                  <a:ln>
                    <a:noFill/>
                  </a:ln>
                  <a:solidFill>
                    <a:prstClr val="black"/>
                  </a:solidFill>
                  <a:effectLst/>
                  <a:uLnTx/>
                  <a:uFillTx/>
                  <a:cs typeface="+mn-ea"/>
                  <a:sym typeface="+mn-lt"/>
                </a:rPr>
                <a:t>时间</a:t>
              </a: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08:50-09:10 XXXXXXX</a:t>
              </a:r>
              <a:endParaRPr kumimoji="0" lang="zh-CN" altLang="en-US" sz="20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09:10-09:40 XXXXXXX</a:t>
              </a:r>
              <a:endParaRPr kumimoji="0" lang="zh-CN" altLang="en-US" sz="2000" b="0" i="0" u="none" strike="noStrike" kern="1200" cap="none" spc="0" normalizeH="0" baseline="0" noProof="0" dirty="0">
                <a:ln>
                  <a:noFill/>
                </a:ln>
                <a:solidFill>
                  <a:prstClr val="black"/>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solidFill>
                  <a:effectLst/>
                  <a:uLnTx/>
                  <a:uFillTx/>
                  <a:cs typeface="+mn-ea"/>
                  <a:sym typeface="+mn-lt"/>
                </a:rPr>
                <a:t>09:40-10:30  XXXXXXX</a:t>
              </a:r>
              <a:endParaRPr kumimoji="0" lang="zh-CN" altLang="en-US" sz="2000" b="0" i="0" u="none" strike="noStrike" kern="1200" cap="none" spc="0" normalizeH="0" baseline="0" noProof="0" dirty="0">
                <a:ln>
                  <a:noFill/>
                </a:ln>
                <a:solidFill>
                  <a:prstClr val="black"/>
                </a:solidFill>
                <a:effectLst/>
                <a:uLnTx/>
                <a:uFillTx/>
                <a:cs typeface="+mn-ea"/>
                <a:sym typeface="+mn-lt"/>
              </a:endParaRPr>
            </a:p>
          </p:txBody>
        </p:sp>
        <p:grpSp>
          <p:nvGrpSpPr>
            <p:cNvPr id="10251" name="组合 21"/>
            <p:cNvGrpSpPr/>
            <p:nvPr/>
          </p:nvGrpSpPr>
          <p:grpSpPr bwMode="auto">
            <a:xfrm>
              <a:off x="6177420" y="1092485"/>
              <a:ext cx="1238327" cy="1299958"/>
              <a:chOff x="240084" y="917122"/>
              <a:chExt cx="1238327" cy="1299958"/>
            </a:xfrm>
          </p:grpSpPr>
          <p:sp>
            <p:nvSpPr>
              <p:cNvPr id="23" name="椭圆 22"/>
              <p:cNvSpPr/>
              <p:nvPr/>
            </p:nvSpPr>
            <p:spPr>
              <a:xfrm>
                <a:off x="262310" y="1002833"/>
                <a:ext cx="1216101" cy="1214247"/>
              </a:xfrm>
              <a:prstGeom prst="ellipse">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56" name="矩形 23"/>
              <p:cNvSpPr>
                <a:spLocks noChangeArrowheads="1"/>
              </p:cNvSpPr>
              <p:nvPr/>
            </p:nvSpPr>
            <p:spPr bwMode="auto">
              <a:xfrm>
                <a:off x="240084" y="917122"/>
                <a:ext cx="1237988" cy="10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0" i="0" u="none" strike="noStrike" kern="1200" cap="none" spc="0" normalizeH="0" baseline="0" noProof="0">
                    <a:ln>
                      <a:noFill/>
                    </a:ln>
                    <a:solidFill>
                      <a:prstClr val="white"/>
                    </a:solidFill>
                    <a:effectLst/>
                    <a:uLnTx/>
                    <a:uFillTx/>
                    <a:latin typeface="+mn-lt"/>
                    <a:ea typeface="+mn-ea"/>
                    <a:cs typeface="+mn-ea"/>
                    <a:sym typeface="+mn-lt"/>
                  </a:rPr>
                  <a:t>第</a:t>
                </a:r>
                <a:r>
                  <a:rPr kumimoji="0" lang="en-US" altLang="zh-CN" sz="4800" b="0" i="0" u="none" strike="noStrike" kern="1200" cap="none" spc="0" normalizeH="0" baseline="0" noProof="0">
                    <a:ln>
                      <a:noFill/>
                    </a:ln>
                    <a:solidFill>
                      <a:prstClr val="white"/>
                    </a:solidFill>
                    <a:effectLst/>
                    <a:uLnTx/>
                    <a:uFillTx/>
                    <a:latin typeface="+mn-lt"/>
                    <a:ea typeface="+mn-ea"/>
                    <a:cs typeface="+mn-ea"/>
                    <a:sym typeface="+mn-lt"/>
                  </a:rPr>
                  <a:t>2</a:t>
                </a:r>
                <a:r>
                  <a:rPr kumimoji="0" lang="zh-CN" altLang="en-US" sz="2000" b="0" i="0" u="none" strike="noStrike" kern="1200" cap="none" spc="0" normalizeH="0" baseline="0" noProof="0">
                    <a:ln>
                      <a:noFill/>
                    </a:ln>
                    <a:solidFill>
                      <a:prstClr val="white"/>
                    </a:solidFill>
                    <a:effectLst/>
                    <a:uLnTx/>
                    <a:uFillTx/>
                    <a:latin typeface="+mn-lt"/>
                    <a:ea typeface="+mn-ea"/>
                    <a:cs typeface="+mn-ea"/>
                    <a:sym typeface="+mn-lt"/>
                  </a:rPr>
                  <a:t>天</a:t>
                </a:r>
              </a:p>
            </p:txBody>
          </p:sp>
        </p:grpSp>
        <p:grpSp>
          <p:nvGrpSpPr>
            <p:cNvPr id="10252" name="组合 31"/>
            <p:cNvGrpSpPr/>
            <p:nvPr/>
          </p:nvGrpSpPr>
          <p:grpSpPr bwMode="auto">
            <a:xfrm>
              <a:off x="6570946" y="2304789"/>
              <a:ext cx="450937" cy="2492679"/>
              <a:chOff x="1227551" y="2304789"/>
              <a:chExt cx="450937" cy="3920647"/>
            </a:xfrm>
          </p:grpSpPr>
          <p:sp>
            <p:nvSpPr>
              <p:cNvPr id="33" name="矩形 32"/>
              <p:cNvSpPr/>
              <p:nvPr/>
            </p:nvSpPr>
            <p:spPr>
              <a:xfrm>
                <a:off x="1227750" y="2305347"/>
                <a:ext cx="450878" cy="3919549"/>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4" name="直接连接符 33"/>
              <p:cNvCxnSpPr/>
              <p:nvPr/>
            </p:nvCxnSpPr>
            <p:spPr>
              <a:xfrm>
                <a:off x="1465890" y="2542518"/>
                <a:ext cx="0" cy="3532587"/>
              </a:xfrm>
              <a:prstGeom prst="line">
                <a:avLst/>
              </a:prstGeom>
              <a:ln w="76200">
                <a:solidFill>
                  <a:schemeClr val="bg1"/>
                </a:solidFill>
                <a:prstDash val="lgDash"/>
              </a:ln>
            </p:spPr>
            <p:style>
              <a:lnRef idx="1">
                <a:schemeClr val="accent1"/>
              </a:lnRef>
              <a:fillRef idx="0">
                <a:schemeClr val="accent1"/>
              </a:fillRef>
              <a:effectRef idx="0">
                <a:schemeClr val="accent1"/>
              </a:effectRef>
              <a:fontRef idx="minor">
                <a:schemeClr val="tx1"/>
              </a:fontRef>
            </p:style>
          </p:cxnSp>
        </p:grpSp>
      </p:grpSp>
      <p:pic>
        <p:nvPicPr>
          <p:cNvPr id="30" name="图片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3025" y="3708400"/>
            <a:ext cx="163353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248" name="直接连接符 39"/>
          <p:cNvCxnSpPr>
            <a:cxnSpLocks noChangeShapeType="1"/>
          </p:cNvCxnSpPr>
          <p:nvPr/>
        </p:nvCxnSpPr>
        <p:spPr bwMode="auto">
          <a:xfrm flipV="1">
            <a:off x="11464925" y="-1503363"/>
            <a:ext cx="2217738" cy="2157413"/>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0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1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22" presetClass="entr" presetSubtype="8" fill="hold" grpId="0" nodeType="withEffect">
                                  <p:stCondLst>
                                    <p:cond delay="10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Img1"/>
          <p:cNvSpPr/>
          <p:nvPr>
            <p:custDataLst>
              <p:tags r:id="rId1"/>
            </p:custDataLst>
          </p:nvPr>
        </p:nvSpPr>
        <p:spPr>
          <a:xfrm>
            <a:off x="4205288" y="2736850"/>
            <a:ext cx="6383337" cy="3167063"/>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KSO_Img5"/>
          <p:cNvSpPr/>
          <p:nvPr>
            <p:custDataLst>
              <p:tags r:id="rId2"/>
            </p:custDataLst>
          </p:nvPr>
        </p:nvSpPr>
        <p:spPr>
          <a:xfrm>
            <a:off x="1303338" y="661988"/>
            <a:ext cx="2749550" cy="3470275"/>
          </a:xfrm>
          <a:prstGeom prst="snip1Rect">
            <a:avLst/>
          </a:prstGeom>
          <a:blipFill dpi="0" rotWithShape="1">
            <a:blip r:embed="rId7"/>
            <a:srcRect/>
            <a:stretch>
              <a:fillRect l="-7224" t="536" r="-27316" b="-53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12292" name="直接连接符 6"/>
          <p:cNvCxnSpPr/>
          <p:nvPr/>
        </p:nvCxnSpPr>
        <p:spPr bwMode="auto">
          <a:xfrm>
            <a:off x="11839575" y="-25400"/>
            <a:ext cx="42863" cy="68580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8" name="矩形 7"/>
          <p:cNvSpPr/>
          <p:nvPr/>
        </p:nvSpPr>
        <p:spPr>
          <a:xfrm>
            <a:off x="11777663" y="2035175"/>
            <a:ext cx="166687" cy="26654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4205288" y="827088"/>
            <a:ext cx="3213149" cy="352425"/>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科普教育、互联网</a:t>
            </a:r>
            <a:r>
              <a:rPr lang="en-US" altLang="zh-CN" dirty="0">
                <a:cs typeface="+mn-ea"/>
                <a:sym typeface="+mn-lt"/>
              </a:rPr>
              <a:t>+</a:t>
            </a:r>
            <a:r>
              <a:rPr lang="zh-CN" altLang="en-US" dirty="0">
                <a:cs typeface="+mn-ea"/>
                <a:sym typeface="+mn-lt"/>
              </a:rPr>
              <a:t>宣传活动</a:t>
            </a:r>
          </a:p>
        </p:txBody>
      </p:sp>
      <p:cxnSp>
        <p:nvCxnSpPr>
          <p:cNvPr id="11" name="直接连接符 10"/>
          <p:cNvCxnSpPr/>
          <p:nvPr/>
        </p:nvCxnSpPr>
        <p:spPr bwMode="auto">
          <a:xfrm rot="16200000" flipV="1">
            <a:off x="404019" y="4904581"/>
            <a:ext cx="2095500" cy="2116138"/>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2" name="直接连接符 11"/>
          <p:cNvCxnSpPr/>
          <p:nvPr/>
        </p:nvCxnSpPr>
        <p:spPr bwMode="auto">
          <a:xfrm rot="16200000" flipV="1">
            <a:off x="516732" y="6142831"/>
            <a:ext cx="723900" cy="725487"/>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grpSp>
        <p:nvGrpSpPr>
          <p:cNvPr id="3" name="组合 2"/>
          <p:cNvGrpSpPr/>
          <p:nvPr/>
        </p:nvGrpSpPr>
        <p:grpSpPr bwMode="auto">
          <a:xfrm>
            <a:off x="4205288" y="1289134"/>
            <a:ext cx="6462712" cy="1421928"/>
            <a:chOff x="4204962" y="1289186"/>
            <a:chExt cx="6463039" cy="1421037"/>
          </a:xfrm>
        </p:grpSpPr>
        <p:sp>
          <p:nvSpPr>
            <p:cNvPr id="12299" name="矩形 9"/>
            <p:cNvSpPr>
              <a:spLocks noChangeArrowheads="1"/>
            </p:cNvSpPr>
            <p:nvPr/>
          </p:nvSpPr>
          <p:spPr bwMode="auto">
            <a:xfrm>
              <a:off x="4204962" y="1289186"/>
              <a:ext cx="6463039" cy="142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lvl="0" fontAlgn="base">
                <a:lnSpc>
                  <a:spcPct val="120000"/>
                </a:lnSpc>
                <a:spcBef>
                  <a:spcPct val="0"/>
                </a:spcBef>
                <a:spcAft>
                  <a:spcPct val="0"/>
                </a:spcAft>
                <a:buNone/>
              </a:pPr>
              <a:r>
                <a:rPr lang="zh-CN" altLang="en-US" sz="1800" dirty="0">
                  <a:solidFill>
                    <a:prstClr val="black"/>
                  </a:solidFill>
                  <a:latin typeface="+mn-lt"/>
                  <a:ea typeface="+mn-ea"/>
                  <a:cs typeface="+mn-ea"/>
                  <a:sym typeface="+mn-lt"/>
                </a:rPr>
                <a:t>深入学校、农村，通过图片展、播放科普宣传片、发放宣传资料、入户宣讲等有效形式，对于当地林农和学生普遍关心的科普及林业生产问题进行科普、互联网</a:t>
              </a:r>
              <a:r>
                <a:rPr lang="en-US" altLang="zh-CN" sz="1800" dirty="0">
                  <a:solidFill>
                    <a:prstClr val="black"/>
                  </a:solidFill>
                  <a:latin typeface="+mn-lt"/>
                  <a:ea typeface="+mn-ea"/>
                  <a:cs typeface="+mn-ea"/>
                  <a:sym typeface="+mn-lt"/>
                </a:rPr>
                <a:t>+</a:t>
              </a:r>
              <a:r>
                <a:rPr lang="zh-CN" altLang="en-US" sz="1800" dirty="0">
                  <a:solidFill>
                    <a:prstClr val="black"/>
                  </a:solidFill>
                  <a:latin typeface="+mn-lt"/>
                  <a:ea typeface="+mn-ea"/>
                  <a:cs typeface="+mn-ea"/>
                  <a:sym typeface="+mn-lt"/>
                </a:rPr>
                <a:t>知识宣传，提高当地群众的科技水平。</a:t>
              </a:r>
              <a:endParaRPr kumimoji="0" lang="zh-CN" altLang="zh-CN" sz="1600" b="0" i="0" u="none" strike="noStrike" kern="1200" cap="none" spc="0" normalizeH="0" baseline="0" noProof="0" dirty="0">
                <a:ln>
                  <a:noFill/>
                </a:ln>
                <a:solidFill>
                  <a:prstClr val="black"/>
                </a:solidFill>
                <a:effectLst/>
                <a:uLnTx/>
                <a:uFillTx/>
                <a:latin typeface="+mn-lt"/>
                <a:ea typeface="+mn-ea"/>
                <a:cs typeface="+mn-ea"/>
                <a:sym typeface="+mn-lt"/>
              </a:endParaRPr>
            </a:p>
          </p:txBody>
        </p:sp>
        <p:cxnSp>
          <p:nvCxnSpPr>
            <p:cNvPr id="12300" name="直接连接符 12"/>
            <p:cNvCxnSpPr/>
            <p:nvPr/>
          </p:nvCxnSpPr>
          <p:spPr bwMode="auto">
            <a:xfrm>
              <a:off x="4227768" y="1357323"/>
              <a:ext cx="0" cy="1191913"/>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grpSp>
      <p:sp>
        <p:nvSpPr>
          <p:cNvPr id="14" name="KSO_Img1"/>
          <p:cNvSpPr/>
          <p:nvPr>
            <p:custDataLst>
              <p:tags r:id="rId3"/>
            </p:custDataLst>
          </p:nvPr>
        </p:nvSpPr>
        <p:spPr>
          <a:xfrm>
            <a:off x="1274763" y="4314825"/>
            <a:ext cx="2755900" cy="1589088"/>
          </a:xfrm>
          <a:prstGeom prst="rect">
            <a:avLst/>
          </a:prstGeom>
          <a:blipFill dpi="0" rotWithShape="1">
            <a:blip r:embed="rId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fltVal val="0.5"/>
                                          </p:val>
                                        </p:tav>
                                        <p:tav tm="100000">
                                          <p:val>
                                            <p:strVal val="#ppt_x"/>
                                          </p:val>
                                        </p:tav>
                                      </p:tavLst>
                                    </p:anim>
                                    <p:anim calcmode="lin" valueType="num">
                                      <p:cBhvr>
                                        <p:cTn id="19" dur="500" fill="hold"/>
                                        <p:tgtEl>
                                          <p:spTgt spid="14"/>
                                        </p:tgtEl>
                                        <p:attrNameLst>
                                          <p:attrName>ppt_y</p:attrName>
                                        </p:attrNameLst>
                                      </p:cBhvr>
                                      <p:tavLst>
                                        <p:tav tm="0">
                                          <p:val>
                                            <p:fltVal val="0.5"/>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1000"/>
                                        <p:tgtEl>
                                          <p:spTgt spid="3"/>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par>
                          <p:cTn id="33" fill="hold">
                            <p:stCondLst>
                              <p:cond delay="2500"/>
                            </p:stCondLst>
                            <p:childTnLst>
                              <p:par>
                                <p:cTn id="34" presetID="22" presetClass="entr" presetSubtype="2"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right)">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410575" y="2300288"/>
            <a:ext cx="2879725" cy="455612"/>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社会经济情况调查活动</a:t>
            </a:r>
          </a:p>
        </p:txBody>
      </p:sp>
      <p:sp>
        <p:nvSpPr>
          <p:cNvPr id="6" name="矩形 5"/>
          <p:cNvSpPr/>
          <p:nvPr/>
        </p:nvSpPr>
        <p:spPr>
          <a:xfrm>
            <a:off x="8415338" y="3022600"/>
            <a:ext cx="3041650" cy="3213187"/>
          </a:xfrm>
          <a:prstGeom prst="rect">
            <a:avLst/>
          </a:prstGeom>
        </p:spPr>
        <p:txBody>
          <a:bodyPr>
            <a:spAutoFit/>
          </a:bodyPr>
          <a:lstStyle/>
          <a:p>
            <a:pPr>
              <a:lnSpc>
                <a:spcPct val="130000"/>
              </a:lnSpc>
              <a:defRPr/>
            </a:pPr>
            <a:r>
              <a:rPr lang="zh-CN" altLang="en-US" sz="1750" dirty="0">
                <a:solidFill>
                  <a:prstClr val="black"/>
                </a:solidFill>
                <a:cs typeface="+mn-ea"/>
                <a:sym typeface="+mn-lt"/>
              </a:rPr>
              <a:t>大学生通过与当地老百姓共同劳动，体验农村生产生活，并结合林业行业特色开展社会经济情况调查活动，形成调研报告。大学生通过与当地老百姓共同劳动，体验农村生产生活，并结合林业行业特色开展社会经济情况调查活动，形成调研报告。</a:t>
            </a:r>
            <a:endParaRPr lang="zh-CN" altLang="en-US" sz="1750" dirty="0">
              <a:solidFill>
                <a:prstClr val="black">
                  <a:lumMod val="85000"/>
                  <a:lumOff val="15000"/>
                </a:prstClr>
              </a:solidFill>
              <a:cs typeface="+mn-ea"/>
              <a:sym typeface="+mn-lt"/>
            </a:endParaRPr>
          </a:p>
        </p:txBody>
      </p:sp>
      <p:cxnSp>
        <p:nvCxnSpPr>
          <p:cNvPr id="7" name="直接连接符 6"/>
          <p:cNvCxnSpPr/>
          <p:nvPr/>
        </p:nvCxnSpPr>
        <p:spPr bwMode="auto">
          <a:xfrm flipV="1">
            <a:off x="449263" y="2320925"/>
            <a:ext cx="1703387" cy="137795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9" name="直接连接符 8"/>
          <p:cNvCxnSpPr/>
          <p:nvPr/>
        </p:nvCxnSpPr>
        <p:spPr bwMode="auto">
          <a:xfrm flipV="1">
            <a:off x="7743825" y="1074738"/>
            <a:ext cx="1311275" cy="1452562"/>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0" name="直接连接符 9"/>
          <p:cNvCxnSpPr/>
          <p:nvPr/>
        </p:nvCxnSpPr>
        <p:spPr bwMode="auto">
          <a:xfrm flipV="1">
            <a:off x="4300538" y="3938588"/>
            <a:ext cx="1022350" cy="1028700"/>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3" name="直接连接符 12"/>
          <p:cNvCxnSpPr/>
          <p:nvPr/>
        </p:nvCxnSpPr>
        <p:spPr bwMode="auto">
          <a:xfrm flipV="1">
            <a:off x="4300538" y="4887913"/>
            <a:ext cx="477837" cy="479425"/>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pic>
        <p:nvPicPr>
          <p:cNvPr id="15"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8188" y="809642"/>
            <a:ext cx="4454525" cy="3228941"/>
          </a:xfrm>
          <a:prstGeom prst="rect">
            <a:avLst/>
          </a:prstGeom>
          <a:blipFill>
            <a:blip r:embed="rId4"/>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6" name="Picture 10"/>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054614" y="4294188"/>
            <a:ext cx="2731059"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5478463" y="3715227"/>
            <a:ext cx="2717800" cy="1902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5530633" y="754063"/>
            <a:ext cx="2565835" cy="192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直接连接符 13"/>
          <p:cNvCxnSpPr/>
          <p:nvPr/>
        </p:nvCxnSpPr>
        <p:spPr bwMode="auto">
          <a:xfrm>
            <a:off x="8426450" y="3048000"/>
            <a:ext cx="0" cy="3130550"/>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750"/>
                                        <p:tgtEl>
                                          <p:spTgt spid="16"/>
                                        </p:tgtEl>
                                      </p:cBhvr>
                                    </p:animEffect>
                                    <p:anim calcmode="lin" valueType="num">
                                      <p:cBhvr>
                                        <p:cTn id="13" dur="750" fill="hold"/>
                                        <p:tgtEl>
                                          <p:spTgt spid="16"/>
                                        </p:tgtEl>
                                        <p:attrNameLst>
                                          <p:attrName>ppt_x</p:attrName>
                                        </p:attrNameLst>
                                      </p:cBhvr>
                                      <p:tavLst>
                                        <p:tav tm="0">
                                          <p:val>
                                            <p:strVal val="#ppt_x"/>
                                          </p:val>
                                        </p:tav>
                                        <p:tav tm="100000">
                                          <p:val>
                                            <p:strVal val="#ppt_x"/>
                                          </p:val>
                                        </p:tav>
                                      </p:tavLst>
                                    </p:anim>
                                    <p:anim calcmode="lin" valueType="num">
                                      <p:cBhvr>
                                        <p:cTn id="14" dur="750" fill="hold"/>
                                        <p:tgtEl>
                                          <p:spTgt spid="16"/>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nodeType="withEffect">
                                  <p:stCondLst>
                                    <p:cond delay="25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nodeType="with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2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47" presetClass="entr" presetSubtype="0" fill="hold" nodeType="withEffect">
                                  <p:stCondLst>
                                    <p:cond delay="10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childTnLst>
                          </p:cTn>
                        </p:par>
                        <p:par>
                          <p:cTn id="41" fill="hold">
                            <p:stCondLst>
                              <p:cond delay="1500"/>
                            </p:stCondLst>
                            <p:childTnLst>
                              <p:par>
                                <p:cTn id="42" presetID="10"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a:cxnSpLocks noChangeShapeType="1"/>
          </p:cNvCxnSpPr>
          <p:nvPr/>
        </p:nvCxnSpPr>
        <p:spPr bwMode="auto">
          <a:xfrm flipV="1">
            <a:off x="668338" y="4700588"/>
            <a:ext cx="2216150" cy="2157412"/>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sp>
        <p:nvSpPr>
          <p:cNvPr id="4" name="矩形 3"/>
          <p:cNvSpPr/>
          <p:nvPr/>
        </p:nvSpPr>
        <p:spPr>
          <a:xfrm>
            <a:off x="695325" y="765175"/>
            <a:ext cx="4967288" cy="3024188"/>
          </a:xfrm>
          <a:prstGeom prst="rect">
            <a:avLst/>
          </a:prstGeom>
          <a:blipFill>
            <a:blip r:embed="rId3"/>
            <a:stretch>
              <a:fillRect/>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矩形 4"/>
          <p:cNvSpPr/>
          <p:nvPr/>
        </p:nvSpPr>
        <p:spPr>
          <a:xfrm>
            <a:off x="728663" y="3924300"/>
            <a:ext cx="1800225" cy="2016125"/>
          </a:xfrm>
          <a:prstGeom prst="rect">
            <a:avLst/>
          </a:prstGeom>
          <a:blipFill>
            <a:blip r:embed="rId4"/>
            <a:stretch>
              <a:fillRect/>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矩形 5"/>
          <p:cNvSpPr/>
          <p:nvPr/>
        </p:nvSpPr>
        <p:spPr>
          <a:xfrm>
            <a:off x="2683978" y="3921767"/>
            <a:ext cx="3024336" cy="2016224"/>
          </a:xfrm>
          <a:prstGeom prst="rect">
            <a:avLst/>
          </a:prstGeom>
          <a:blipFill>
            <a:blip r:embed="rId5"/>
            <a:stretch>
              <a:fillRect b="253"/>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矩形 6"/>
          <p:cNvSpPr/>
          <p:nvPr/>
        </p:nvSpPr>
        <p:spPr>
          <a:xfrm>
            <a:off x="5807075" y="765175"/>
            <a:ext cx="1871663" cy="1439863"/>
          </a:xfrm>
          <a:prstGeom prst="rect">
            <a:avLst/>
          </a:prstGeom>
          <a:blipFill>
            <a:blip r:embed="rId6"/>
            <a:stretch>
              <a:fillRect/>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矩形 7"/>
          <p:cNvSpPr/>
          <p:nvPr/>
        </p:nvSpPr>
        <p:spPr>
          <a:xfrm>
            <a:off x="5807075" y="2349500"/>
            <a:ext cx="1871663" cy="1406525"/>
          </a:xfrm>
          <a:prstGeom prst="rect">
            <a:avLst/>
          </a:prstGeom>
          <a:blipFill>
            <a:blip r:embed="rId7"/>
            <a:stretch>
              <a:fillRect/>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9" name="矩形 8"/>
          <p:cNvSpPr/>
          <p:nvPr/>
        </p:nvSpPr>
        <p:spPr>
          <a:xfrm rot="1933449">
            <a:off x="5533735" y="4076308"/>
            <a:ext cx="2091691" cy="2072208"/>
          </a:xfrm>
          <a:prstGeom prst="rect">
            <a:avLst/>
          </a:prstGeom>
          <a:blipFill>
            <a:blip r:embed="rId8"/>
            <a:stretch>
              <a:fillRect b="253"/>
            </a:stretch>
          </a:blipFill>
          <a:ln w="38100">
            <a:solidFill>
              <a:schemeClr val="bg1"/>
            </a:soli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1" name="矩形 10"/>
          <p:cNvSpPr/>
          <p:nvPr/>
        </p:nvSpPr>
        <p:spPr>
          <a:xfrm>
            <a:off x="8410575" y="2300288"/>
            <a:ext cx="2879725" cy="455612"/>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调查“挂包帮”对象情况</a:t>
            </a:r>
          </a:p>
        </p:txBody>
      </p:sp>
      <p:sp>
        <p:nvSpPr>
          <p:cNvPr id="12" name="矩形 11"/>
          <p:cNvSpPr>
            <a:spLocks noChangeArrowheads="1"/>
          </p:cNvSpPr>
          <p:nvPr/>
        </p:nvSpPr>
        <p:spPr bwMode="auto">
          <a:xfrm>
            <a:off x="8415338" y="3148013"/>
            <a:ext cx="2870200"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charset="-122"/>
                <a:ea typeface="等线" panose="02010600030101010101"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charset="-122"/>
                <a:ea typeface="等线" panose="02010600030101010101"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charset="-122"/>
                <a:ea typeface="等线" panose="0201060003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charset="-122"/>
                <a:ea typeface="等线" panose="0201060003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charset="-122"/>
                <a:ea typeface="等线" panose="02010600030101010101" charset="-122"/>
              </a:defRPr>
            </a:lvl9pPr>
          </a:lstStyle>
          <a:p>
            <a:pPr lvl="0" fontAlgn="base">
              <a:lnSpc>
                <a:spcPct val="120000"/>
              </a:lnSpc>
              <a:spcBef>
                <a:spcPct val="0"/>
              </a:spcBef>
              <a:spcAft>
                <a:spcPct val="0"/>
              </a:spcAft>
              <a:buNone/>
            </a:pPr>
            <a:r>
              <a:rPr lang="zh-CN" altLang="en-US" sz="1800" dirty="0">
                <a:solidFill>
                  <a:prstClr val="black"/>
                </a:solidFill>
                <a:latin typeface="+mn-lt"/>
                <a:ea typeface="+mn-ea"/>
                <a:cs typeface="+mn-ea"/>
                <a:sym typeface="+mn-lt"/>
              </a:rPr>
              <a:t>配合学校精准扶贫工作，与学校</a:t>
            </a:r>
            <a:r>
              <a:rPr lang="en-US" altLang="zh-CN" sz="1800" dirty="0">
                <a:solidFill>
                  <a:prstClr val="black"/>
                </a:solidFill>
                <a:latin typeface="+mn-lt"/>
                <a:ea typeface="+mn-ea"/>
                <a:cs typeface="+mn-ea"/>
                <a:sym typeface="+mn-lt"/>
              </a:rPr>
              <a:t>XX</a:t>
            </a:r>
            <a:r>
              <a:rPr lang="zh-CN" altLang="en-US" sz="1800" dirty="0">
                <a:solidFill>
                  <a:prstClr val="black"/>
                </a:solidFill>
                <a:latin typeface="+mn-lt"/>
                <a:ea typeface="+mn-ea"/>
                <a:cs typeface="+mn-ea"/>
                <a:sym typeface="+mn-lt"/>
              </a:rPr>
              <a:t>驻村扶贫组联系，深入了解学院“挂包帮”对象的实际情况，为学校精准扶贫提供有力素材，提出合理化建议和意见。</a:t>
            </a:r>
            <a:endParaRPr kumimoji="0" lang="zh-CN" altLang="en-US" sz="1800" b="0" i="0" u="none" strike="noStrike" kern="1200" cap="none" spc="0" normalizeH="0" baseline="0" noProof="0" dirty="0">
              <a:ln>
                <a:noFill/>
              </a:ln>
              <a:solidFill>
                <a:prstClr val="black"/>
              </a:solidFill>
              <a:effectLst/>
              <a:uLnTx/>
              <a:uFillTx/>
              <a:latin typeface="+mn-lt"/>
              <a:ea typeface="+mn-ea"/>
              <a:cs typeface="+mn-ea"/>
              <a:sym typeface="+mn-lt"/>
            </a:endParaRPr>
          </a:p>
        </p:txBody>
      </p:sp>
      <p:sp>
        <p:nvSpPr>
          <p:cNvPr id="13" name="矩形 12"/>
          <p:cNvSpPr/>
          <p:nvPr/>
        </p:nvSpPr>
        <p:spPr>
          <a:xfrm>
            <a:off x="8185150" y="1987550"/>
            <a:ext cx="369888" cy="366713"/>
          </a:xfrm>
          <a:prstGeom prst="rect">
            <a:avLst/>
          </a:prstGeom>
          <a:solidFill>
            <a:srgbClr val="298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cxnSp>
        <p:nvCxnSpPr>
          <p:cNvPr id="14" name="直接连接符 13"/>
          <p:cNvCxnSpPr>
            <a:cxnSpLocks noChangeShapeType="1"/>
          </p:cNvCxnSpPr>
          <p:nvPr/>
        </p:nvCxnSpPr>
        <p:spPr bwMode="auto">
          <a:xfrm flipV="1">
            <a:off x="10504488" y="-1208088"/>
            <a:ext cx="2216150" cy="2157413"/>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6" name="直接连接符 15"/>
          <p:cNvCxnSpPr>
            <a:cxnSpLocks noChangeShapeType="1"/>
          </p:cNvCxnSpPr>
          <p:nvPr/>
        </p:nvCxnSpPr>
        <p:spPr bwMode="auto">
          <a:xfrm flipV="1">
            <a:off x="11395075" y="-1571625"/>
            <a:ext cx="2216150" cy="2157413"/>
          </a:xfrm>
          <a:prstGeom prst="line">
            <a:avLst/>
          </a:prstGeom>
          <a:noFill/>
          <a:ln w="28575" algn="ctr">
            <a:solidFill>
              <a:srgbClr val="29813B"/>
            </a:solidFill>
            <a:round/>
          </a:ln>
          <a:extLst>
            <a:ext uri="{909E8E84-426E-40DD-AFC4-6F175D3DCCD1}">
              <a14:hiddenFill xmlns:a14="http://schemas.microsoft.com/office/drawing/2010/main">
                <a:noFill/>
              </a14:hiddenFill>
            </a:ext>
          </a:extLst>
        </p:spPr>
      </p:cxnSp>
      <p:cxnSp>
        <p:nvCxnSpPr>
          <p:cNvPr id="17" name="直接连接符 16"/>
          <p:cNvCxnSpPr/>
          <p:nvPr/>
        </p:nvCxnSpPr>
        <p:spPr bwMode="auto">
          <a:xfrm>
            <a:off x="8426450" y="3048000"/>
            <a:ext cx="0" cy="2232025"/>
          </a:xfrm>
          <a:prstGeom prst="line">
            <a:avLst/>
          </a:prstGeom>
          <a:noFill/>
          <a:ln w="19050" algn="ctr">
            <a:solidFill>
              <a:srgbClr val="A6A6A6"/>
            </a:solidFill>
            <a:prstDash val="sysDot"/>
            <a:rou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6*min(max(#ppt_w*#ppt_h,.3),1)-7.4)/-.7*#ppt_w"/>
                                          </p:val>
                                        </p:tav>
                                        <p:tav tm="100000">
                                          <p:val>
                                            <p:strVal val="#ppt_w"/>
                                          </p:val>
                                        </p:tav>
                                      </p:tavLst>
                                    </p:anim>
                                    <p:anim calcmode="lin" valueType="num">
                                      <p:cBhvr>
                                        <p:cTn id="8" dur="500" fill="hold"/>
                                        <p:tgtEl>
                                          <p:spTgt spid="13"/>
                                        </p:tgtEl>
                                        <p:attrNameLst>
                                          <p:attrName>ppt_h</p:attrName>
                                        </p:attrNameLst>
                                      </p:cBhvr>
                                      <p:tavLst>
                                        <p:tav tm="0">
                                          <p:val>
                                            <p:strVal val="(6*min(max(#ppt_w*#ppt_h,.3),1)-7.4)/-.7*#ppt_h"/>
                                          </p:val>
                                        </p:tav>
                                        <p:tav tm="100000">
                                          <p:val>
                                            <p:strVal val="#ppt_h"/>
                                          </p:val>
                                        </p:tav>
                                      </p:tavLst>
                                    </p:anim>
                                    <p:anim calcmode="lin" valueType="num">
                                      <p:cBhvr>
                                        <p:cTn id="9" dur="500" fill="hold"/>
                                        <p:tgtEl>
                                          <p:spTgt spid="13"/>
                                        </p:tgtEl>
                                        <p:attrNameLst>
                                          <p:attrName>ppt_x</p:attrName>
                                        </p:attrNameLst>
                                      </p:cBhvr>
                                      <p:tavLst>
                                        <p:tav tm="0">
                                          <p:val>
                                            <p:fltVal val="0.5"/>
                                          </p:val>
                                        </p:tav>
                                        <p:tav tm="100000">
                                          <p:val>
                                            <p:strVal val="#ppt_x"/>
                                          </p:val>
                                        </p:tav>
                                      </p:tavLst>
                                    </p:anim>
                                    <p:anim calcmode="lin" valueType="num">
                                      <p:cBhvr>
                                        <p:cTn id="10" dur="500" fill="hold"/>
                                        <p:tgtEl>
                                          <p:spTgt spid="13"/>
                                        </p:tgtEl>
                                        <p:attrNameLst>
                                          <p:attrName>ppt_y</p:attrName>
                                        </p:attrNameLst>
                                      </p:cBhvr>
                                      <p:tavLst>
                                        <p:tav tm="0">
                                          <p:val>
                                            <p:strVal val="1+(6*min(max(#ppt_w*#ppt_h,.3),1)-7.4)/-.7*#ppt_h/2"/>
                                          </p:val>
                                        </p:tav>
                                        <p:tav tm="100000">
                                          <p:val>
                                            <p:strVal val="#ppt_y"/>
                                          </p:val>
                                        </p:tav>
                                      </p:tavLst>
                                    </p:anim>
                                  </p:childTnLst>
                                </p:cTn>
                              </p:par>
                              <p:par>
                                <p:cTn id="11" presetID="35" presetClass="emph" presetSubtype="0" repeatCount="5000" fill="hold" grpId="1" nodeType="withEffect">
                                  <p:stCondLst>
                                    <p:cond delay="400"/>
                                  </p:stCondLst>
                                  <p:childTnLst>
                                    <p:anim calcmode="discrete" valueType="str">
                                      <p:cBhvr>
                                        <p:cTn id="12" dur="50" fill="hold"/>
                                        <p:tgtEl>
                                          <p:spTgt spid="13"/>
                                        </p:tgtEl>
                                        <p:attrNameLst>
                                          <p:attrName>style.visibility</p:attrName>
                                        </p:attrNameLst>
                                      </p:cBhvr>
                                      <p:tavLst>
                                        <p:tav tm="0">
                                          <p:val>
                                            <p:strVal val="hidden"/>
                                          </p:val>
                                        </p:tav>
                                        <p:tav tm="50000">
                                          <p:val>
                                            <p:strVal val="visible"/>
                                          </p:val>
                                        </p:tav>
                                      </p:tavLst>
                                    </p:anim>
                                  </p:childTnLst>
                                </p:cTn>
                              </p:par>
                              <p:par>
                                <p:cTn id="13" presetID="22" presetClass="entr" presetSubtype="8" fill="hold" grpId="0" nodeType="withEffect">
                                  <p:stCondLst>
                                    <p:cond delay="4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500"/>
                            </p:stCondLst>
                            <p:childTnLst>
                              <p:par>
                                <p:cTn id="17" presetID="50" presetClass="entr" presetSubtype="0" decel="10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par>
                                <p:cTn id="22" presetID="42"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5"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875"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6" dur="875"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7" dur="875" accel="50000" fill="hold">
                                          <p:stCondLst>
                                            <p:cond delay="875"/>
                                          </p:stCondLst>
                                        </p:cTn>
                                        <p:tgtEl>
                                          <p:spTgt spid="7"/>
                                        </p:tgtEl>
                                        <p:attrNameLst>
                                          <p:attrName>ppt_w</p:attrName>
                                        </p:attrNameLst>
                                      </p:cBhvr>
                                      <p:tavLst>
                                        <p:tav tm="0">
                                          <p:val>
                                            <p:strVal val="#ppt_w*.05"/>
                                          </p:val>
                                        </p:tav>
                                        <p:tav tm="100000">
                                          <p:val>
                                            <p:strVal val="#ppt_w"/>
                                          </p:val>
                                        </p:tav>
                                      </p:tavLst>
                                    </p:anim>
                                    <p:anim calcmode="lin" valueType="num">
                                      <p:cBhvr>
                                        <p:cTn id="38" dur="1750" fill="hold"/>
                                        <p:tgtEl>
                                          <p:spTgt spid="7"/>
                                        </p:tgtEl>
                                        <p:attrNameLst>
                                          <p:attrName>ppt_h</p:attrName>
                                        </p:attrNameLst>
                                      </p:cBhvr>
                                      <p:tavLst>
                                        <p:tav tm="0">
                                          <p:val>
                                            <p:strVal val="#ppt_h"/>
                                          </p:val>
                                        </p:tav>
                                        <p:tav tm="100000">
                                          <p:val>
                                            <p:strVal val="#ppt_h"/>
                                          </p:val>
                                        </p:tav>
                                      </p:tavLst>
                                    </p:anim>
                                    <p:anim calcmode="lin" valueType="num">
                                      <p:cBhvr>
                                        <p:cTn id="39" dur="875"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0" dur="875"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1" dur="875" accel="50000" fill="hold">
                                          <p:stCondLst>
                                            <p:cond delay="875"/>
                                          </p:stCondLst>
                                        </p:cTn>
                                        <p:tgtEl>
                                          <p:spTgt spid="7"/>
                                        </p:tgtEl>
                                        <p:attrNameLst>
                                          <p:attrName>ppt_y</p:attrName>
                                        </p:attrNameLst>
                                      </p:cBhvr>
                                      <p:tavLst>
                                        <p:tav tm="0">
                                          <p:val>
                                            <p:strVal val="#ppt_y+.1"/>
                                          </p:val>
                                        </p:tav>
                                        <p:tav tm="100000">
                                          <p:val>
                                            <p:strVal val="#ppt_y"/>
                                          </p:val>
                                        </p:tav>
                                      </p:tavLst>
                                    </p:anim>
                                    <p:animEffect transition="in" filter="fade">
                                      <p:cBhvr>
                                        <p:cTn id="42" dur="1750" decel="50000">
                                          <p:stCondLst>
                                            <p:cond delay="0"/>
                                          </p:stCondLst>
                                        </p:cTn>
                                        <p:tgtEl>
                                          <p:spTgt spid="7"/>
                                        </p:tgtEl>
                                      </p:cBhvr>
                                    </p:animEffect>
                                  </p:childTnLst>
                                </p:cTn>
                              </p:par>
                              <p:par>
                                <p:cTn id="43" presetID="25" presetClass="entr" presetSubtype="0" fill="hold" nodeType="withEffect">
                                  <p:stCondLst>
                                    <p:cond delay="500"/>
                                  </p:stCondLst>
                                  <p:childTnLst>
                                    <p:set>
                                      <p:cBhvr>
                                        <p:cTn id="44" dur="1" fill="hold">
                                          <p:stCondLst>
                                            <p:cond delay="0"/>
                                          </p:stCondLst>
                                        </p:cTn>
                                        <p:tgtEl>
                                          <p:spTgt spid="8"/>
                                        </p:tgtEl>
                                        <p:attrNameLst>
                                          <p:attrName>style.visibility</p:attrName>
                                        </p:attrNameLst>
                                      </p:cBhvr>
                                      <p:to>
                                        <p:strVal val="visible"/>
                                      </p:to>
                                    </p:set>
                                    <p:anim calcmode="lin" valueType="num">
                                      <p:cBhvr>
                                        <p:cTn id="45" dur="875"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6" dur="875"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7" dur="875" accel="50000" fill="hold">
                                          <p:stCondLst>
                                            <p:cond delay="875"/>
                                          </p:stCondLst>
                                        </p:cTn>
                                        <p:tgtEl>
                                          <p:spTgt spid="8"/>
                                        </p:tgtEl>
                                        <p:attrNameLst>
                                          <p:attrName>ppt_w</p:attrName>
                                        </p:attrNameLst>
                                      </p:cBhvr>
                                      <p:tavLst>
                                        <p:tav tm="0">
                                          <p:val>
                                            <p:strVal val="#ppt_w*.05"/>
                                          </p:val>
                                        </p:tav>
                                        <p:tav tm="100000">
                                          <p:val>
                                            <p:strVal val="#ppt_w"/>
                                          </p:val>
                                        </p:tav>
                                      </p:tavLst>
                                    </p:anim>
                                    <p:anim calcmode="lin" valueType="num">
                                      <p:cBhvr>
                                        <p:cTn id="48" dur="1750" fill="hold"/>
                                        <p:tgtEl>
                                          <p:spTgt spid="8"/>
                                        </p:tgtEl>
                                        <p:attrNameLst>
                                          <p:attrName>ppt_h</p:attrName>
                                        </p:attrNameLst>
                                      </p:cBhvr>
                                      <p:tavLst>
                                        <p:tav tm="0">
                                          <p:val>
                                            <p:strVal val="#ppt_h"/>
                                          </p:val>
                                        </p:tav>
                                        <p:tav tm="100000">
                                          <p:val>
                                            <p:strVal val="#ppt_h"/>
                                          </p:val>
                                        </p:tav>
                                      </p:tavLst>
                                    </p:anim>
                                    <p:anim calcmode="lin" valueType="num">
                                      <p:cBhvr>
                                        <p:cTn id="49" dur="875"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0" dur="875"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1" dur="875" accel="50000" fill="hold">
                                          <p:stCondLst>
                                            <p:cond delay="875"/>
                                          </p:stCondLst>
                                        </p:cTn>
                                        <p:tgtEl>
                                          <p:spTgt spid="8"/>
                                        </p:tgtEl>
                                        <p:attrNameLst>
                                          <p:attrName>ppt_y</p:attrName>
                                        </p:attrNameLst>
                                      </p:cBhvr>
                                      <p:tavLst>
                                        <p:tav tm="0">
                                          <p:val>
                                            <p:strVal val="#ppt_y+.1"/>
                                          </p:val>
                                        </p:tav>
                                        <p:tav tm="100000">
                                          <p:val>
                                            <p:strVal val="#ppt_y"/>
                                          </p:val>
                                        </p:tav>
                                      </p:tavLst>
                                    </p:anim>
                                    <p:animEffect transition="in" filter="fade">
                                      <p:cBhvr>
                                        <p:cTn id="52" dur="1750" decel="50000">
                                          <p:stCondLst>
                                            <p:cond delay="0"/>
                                          </p:stCondLst>
                                        </p:cTn>
                                        <p:tgtEl>
                                          <p:spTgt spid="8"/>
                                        </p:tgtEl>
                                      </p:cBhvr>
                                    </p:animEffect>
                                  </p:childTnLst>
                                </p:cTn>
                              </p:par>
                              <p:par>
                                <p:cTn id="53" presetID="25" presetClass="entr" presetSubtype="0" fill="hold" nodeType="withEffect">
                                  <p:stCondLst>
                                    <p:cond delay="1000"/>
                                  </p:stCondLst>
                                  <p:childTnLst>
                                    <p:set>
                                      <p:cBhvr>
                                        <p:cTn id="54" dur="1" fill="hold">
                                          <p:stCondLst>
                                            <p:cond delay="0"/>
                                          </p:stCondLst>
                                        </p:cTn>
                                        <p:tgtEl>
                                          <p:spTgt spid="5"/>
                                        </p:tgtEl>
                                        <p:attrNameLst>
                                          <p:attrName>style.visibility</p:attrName>
                                        </p:attrNameLst>
                                      </p:cBhvr>
                                      <p:to>
                                        <p:strVal val="visible"/>
                                      </p:to>
                                    </p:set>
                                    <p:anim calcmode="lin" valueType="num">
                                      <p:cBhvr>
                                        <p:cTn id="55" dur="875"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875"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875" accel="50000" fill="hold">
                                          <p:stCondLst>
                                            <p:cond delay="875"/>
                                          </p:stCondLst>
                                        </p:cTn>
                                        <p:tgtEl>
                                          <p:spTgt spid="5"/>
                                        </p:tgtEl>
                                        <p:attrNameLst>
                                          <p:attrName>ppt_w</p:attrName>
                                        </p:attrNameLst>
                                      </p:cBhvr>
                                      <p:tavLst>
                                        <p:tav tm="0">
                                          <p:val>
                                            <p:strVal val="#ppt_w*.05"/>
                                          </p:val>
                                        </p:tav>
                                        <p:tav tm="100000">
                                          <p:val>
                                            <p:strVal val="#ppt_w"/>
                                          </p:val>
                                        </p:tav>
                                      </p:tavLst>
                                    </p:anim>
                                    <p:anim calcmode="lin" valueType="num">
                                      <p:cBhvr>
                                        <p:cTn id="58" dur="1750" fill="hold"/>
                                        <p:tgtEl>
                                          <p:spTgt spid="5"/>
                                        </p:tgtEl>
                                        <p:attrNameLst>
                                          <p:attrName>ppt_h</p:attrName>
                                        </p:attrNameLst>
                                      </p:cBhvr>
                                      <p:tavLst>
                                        <p:tav tm="0">
                                          <p:val>
                                            <p:strVal val="#ppt_h"/>
                                          </p:val>
                                        </p:tav>
                                        <p:tav tm="100000">
                                          <p:val>
                                            <p:strVal val="#ppt_h"/>
                                          </p:val>
                                        </p:tav>
                                      </p:tavLst>
                                    </p:anim>
                                    <p:anim calcmode="lin" valueType="num">
                                      <p:cBhvr>
                                        <p:cTn id="59" dur="875"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875"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875" accel="50000" fill="hold">
                                          <p:stCondLst>
                                            <p:cond delay="875"/>
                                          </p:stCondLst>
                                        </p:cTn>
                                        <p:tgtEl>
                                          <p:spTgt spid="5"/>
                                        </p:tgtEl>
                                        <p:attrNameLst>
                                          <p:attrName>ppt_y</p:attrName>
                                        </p:attrNameLst>
                                      </p:cBhvr>
                                      <p:tavLst>
                                        <p:tav tm="0">
                                          <p:val>
                                            <p:strVal val="#ppt_y+.1"/>
                                          </p:val>
                                        </p:tav>
                                        <p:tav tm="100000">
                                          <p:val>
                                            <p:strVal val="#ppt_y"/>
                                          </p:val>
                                        </p:tav>
                                      </p:tavLst>
                                    </p:anim>
                                    <p:animEffect transition="in" filter="fade">
                                      <p:cBhvr>
                                        <p:cTn id="62" dur="1750" decel="50000">
                                          <p:stCondLst>
                                            <p:cond delay="0"/>
                                          </p:stCondLst>
                                        </p:cTn>
                                        <p:tgtEl>
                                          <p:spTgt spid="5"/>
                                        </p:tgtEl>
                                      </p:cBhvr>
                                    </p:animEffect>
                                  </p:childTnLst>
                                </p:cTn>
                              </p:par>
                              <p:par>
                                <p:cTn id="63" presetID="25" presetClass="entr" presetSubtype="0" fill="hold" nodeType="withEffect">
                                  <p:stCondLst>
                                    <p:cond delay="1500"/>
                                  </p:stCondLst>
                                  <p:childTnLst>
                                    <p:set>
                                      <p:cBhvr>
                                        <p:cTn id="64" dur="1" fill="hold">
                                          <p:stCondLst>
                                            <p:cond delay="0"/>
                                          </p:stCondLst>
                                        </p:cTn>
                                        <p:tgtEl>
                                          <p:spTgt spid="6"/>
                                        </p:tgtEl>
                                        <p:attrNameLst>
                                          <p:attrName>style.visibility</p:attrName>
                                        </p:attrNameLst>
                                      </p:cBhvr>
                                      <p:to>
                                        <p:strVal val="visible"/>
                                      </p:to>
                                    </p:set>
                                    <p:anim calcmode="lin" valueType="num">
                                      <p:cBhvr>
                                        <p:cTn id="65" dur="875"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66" dur="875"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67" dur="875" accel="50000" fill="hold">
                                          <p:stCondLst>
                                            <p:cond delay="875"/>
                                          </p:stCondLst>
                                        </p:cTn>
                                        <p:tgtEl>
                                          <p:spTgt spid="6"/>
                                        </p:tgtEl>
                                        <p:attrNameLst>
                                          <p:attrName>ppt_w</p:attrName>
                                        </p:attrNameLst>
                                      </p:cBhvr>
                                      <p:tavLst>
                                        <p:tav tm="0">
                                          <p:val>
                                            <p:strVal val="#ppt_w*.05"/>
                                          </p:val>
                                        </p:tav>
                                        <p:tav tm="100000">
                                          <p:val>
                                            <p:strVal val="#ppt_w"/>
                                          </p:val>
                                        </p:tav>
                                      </p:tavLst>
                                    </p:anim>
                                    <p:anim calcmode="lin" valueType="num">
                                      <p:cBhvr>
                                        <p:cTn id="68" dur="1750" fill="hold"/>
                                        <p:tgtEl>
                                          <p:spTgt spid="6"/>
                                        </p:tgtEl>
                                        <p:attrNameLst>
                                          <p:attrName>ppt_h</p:attrName>
                                        </p:attrNameLst>
                                      </p:cBhvr>
                                      <p:tavLst>
                                        <p:tav tm="0">
                                          <p:val>
                                            <p:strVal val="#ppt_h"/>
                                          </p:val>
                                        </p:tav>
                                        <p:tav tm="100000">
                                          <p:val>
                                            <p:strVal val="#ppt_h"/>
                                          </p:val>
                                        </p:tav>
                                      </p:tavLst>
                                    </p:anim>
                                    <p:anim calcmode="lin" valueType="num">
                                      <p:cBhvr>
                                        <p:cTn id="69" dur="875"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70" dur="875"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71" dur="875" accel="50000" fill="hold">
                                          <p:stCondLst>
                                            <p:cond delay="875"/>
                                          </p:stCondLst>
                                        </p:cTn>
                                        <p:tgtEl>
                                          <p:spTgt spid="6"/>
                                        </p:tgtEl>
                                        <p:attrNameLst>
                                          <p:attrName>ppt_y</p:attrName>
                                        </p:attrNameLst>
                                      </p:cBhvr>
                                      <p:tavLst>
                                        <p:tav tm="0">
                                          <p:val>
                                            <p:strVal val="#ppt_y+.1"/>
                                          </p:val>
                                        </p:tav>
                                        <p:tav tm="100000">
                                          <p:val>
                                            <p:strVal val="#ppt_y"/>
                                          </p:val>
                                        </p:tav>
                                      </p:tavLst>
                                    </p:anim>
                                    <p:animEffect transition="in" filter="fade">
                                      <p:cBhvr>
                                        <p:cTn id="72" dur="1750" decel="50000">
                                          <p:stCondLst>
                                            <p:cond delay="0"/>
                                          </p:stCondLst>
                                        </p:cTn>
                                        <p:tgtEl>
                                          <p:spTgt spid="6"/>
                                        </p:tgtEl>
                                      </p:cBhvr>
                                    </p:animEffect>
                                  </p:childTnLst>
                                </p:cTn>
                              </p:par>
                            </p:childTnLst>
                          </p:cTn>
                        </p:par>
                        <p:par>
                          <p:cTn id="73" fill="hold">
                            <p:stCondLst>
                              <p:cond delay="3500"/>
                            </p:stCondLst>
                            <p:childTnLst>
                              <p:par>
                                <p:cTn id="74" presetID="42" presetClass="entr" presetSubtype="0"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par>
                                <p:cTn id="79" presetID="8" presetClass="emph" presetSubtype="0" decel="18000" autoRev="1" fill="hold" nodeType="withEffect">
                                  <p:stCondLst>
                                    <p:cond delay="0"/>
                                  </p:stCondLst>
                                  <p:childTnLst>
                                    <p:animRot by="-780000">
                                      <p:cBhvr>
                                        <p:cTn id="80" dur="750" fill="hold"/>
                                        <p:tgtEl>
                                          <p:spTgt spid="9"/>
                                        </p:tgtEl>
                                        <p:attrNameLst>
                                          <p:attrName>r</p:attrName>
                                        </p:attrNameLst>
                                      </p:cBhvr>
                                    </p:animRot>
                                  </p:childTnLst>
                                </p:cTn>
                              </p:par>
                            </p:childTnLst>
                          </p:cTn>
                        </p:par>
                        <p:par>
                          <p:cTn id="81" fill="hold">
                            <p:stCondLst>
                              <p:cond delay="4500"/>
                            </p:stCondLst>
                            <p:childTnLst>
                              <p:par>
                                <p:cTn id="82" presetID="22" presetClass="entr" presetSubtype="2"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right)">
                                      <p:cBhvr>
                                        <p:cTn id="84" dur="500"/>
                                        <p:tgtEl>
                                          <p:spTgt spid="14"/>
                                        </p:tgtEl>
                                      </p:cBhvr>
                                    </p:animEffect>
                                  </p:childTnLst>
                                </p:cTn>
                              </p:par>
                            </p:childTnLst>
                          </p:cTn>
                        </p:par>
                        <p:par>
                          <p:cTn id="85" fill="hold">
                            <p:stCondLst>
                              <p:cond delay="5000"/>
                            </p:stCondLst>
                            <p:childTnLst>
                              <p:par>
                                <p:cTn id="86" presetID="22" presetClass="entr" presetSubtype="2"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right)">
                                      <p:cBhvr>
                                        <p:cTn id="88" dur="500"/>
                                        <p:tgtEl>
                                          <p:spTgt spid="15"/>
                                        </p:tgtEl>
                                      </p:cBhvr>
                                    </p:animEffect>
                                  </p:childTnLst>
                                </p:cTn>
                              </p:par>
                            </p:childTnLst>
                          </p:cTn>
                        </p:par>
                        <p:par>
                          <p:cTn id="89" fill="hold">
                            <p:stCondLst>
                              <p:cond delay="5500"/>
                            </p:stCondLst>
                            <p:childTnLst>
                              <p:par>
                                <p:cTn id="90" presetID="22" presetClass="entr" presetSubtype="2" fill="hold"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ipe(right)">
                                      <p:cBhvr>
                                        <p:cTn id="9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3"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225141615"/>
  <p:tag name="MH_LIBRARY" val="GRAPHIC"/>
  <p:tag name="MH_ORDER" val="Img4"/>
</p:tagLst>
</file>

<file path=ppt/tags/tag10.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7"/>
</p:tagLst>
</file>

<file path=ppt/tags/tag14.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8"/>
</p:tagLst>
</file>

<file path=ppt/tags/tag15.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6"/>
</p:tagLst>
</file>

<file path=ppt/tags/tag2.xml><?xml version="1.0" encoding="utf-8"?>
<p:tagLst xmlns:a="http://schemas.openxmlformats.org/drawingml/2006/main" xmlns:r="http://schemas.openxmlformats.org/officeDocument/2006/relationships" xmlns:p="http://schemas.openxmlformats.org/presentationml/2006/main">
  <p:tag name="MH" val="20170225141615"/>
  <p:tag name="MH_LIBRARY" val="GRAPHIC"/>
  <p:tag name="MH_ORDER" val="Img3"/>
</p:tagLst>
</file>

<file path=ppt/tags/tag3.xml><?xml version="1.0" encoding="utf-8"?>
<p:tagLst xmlns:a="http://schemas.openxmlformats.org/drawingml/2006/main" xmlns:r="http://schemas.openxmlformats.org/officeDocument/2006/relationships" xmlns:p="http://schemas.openxmlformats.org/presentationml/2006/main">
  <p:tag name="MH" val="20170225141615"/>
  <p:tag name="MH_LIBRARY" val="GRAPHIC"/>
  <p:tag name="MH_ORDER" val="Img1"/>
</p:tagLst>
</file>

<file path=ppt/tags/tag4.xml><?xml version="1.0" encoding="utf-8"?>
<p:tagLst xmlns:a="http://schemas.openxmlformats.org/drawingml/2006/main" xmlns:r="http://schemas.openxmlformats.org/officeDocument/2006/relationships" xmlns:p="http://schemas.openxmlformats.org/presentationml/2006/main">
  <p:tag name="MH" val="20170225140458"/>
  <p:tag name="MH_LIBRARY" val="GRAPHIC"/>
  <p:tag name="MH_ORDER" val="Img1"/>
</p:tagLst>
</file>

<file path=ppt/tags/tag5.xml><?xml version="1.0" encoding="utf-8"?>
<p:tagLst xmlns:a="http://schemas.openxmlformats.org/drawingml/2006/main" xmlns:r="http://schemas.openxmlformats.org/officeDocument/2006/relationships" xmlns:p="http://schemas.openxmlformats.org/presentationml/2006/main">
  <p:tag name="MH" val="20170225140458"/>
  <p:tag name="MH_LIBRARY" val="GRAPHIC"/>
  <p:tag name="MH_ORDER" val="Img5"/>
</p:tagLst>
</file>

<file path=ppt/tags/tag6.xml><?xml version="1.0" encoding="utf-8"?>
<p:tagLst xmlns:a="http://schemas.openxmlformats.org/drawingml/2006/main" xmlns:r="http://schemas.openxmlformats.org/officeDocument/2006/relationships" xmlns:p="http://schemas.openxmlformats.org/presentationml/2006/main">
  <p:tag name="MH" val="20170225140458"/>
  <p:tag name="MH_LIBRARY" val="GRAPHIC"/>
  <p:tag name="MH_ORDER" val="Img1"/>
</p:tagLst>
</file>

<file path=ppt/tags/tag7.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831101707"/>
  <p:tag name="MH_LIBRARY" val="GRAPHIC"/>
  <p:tag name="MH_TYPE" val="Picture"/>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10yjqngr">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1798</Words>
  <Application>Microsoft Office PowerPoint</Application>
  <PresentationFormat>宽屏</PresentationFormat>
  <Paragraphs>135</Paragraphs>
  <Slides>17</Slides>
  <Notes>13</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17</vt:i4>
      </vt:variant>
    </vt:vector>
  </HeadingPairs>
  <TitlesOfParts>
    <vt:vector size="27" baseType="lpstr">
      <vt:lpstr>Meiryo</vt:lpstr>
      <vt:lpstr>等线</vt:lpstr>
      <vt:lpstr>宋体</vt:lpstr>
      <vt:lpstr>微软雅黑</vt:lpstr>
      <vt:lpstr>Arial</vt:lpstr>
      <vt:lpstr>Calibri</vt:lpstr>
      <vt:lpstr>Calibri Light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18</cp:revision>
  <dcterms:created xsi:type="dcterms:W3CDTF">2018-08-21T08:57:00Z</dcterms:created>
  <dcterms:modified xsi:type="dcterms:W3CDTF">2021-07-09T08:27:40Z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